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x="10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40546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rgbClr val="40546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95774" y="2577425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751200" y="2577425"/>
            <a:ext cx="5053500" cy="1346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434343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751200" y="2577425"/>
            <a:ext cx="5053500" cy="13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1.4.7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Kyle R. Olson and Brace Norton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client asked for a photo editing software that manipulates images into a single image in a unique way.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script that merges two images and alters the colors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Collaborated Over GitHub</a:t>
            </a:r>
          </a:p>
        </p:txBody>
      </p:sp>
      <p:pic>
        <p:nvPicPr>
          <p:cNvPr descr="Screen Shot 2016-12-08 at 3.06.49 PM.png" id="138" name="Shape 138"/>
          <p:cNvPicPr preferRelativeResize="0"/>
          <p:nvPr/>
        </p:nvPicPr>
        <p:blipFill rotWithShape="1">
          <a:blip r:embed="rId3">
            <a:alphaModFix/>
          </a:blip>
          <a:srcRect b="11885" l="12224" r="12224" t="17071"/>
          <a:stretch/>
        </p:blipFill>
        <p:spPr>
          <a:xfrm>
            <a:off x="2379400" y="1951975"/>
            <a:ext cx="5340400" cy="2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Required Many Lines of Code</a:t>
            </a:r>
          </a:p>
        </p:txBody>
      </p:sp>
      <p:pic>
        <p:nvPicPr>
          <p:cNvPr descr="Screen Shot 2016-12-08 at 3.08.58 PM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00" y="1421300"/>
            <a:ext cx="4362954" cy="34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Many Different Attempts</a:t>
            </a:r>
          </a:p>
        </p:txBody>
      </p:sp>
      <p:pic>
        <p:nvPicPr>
          <p:cNvPr descr="Screen Shot 2016-12-08 at 3.11.33 PM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26" y="1622375"/>
            <a:ext cx="6472600" cy="341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Worth It In The End</a:t>
            </a:r>
          </a:p>
        </p:txBody>
      </p:sp>
      <p:pic>
        <p:nvPicPr>
          <p:cNvPr descr="Screen Shot 2016-12-08 at 3.13.38 PM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3700"/>
            <a:ext cx="3470382" cy="3417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8 at 3.13.47 PM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182" y="1573700"/>
            <a:ext cx="2319582" cy="3417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8 at 3.13.58 PM.png"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164" y="1573700"/>
            <a:ext cx="2744435" cy="273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