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sebn.org/about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15-09-22 22.16.31-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04800"/>
            <a:ext cx="4343400" cy="51954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1200" y="5029200"/>
            <a:ext cx="2362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AZIZ SAIFEE</a:t>
            </a:r>
          </a:p>
          <a:p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FOUNDER &amp; CEO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304800"/>
            <a:ext cx="57314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WHAT IS wise BN ? 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752600"/>
            <a:ext cx="8458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Georgia" pitchFamily="18" charset="0"/>
              </a:rPr>
              <a:t> AN ORGANISATION WHO KEEPS SERVICE ABOVE SELF .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Georgia" pitchFamily="18" charset="0"/>
              </a:rPr>
              <a:t> </a:t>
            </a:r>
            <a:r>
              <a:rPr lang="en-US" sz="3200" dirty="0" smtClean="0">
                <a:latin typeface="Georgia" pitchFamily="18" charset="0"/>
              </a:rPr>
              <a:t>HELPS PEOPLE TO OVERCOME DEPRESSION .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 smtClean="0">
                <a:latin typeface="Georgia" pitchFamily="18" charset="0"/>
              </a:rPr>
              <a:t> HELPS IN SOLVING THE PERSONAL PROBLEMS OF THE MASSES .</a:t>
            </a:r>
          </a:p>
          <a:p>
            <a:endParaRPr lang="en-US" dirty="0"/>
          </a:p>
        </p:txBody>
      </p:sp>
      <p:pic>
        <p:nvPicPr>
          <p:cNvPr id="1026" name="Picture 2" descr="http://nebula.wsimg.com/e3b90309cf17bfc5f288f4c1d1a843b6?AccessKeyId=D4019FEF1D9DA6713EAC&amp;disposition=0&amp;alloworigin=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4826000"/>
            <a:ext cx="3810000" cy="203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5600" y="228600"/>
            <a:ext cx="32428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OBJECTIVE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676400"/>
            <a:ext cx="746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eorgia" pitchFamily="18" charset="0"/>
              </a:rPr>
              <a:t>A NATION IS NOT PROSPEROUS BECAUSE OF LONG BUILDINGS AND HIGHER GDP . A NATION IS PROSPEROUS BECAUSE OF ITS CITIZENS. WE MAKE PEOPLE  HAPPY FOR THE GROWTH AND DEVELOPMENT OF THE NATION BY SOLVING THEIR PERSONAL PROBLEMS AND HELP THEM TO OVERCOME DEPRESSION .</a:t>
            </a:r>
            <a:endParaRPr lang="en-US" sz="2400" dirty="0">
              <a:latin typeface="Georgia" pitchFamily="18" charset="0"/>
            </a:endParaRPr>
          </a:p>
        </p:txBody>
      </p:sp>
      <p:pic>
        <p:nvPicPr>
          <p:cNvPr id="6" name="Picture 5" descr="11312536_1386721391629422_1344026875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343400"/>
            <a:ext cx="23622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0"/>
            <a:ext cx="5531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SAMPLE PROBLEM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5" name="Picture 4" descr="Screenshot 2016-02-02 02.27.40-c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38200"/>
            <a:ext cx="6182588" cy="35533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4534287"/>
            <a:ext cx="62484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Georgia" pitchFamily="18" charset="0"/>
              </a:rPr>
              <a:t>Wise BN official answer</a:t>
            </a: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Arial" pitchFamily="34" charset="0"/>
                <a:cs typeface="Arial" pitchFamily="34" charset="0"/>
              </a:rPr>
              <a:t>Hi,</a:t>
            </a: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Arial" pitchFamily="34" charset="0"/>
                <a:cs typeface="Arial" pitchFamily="34" charset="0"/>
              </a:rPr>
              <a:t>Firstly we thank you for trusting us and sharing your problem with us. See I don’t know what sort of a person you are . There are two type of people. One who live life for others and the one who are self obsessed . A social person  will take a path which is beneficial for the society and the who does for the betterment of self. Brother , always choose a path which your heart says and trust your gut feelings. Others can make you choose the path which helps in their greed . Please listen to your mind , in other words “THINK”.</a:t>
            </a: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Arial" pitchFamily="34" charset="0"/>
                <a:cs typeface="Arial" pitchFamily="34" charset="0"/>
              </a:rPr>
              <a:t>This is a diplomatic answer which may satisfy you . Please write us back and please give your feedback about our solution .</a:t>
            </a: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Arial" pitchFamily="34" charset="0"/>
                <a:cs typeface="Arial" pitchFamily="34" charset="0"/>
              </a:rPr>
              <a:t>Cheers</a:t>
            </a:r>
          </a:p>
          <a:p>
            <a:pPr>
              <a:lnSpc>
                <a:spcPct val="150000"/>
              </a:lnSpc>
            </a:pPr>
            <a:r>
              <a:rPr lang="en-US" sz="900" dirty="0" smtClean="0">
                <a:latin typeface="Arial" pitchFamily="34" charset="0"/>
                <a:cs typeface="Arial" pitchFamily="34" charset="0"/>
              </a:rPr>
              <a:t>Wise BN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152400"/>
            <a:ext cx="45560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WHY wise BN ?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1371600"/>
            <a:ext cx="708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Georgia" pitchFamily="18" charset="0"/>
              </a:rPr>
              <a:t> FASCINATED ABOUT MOOD AND HUMAN RELATIONS FROM CHILDHOOD.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Georgia" pitchFamily="18" charset="0"/>
              </a:rPr>
              <a:t> </a:t>
            </a:r>
            <a:r>
              <a:rPr lang="en-US" sz="2000" dirty="0" smtClean="0">
                <a:latin typeface="Georgia" pitchFamily="18" charset="0"/>
              </a:rPr>
              <a:t>ACCIDENT TOOK PLACE IN THE FAMILY WERE MY AUNT AND SMALL BROTHER EXPIRED.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Georgia" pitchFamily="18" charset="0"/>
              </a:rPr>
              <a:t> </a:t>
            </a:r>
            <a:r>
              <a:rPr lang="en-US" sz="2000" dirty="0" smtClean="0">
                <a:latin typeface="Georgia" pitchFamily="18" charset="0"/>
              </a:rPr>
              <a:t>HELPED THE FAMILY TO OVERCOME THE SHOCK AND DEPRESSION.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Georgia" pitchFamily="18" charset="0"/>
              </a:rPr>
              <a:t> </a:t>
            </a:r>
            <a:r>
              <a:rPr lang="en-US" sz="2000" dirty="0" smtClean="0">
                <a:latin typeface="Georgia" pitchFamily="18" charset="0"/>
              </a:rPr>
              <a:t>3 am IDEA – “IF I CAN HELP MY FAMILY THAN I CAN HELP THE WHOLE WORLD”.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Georgia" pitchFamily="18" charset="0"/>
              </a:rPr>
              <a:t> </a:t>
            </a:r>
            <a:r>
              <a:rPr lang="en-US" sz="2000" dirty="0" smtClean="0">
                <a:latin typeface="Georgia" pitchFamily="18" charset="0"/>
              </a:rPr>
              <a:t>FOUNDED wise BN .</a:t>
            </a:r>
          </a:p>
        </p:txBody>
      </p:sp>
      <p:pic>
        <p:nvPicPr>
          <p:cNvPr id="15362" name="Picture 2" descr="http://nebula.wsimg.com/9fbff6fd862fb296e2af4f0ac747583b?AccessKeyId=D4019FEF1D9DA6713EAC&amp;disposition=0&amp;alloworigin=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600450"/>
            <a:ext cx="2743200" cy="3257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228600"/>
            <a:ext cx="47109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MISSION PEACE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8434" name="Picture 2" descr="http://nebula.wsimg.com/7369b91eab991eec46d56a6a97fa33de?AccessKeyId=D4019FEF1D9DA6713EAC&amp;disposition=0&amp;alloworigin=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371600"/>
            <a:ext cx="2793076" cy="2743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514600" y="42672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Georgia" pitchFamily="18" charset="0"/>
              </a:rPr>
              <a:t>wise BN launches the mission PEACE  with the objective of helping people to overcome depression , achieving peace and make the world a better place to live</a:t>
            </a:r>
            <a:r>
              <a:rPr lang="en-US" dirty="0" smtClean="0">
                <a:latin typeface="Georgia" pitchFamily="18" charset="0"/>
              </a:rPr>
              <a:t>.</a:t>
            </a:r>
          </a:p>
          <a:p>
            <a:r>
              <a:rPr lang="en-US" dirty="0" smtClean="0">
                <a:latin typeface="Georgia" pitchFamily="18" charset="0"/>
              </a:rPr>
              <a:t>Be a Volunteer</a:t>
            </a:r>
            <a:r>
              <a:rPr lang="en-US" dirty="0" smtClean="0">
                <a:latin typeface="Georgia" pitchFamily="18" charset="0"/>
              </a:rPr>
              <a:t>. Join </a:t>
            </a:r>
            <a:r>
              <a:rPr lang="en-US" dirty="0" smtClean="0">
                <a:latin typeface="Georgia" pitchFamily="18" charset="0"/>
              </a:rPr>
              <a:t>our family and help the needy and contribute in our Mission </a:t>
            </a:r>
            <a:r>
              <a:rPr lang="en-US" dirty="0" smtClean="0">
                <a:latin typeface="Georgia" pitchFamily="18" charset="0"/>
              </a:rPr>
              <a:t>PEACE.</a:t>
            </a:r>
          </a:p>
          <a:p>
            <a:r>
              <a:rPr lang="en-US" dirty="0" smtClean="0">
                <a:latin typeface="Georgia" pitchFamily="18" charset="0"/>
              </a:rPr>
              <a:t>Download Volunteer </a:t>
            </a:r>
            <a:r>
              <a:rPr lang="en-US" dirty="0" smtClean="0">
                <a:latin typeface="Georgia" pitchFamily="18" charset="0"/>
              </a:rPr>
              <a:t>application form </a:t>
            </a:r>
            <a:r>
              <a:rPr lang="en-US" dirty="0" smtClean="0">
                <a:latin typeface="Georgia" pitchFamily="18" charset="0"/>
              </a:rPr>
              <a:t>here -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://www.wisebn.org/about.html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nebula.wsimg.com/ce83aabc05de68fe21288b3dac8329ce?AccessKeyId=D4019FEF1D9DA6713EAC&amp;disposition=0&amp;alloworigin=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914400"/>
            <a:ext cx="1143000" cy="1143000"/>
          </a:xfrm>
          <a:prstGeom prst="rect">
            <a:avLst/>
          </a:prstGeom>
          <a:noFill/>
        </p:spPr>
      </p:pic>
      <p:pic>
        <p:nvPicPr>
          <p:cNvPr id="19460" name="Picture 4" descr="http://nebula.wsimg.com/860eefa944d8dccd93eeecc85395bff9?AccessKeyId=D4019FEF1D9DA6713EAC&amp;disposition=0&amp;alloworigin=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667000"/>
            <a:ext cx="1316292" cy="1295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505200" y="12954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@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wisebn_aziz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200" y="31242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@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wisebn_aziz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4800600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THANK YOU</a:t>
            </a:r>
            <a:endParaRPr lang="en-US" sz="5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306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THE PUNISHER</dc:creator>
  <cp:lastModifiedBy>aziz saifee</cp:lastModifiedBy>
  <cp:revision>12</cp:revision>
  <dcterms:created xsi:type="dcterms:W3CDTF">2006-08-16T00:00:00Z</dcterms:created>
  <dcterms:modified xsi:type="dcterms:W3CDTF">2016-02-01T21:55:39Z</dcterms:modified>
</cp:coreProperties>
</file>