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2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8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0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80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3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9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34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2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7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880C-D02E-4406-8668-301712AA5D73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257D-53EE-4D20-B2AE-2D6620CF07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4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服務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CMD(command line)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notebook”</a:t>
            </a:r>
            <a:r>
              <a:rPr lang="zh-TW" altLang="en-US" dirty="0" smtClean="0"/>
              <a:t>，完成後會自動啟動預設瀏覽器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74396"/>
            <a:ext cx="5846618" cy="25111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3317229"/>
            <a:ext cx="4593401" cy="242548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5164975" y="4529973"/>
            <a:ext cx="7647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開啟新的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點選右上角</a:t>
            </a:r>
            <a:r>
              <a:rPr lang="en-US" altLang="zh-TW" dirty="0" smtClean="0"/>
              <a:t>”New”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”Python 3”</a:t>
            </a:r>
          </a:p>
          <a:p>
            <a:r>
              <a:rPr lang="zh-TW" altLang="en-US" dirty="0" smtClean="0"/>
              <a:t>即可開啟一個新的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34" y="3718559"/>
            <a:ext cx="3223287" cy="2745971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flipV="1">
            <a:off x="1773382" y="4782589"/>
            <a:ext cx="620683" cy="5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7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0" y="4303416"/>
            <a:ext cx="11549064" cy="2381300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332485" y="1821115"/>
            <a:ext cx="11527029" cy="2351874"/>
            <a:chOff x="332485" y="1821115"/>
            <a:chExt cx="11527029" cy="235187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485" y="1821115"/>
              <a:ext cx="11527029" cy="23518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682240" y="2554778"/>
              <a:ext cx="526473" cy="2992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15194" y="3275214"/>
              <a:ext cx="257694" cy="2798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 flipH="1">
              <a:off x="2682240" y="2854036"/>
              <a:ext cx="288175" cy="1717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線接點 11"/>
            <p:cNvCxnSpPr>
              <a:stCxn id="8" idx="3"/>
            </p:cNvCxnSpPr>
            <p:nvPr/>
          </p:nvCxnSpPr>
          <p:spPr>
            <a:xfrm flipV="1">
              <a:off x="1972888" y="3219796"/>
              <a:ext cx="349134" cy="1953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2211185" y="2939934"/>
              <a:ext cx="1144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執行</a:t>
              </a:r>
              <a:r>
                <a:rPr lang="en-US" altLang="zh-TW" dirty="0" smtClean="0"/>
                <a:t>cell</a:t>
              </a:r>
              <a:endParaRPr lang="zh-TW" altLang="en-US" dirty="0"/>
            </a:p>
          </p:txBody>
        </p:sp>
      </p:grpSp>
      <p:cxnSp>
        <p:nvCxnSpPr>
          <p:cNvPr id="21" name="直線接點 20"/>
          <p:cNvCxnSpPr/>
          <p:nvPr/>
        </p:nvCxnSpPr>
        <p:spPr>
          <a:xfrm>
            <a:off x="770313" y="3415144"/>
            <a:ext cx="897774" cy="608216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720436" y="4303416"/>
            <a:ext cx="947651" cy="1593079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435331" y="3988323"/>
            <a:ext cx="40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藍色代表選取模式、綠色代表編輯模式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05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Cell</a:t>
            </a:r>
            <a:r>
              <a:rPr lang="zh-TW" altLang="en-US" dirty="0" smtClean="0"/>
              <a:t>操作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選取模式下，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可於目前選定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之上或之下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cell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596" y="3391593"/>
            <a:ext cx="6271102" cy="30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0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Cell</a:t>
            </a:r>
            <a:r>
              <a:rPr lang="zh-TW" altLang="en-US" dirty="0" smtClean="0"/>
              <a:t>操作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2/2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5479473" cy="4351338"/>
          </a:xfrm>
        </p:spPr>
        <p:txBody>
          <a:bodyPr/>
          <a:lstStyle/>
          <a:p>
            <a:r>
              <a:rPr lang="en-US" altLang="zh-TW" dirty="0" smtClean="0"/>
              <a:t>Edit</a:t>
            </a:r>
            <a:r>
              <a:rPr lang="zh-TW" altLang="en-US" dirty="0" smtClean="0"/>
              <a:t>中，於選取模式時可剪下、複製、刪除</a:t>
            </a:r>
            <a:r>
              <a:rPr lang="en-US" altLang="zh-TW" dirty="0" smtClean="0"/>
              <a:t>cell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661" y="917070"/>
            <a:ext cx="5050487" cy="55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9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另存</a:t>
            </a:r>
            <a:r>
              <a:rPr lang="en-US" altLang="zh-TW" dirty="0" err="1"/>
              <a:t>J</a:t>
            </a:r>
            <a:r>
              <a:rPr lang="en-US" altLang="zh-TW" dirty="0" err="1" smtClean="0"/>
              <a:t>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→</a:t>
            </a:r>
            <a:r>
              <a:rPr lang="en-US" altLang="zh-TW" dirty="0" smtClean="0"/>
              <a:t>Download as</a:t>
            </a:r>
            <a:r>
              <a:rPr lang="zh-TW" altLang="en-US" dirty="0" smtClean="0"/>
              <a:t> →</a:t>
            </a:r>
            <a:r>
              <a:rPr lang="en-US" altLang="zh-TW" dirty="0" smtClean="0"/>
              <a:t>Notebook(.</a:t>
            </a:r>
            <a:r>
              <a:rPr lang="en-US" altLang="zh-TW" dirty="0" err="1" smtClean="0"/>
              <a:t>ipynb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另存</a:t>
            </a:r>
            <a:r>
              <a:rPr lang="en-US" altLang="zh-TW" dirty="0" err="1" smtClean="0"/>
              <a:t>ipynb</a:t>
            </a:r>
            <a:r>
              <a:rPr lang="zh-TW" altLang="en-US" dirty="0" smtClean="0"/>
              <a:t>至指定路徑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78" y="1147156"/>
            <a:ext cx="3969867" cy="51715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54094" y="4167447"/>
            <a:ext cx="1241367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2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Jupyter Notebook使用範例</vt:lpstr>
      <vt:lpstr>啟動Jupyter Notebook服務</vt:lpstr>
      <vt:lpstr>開啟新的Jupyter Notebook</vt:lpstr>
      <vt:lpstr>PowerPoint 簡報</vt:lpstr>
      <vt:lpstr>Cell操作 - 1/2</vt:lpstr>
      <vt:lpstr>Cell操作 - 2/2</vt:lpstr>
      <vt:lpstr>另存Jupyter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Notebook使用範例</dc:title>
  <dc:creator>admin</dc:creator>
  <cp:lastModifiedBy>admin</cp:lastModifiedBy>
  <cp:revision>4</cp:revision>
  <dcterms:created xsi:type="dcterms:W3CDTF">2019-03-13T05:46:48Z</dcterms:created>
  <dcterms:modified xsi:type="dcterms:W3CDTF">2019-03-13T06:01:57Z</dcterms:modified>
</cp:coreProperties>
</file>