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62" r:id="rId4"/>
    <p:sldId id="261" r:id="rId5"/>
    <p:sldId id="260" r:id="rId6"/>
    <p:sldId id="259" r:id="rId7"/>
    <p:sldId id="257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0E849-28D7-4EF1-8949-2567DE6246F0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25C6A-03B7-4124-A361-6E27C9EB3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43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98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8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40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8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8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1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50E1-684D-46C4-8FC4-B48CC2A46C3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3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boston_data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4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簡單看一下內容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5061"/>
            <a:ext cx="7097115" cy="1838582"/>
          </a:xfrm>
        </p:spPr>
      </p:pic>
    </p:spTree>
    <p:extLst>
      <p:ext uri="{BB962C8B-B14F-4D97-AF65-F5344CB8AC3E}">
        <p14:creationId xmlns:p14="http://schemas.microsoft.com/office/powerpoint/2010/main" val="208599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確認沒有空值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7369"/>
            <a:ext cx="7143139" cy="5233988"/>
          </a:xfrm>
        </p:spPr>
      </p:pic>
      <p:sp>
        <p:nvSpPr>
          <p:cNvPr id="5" name="文字方塊 4"/>
          <p:cNvSpPr txBox="1"/>
          <p:nvPr/>
        </p:nvSpPr>
        <p:spPr>
          <a:xfrm>
            <a:off x="8255358" y="1661375"/>
            <a:ext cx="262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Tail()</a:t>
            </a:r>
            <a:r>
              <a:rPr lang="zh-TW" altLang="en-US" dirty="0" smtClean="0"/>
              <a:t>印出來資料數相同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85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可</a:t>
            </a:r>
            <a:r>
              <a:rPr lang="zh-TW" altLang="en-US" dirty="0"/>
              <a:t>看</a:t>
            </a:r>
            <a:r>
              <a:rPr lang="zh-TW" altLang="en-US" dirty="0" smtClean="0"/>
              <a:t>基本統計數據內容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503"/>
            <a:ext cx="10515600" cy="300844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575000"/>
            <a:ext cx="162900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觀察和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相關性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1764"/>
            <a:ext cx="10515600" cy="3716568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537049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利用函數把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相關性由大到小排序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純正負排序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非相關性排序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相關係數</a:t>
            </a:r>
            <a:r>
              <a:rPr lang="en-US" altLang="zh-TW" dirty="0"/>
              <a:t>0.3</a:t>
            </a:r>
            <a:r>
              <a:rPr lang="zh-TW" altLang="en-US" dirty="0"/>
              <a:t>以下為低相關，</a:t>
            </a:r>
            <a:r>
              <a:rPr lang="en-US" altLang="zh-TW" dirty="0"/>
              <a:t>0.3~0.7</a:t>
            </a:r>
            <a:r>
              <a:rPr lang="zh-TW" altLang="en-US" dirty="0"/>
              <a:t>為中等相關，</a:t>
            </a:r>
            <a:r>
              <a:rPr lang="en-US" altLang="zh-TW" dirty="0"/>
              <a:t>0.7</a:t>
            </a:r>
            <a:r>
              <a:rPr lang="zh-TW" altLang="en-US" dirty="0"/>
              <a:t>以上為高度相關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15" y="4528332"/>
            <a:ext cx="9638763" cy="7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6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繪圖觀察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1764"/>
            <a:ext cx="6792273" cy="41915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746"/>
            <a:ext cx="9250066" cy="20767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3901310"/>
            <a:ext cx="10765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我們可以發現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RM(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住宅平均房間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房價如數據所述呈現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度正相關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但極為接近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所以看起來有高度正相關的感覺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LSTAT(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區域中被認為是低收入階層的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房價呈現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度負相關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即低收入階層越多房價越便宜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PTRATIO(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上學生與教師數量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度負相關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從圖上已經看不太出來兩者有什麼相關性了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度正相關從圖中可以說是完全看不出相關性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因此可以分析出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LSTAT, RM ,PTRATIO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三者是和房價最息息相關的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73" y="349993"/>
            <a:ext cx="400105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可以拿掉低相關數據嗎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前置作業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0501"/>
            <a:ext cx="7763958" cy="2276793"/>
          </a:xfrm>
        </p:spPr>
      </p:pic>
      <p:sp>
        <p:nvSpPr>
          <p:cNvPr id="7" name="文字方塊 6"/>
          <p:cNvSpPr txBox="1"/>
          <p:nvPr/>
        </p:nvSpPr>
        <p:spPr>
          <a:xfrm>
            <a:off x="991673" y="3425780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去掉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5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可以拿掉低相關數據嗎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1764"/>
            <a:ext cx="10515600" cy="3698774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461063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可以從圖中看出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數據和數據間都是有著不同程度的相關性的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也就是說他也會間接地影響到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因此僅僅觀察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而去掉對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而言是低相關的數據是不可任意執行的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應該做足測試和討論後再決定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33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3" id="{A6A53B4D-931E-4825-A9F1-1B8917FF3BCA}" vid="{8F6EAD80-127E-4ED4-899C-782F9EEBA4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藍底</Template>
  <TotalTime>41</TotalTime>
  <Words>282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boston_data分析</vt:lpstr>
      <vt:lpstr>簡單看一下內容</vt:lpstr>
      <vt:lpstr>確認沒有空值</vt:lpstr>
      <vt:lpstr>可看基本統計數據內容</vt:lpstr>
      <vt:lpstr>觀察和PRICE相關性</vt:lpstr>
      <vt:lpstr>繪圖觀察</vt:lpstr>
      <vt:lpstr>可以拿掉低相關數據嗎?前置作業</vt:lpstr>
      <vt:lpstr>可以拿掉低相關數據嗎?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boston_data分析</dc:title>
  <dc:creator>博仁 鄭</dc:creator>
  <cp:lastModifiedBy>博仁 鄭</cp:lastModifiedBy>
  <cp:revision>5</cp:revision>
  <dcterms:created xsi:type="dcterms:W3CDTF">2020-05-17T05:00:33Z</dcterms:created>
  <dcterms:modified xsi:type="dcterms:W3CDTF">2020-05-17T05:42:30Z</dcterms:modified>
</cp:coreProperties>
</file>