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datasets/index.html#generated-datasets" TargetMode="External"/><Relationship Id="rId2" Type="http://schemas.openxmlformats.org/officeDocument/2006/relationships/hyperlink" Target="https://medium.com/jameslearningnote/%E8%B3%87%E6%96%99%E5%88%86%E6%9E%90-%E6%A9%9F%E5%99%A8%E5%AD%B8%E7%BF%92-%E7%AC%AC2-1%E8%AC%9B-%E5%A6%82%E4%BD%95%E7%8D%B2%E5%8F%96%E8%B3%87%E6%96%99-sklearn%E5%85%A7%E5%BB%BA%E8%B3%87%E6%96%99%E9%9B%86-baa8f027ed7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Decision Tree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80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iris</a:t>
            </a:r>
            <a:r>
              <a:rPr lang="zh-TW" altLang="en-US" dirty="0"/>
              <a:t>資料集是甚麼資料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利用</a:t>
            </a:r>
            <a:r>
              <a:rPr lang="en-US" altLang="zh-TW" dirty="0" err="1"/>
              <a:t>iris.keys</a:t>
            </a:r>
            <a:r>
              <a:rPr lang="en-US" altLang="zh-TW" dirty="0" smtClean="0"/>
              <a:t>()</a:t>
            </a:r>
            <a:r>
              <a:rPr lang="zh-TW" altLang="en-US" dirty="0" smtClean="0"/>
              <a:t>查看該資料集是由那些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組成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發現共有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</a:t>
            </a:r>
            <a:r>
              <a:rPr lang="en-US" altLang="zh-TW" dirty="0" smtClean="0"/>
              <a:t>list,</a:t>
            </a:r>
            <a:r>
              <a:rPr lang="zh-TW" altLang="en-US" dirty="0" smtClean="0"/>
              <a:t>於是我們個別印出各個</a:t>
            </a:r>
            <a:r>
              <a:rPr lang="en-US" altLang="zh-TW" dirty="0" smtClean="0"/>
              <a:t>list</a:t>
            </a:r>
          </a:p>
          <a:p>
            <a:pPr marL="0" indent="0">
              <a:buNone/>
            </a:pPr>
            <a:r>
              <a:rPr lang="zh-TW" altLang="en-US" dirty="0" smtClean="0"/>
              <a:t>在我們印出</a:t>
            </a:r>
            <a:r>
              <a:rPr lang="en-US" altLang="zh-TW" dirty="0"/>
              <a:t>print(iris</a:t>
            </a:r>
            <a:r>
              <a:rPr lang="en-US" altLang="zh-TW" dirty="0" smtClean="0"/>
              <a:t>[‘DESCR’])</a:t>
            </a:r>
            <a:r>
              <a:rPr lang="zh-TW" altLang="en-US" dirty="0" smtClean="0"/>
              <a:t>時發現為該資料集的說明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zh-TW" altLang="en-US" dirty="0" smtClean="0"/>
              <a:t>                      由</a:t>
            </a:r>
            <a:r>
              <a:rPr lang="en-US" altLang="zh-TW" dirty="0" smtClean="0"/>
              <a:t>iris plants dataset</a:t>
            </a:r>
            <a:r>
              <a:rPr lang="zh-TW" altLang="en-US" dirty="0" smtClean="0"/>
              <a:t>可知為植物相關資料</a:t>
            </a:r>
            <a:r>
              <a:rPr lang="en-US" altLang="zh-TW" dirty="0" smtClean="0"/>
              <a:t>,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再由</a:t>
            </a:r>
            <a:r>
              <a:rPr lang="en-US" altLang="zh-TW" dirty="0" smtClean="0"/>
              <a:t>- Iris-</a:t>
            </a:r>
            <a:r>
              <a:rPr lang="en-US" altLang="zh-TW" dirty="0" err="1" smtClean="0"/>
              <a:t>Setosa</a:t>
            </a:r>
            <a:r>
              <a:rPr lang="en-US" altLang="zh-TW" dirty="0"/>
              <a:t>- </a:t>
            </a:r>
            <a:r>
              <a:rPr lang="en-US" altLang="zh-TW" dirty="0" smtClean="0"/>
              <a:t>Iris-</a:t>
            </a:r>
            <a:r>
              <a:rPr lang="en-US" altLang="zh-TW" dirty="0" err="1" smtClean="0"/>
              <a:t>Versicolour</a:t>
            </a:r>
            <a:r>
              <a:rPr lang="en-US" altLang="zh-TW" dirty="0" smtClean="0"/>
              <a:t> -Iris-</a:t>
            </a:r>
            <a:r>
              <a:rPr lang="en-US" altLang="zh-TW" dirty="0" err="1" smtClean="0"/>
              <a:t>Virginica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</a:t>
            </a:r>
            <a:r>
              <a:rPr lang="zh-TW" altLang="en-US" dirty="0" smtClean="0"/>
              <a:t>和</a:t>
            </a:r>
            <a:r>
              <a:rPr lang="en-US" altLang="zh-TW" dirty="0" smtClean="0"/>
              <a:t>- sepal length in cm</a:t>
            </a:r>
            <a:r>
              <a:rPr lang="en-US" altLang="zh-TW" dirty="0"/>
              <a:t> - sepal width in cm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		- petal length in cm</a:t>
            </a:r>
            <a:r>
              <a:rPr lang="en-US" altLang="zh-TW" dirty="0"/>
              <a:t> - petal width in </a:t>
            </a:r>
            <a:r>
              <a:rPr lang="en-US" altLang="zh-TW" dirty="0" smtClean="0"/>
              <a:t>cm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zh-TW" altLang="en-US" dirty="0" smtClean="0"/>
              <a:t>可推得為利用</a:t>
            </a:r>
            <a:r>
              <a:rPr lang="zh-TW" altLang="en-US" dirty="0"/>
              <a:t>透過花瓣以及花萼的長與寬來預測是屬於哪一種類的</a:t>
            </a:r>
            <a:r>
              <a:rPr lang="en-US" altLang="zh-TW" dirty="0"/>
              <a:t>Iris</a:t>
            </a:r>
            <a:r>
              <a:rPr lang="zh-TW" altLang="en-US" dirty="0"/>
              <a:t>花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 					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en-US" altLang="zh-TW" dirty="0" smtClean="0"/>
              <a:t>			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420775"/>
            <a:ext cx="9448352" cy="8910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8589"/>
            <a:ext cx="3981766" cy="35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5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iris</a:t>
            </a:r>
            <a:r>
              <a:rPr lang="zh-TW" altLang="en-US" dirty="0"/>
              <a:t>資料集裡面的東西分別代表甚麼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由右上圖可看出</a:t>
            </a:r>
            <a:r>
              <a:rPr lang="en-US" altLang="zh-TW" dirty="0" smtClean="0"/>
              <a:t>target</a:t>
            </a:r>
            <a:r>
              <a:rPr lang="zh-TW" altLang="en-US" dirty="0" smtClean="0"/>
              <a:t>為樣本筆數和種類</a:t>
            </a:r>
            <a:r>
              <a:rPr lang="en-US" altLang="zh-TW" dirty="0" smtClean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而</a:t>
            </a:r>
            <a:r>
              <a:rPr lang="en-US" altLang="zh-TW" dirty="0" err="1" smtClean="0"/>
              <a:t>tatget_names</a:t>
            </a:r>
            <a:r>
              <a:rPr lang="zh-TW" altLang="en-US" dirty="0" smtClean="0"/>
              <a:t>為樣本種類名稱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 smtClean="0"/>
              <a:t>由右下圖可知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data</a:t>
            </a:r>
            <a:r>
              <a:rPr lang="zh-TW" altLang="en-US" dirty="0"/>
              <a:t>就是資料內容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/>
              <a:t>feature_names</a:t>
            </a:r>
            <a:r>
              <a:rPr lang="zh-TW" altLang="en-US" dirty="0"/>
              <a:t>就是欄位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Filename</a:t>
            </a:r>
            <a:r>
              <a:rPr lang="zh-TW" altLang="en-US" dirty="0" smtClean="0"/>
              <a:t>為檔案名稱和位置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264" y="1113905"/>
            <a:ext cx="4710545" cy="13902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05" y="2892830"/>
            <a:ext cx="5607795" cy="396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en-US" altLang="zh-TW" dirty="0" err="1">
                <a:latin typeface="+mn-ea"/>
                <a:ea typeface="+mn-ea"/>
              </a:rPr>
              <a:t>sklearn</a:t>
            </a:r>
            <a:r>
              <a:rPr lang="en-US" altLang="zh-TW" dirty="0">
                <a:latin typeface="+mn-ea"/>
                <a:ea typeface="+mn-ea"/>
              </a:rPr>
              <a:t> </a:t>
            </a:r>
            <a:r>
              <a:rPr lang="zh-TW" altLang="en-US" dirty="0">
                <a:latin typeface="+mn-ea"/>
                <a:ea typeface="+mn-ea"/>
              </a:rPr>
              <a:t>中 還有哪些</a:t>
            </a:r>
            <a:r>
              <a:rPr lang="en-US" altLang="zh-TW" dirty="0">
                <a:latin typeface="+mn-ea"/>
                <a:ea typeface="+mn-ea"/>
              </a:rPr>
              <a:t>dataset</a:t>
            </a:r>
            <a:r>
              <a:rPr lang="zh-TW" altLang="en-US" dirty="0">
                <a:latin typeface="+mn-ea"/>
                <a:ea typeface="+mn-ea"/>
              </a:rPr>
              <a:t>可供使用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u="sng" dirty="0">
                <a:latin typeface="+mn-ea"/>
              </a:rPr>
              <a:t>Toy </a:t>
            </a:r>
            <a:r>
              <a:rPr lang="en-US" altLang="zh-TW" u="sng" dirty="0" err="1">
                <a:latin typeface="+mn-ea"/>
              </a:rPr>
              <a:t>datasets:scikit-learn</a:t>
            </a:r>
            <a:r>
              <a:rPr lang="zh-TW" altLang="en-US" u="sng" dirty="0">
                <a:latin typeface="+mn-ea"/>
              </a:rPr>
              <a:t>帶有一些小的標準數據集，不需要從某些外部網站下載任何</a:t>
            </a:r>
            <a:r>
              <a:rPr lang="zh-TW" altLang="en-US" u="sng" dirty="0" smtClean="0">
                <a:latin typeface="+mn-ea"/>
              </a:rPr>
              <a:t>文件</a:t>
            </a:r>
            <a:r>
              <a:rPr lang="en-US" altLang="zh-TW" u="sng" dirty="0" smtClean="0">
                <a:latin typeface="+mn-ea"/>
              </a:rPr>
              <a:t>,</a:t>
            </a:r>
            <a:r>
              <a:rPr lang="zh-TW" altLang="en-US" u="sng" dirty="0" smtClean="0">
                <a:latin typeface="+mn-ea"/>
              </a:rPr>
              <a:t>可以直接透過指令呼叫</a:t>
            </a:r>
            <a:r>
              <a:rPr lang="en-US" altLang="zh-TW" dirty="0" smtClean="0">
                <a:latin typeface="+mn-ea"/>
              </a:rPr>
              <a:t>,</a:t>
            </a:r>
            <a:r>
              <a:rPr lang="zh-TW" altLang="en-US" dirty="0" smtClean="0">
                <a:latin typeface="+mn-ea"/>
              </a:rPr>
              <a:t>例如</a:t>
            </a:r>
            <a:r>
              <a:rPr lang="en-US" altLang="zh-TW" dirty="0" smtClean="0">
                <a:latin typeface="+mn-ea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>
                <a:latin typeface="+mn-ea"/>
              </a:rPr>
              <a:t>load_boston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 可以</a:t>
            </a:r>
            <a:r>
              <a:rPr lang="en-US" altLang="zh-TW" dirty="0" smtClean="0">
                <a:latin typeface="+mn-ea"/>
              </a:rPr>
              <a:t>load</a:t>
            </a:r>
            <a:r>
              <a:rPr lang="zh-TW" altLang="en-US" dirty="0" smtClean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</a:t>
            </a:r>
            <a:r>
              <a:rPr lang="en-US" altLang="zh-TW" dirty="0">
                <a:latin typeface="+mn-ea"/>
              </a:rPr>
              <a:t>n</a:t>
            </a:r>
            <a:r>
              <a:rPr lang="zh-TW" altLang="en-US" dirty="0" smtClean="0">
                <a:latin typeface="+mn-ea"/>
              </a:rPr>
              <a:t>波士頓</a:t>
            </a:r>
            <a:r>
              <a:rPr lang="zh-TW" altLang="en-US" dirty="0">
                <a:latin typeface="+mn-ea"/>
              </a:rPr>
              <a:t>房價數據</a:t>
            </a:r>
            <a:r>
              <a:rPr lang="zh-TW" altLang="en-US" dirty="0" smtClean="0">
                <a:latin typeface="+mn-ea"/>
              </a:rPr>
              <a:t>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>
                <a:latin typeface="+mn-ea"/>
              </a:rPr>
              <a:t>load_iris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可以</a:t>
            </a:r>
            <a:r>
              <a:rPr lang="en-US" altLang="zh-TW" dirty="0">
                <a:latin typeface="+mn-ea"/>
              </a:rPr>
              <a:t>load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 smtClean="0">
                <a:latin typeface="+mn-ea"/>
              </a:rPr>
              <a:t>一些種類的</a:t>
            </a:r>
            <a:r>
              <a:rPr lang="en-US" altLang="zh-TW" dirty="0">
                <a:latin typeface="+mn-ea"/>
              </a:rPr>
              <a:t>Iris</a:t>
            </a:r>
            <a:r>
              <a:rPr lang="zh-TW" altLang="en-US" dirty="0" smtClean="0">
                <a:latin typeface="+mn-ea"/>
              </a:rPr>
              <a:t>花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>
                <a:latin typeface="+mn-ea"/>
              </a:rPr>
              <a:t>load_diabetes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可以</a:t>
            </a:r>
            <a:r>
              <a:rPr lang="en-US" altLang="zh-TW" dirty="0">
                <a:latin typeface="+mn-ea"/>
              </a:rPr>
              <a:t>load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>
                <a:latin typeface="+mn-ea"/>
              </a:rPr>
              <a:t>糖尿病數據</a:t>
            </a:r>
            <a:r>
              <a:rPr lang="zh-TW" altLang="en-US" dirty="0" smtClean="0">
                <a:latin typeface="+mn-ea"/>
              </a:rPr>
              <a:t>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>
                <a:latin typeface="+mn-ea"/>
              </a:rPr>
              <a:t>load_digits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可以</a:t>
            </a:r>
            <a:r>
              <a:rPr lang="en-US" altLang="zh-TW" dirty="0">
                <a:latin typeface="+mn-ea"/>
              </a:rPr>
              <a:t>load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>
                <a:latin typeface="+mn-ea"/>
              </a:rPr>
              <a:t>數字數據集</a:t>
            </a:r>
            <a:endParaRPr lang="en-US" altLang="zh-TW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>
                <a:latin typeface="+mn-ea"/>
              </a:rPr>
              <a:t>load_wine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可以</a:t>
            </a:r>
            <a:r>
              <a:rPr lang="en-US" altLang="zh-TW" dirty="0">
                <a:latin typeface="+mn-ea"/>
              </a:rPr>
              <a:t>load</a:t>
            </a:r>
            <a:r>
              <a:rPr lang="zh-TW" altLang="en-US" dirty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>
                <a:latin typeface="+mn-ea"/>
              </a:rPr>
              <a:t>酒數據</a:t>
            </a:r>
            <a:r>
              <a:rPr lang="zh-TW" altLang="en-US" dirty="0" smtClean="0">
                <a:latin typeface="+mn-ea"/>
              </a:rPr>
              <a:t>集</a:t>
            </a:r>
            <a:endParaRPr lang="en-US" altLang="zh-TW" dirty="0" smtClean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>
                <a:latin typeface="+mn-ea"/>
              </a:rPr>
              <a:t>load_breast_cancer</a:t>
            </a:r>
            <a:r>
              <a:rPr lang="en-US" altLang="zh-TW" dirty="0" smtClean="0">
                <a:latin typeface="+mn-ea"/>
              </a:rPr>
              <a:t>:</a:t>
            </a:r>
            <a:r>
              <a:rPr lang="zh-TW" altLang="en-US" dirty="0" smtClean="0">
                <a:latin typeface="+mn-ea"/>
              </a:rPr>
              <a:t>可以</a:t>
            </a:r>
            <a:r>
              <a:rPr lang="en-US" altLang="zh-TW" dirty="0" smtClean="0">
                <a:latin typeface="+mn-ea"/>
              </a:rPr>
              <a:t>load</a:t>
            </a:r>
            <a:r>
              <a:rPr lang="zh-TW" altLang="en-US" dirty="0" smtClean="0">
                <a:latin typeface="+mn-ea"/>
              </a:rPr>
              <a:t>和</a:t>
            </a:r>
            <a:r>
              <a:rPr lang="en-US" altLang="zh-TW" dirty="0" smtClean="0">
                <a:latin typeface="+mn-ea"/>
              </a:rPr>
              <a:t>return</a:t>
            </a:r>
            <a:r>
              <a:rPr lang="zh-TW" altLang="en-US" dirty="0">
                <a:latin typeface="+mn-ea"/>
              </a:rPr>
              <a:t>乳腺癌威斯康星州數據</a:t>
            </a:r>
            <a:r>
              <a:rPr lang="zh-TW" altLang="en-US" dirty="0" smtClean="0">
                <a:latin typeface="+mn-ea"/>
              </a:rPr>
              <a:t>集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81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中 還有哪些</a:t>
            </a:r>
            <a:r>
              <a:rPr lang="en-US" altLang="zh-TW" dirty="0"/>
              <a:t>dataset</a:t>
            </a:r>
            <a:r>
              <a:rPr lang="zh-TW" altLang="en-US" dirty="0"/>
              <a:t>可供使用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u="sng" dirty="0"/>
              <a:t>Real world </a:t>
            </a:r>
            <a:r>
              <a:rPr lang="en-US" altLang="zh-TW" u="sng" dirty="0" err="1"/>
              <a:t>datasets:scikit-learn</a:t>
            </a:r>
            <a:r>
              <a:rPr lang="zh-TW" altLang="en-US" u="sng" dirty="0"/>
              <a:t>提供了加載較大數據集的工具，必要時可以下載它們。可以使用以下功能加載</a:t>
            </a:r>
            <a:r>
              <a:rPr lang="zh-TW" altLang="en-US" u="sng" dirty="0" smtClean="0"/>
              <a:t>它們</a:t>
            </a:r>
            <a:endParaRPr lang="en-US" altLang="zh-TW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/>
              <a:t>fetch_olivetti_faces</a:t>
            </a:r>
            <a:r>
              <a:rPr lang="en-US" altLang="zh-TW" dirty="0" smtClean="0"/>
              <a:t>:</a:t>
            </a:r>
            <a:r>
              <a:rPr lang="zh-TW" altLang="en-US" dirty="0"/>
              <a:t>從</a:t>
            </a:r>
            <a:r>
              <a:rPr lang="en-US" altLang="zh-TW" dirty="0"/>
              <a:t>AT</a:t>
            </a:r>
            <a:r>
              <a:rPr lang="zh-TW" altLang="en-US" dirty="0"/>
              <a:t>＆</a:t>
            </a:r>
            <a:r>
              <a:rPr lang="en-US" altLang="zh-TW" dirty="0"/>
              <a:t>T</a:t>
            </a:r>
            <a:r>
              <a:rPr lang="zh-TW" altLang="en-US" dirty="0"/>
              <a:t>加載</a:t>
            </a:r>
            <a:r>
              <a:rPr lang="en-US" altLang="zh-TW" dirty="0"/>
              <a:t>Olivetti</a:t>
            </a:r>
            <a:r>
              <a:rPr lang="zh-TW" altLang="en-US" dirty="0"/>
              <a:t>人臉數據</a:t>
            </a:r>
            <a:r>
              <a:rPr lang="zh-TW" altLang="en-US" dirty="0" smtClean="0"/>
              <a:t>集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fetch_20newsgroups:</a:t>
            </a:r>
            <a:r>
              <a:rPr lang="zh-TW" altLang="en-US" dirty="0"/>
              <a:t>從</a:t>
            </a:r>
            <a:r>
              <a:rPr lang="en-US" altLang="zh-TW" dirty="0"/>
              <a:t>20</a:t>
            </a:r>
            <a:r>
              <a:rPr lang="zh-TW" altLang="en-US" dirty="0"/>
              <a:t>個新聞組數據集中加載文件名和數據（分類）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smtClean="0"/>
              <a:t>fetch_20newsgroups_vectorized:</a:t>
            </a:r>
            <a:r>
              <a:rPr lang="zh-TW" altLang="en-US" dirty="0"/>
              <a:t>加載</a:t>
            </a:r>
            <a:r>
              <a:rPr lang="en-US" altLang="zh-TW" dirty="0"/>
              <a:t>20</a:t>
            </a:r>
            <a:r>
              <a:rPr lang="zh-TW" altLang="en-US" dirty="0"/>
              <a:t>個新聞組數據集並將其向量</a:t>
            </a:r>
            <a:r>
              <a:rPr lang="zh-TW" altLang="en-US" dirty="0" smtClean="0"/>
              <a:t>化為象徵計數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/>
              <a:t>fetch_california_housing</a:t>
            </a:r>
            <a:r>
              <a:rPr lang="en-US" altLang="zh-TW" dirty="0" smtClean="0"/>
              <a:t>:</a:t>
            </a:r>
            <a:r>
              <a:rPr lang="zh-TW" altLang="en-US" dirty="0"/>
              <a:t>加載加利福尼亞住房數據集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sklearn</a:t>
            </a:r>
            <a:r>
              <a:rPr lang="en-US" altLang="zh-TW" dirty="0"/>
              <a:t> </a:t>
            </a:r>
            <a:r>
              <a:rPr lang="zh-TW" altLang="en-US" dirty="0"/>
              <a:t>中 還有哪些</a:t>
            </a:r>
            <a:r>
              <a:rPr lang="en-US" altLang="zh-TW" dirty="0"/>
              <a:t>dataset</a:t>
            </a:r>
            <a:r>
              <a:rPr lang="zh-TW" altLang="en-US" dirty="0"/>
              <a:t>可供使用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u="sng" dirty="0"/>
              <a:t> Generated </a:t>
            </a:r>
            <a:r>
              <a:rPr lang="en-US" altLang="zh-TW" u="sng" dirty="0" smtClean="0"/>
              <a:t>datasets:</a:t>
            </a:r>
            <a:r>
              <a:rPr lang="zh-TW" altLang="en-US" u="sng" dirty="0"/>
              <a:t>此外，</a:t>
            </a:r>
            <a:r>
              <a:rPr lang="en-US" altLang="zh-TW" u="sng" dirty="0" err="1"/>
              <a:t>scikit</a:t>
            </a:r>
            <a:r>
              <a:rPr lang="en-US" altLang="zh-TW" u="sng" dirty="0"/>
              <a:t>-learn</a:t>
            </a:r>
            <a:r>
              <a:rPr lang="zh-TW" altLang="en-US" u="sng" dirty="0"/>
              <a:t>包括各種隨機樣本生成器，可用於構建大小和復雜度受控的人工數據集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/>
              <a:t>make_biclusters</a:t>
            </a:r>
            <a:r>
              <a:rPr lang="en-US" altLang="zh-TW" dirty="0" smtClean="0"/>
              <a:t>:</a:t>
            </a:r>
            <a:r>
              <a:rPr lang="zh-TW" altLang="en-US" dirty="0" smtClean="0"/>
              <a:t>生成</a:t>
            </a:r>
            <a:r>
              <a:rPr lang="zh-TW" altLang="en-US" dirty="0"/>
              <a:t>具有恆定塊對角線結構的數組以進行雙聚類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/>
              <a:t>make_checkerboard</a:t>
            </a:r>
            <a:r>
              <a:rPr lang="en-US" altLang="zh-TW" dirty="0" smtClean="0"/>
              <a:t>:</a:t>
            </a:r>
            <a:r>
              <a:rPr lang="zh-TW" altLang="en-US" dirty="0"/>
              <a:t>生成具有棋盤格結構的數組以進行二聚類化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fontAlgn="t">
              <a:lnSpc>
                <a:spcPct val="150000"/>
              </a:lnSpc>
            </a:pPr>
            <a:r>
              <a:rPr lang="en-US" altLang="zh-TW" dirty="0"/>
              <a:t>Sample </a:t>
            </a:r>
            <a:r>
              <a:rPr lang="en-US" altLang="zh-TW" dirty="0" err="1" smtClean="0"/>
              <a:t>images:Scikit-learn</a:t>
            </a:r>
            <a:r>
              <a:rPr lang="zh-TW" altLang="en-US" dirty="0"/>
              <a:t>還嵌入了一些由創作者根據知識共享許可發布的</a:t>
            </a:r>
            <a:r>
              <a:rPr lang="en-US" altLang="zh-TW" dirty="0"/>
              <a:t>JPEG</a:t>
            </a:r>
            <a:r>
              <a:rPr lang="zh-TW" altLang="en-US" dirty="0"/>
              <a:t>示例圖像。 這些圖像可用於測試</a:t>
            </a:r>
            <a:r>
              <a:rPr lang="en-US" altLang="zh-TW" dirty="0"/>
              <a:t>2D</a:t>
            </a:r>
            <a:r>
              <a:rPr lang="zh-TW" altLang="en-US" dirty="0"/>
              <a:t>數據的算法和管線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/>
              <a:t>load_sample_images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加</a:t>
            </a:r>
            <a:r>
              <a:rPr lang="zh-TW" altLang="en-US" dirty="0"/>
              <a:t>載樣本圖像以進行圖像處理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 err="1" smtClean="0"/>
              <a:t>load_sample_image</a:t>
            </a:r>
            <a:r>
              <a:rPr lang="en-US" altLang="zh-TW" dirty="0"/>
              <a:t>(</a:t>
            </a:r>
            <a:r>
              <a:rPr lang="en-US" altLang="zh-TW" dirty="0" err="1"/>
              <a:t>image_name</a:t>
            </a:r>
            <a:r>
              <a:rPr lang="en-US" altLang="zh-TW" dirty="0"/>
              <a:t>)</a:t>
            </a:r>
            <a:r>
              <a:rPr lang="en-US" altLang="zh-TW" dirty="0" smtClean="0"/>
              <a:t>:</a:t>
            </a:r>
            <a:r>
              <a:rPr lang="zh-TW" altLang="en-US" dirty="0" smtClean="0"/>
              <a:t>加</a:t>
            </a:r>
            <a:r>
              <a:rPr lang="zh-TW" altLang="en-US" dirty="0"/>
              <a:t>載單個樣本圖像的</a:t>
            </a:r>
            <a:r>
              <a:rPr lang="en-US" altLang="zh-TW" dirty="0" err="1"/>
              <a:t>numpy</a:t>
            </a:r>
            <a:r>
              <a:rPr lang="zh-TW" altLang="en-US" dirty="0"/>
              <a:t>數組</a:t>
            </a:r>
          </a:p>
        </p:txBody>
      </p:sp>
    </p:spTree>
    <p:extLst>
      <p:ext uri="{BB962C8B-B14F-4D97-AF65-F5344CB8AC3E}">
        <p14:creationId xmlns:p14="http://schemas.microsoft.com/office/powerpoint/2010/main" val="15590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448232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前文資料來源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155469"/>
            <a:ext cx="8915400" cy="47557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hlinkClick r:id="rId2"/>
              </a:rPr>
              <a:t>[</a:t>
            </a:r>
            <a:r>
              <a:rPr lang="zh-TW" altLang="en-US" dirty="0" smtClean="0">
                <a:hlinkClick r:id="rId2"/>
              </a:rPr>
              <a:t>資料分析</a:t>
            </a:r>
            <a:r>
              <a:rPr lang="en-US" altLang="zh-TW" dirty="0" smtClean="0">
                <a:hlinkClick r:id="rId2"/>
              </a:rPr>
              <a:t>&amp;</a:t>
            </a:r>
            <a:r>
              <a:rPr lang="zh-TW" altLang="en-US" dirty="0" smtClean="0">
                <a:hlinkClick r:id="rId2"/>
              </a:rPr>
              <a:t>機器學習</a:t>
            </a:r>
            <a:r>
              <a:rPr lang="en-US" altLang="zh-TW" dirty="0" smtClean="0">
                <a:hlinkClick r:id="rId2"/>
              </a:rPr>
              <a:t>] </a:t>
            </a:r>
            <a:r>
              <a:rPr lang="zh-TW" altLang="en-US" dirty="0" smtClean="0">
                <a:hlinkClick r:id="rId2"/>
              </a:rPr>
              <a:t>第</a:t>
            </a:r>
            <a:r>
              <a:rPr lang="en-US" altLang="zh-TW" dirty="0" smtClean="0">
                <a:hlinkClick r:id="rId2"/>
              </a:rPr>
              <a:t>2.1</a:t>
            </a:r>
            <a:r>
              <a:rPr lang="zh-TW" altLang="en-US" dirty="0" smtClean="0">
                <a:hlinkClick r:id="rId2"/>
              </a:rPr>
              <a:t>講： 如何獲取資料？ </a:t>
            </a:r>
            <a:r>
              <a:rPr lang="en-US" altLang="zh-TW" dirty="0" err="1" smtClean="0">
                <a:hlinkClick r:id="rId2"/>
              </a:rPr>
              <a:t>Sklearn</a:t>
            </a:r>
            <a:r>
              <a:rPr lang="zh-TW" altLang="en-US" dirty="0" smtClean="0">
                <a:hlinkClick r:id="rId2"/>
              </a:rPr>
              <a:t>內建資料集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>
                <a:hlinkClick r:id="rId3"/>
              </a:rPr>
              <a:t>Dataset loading utilities(</a:t>
            </a:r>
            <a:r>
              <a:rPr lang="en-US" altLang="zh-TW" dirty="0" err="1" smtClean="0">
                <a:hlinkClick r:id="rId3"/>
              </a:rPr>
              <a:t>sklearn</a:t>
            </a:r>
            <a:r>
              <a:rPr lang="en-US" altLang="zh-TW" dirty="0" smtClean="0">
                <a:hlinkClick r:id="rId3"/>
              </a:rPr>
              <a:t> </a:t>
            </a:r>
            <a:r>
              <a:rPr lang="zh-TW" altLang="en-US" dirty="0" smtClean="0">
                <a:hlinkClick r:id="rId3"/>
              </a:rPr>
              <a:t>中 還有哪些</a:t>
            </a:r>
            <a:r>
              <a:rPr lang="en-US" altLang="zh-TW" dirty="0" smtClean="0">
                <a:hlinkClick r:id="rId3"/>
              </a:rPr>
              <a:t>dataset</a:t>
            </a:r>
            <a:r>
              <a:rPr lang="zh-TW" altLang="en-US" dirty="0" smtClean="0">
                <a:hlinkClick r:id="rId3"/>
              </a:rPr>
              <a:t>可供使用</a:t>
            </a:r>
            <a:r>
              <a:rPr lang="en-US" altLang="zh-TW" dirty="0" smtClean="0">
                <a:hlinkClick r:id="rId3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53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460</Words>
  <Application>Microsoft Office PowerPoint</Application>
  <PresentationFormat>寬螢幕</PresentationFormat>
  <Paragraphs>45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Century Gothic</vt:lpstr>
      <vt:lpstr>Wingdings 3</vt:lpstr>
      <vt:lpstr>絲縷</vt:lpstr>
      <vt:lpstr>Decision Tree</vt:lpstr>
      <vt:lpstr>iris資料集是甚麼資料</vt:lpstr>
      <vt:lpstr>iris資料集裡面的東西分別代表甚麼</vt:lpstr>
      <vt:lpstr>sklearn 中 還有哪些dataset可供使用</vt:lpstr>
      <vt:lpstr>sklearn 中 還有哪些dataset可供使用</vt:lpstr>
      <vt:lpstr>sklearn 中 還有哪些dataset可供使用</vt:lpstr>
      <vt:lpstr>前文資料來源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博仁 鄭</dc:creator>
  <cp:lastModifiedBy>博仁 鄭</cp:lastModifiedBy>
  <cp:revision>11</cp:revision>
  <dcterms:created xsi:type="dcterms:W3CDTF">2019-12-02T15:02:33Z</dcterms:created>
  <dcterms:modified xsi:type="dcterms:W3CDTF">2019-12-24T12:48:08Z</dcterms:modified>
</cp:coreProperties>
</file>