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9" r:id="rId2"/>
    <p:sldId id="263" r:id="rId3"/>
    <p:sldId id="260" r:id="rId4"/>
    <p:sldId id="26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82" autoAdjust="0"/>
  </p:normalViewPr>
  <p:slideViewPr>
    <p:cSldViewPr snapToGrid="0">
      <p:cViewPr varScale="1">
        <p:scale>
          <a:sx n="60" d="100"/>
          <a:sy n="60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8CE32-B1F5-411B-84E0-D1E2B5518BCB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C1D7-891E-4B4D-B90E-C2E19C03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8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1EEC-CCB4-4773-B5A3-CB4A47E9EB7E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5CF-56A3-4218-BCF3-3EB96F2B6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5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3%96%E5%8C%96%E8%A1%80%E7%BA%A2%E8%9B%8B%E7%99%B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3%96%E5%8C%96%E8%A1%80%E7%BA%A2%E8%9B%8B%E7%99%B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ＨＢ</a:t>
            </a:r>
            <a:r>
              <a:rPr lang="en-US" altLang="zh-TW" dirty="0" smtClean="0"/>
              <a:t>A1C:</a:t>
            </a:r>
            <a:r>
              <a:rPr lang="zh-TW" altLang="en-US" b="1" dirty="0" smtClean="0">
                <a:solidFill>
                  <a:schemeClr val="tx1"/>
                </a:solidFill>
              </a:rPr>
              <a:t>糖化血紅蛋白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https://zh.wikipedia.org/wiki/%E7%B3%96%E5%8C%96%E8%A1%80%E7%BA%A2%E8%9B%8B%E7%99%BD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0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ＨＢ</a:t>
            </a:r>
            <a:r>
              <a:rPr lang="en-US" altLang="zh-TW" dirty="0" smtClean="0"/>
              <a:t>A1C:</a:t>
            </a:r>
            <a:r>
              <a:rPr lang="zh-TW" altLang="en-US" b="1" dirty="0" smtClean="0">
                <a:solidFill>
                  <a:schemeClr val="tx1"/>
                </a:solidFill>
              </a:rPr>
              <a:t>糖化血紅蛋白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https://zh.wikipedia.org/wiki/%E7%B3%96%E5%8C%96%E8%A1%80%E7%BA%A2%E8%9B%8B%E7%99%BD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23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1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83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4E23634-AB4F-4B11-9C57-91B330284874}"/>
              </a:ext>
            </a:extLst>
          </p:cNvPr>
          <p:cNvSpPr/>
          <p:nvPr/>
        </p:nvSpPr>
        <p:spPr>
          <a:xfrm>
            <a:off x="0" y="276910"/>
            <a:ext cx="11098404" cy="903519"/>
          </a:xfrm>
          <a:prstGeom prst="homePlate">
            <a:avLst>
              <a:gd name="adj" fmla="val 31024"/>
            </a:avLst>
          </a:prstGeom>
          <a:solidFill>
            <a:srgbClr val="3690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5064D-BC66-437E-B773-8C583BFD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36908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2A213-21E1-4813-8371-EA156715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1371599"/>
            <a:ext cx="10971963" cy="51204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0C5B-1147-4BCE-A640-F02313B6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001"/>
            <a:ext cx="2743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9E1C0-2B77-4E55-AB11-6EB6F20A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78613"/>
            <a:ext cx="4114800" cy="164782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5015-7FBD-45E8-866B-EBAECA4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82064"/>
            <a:ext cx="2743200" cy="171491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4E23634-AB4F-4B11-9C57-91B330284874}"/>
              </a:ext>
            </a:extLst>
          </p:cNvPr>
          <p:cNvSpPr/>
          <p:nvPr/>
        </p:nvSpPr>
        <p:spPr>
          <a:xfrm>
            <a:off x="0" y="276910"/>
            <a:ext cx="11098404" cy="903519"/>
          </a:xfrm>
          <a:prstGeom prst="homePlate">
            <a:avLst>
              <a:gd name="adj" fmla="val 31024"/>
            </a:avLst>
          </a:prstGeom>
          <a:solidFill>
            <a:srgbClr val="3690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5064D-BC66-437E-B773-8C583BFD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36908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2A213-21E1-4813-8371-EA156715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1371599"/>
            <a:ext cx="10971963" cy="51204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0C5B-1147-4BCE-A640-F02313B6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001"/>
            <a:ext cx="2743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9E1C0-2B77-4E55-AB11-6EB6F20A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78613"/>
            <a:ext cx="4114800" cy="164782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5015-7FBD-45E8-866B-EBAECA4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82064"/>
            <a:ext cx="2743200" cy="171491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2D8C50-0604-4010-B81A-4BD7788F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84" y="365125"/>
            <a:ext cx="10142974" cy="77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CB81B-7599-4F34-A9DC-E1ED9867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3D974-6100-415B-9E89-4057DA5E6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0F2D4-55F0-48E8-8156-014DE4BA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3840"/>
            <a:ext cx="4114800" cy="249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EB6EF-89DE-446F-A2B2-C7F881D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93840"/>
            <a:ext cx="2743200" cy="25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Microsoft YaHei" panose="020B0503020204020204" pitchFamily="34" charset="-122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乳癌</a:t>
            </a:r>
            <a:r>
              <a:rPr lang="zh-TW" altLang="en-US" dirty="0"/>
              <a:t>檢</a:t>
            </a:r>
            <a:r>
              <a:rPr lang="zh-TW" altLang="en-US" dirty="0" smtClean="0"/>
              <a:t>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837" y="1386113"/>
            <a:ext cx="10971963" cy="512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此案例中 </a:t>
            </a:r>
            <a:r>
              <a:rPr lang="zh-TW" altLang="en-US" b="1" dirty="0" smtClean="0">
                <a:solidFill>
                  <a:schemeClr val="tx1"/>
                </a:solidFill>
              </a:rPr>
              <a:t>根據</a:t>
            </a:r>
            <a:r>
              <a:rPr lang="zh-TW" altLang="en-US" b="1" dirty="0" smtClean="0">
                <a:solidFill>
                  <a:schemeClr val="tx1"/>
                </a:solidFill>
              </a:rPr>
              <a:t>腫瘤</a:t>
            </a:r>
            <a:r>
              <a:rPr lang="zh-TW" altLang="en-US" b="1" dirty="0" smtClean="0">
                <a:solidFill>
                  <a:schemeClr val="tx1"/>
                </a:solidFill>
              </a:rPr>
              <a:t>資料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預測是否為</a:t>
            </a:r>
            <a:r>
              <a:rPr lang="zh-TW" altLang="en-US" b="1" dirty="0" smtClean="0">
                <a:solidFill>
                  <a:srgbClr val="FF0000"/>
                </a:solidFill>
              </a:rPr>
              <a:t>惡性或</a:t>
            </a:r>
            <a:r>
              <a:rPr lang="zh-TW" altLang="en-US" b="1" dirty="0">
                <a:solidFill>
                  <a:srgbClr val="FF0000"/>
                </a:solidFill>
              </a:rPr>
              <a:t>良性</a:t>
            </a:r>
            <a:r>
              <a:rPr lang="zh-TW" altLang="en-US" b="1" dirty="0" smtClean="0">
                <a:solidFill>
                  <a:srgbClr val="FF0000"/>
                </a:solidFill>
              </a:rPr>
              <a:t>腫瘤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資料包含：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腫瘤半徑變化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smoothness_mean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chemeClr val="tx1"/>
                </a:solidFill>
              </a:rPr>
              <a:t>腫瘤的大小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perimeter_mean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chemeClr val="tx1"/>
                </a:solidFill>
              </a:rPr>
              <a:t>凹陷部分的嚴重程度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concavity_mean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>
                <a:solidFill>
                  <a:schemeClr val="tx1"/>
                </a:solidFill>
              </a:rPr>
              <a:t>中心到周長點的距離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radius_mean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目標：</a:t>
            </a:r>
            <a:r>
              <a:rPr lang="en-US" altLang="zh-TW" b="1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預測是否為惡性或良性腫瘤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691" y="1784684"/>
            <a:ext cx="3320967" cy="33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乳癌檢測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此案例中 根據腫瘤資料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預測是否為惡性或良性腫瘤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0"/>
            <a:r>
              <a:rPr lang="zh-TW" altLang="en-US" b="1" dirty="0" smtClean="0">
                <a:solidFill>
                  <a:prstClr val="black"/>
                </a:solidFill>
              </a:rPr>
              <a:t>目標</a:t>
            </a:r>
            <a:r>
              <a:rPr lang="zh-TW" altLang="en-US" b="1" dirty="0">
                <a:solidFill>
                  <a:prstClr val="black"/>
                </a:solidFill>
              </a:rPr>
              <a:t>：</a:t>
            </a:r>
            <a:r>
              <a:rPr lang="en-US" altLang="zh-TW" b="1" dirty="0">
                <a:solidFill>
                  <a:prstClr val="black"/>
                </a:solidFill>
              </a:rPr>
              <a:t>	</a:t>
            </a:r>
            <a:endParaRPr lang="en-US" altLang="zh-TW" b="1" dirty="0" smtClean="0">
              <a:solidFill>
                <a:prstClr val="black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預測</a:t>
            </a:r>
            <a:r>
              <a:rPr lang="zh-TW" altLang="en-US" b="1" dirty="0">
                <a:solidFill>
                  <a:srgbClr val="FF0000"/>
                </a:solidFill>
              </a:rPr>
              <a:t>是否為惡性或良性腫瘤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分別</a:t>
            </a:r>
            <a:r>
              <a:rPr lang="zh-TW" altLang="en-US" b="1" dirty="0" smtClean="0">
                <a:solidFill>
                  <a:schemeClr val="tx1"/>
                </a:solidFill>
              </a:rPr>
              <a:t>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惡</a:t>
            </a:r>
            <a:r>
              <a:rPr lang="zh-TW" altLang="en-US" b="1" dirty="0">
                <a:solidFill>
                  <a:schemeClr val="tx1"/>
                </a:solidFill>
              </a:rPr>
              <a:t>性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chemeClr val="tx1"/>
                </a:solidFill>
              </a:rPr>
              <a:t>M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>
                <a:solidFill>
                  <a:schemeClr val="tx1"/>
                </a:solidFill>
              </a:rPr>
              <a:t>良性</a:t>
            </a:r>
            <a:r>
              <a:rPr lang="en-US" altLang="zh-TW" b="1" dirty="0" smtClean="0">
                <a:solidFill>
                  <a:schemeClr val="tx1"/>
                </a:solidFill>
              </a:rPr>
              <a:t>(B)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1502924"/>
            <a:ext cx="6734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乳癌檢測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830" y="827522"/>
            <a:ext cx="10971963" cy="5120401"/>
          </a:xfrm>
        </p:spPr>
        <p:txBody>
          <a:bodyPr>
            <a:normAutofit/>
          </a:bodyPr>
          <a:lstStyle/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選定：</a:t>
            </a:r>
            <a:endParaRPr lang="en-US" altLang="zh-TW" b="1" dirty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灰度值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半徑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腫瘤大小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7684" y="1429934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取特定特徵做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64" y="1429934"/>
            <a:ext cx="4050130" cy="360162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716" y="5326030"/>
            <a:ext cx="3725768" cy="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乳癌檢測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830" y="827522"/>
            <a:ext cx="10971963" cy="5120401"/>
          </a:xfrm>
        </p:spPr>
        <p:txBody>
          <a:bodyPr>
            <a:normAutofit/>
          </a:bodyPr>
          <a:lstStyle/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7684" y="1429934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取所有特徵做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56" y="1799987"/>
            <a:ext cx="3685925" cy="32544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07" y="5421519"/>
            <a:ext cx="3918786" cy="5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and Machine Lear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and Machine Learning" id="{99842082-601D-4702-AF36-C91AD22FC1AE}" vid="{17568F4D-2100-4DD5-9F14-6B1448EF3E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133</Words>
  <Application>Microsoft Office PowerPoint</Application>
  <PresentationFormat>寬螢幕</PresentationFormat>
  <Paragraphs>52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YaHei</vt:lpstr>
      <vt:lpstr>微軟正黑體</vt:lpstr>
      <vt:lpstr>新細明體</vt:lpstr>
      <vt:lpstr>Arial</vt:lpstr>
      <vt:lpstr>Calibri</vt:lpstr>
      <vt:lpstr>Ai and Machine Learning</vt:lpstr>
      <vt:lpstr>乳癌檢測</vt:lpstr>
      <vt:lpstr>乳癌檢測</vt:lpstr>
      <vt:lpstr>乳癌檢測</vt:lpstr>
      <vt:lpstr>乳癌檢測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briefcam</dc:title>
  <dc:creator>Windows 使用者</dc:creator>
  <cp:lastModifiedBy>USER</cp:lastModifiedBy>
  <cp:revision>71</cp:revision>
  <dcterms:created xsi:type="dcterms:W3CDTF">2019-06-11T09:25:45Z</dcterms:created>
  <dcterms:modified xsi:type="dcterms:W3CDTF">2019-07-25T12:24:26Z</dcterms:modified>
</cp:coreProperties>
</file>