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21" d="100"/>
          <a:sy n="321" d="100"/>
        </p:scale>
        <p:origin x="-10406" y="-51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ZIANI Abdelaziz (AMPERE)" userId="a4401445-8392-4b32-9e5f-0adf38988320" providerId="ADAL" clId="{19C73B99-99B9-438B-898F-BE39CE9E7D4F}"/>
    <pc:docChg chg="custSel addSld modSld">
      <pc:chgData name="BOUZIANI Abdelaziz (AMPERE)" userId="a4401445-8392-4b32-9e5f-0adf38988320" providerId="ADAL" clId="{19C73B99-99B9-438B-898F-BE39CE9E7D4F}" dt="2025-08-21T07:57:47.633" v="11" actId="22"/>
      <pc:docMkLst>
        <pc:docMk/>
      </pc:docMkLst>
      <pc:sldChg chg="addSp delSp modSp new mod">
        <pc:chgData name="BOUZIANI Abdelaziz (AMPERE)" userId="a4401445-8392-4b32-9e5f-0adf38988320" providerId="ADAL" clId="{19C73B99-99B9-438B-898F-BE39CE9E7D4F}" dt="2025-08-21T07:45:19.628" v="9" actId="1076"/>
        <pc:sldMkLst>
          <pc:docMk/>
          <pc:sldMk cId="909662317" sldId="259"/>
        </pc:sldMkLst>
        <pc:spChg chg="del">
          <ac:chgData name="BOUZIANI Abdelaziz (AMPERE)" userId="a4401445-8392-4b32-9e5f-0adf38988320" providerId="ADAL" clId="{19C73B99-99B9-438B-898F-BE39CE9E7D4F}" dt="2025-08-21T07:44:56.358" v="3" actId="478"/>
          <ac:spMkLst>
            <pc:docMk/>
            <pc:sldMk cId="909662317" sldId="259"/>
            <ac:spMk id="2" creationId="{0F36CCBD-A724-DB88-56BF-18A81E8D5C96}"/>
          </ac:spMkLst>
        </pc:spChg>
        <pc:spChg chg="del">
          <ac:chgData name="BOUZIANI Abdelaziz (AMPERE)" userId="a4401445-8392-4b32-9e5f-0adf38988320" providerId="ADAL" clId="{19C73B99-99B9-438B-898F-BE39CE9E7D4F}" dt="2025-08-21T07:44:56.358" v="3" actId="478"/>
          <ac:spMkLst>
            <pc:docMk/>
            <pc:sldMk cId="909662317" sldId="259"/>
            <ac:spMk id="3" creationId="{7309FA66-5906-6558-6E8C-E41FAC84A996}"/>
          </ac:spMkLst>
        </pc:spChg>
        <pc:spChg chg="add mod">
          <ac:chgData name="BOUZIANI Abdelaziz (AMPERE)" userId="a4401445-8392-4b32-9e5f-0adf38988320" providerId="ADAL" clId="{19C73B99-99B9-438B-898F-BE39CE9E7D4F}" dt="2025-08-21T07:45:19.628" v="9" actId="1076"/>
          <ac:spMkLst>
            <pc:docMk/>
            <pc:sldMk cId="909662317" sldId="259"/>
            <ac:spMk id="10" creationId="{75727877-4A8F-1AF7-8DCC-9A98C7B5EBE1}"/>
          </ac:spMkLst>
        </pc:spChg>
        <pc:picChg chg="add del">
          <ac:chgData name="BOUZIANI Abdelaziz (AMPERE)" userId="a4401445-8392-4b32-9e5f-0adf38988320" providerId="ADAL" clId="{19C73B99-99B9-438B-898F-BE39CE9E7D4F}" dt="2025-08-21T07:44:56.358" v="3" actId="478"/>
          <ac:picMkLst>
            <pc:docMk/>
            <pc:sldMk cId="909662317" sldId="259"/>
            <ac:picMk id="5" creationId="{17FC9426-9785-1F7F-9974-AE1E543DB852}"/>
          </ac:picMkLst>
        </pc:picChg>
        <pc:picChg chg="add del">
          <ac:chgData name="BOUZIANI Abdelaziz (AMPERE)" userId="a4401445-8392-4b32-9e5f-0adf38988320" providerId="ADAL" clId="{19C73B99-99B9-438B-898F-BE39CE9E7D4F}" dt="2025-08-21T07:44:56.358" v="3" actId="478"/>
          <ac:picMkLst>
            <pc:docMk/>
            <pc:sldMk cId="909662317" sldId="259"/>
            <ac:picMk id="7" creationId="{C0DA1CA5-1B16-59AE-91FD-0C1D6AC840D3}"/>
          </ac:picMkLst>
        </pc:picChg>
        <pc:picChg chg="add">
          <ac:chgData name="BOUZIANI Abdelaziz (AMPERE)" userId="a4401445-8392-4b32-9e5f-0adf38988320" providerId="ADAL" clId="{19C73B99-99B9-438B-898F-BE39CE9E7D4F}" dt="2025-08-21T07:44:56.921" v="4" actId="22"/>
          <ac:picMkLst>
            <pc:docMk/>
            <pc:sldMk cId="909662317" sldId="259"/>
            <ac:picMk id="9" creationId="{3BC76D97-3747-5979-8E3F-4F0AFC1F8692}"/>
          </ac:picMkLst>
        </pc:picChg>
      </pc:sldChg>
      <pc:sldChg chg="addSp delSp new mod">
        <pc:chgData name="BOUZIANI Abdelaziz (AMPERE)" userId="a4401445-8392-4b32-9e5f-0adf38988320" providerId="ADAL" clId="{19C73B99-99B9-438B-898F-BE39CE9E7D4F}" dt="2025-08-21T07:57:47.633" v="11" actId="22"/>
        <pc:sldMkLst>
          <pc:docMk/>
          <pc:sldMk cId="1772117277" sldId="260"/>
        </pc:sldMkLst>
        <pc:spChg chg="del">
          <ac:chgData name="BOUZIANI Abdelaziz (AMPERE)" userId="a4401445-8392-4b32-9e5f-0adf38988320" providerId="ADAL" clId="{19C73B99-99B9-438B-898F-BE39CE9E7D4F}" dt="2025-08-21T07:57:47.271" v="10" actId="478"/>
          <ac:spMkLst>
            <pc:docMk/>
            <pc:sldMk cId="1772117277" sldId="260"/>
            <ac:spMk id="2" creationId="{0C6DA625-AF04-4E7C-C677-0A49D5A9BB80}"/>
          </ac:spMkLst>
        </pc:spChg>
        <pc:spChg chg="del">
          <ac:chgData name="BOUZIANI Abdelaziz (AMPERE)" userId="a4401445-8392-4b32-9e5f-0adf38988320" providerId="ADAL" clId="{19C73B99-99B9-438B-898F-BE39CE9E7D4F}" dt="2025-08-21T07:57:47.271" v="10" actId="478"/>
          <ac:spMkLst>
            <pc:docMk/>
            <pc:sldMk cId="1772117277" sldId="260"/>
            <ac:spMk id="3" creationId="{0A8EA285-14EA-1B94-206D-FE84B1AFB54B}"/>
          </ac:spMkLst>
        </pc:spChg>
        <pc:picChg chg="add">
          <ac:chgData name="BOUZIANI Abdelaziz (AMPERE)" userId="a4401445-8392-4b32-9e5f-0adf38988320" providerId="ADAL" clId="{19C73B99-99B9-438B-898F-BE39CE9E7D4F}" dt="2025-08-21T07:57:47.633" v="11" actId="22"/>
          <ac:picMkLst>
            <pc:docMk/>
            <pc:sldMk cId="1772117277" sldId="260"/>
            <ac:picMk id="5" creationId="{EB70EF58-1B10-A5B8-B264-3AF11739B28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A58DC-63EB-4AD6-9F6F-7D304BC09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B8D36-8CE7-2C22-5084-850EE34FE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7F3E2-6E9A-9885-4B25-6DD5D6185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4293-22E2-467B-974A-23AC2A8DE53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03132-BF87-784A-3C91-DB3C0048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6F13B-611B-8BDB-6A27-1B6462A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2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F958-36E7-A486-F7CA-8214B3240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09A979-3FBA-57FD-E6DB-8A33FF387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7288B-7BD5-8EED-4ABF-E363D2F2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4293-22E2-467B-974A-23AC2A8DE53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1099D-9EF3-B516-60D5-AE0743111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D26A3-5324-A489-E3C2-19919C1D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9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E48BC-6BA7-03EC-FAA0-ED4F701D6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DCAC1-3298-3CCD-0111-6081482B77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DF75F-8C9E-63B5-BADA-C5B07E2C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4293-22E2-467B-974A-23AC2A8DE53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F4EC6-8647-23F1-0FE9-0C942985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DC02C-EF60-2DF5-9775-8475ED305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58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F3D89-F7F0-72AE-CF52-ED6457CF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7FA17-636D-3EA9-9192-61DED25E1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95CA4-3E3A-EB35-36D2-1E494769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4293-22E2-467B-974A-23AC2A8DE53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822AB-3EE6-D75E-33B6-4133BDB0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DA279-7480-9861-18BC-B1BE3F22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77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662F-0502-9053-D6BC-948135721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72826-BF1F-FA12-B3F3-A6C60DBB4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53D86-CE03-F560-1879-5D5C8B5C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4293-22E2-467B-974A-23AC2A8DE53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550B2-3F73-AD5D-02DE-B77414AD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DAD92-C8C9-2018-1FBA-25635D8D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21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745A-F382-1DC8-835C-6C7626218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D40C6-24AC-C59C-3466-630D0BE1A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1C9DB-94EA-8ED3-80B0-8C20FE5A8E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4EDDC-CE9A-7672-B1B9-CAC5FEFB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4293-22E2-467B-974A-23AC2A8DE53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FB0F3-8706-D751-E794-FD4A4A41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39073-E85B-A7C3-2202-14A21385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9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C168-A8F0-9755-7625-8A6F7607B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366F7-ABFC-B04E-835D-39E363D31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15A77-11DA-333D-A4DE-E5911361E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7989B-150A-60A0-7564-D46EF8800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45C279-646E-CDEC-8AC6-D28FC0993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537D06-7EDC-7F64-0EA8-5267DD44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4293-22E2-467B-974A-23AC2A8DE53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5BE25-BD20-5829-426B-61413918E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E3928A-F97B-D5C0-AED3-57ECBF22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2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861E-D50D-C0CE-BE6F-5FBA45A1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5DD7DB-C3AC-5829-5EDA-6B2E62D1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4293-22E2-467B-974A-23AC2A8DE53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7E1CB-2CA7-7795-661E-3104783C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9B82BF-82E3-6C6A-5F98-2D807F58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2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299961-D8E4-9FC1-7E8D-205D2FFE1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4293-22E2-467B-974A-23AC2A8DE53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0DF33-F4E2-7649-94D3-41CDBE562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E7B337-31A0-1B7F-0202-0AD06E93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D46B-68AC-B243-F835-9A65ABD9E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8E5AD-DE3A-EE7A-C504-CE5A92BD8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DD12E-ECFF-F116-AD90-71AAD375C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6C763-7EDE-E17D-E0E4-A3B8FE8A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4293-22E2-467B-974A-23AC2A8DE53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E89F1-F3C7-E725-F70F-010BF10E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7B389-DF9E-A097-4AD5-454193133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0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2EB4-FCE5-8F20-C67B-2178B8BC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16597F-BBFC-76F2-5C1D-865A866C5F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C6224-E149-B83D-6DB4-D2749A53B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3A6D76-15CC-D47C-5250-89E824BDC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44293-22E2-467B-974A-23AC2A8DE53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3AD5F-5B46-4D1F-B8C3-128159C6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3A075-DBE2-23B9-8909-0CD11779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7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4F474C-90DC-B939-A0F8-81D848C2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C6160-64E5-276E-55FA-C716FFE59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6B5EA-C569-0D52-1972-F07B801C1B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E44293-22E2-467B-974A-23AC2A8DE53C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5DC9B-D3B8-1F0F-654A-17D8AE67F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E9419-58A4-8D9D-3759-6D48AF666A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EA2BB8-A80D-4E66-9616-0D2AF6FE0E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87A8F1-37F2-5AF9-F53C-E5630F5CB69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34750" y="6642100"/>
            <a:ext cx="8286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 C</a:t>
            </a:r>
          </a:p>
        </p:txBody>
      </p:sp>
    </p:spTree>
    <p:extLst>
      <p:ext uri="{BB962C8B-B14F-4D97-AF65-F5344CB8AC3E}">
        <p14:creationId xmlns:p14="http://schemas.microsoft.com/office/powerpoint/2010/main" val="233437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08A1C7-1FFF-2422-58C6-0AE2466BC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023" y="135729"/>
            <a:ext cx="4216432" cy="549183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6EA90E3-458B-A979-1AC7-8762DB4FCB12}"/>
              </a:ext>
            </a:extLst>
          </p:cNvPr>
          <p:cNvCxnSpPr>
            <a:cxnSpLocks/>
          </p:cNvCxnSpPr>
          <p:nvPr/>
        </p:nvCxnSpPr>
        <p:spPr>
          <a:xfrm flipH="1">
            <a:off x="4765040" y="3370349"/>
            <a:ext cx="2905760" cy="0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CA8240-D8E1-A832-86DD-62D7249C9E68}"/>
              </a:ext>
            </a:extLst>
          </p:cNvPr>
          <p:cNvCxnSpPr>
            <a:cxnSpLocks/>
          </p:cNvCxnSpPr>
          <p:nvPr/>
        </p:nvCxnSpPr>
        <p:spPr>
          <a:xfrm>
            <a:off x="6644640" y="1910080"/>
            <a:ext cx="0" cy="2707212"/>
          </a:xfrm>
          <a:prstGeom prst="line">
            <a:avLst/>
          </a:prstGeom>
          <a:ln w="19050">
            <a:solidFill>
              <a:srgbClr val="00B05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26DD86-B5B9-395E-9941-00C833D18E28}"/>
              </a:ext>
            </a:extLst>
          </p:cNvPr>
          <p:cNvSpPr txBox="1"/>
          <p:nvPr/>
        </p:nvSpPr>
        <p:spPr>
          <a:xfrm>
            <a:off x="6758417" y="3059668"/>
            <a:ext cx="2778422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70C0"/>
                </a:solidFill>
              </a:rPr>
              <a:t>µ</a:t>
            </a:r>
            <a:r>
              <a:rPr lang="fr-FR" dirty="0" err="1">
                <a:solidFill>
                  <a:srgbClr val="0070C0"/>
                </a:solidFill>
              </a:rPr>
              <a:t>e_target</a:t>
            </a:r>
            <a:r>
              <a:rPr lang="fr-FR" dirty="0">
                <a:solidFill>
                  <a:srgbClr val="0070C0"/>
                </a:solidFill>
              </a:rPr>
              <a:t> ~423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7EEC2A-BAD8-2DB7-9B38-A8378837296D}"/>
              </a:ext>
            </a:extLst>
          </p:cNvPr>
          <p:cNvSpPr txBox="1"/>
          <p:nvPr/>
        </p:nvSpPr>
        <p:spPr>
          <a:xfrm>
            <a:off x="6064028" y="1528652"/>
            <a:ext cx="13887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B050"/>
                </a:solidFill>
              </a:rPr>
              <a:t>Air gap ~140µm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55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0D61BBB-1998-F925-85CB-B2644DA2F3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79" t="15867" r="58184" b="25741"/>
          <a:stretch>
            <a:fillRect/>
          </a:stretch>
        </p:blipFill>
        <p:spPr>
          <a:xfrm>
            <a:off x="934721" y="1446675"/>
            <a:ext cx="3027680" cy="5028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A9BC1D-0590-A35D-A838-8F063663AF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977" t="40561" r="2306" b="23926"/>
          <a:stretch>
            <a:fillRect/>
          </a:stretch>
        </p:blipFill>
        <p:spPr>
          <a:xfrm>
            <a:off x="934721" y="953892"/>
            <a:ext cx="3027680" cy="3107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E3ADD2C-BFF3-9E23-C2D4-31608ECBBC25}"/>
              </a:ext>
            </a:extLst>
          </p:cNvPr>
          <p:cNvSpPr/>
          <p:nvPr/>
        </p:nvSpPr>
        <p:spPr>
          <a:xfrm>
            <a:off x="3669272" y="1280160"/>
            <a:ext cx="276265" cy="1509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702AAA-1D2E-D32E-D7D8-F01B0B7A8A7D}"/>
              </a:ext>
            </a:extLst>
          </p:cNvPr>
          <p:cNvSpPr/>
          <p:nvPr/>
        </p:nvSpPr>
        <p:spPr>
          <a:xfrm>
            <a:off x="973413" y="1280159"/>
            <a:ext cx="276265" cy="1509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2ED688-B6BE-2740-99E0-13ECC3E7FEA1}"/>
              </a:ext>
            </a:extLst>
          </p:cNvPr>
          <p:cNvSpPr/>
          <p:nvPr/>
        </p:nvSpPr>
        <p:spPr>
          <a:xfrm>
            <a:off x="2234766" y="1284050"/>
            <a:ext cx="461741" cy="150951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995113-5261-C05F-155E-C5C843C873DD}"/>
              </a:ext>
            </a:extLst>
          </p:cNvPr>
          <p:cNvSpPr/>
          <p:nvPr/>
        </p:nvSpPr>
        <p:spPr>
          <a:xfrm>
            <a:off x="2521408" y="1120626"/>
            <a:ext cx="1287943" cy="7431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0930D63-F027-0953-EFBC-DD6B864CF9FE}"/>
              </a:ext>
            </a:extLst>
          </p:cNvPr>
          <p:cNvSpPr/>
          <p:nvPr/>
        </p:nvSpPr>
        <p:spPr>
          <a:xfrm>
            <a:off x="1084093" y="1116735"/>
            <a:ext cx="1287943" cy="7431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F16A85-A2B5-C0FD-77AE-4F31CD408D09}"/>
              </a:ext>
            </a:extLst>
          </p:cNvPr>
          <p:cNvCxnSpPr>
            <a:cxnSpLocks/>
          </p:cNvCxnSpPr>
          <p:nvPr/>
        </p:nvCxnSpPr>
        <p:spPr>
          <a:xfrm flipH="1">
            <a:off x="1739294" y="1116730"/>
            <a:ext cx="739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979C3-6493-3807-8742-9616F63FB60D}"/>
              </a:ext>
            </a:extLst>
          </p:cNvPr>
          <p:cNvCxnSpPr>
            <a:cxnSpLocks/>
          </p:cNvCxnSpPr>
          <p:nvPr/>
        </p:nvCxnSpPr>
        <p:spPr>
          <a:xfrm>
            <a:off x="3094044" y="1125162"/>
            <a:ext cx="7393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30ADD4-11D3-EA26-208E-2DC6464F1CFE}"/>
              </a:ext>
            </a:extLst>
          </p:cNvPr>
          <p:cNvSpPr txBox="1"/>
          <p:nvPr/>
        </p:nvSpPr>
        <p:spPr>
          <a:xfrm>
            <a:off x="4372258" y="980500"/>
            <a:ext cx="1723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/>
              <a:t>Magnetic core</a:t>
            </a:r>
          </a:p>
          <a:p>
            <a:endParaRPr lang="en-US" sz="1200" noProof="0" dirty="0"/>
          </a:p>
          <a:p>
            <a:r>
              <a:rPr lang="en-US" sz="1200" noProof="0" dirty="0">
                <a:solidFill>
                  <a:srgbClr val="00B0F0"/>
                </a:solidFill>
              </a:rPr>
              <a:t>The insulation material</a:t>
            </a:r>
          </a:p>
          <a:p>
            <a:endParaRPr lang="en-US" sz="1200" noProof="0" dirty="0"/>
          </a:p>
          <a:p>
            <a:r>
              <a:rPr lang="en-US" sz="1200" noProof="0" dirty="0">
                <a:solidFill>
                  <a:srgbClr val="FF0000"/>
                </a:solidFill>
              </a:rPr>
              <a:t>The magnetic path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D6C1C15-F99C-834C-5309-99B56A24E0EF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 flipV="1">
            <a:off x="3945537" y="1355636"/>
            <a:ext cx="426721" cy="132696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C81320-2ABF-59C3-7786-46E5E68D946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3962401" y="1109244"/>
            <a:ext cx="461739" cy="46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DD11593-E8C2-CE18-256E-B8FF8DF25E6C}"/>
              </a:ext>
            </a:extLst>
          </p:cNvPr>
          <p:cNvCxnSpPr>
            <a:cxnSpLocks/>
          </p:cNvCxnSpPr>
          <p:nvPr/>
        </p:nvCxnSpPr>
        <p:spPr>
          <a:xfrm flipH="1">
            <a:off x="3943811" y="1152528"/>
            <a:ext cx="480329" cy="4272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12A83F-B82C-A498-9005-67F1CC919C0F}"/>
              </a:ext>
            </a:extLst>
          </p:cNvPr>
          <p:cNvCxnSpPr>
            <a:cxnSpLocks/>
          </p:cNvCxnSpPr>
          <p:nvPr/>
        </p:nvCxnSpPr>
        <p:spPr>
          <a:xfrm flipH="1" flipV="1">
            <a:off x="3839507" y="1746506"/>
            <a:ext cx="623543" cy="1134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121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CEC975-8952-4FDF-7A15-9B33D33E8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423" y="601735"/>
            <a:ext cx="4999153" cy="565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02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BC76D97-3747-5979-8E3F-4F0AFC1F8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890"/>
            <a:ext cx="12192000" cy="50662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727877-4A8F-1AF7-8DCC-9A98C7B5EBE1}"/>
              </a:ext>
            </a:extLst>
          </p:cNvPr>
          <p:cNvSpPr/>
          <p:nvPr/>
        </p:nvSpPr>
        <p:spPr>
          <a:xfrm>
            <a:off x="5035896" y="6518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LR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66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70EF58-1B10-A5B8-B264-3AF11739B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95890"/>
            <a:ext cx="12192000" cy="506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117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0A5568E-75BF-9D76-F2B9-7A2BAA14A4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21" t="12876" r="23032" b="23986"/>
          <a:stretch>
            <a:fillRect/>
          </a:stretch>
        </p:blipFill>
        <p:spPr>
          <a:xfrm>
            <a:off x="6024245" y="2999740"/>
            <a:ext cx="924560" cy="5918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3EAAF5D-7BA6-18D2-3D87-BBB366CA6FB4}"/>
              </a:ext>
            </a:extLst>
          </p:cNvPr>
          <p:cNvSpPr/>
          <p:nvPr/>
        </p:nvSpPr>
        <p:spPr>
          <a:xfrm>
            <a:off x="6189345" y="2849880"/>
            <a:ext cx="49530" cy="9201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396FEB-81BA-CA0F-0656-6F52634D24FC}"/>
              </a:ext>
            </a:extLst>
          </p:cNvPr>
          <p:cNvSpPr/>
          <p:nvPr/>
        </p:nvSpPr>
        <p:spPr>
          <a:xfrm>
            <a:off x="6278880" y="2930842"/>
            <a:ext cx="45719" cy="849313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771884-9CC0-F138-EF8A-B2A4B0F642D4}"/>
              </a:ext>
            </a:extLst>
          </p:cNvPr>
          <p:cNvSpPr/>
          <p:nvPr/>
        </p:nvSpPr>
        <p:spPr>
          <a:xfrm>
            <a:off x="6654165" y="2925129"/>
            <a:ext cx="45719" cy="76676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6BDAE7-818B-4960-9A1E-5F122B24F0F6}"/>
              </a:ext>
            </a:extLst>
          </p:cNvPr>
          <p:cNvSpPr/>
          <p:nvPr/>
        </p:nvSpPr>
        <p:spPr>
          <a:xfrm>
            <a:off x="6739890" y="2849880"/>
            <a:ext cx="49530" cy="92011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5213BD-49CA-35C8-17D6-CACC71CD984F}"/>
              </a:ext>
            </a:extLst>
          </p:cNvPr>
          <p:cNvSpPr/>
          <p:nvPr/>
        </p:nvSpPr>
        <p:spPr>
          <a:xfrm rot="5400000">
            <a:off x="6466045" y="2737963"/>
            <a:ext cx="46674" cy="42100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26D43D-05E9-3309-E8F8-40F4C555F107}"/>
              </a:ext>
            </a:extLst>
          </p:cNvPr>
          <p:cNvSpPr/>
          <p:nvPr/>
        </p:nvSpPr>
        <p:spPr>
          <a:xfrm rot="5400000">
            <a:off x="6466522" y="2563972"/>
            <a:ext cx="45719" cy="60007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EDB1D9-894B-BC88-DED1-01428DFFF73D}"/>
              </a:ext>
            </a:extLst>
          </p:cNvPr>
          <p:cNvSpPr/>
          <p:nvPr/>
        </p:nvSpPr>
        <p:spPr>
          <a:xfrm rot="5400000">
            <a:off x="6518910" y="3509645"/>
            <a:ext cx="45719" cy="4953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2758C4C-760D-C26A-42FF-D7148F1B4DF6}"/>
              </a:ext>
            </a:extLst>
          </p:cNvPr>
          <p:cNvSpPr/>
          <p:nvPr/>
        </p:nvSpPr>
        <p:spPr>
          <a:xfrm>
            <a:off x="6190299" y="3724274"/>
            <a:ext cx="45719" cy="45721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61E8C7-609F-514C-F419-51F5B7AF1294}"/>
              </a:ext>
            </a:extLst>
          </p:cNvPr>
          <p:cNvSpPr/>
          <p:nvPr/>
        </p:nvSpPr>
        <p:spPr>
          <a:xfrm>
            <a:off x="6651309" y="3635056"/>
            <a:ext cx="45719" cy="45721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429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3A9D27D-3CE7-3B20-81AC-F74CFA70B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816" y="2186832"/>
            <a:ext cx="3086367" cy="248433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AFF84A2-0104-35A0-3F4A-00244DBEE409}"/>
              </a:ext>
            </a:extLst>
          </p:cNvPr>
          <p:cNvSpPr/>
          <p:nvPr/>
        </p:nvSpPr>
        <p:spPr>
          <a:xfrm>
            <a:off x="5234940" y="1920240"/>
            <a:ext cx="495300" cy="28712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E233B06-0CC1-EE37-F4F8-25BE878EBB3D}"/>
              </a:ext>
            </a:extLst>
          </p:cNvPr>
          <p:cNvSpPr/>
          <p:nvPr/>
        </p:nvSpPr>
        <p:spPr>
          <a:xfrm>
            <a:off x="6621780" y="1920240"/>
            <a:ext cx="495300" cy="287121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13DD67-52DA-E9A6-FBCD-4F53D10872B1}"/>
              </a:ext>
            </a:extLst>
          </p:cNvPr>
          <p:cNvSpPr/>
          <p:nvPr/>
        </p:nvSpPr>
        <p:spPr>
          <a:xfrm rot="5400000">
            <a:off x="5960773" y="1115159"/>
            <a:ext cx="430474" cy="18821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Copper trace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5F5962-0CF9-6375-9F89-85DF65FE995A}"/>
              </a:ext>
            </a:extLst>
          </p:cNvPr>
          <p:cNvCxnSpPr>
            <a:cxnSpLocks/>
          </p:cNvCxnSpPr>
          <p:nvPr/>
        </p:nvCxnSpPr>
        <p:spPr>
          <a:xfrm>
            <a:off x="5234940" y="5062728"/>
            <a:ext cx="49530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A31CAE-14CD-98EC-5798-8CD7EE2E169B}"/>
              </a:ext>
            </a:extLst>
          </p:cNvPr>
          <p:cNvCxnSpPr>
            <a:cxnSpLocks/>
          </p:cNvCxnSpPr>
          <p:nvPr/>
        </p:nvCxnSpPr>
        <p:spPr>
          <a:xfrm>
            <a:off x="5234940" y="4762500"/>
            <a:ext cx="0" cy="374796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ABC3E7-0184-F553-A1FE-3C76498A792D}"/>
              </a:ext>
            </a:extLst>
          </p:cNvPr>
          <p:cNvCxnSpPr>
            <a:cxnSpLocks/>
          </p:cNvCxnSpPr>
          <p:nvPr/>
        </p:nvCxnSpPr>
        <p:spPr>
          <a:xfrm>
            <a:off x="5730240" y="4762500"/>
            <a:ext cx="0" cy="374796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538846-8E9B-C830-88AC-9D23FD9938A2}"/>
              </a:ext>
            </a:extLst>
          </p:cNvPr>
          <p:cNvCxnSpPr>
            <a:cxnSpLocks/>
          </p:cNvCxnSpPr>
          <p:nvPr/>
        </p:nvCxnSpPr>
        <p:spPr>
          <a:xfrm>
            <a:off x="5010150" y="4416660"/>
            <a:ext cx="0" cy="374796"/>
          </a:xfrm>
          <a:prstGeom prst="line">
            <a:avLst/>
          </a:prstGeom>
          <a:ln w="127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40B76-574B-F164-0680-234B9EC397CE}"/>
              </a:ext>
            </a:extLst>
          </p:cNvPr>
          <p:cNvCxnSpPr>
            <a:cxnSpLocks/>
          </p:cNvCxnSpPr>
          <p:nvPr/>
        </p:nvCxnSpPr>
        <p:spPr>
          <a:xfrm>
            <a:off x="5010150" y="4712208"/>
            <a:ext cx="22479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AD7369C2-2D10-141E-16CA-03CD182CF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19" y="1481018"/>
            <a:ext cx="2446232" cy="358171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42C26C0-884A-4B62-E3C6-79AEAE93A0AC}"/>
              </a:ext>
            </a:extLst>
          </p:cNvPr>
          <p:cNvSpPr txBox="1"/>
          <p:nvPr/>
        </p:nvSpPr>
        <p:spPr>
          <a:xfrm>
            <a:off x="5126355" y="5058048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wmm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AAAC12-9FF6-8B8A-FC7C-DDE4683DFB39}"/>
              </a:ext>
            </a:extLst>
          </p:cNvPr>
          <p:cNvSpPr txBox="1"/>
          <p:nvPr/>
        </p:nvSpPr>
        <p:spPr>
          <a:xfrm>
            <a:off x="4438651" y="4728340"/>
            <a:ext cx="1158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Margin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46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E216-83F5-7546-6567-18D5B96F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7B63-325F-7829-0FE3-64B423828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5ECA9-75BC-F751-D259-0CBD0DB1D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3578" y="777010"/>
            <a:ext cx="4884843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56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d1c0902-ed92-4fed-896d-2e7725de02d4}" enabled="1" method="Standard" siteId="{d6b0bbee-7cd9-4d60-bce6-4a67b543e2a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3986</TotalTime>
  <Words>22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BOUZIANI Abdelaziz (AMPERE)</dc:creator>
  <cp:lastModifiedBy>BOUZIANI Abdelaziz (AMPERE)</cp:lastModifiedBy>
  <cp:revision>5</cp:revision>
  <dcterms:created xsi:type="dcterms:W3CDTF">2025-08-15T09:13:11Z</dcterms:created>
  <dcterms:modified xsi:type="dcterms:W3CDTF">2025-09-03T11:05:54Z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Confidential C</vt:lpwstr>
  </property>
</Properties>
</file>