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E8BE-5F4E-707D-90BD-D90B3CE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4543-E7D8-7629-B9AF-F55C5318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BCB0-F57C-30AB-60F3-25037DF0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AEBD3-F2FE-DD0B-318F-039CC7C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055C-4D96-B04D-19F1-C04D67E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E3E5-5007-216F-7335-7D2972E3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3C685-67DD-921E-42DE-5523D1E6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FD11-2347-2413-A8CC-35AFD13B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A49E1-8056-E5B3-AB9C-B82D235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4726-CDE2-96E8-83BA-BB0EEE3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CCE62-9E81-530B-14F8-49024782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67D7-D3B2-2EBF-E1FD-33013C0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A8CB7-8588-3D98-EA29-036B7FA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7F8E-8950-1257-0600-C24EEE3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40F9-F14C-83C8-64D5-8ADE5D90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D0C0-7715-0D51-8AD2-EFD318B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A991A-4134-9DC0-027B-0F334541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96FF-137F-64AA-2CDE-448DD7E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60D6F-6A19-CF63-FC3E-812A1EE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8BB6-F961-3CCD-8525-1C4DE9D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DFD4-6965-B9D8-370B-7CFE035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4A78-96AC-9F2A-8270-83F759C5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4D65-4EE5-139B-0239-E180783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8379-52B0-AF29-F327-6E6DA16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F12E-7CB9-5A8D-DF2B-7A17D03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2C5F-135F-0E30-7D5E-13EEBAA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147D-A050-2A83-7D98-C48696A2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B6DAE-99B7-4E05-B785-4D022D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0713A-4DF7-8A18-0A59-F0833E8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09C1-167F-5755-A5E9-7A60EA1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1FE18-1267-7FB2-018F-210A952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B3B1-65A5-EBC9-0CE3-1CD7ECC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08C0-BA98-E7F0-0B27-E18A60AD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BF9D-546D-7655-4D0B-9B92B4EC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FB9DB-696D-D48D-8895-D7F92D14E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E500E-A0F7-3BA7-A70C-103851A5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C5F1-48CD-04FF-9750-ED3D28B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4F059-DAEF-48E9-96B0-E5DD20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BD73D-21FE-6F77-9913-A401EC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E391-1BF1-6575-BA92-8711E69F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88A7-C86C-14BA-B2B0-BF78FE9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C4AC5-DB92-CBBB-1004-85FF53B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2FC8D-4984-54A7-10FA-B884B22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31A2-8860-716F-0BB6-A144FA3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7F146-8582-E735-2E00-94DCC3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0B0E0-D304-4EE7-F7B9-24BEC5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45C2-CA1D-E498-C4D6-6C41A8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ED4F-217C-EA88-7DE9-B431662F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D574-A973-502B-373B-DB78CB7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E05B-3F03-A5FE-37BD-E9549D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A842E-5A1A-FCC0-514E-C670F65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527ED-480F-6CF6-86F5-EEA94B9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AE50-66B7-06D7-4C97-92515A3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FF113-420A-8C0F-CD83-9AD9819C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8AFED-742F-73FF-8DF2-E95A0AB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0FB30-283F-AE95-3F0F-0DACD64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CE266-1782-4BD0-6AFA-DE47830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FD32-5482-B3E0-E712-31B86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95D2F-D7B8-42C4-A2B0-3B6EFFA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E8EE8-7866-2CC3-80CF-D7C83BD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A954-44C3-4B42-7F76-135666B7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2443-A2A3-4402-0572-6353152C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5D3-2B24-0B55-F530-450A6EB9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D4F186-9FD5-8485-9B71-C2E82F52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32699"/>
              </p:ext>
            </p:extLst>
          </p:nvPr>
        </p:nvGraphicFramePr>
        <p:xfrm>
          <a:off x="899486" y="1105560"/>
          <a:ext cx="541866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323B6EE-6675-1F02-681F-A7431F98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03" y="4105836"/>
            <a:ext cx="3945147" cy="2127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C62DE-2BA2-A590-4722-BD610C0AC491}"/>
              </a:ext>
            </a:extLst>
          </p:cNvPr>
          <p:cNvSpPr txBox="1"/>
          <p:nvPr/>
        </p:nvSpPr>
        <p:spPr>
          <a:xfrm>
            <a:off x="1373272" y="410583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Table1. Easy Data Augmentation Performance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C20A5-C889-3A17-3CD1-9DD47560C114}"/>
              </a:ext>
            </a:extLst>
          </p:cNvPr>
          <p:cNvSpPr txBox="1"/>
          <p:nvPr/>
        </p:nvSpPr>
        <p:spPr>
          <a:xfrm>
            <a:off x="7894138" y="6132894"/>
            <a:ext cx="335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Augmentation Methods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현숙</dc:creator>
  <cp:lastModifiedBy>김 현숙</cp:lastModifiedBy>
  <cp:revision>1</cp:revision>
  <dcterms:created xsi:type="dcterms:W3CDTF">2022-12-24T00:57:14Z</dcterms:created>
  <dcterms:modified xsi:type="dcterms:W3CDTF">2022-12-24T00:57:46Z</dcterms:modified>
</cp:coreProperties>
</file>