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5E8BE-5F4E-707D-90BD-D90B3CE1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34543-E7D8-7629-B9AF-F55C53185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6BCB0-F57C-30AB-60F3-25037DF0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AEBD3-F2FE-DD0B-318F-039CC7CF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C055C-4D96-B04D-19F1-C04D67E3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5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0E3E5-5007-216F-7335-7D2972E3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3C685-67DD-921E-42DE-5523D1E62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CFD11-2347-2413-A8CC-35AFD13B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A49E1-8056-E5B3-AB9C-B82D235C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44726-CDE2-96E8-83BA-BB0EEE33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5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9CCE62-9E81-530B-14F8-490247824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D67D7-D3B2-2EBF-E1FD-33013C02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A8CB7-8588-3D98-EA29-036B7FA4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D7F8E-8950-1257-0600-C24EEE3C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E40F9-F14C-83C8-64D5-8ADE5D90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6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9D0C0-7715-0D51-8AD2-EFD318BE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A991A-4134-9DC0-027B-0F334541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396FF-137F-64AA-2CDE-448DD7ED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60D6F-6A19-CF63-FC3E-812A1EE7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D8BB6-F961-3CCD-8525-1C4DE9D4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5DFD4-6965-B9D8-370B-7CFE0350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C4A78-96AC-9F2A-8270-83F759C5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E4D65-4EE5-139B-0239-E1807835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D8379-52B0-AF29-F327-6E6DA162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6F12E-7CB9-5A8D-DF2B-7A17D03D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B2C5F-135F-0E30-7D5E-13EEBAA8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0147D-A050-2A83-7D98-C48696A27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B6DAE-99B7-4E05-B785-4D022DA7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A0713A-4DF7-8A18-0A59-F0833E82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509C1-167F-5755-A5E9-7A60EA1A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1FE18-1267-7FB2-018F-210A9526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0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1B3B1-65A5-EBC9-0CE3-1CD7ECC8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D08C0-BA98-E7F0-0B27-E18A60AD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5BF9D-546D-7655-4D0B-9B92B4EC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FB9DB-696D-D48D-8895-D7F92D14E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EE500E-A0F7-3BA7-A70C-103851A5E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1C5F1-48CD-04FF-9750-ED3D28B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74F059-DAEF-48E9-96B0-E5DD201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5BD73D-21FE-6F77-9913-A401ECE9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2E391-1BF1-6575-BA92-8711E69F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288A7-C86C-14BA-B2B0-BF78FE95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FC4AC5-DB92-CBBB-1004-85FF53BC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2FC8D-4984-54A7-10FA-B884B224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1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3331A2-8860-716F-0BB6-A144FA3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17F146-8582-E735-2E00-94DCC3F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0B0E0-D304-4EE7-F7B9-24BEC56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145C2-CA1D-E498-C4D6-6C41A8B6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9ED4F-217C-EA88-7DE9-B431662F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FBD574-A973-502B-373B-DB78CB7B0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EE05B-3F03-A5FE-37BD-E9549DC6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A842E-5A1A-FCC0-514E-C670F653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527ED-480F-6CF6-86F5-EEA94B9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AE50-66B7-06D7-4C97-92515A33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FF113-420A-8C0F-CD83-9AD9819C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8AFED-742F-73FF-8DF2-E95A0AB20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0FB30-283F-AE95-3F0F-0DACD64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CE266-1782-4BD0-6AFA-DE478302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3FD32-5482-B3E0-E712-31B860B3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0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95D2F-D7B8-42C4-A2B0-3B6EFFA6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E8EE8-7866-2CC3-80CF-D7C83BDB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6A954-44C3-4B42-7F76-135666B75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52443-A2A3-4402-0572-6353152C1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C95D3-2B24-0B55-F530-450A6EB93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8D4F186-9FD5-8485-9B71-C2E82F52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33438"/>
              </p:ext>
            </p:extLst>
          </p:nvPr>
        </p:nvGraphicFramePr>
        <p:xfrm>
          <a:off x="1026084" y="1857575"/>
          <a:ext cx="5418668" cy="459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LGBM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0.998246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0.952128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0.833376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0.99873 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0.96614 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0.87594</a:t>
                      </a:r>
                      <a:endParaRPr lang="ko-KR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0.96294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0.99853 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0.96178 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0.88656</a:t>
                      </a:r>
                      <a:endParaRPr lang="ko-KR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0.99835 / 0.95732 / 0.88483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CC62DE-2BA2-A590-4722-BD610C0AC491}"/>
              </a:ext>
            </a:extLst>
          </p:cNvPr>
          <p:cNvSpPr txBox="1"/>
          <p:nvPr/>
        </p:nvSpPr>
        <p:spPr>
          <a:xfrm>
            <a:off x="1374836" y="5893635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Table1. Performance of Easy Data Augmentation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337F329-E2F2-2C73-F379-302E7B567F33}"/>
              </a:ext>
            </a:extLst>
          </p:cNvPr>
          <p:cNvGrpSpPr/>
          <p:nvPr/>
        </p:nvGrpSpPr>
        <p:grpSpPr>
          <a:xfrm>
            <a:off x="7676404" y="3604036"/>
            <a:ext cx="3945147" cy="2396390"/>
            <a:chOff x="7600903" y="4105836"/>
            <a:chExt cx="3945147" cy="23963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23B6EE-6675-1F02-681F-A7431F9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0903" y="4105836"/>
              <a:ext cx="3945147" cy="212783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C20A5-C889-3A17-3CD1-9DD47560C114}"/>
                </a:ext>
              </a:extLst>
            </p:cNvPr>
            <p:cNvSpPr txBox="1"/>
            <p:nvPr/>
          </p:nvSpPr>
          <p:spPr>
            <a:xfrm>
              <a:off x="7894138" y="6132894"/>
              <a:ext cx="3358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Easy Data Augmentation Methods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4EA1D4-1B4A-3D25-FAEA-EC0EF4DB2C32}"/>
              </a:ext>
            </a:extLst>
          </p:cNvPr>
          <p:cNvSpPr txBox="1"/>
          <p:nvPr/>
        </p:nvSpPr>
        <p:spPr>
          <a:xfrm>
            <a:off x="422956" y="398901"/>
            <a:ext cx="5911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Easy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77030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514A6-105C-253C-7B68-685B9C26EDBA}"/>
              </a:ext>
            </a:extLst>
          </p:cNvPr>
          <p:cNvSpPr txBox="1"/>
          <p:nvPr/>
        </p:nvSpPr>
        <p:spPr>
          <a:xfrm>
            <a:off x="2297624" y="5714969"/>
            <a:ext cx="70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Table2. Performance of Easy Data Augmentation according to each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50DCF4-CF8B-4984-9B92-D4BC7DFBF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77465"/>
              </p:ext>
            </p:extLst>
          </p:nvPr>
        </p:nvGraphicFramePr>
        <p:xfrm>
          <a:off x="1155756" y="1553388"/>
          <a:ext cx="9338875" cy="415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125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766362005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423723277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54159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0.99821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0.95147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0.83186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0.99812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0.9488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0.82301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0.99884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0.96919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0.88496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0.99758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0.93223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0.76991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0.99848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0.95895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0.85714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0.998246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0.952128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0.833376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0.99821 / 0.9545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0.95497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0.95538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0.99785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0.94232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597FB5B-C26C-9EF8-B3DC-4E6EF1BD8B67}"/>
              </a:ext>
            </a:extLst>
          </p:cNvPr>
          <p:cNvSpPr txBox="1"/>
          <p:nvPr/>
        </p:nvSpPr>
        <p:spPr>
          <a:xfrm>
            <a:off x="422956" y="398901"/>
            <a:ext cx="1109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LGBM</a:t>
            </a:r>
          </a:p>
        </p:txBody>
      </p:sp>
    </p:spTree>
    <p:extLst>
      <p:ext uri="{BB962C8B-B14F-4D97-AF65-F5344CB8AC3E}">
        <p14:creationId xmlns:p14="http://schemas.microsoft.com/office/powerpoint/2010/main" val="207172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97FB5B-C26C-9EF8-B3DC-4E6EF1BD8B67}"/>
              </a:ext>
            </a:extLst>
          </p:cNvPr>
          <p:cNvSpPr txBox="1"/>
          <p:nvPr/>
        </p:nvSpPr>
        <p:spPr>
          <a:xfrm>
            <a:off x="422956" y="398901"/>
            <a:ext cx="8595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BA70-D25D-6FEF-459C-7DFC394A3D96}"/>
              </a:ext>
            </a:extLst>
          </p:cNvPr>
          <p:cNvSpPr txBox="1"/>
          <p:nvPr/>
        </p:nvSpPr>
        <p:spPr>
          <a:xfrm>
            <a:off x="2450024" y="5886419"/>
            <a:ext cx="70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Table2. Performance of Easy Data Augmentation according to each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ABE7AE3-F8DC-D129-F957-3AEE3D9AB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11433"/>
              </p:ext>
            </p:extLst>
          </p:nvPr>
        </p:nvGraphicFramePr>
        <p:xfrm>
          <a:off x="1155756" y="1347648"/>
          <a:ext cx="9338875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125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766362005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423723277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54159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0.96154 /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0.85841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0.99875 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0.96666 /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0.87611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0.99866 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0.96445 /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0.87611</a:t>
                      </a:r>
                      <a:endParaRPr lang="ko-KR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0.99866 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0.96412 /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0.86726</a:t>
                      </a:r>
                      <a:endParaRPr lang="ko-KR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0.99902 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0.97393 /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0.90179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0.99873 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0.96614 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0.87594</a:t>
                      </a:r>
                      <a:endParaRPr lang="ko-KR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0.99821 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0.9545 /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0.89381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0.99848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0.96008 / 0.87611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0.99884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0.96947 / 0.89381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 0.9619 / 0.86726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 0.96294 / 0.90179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0.99853 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0.96178 /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0.88656</a:t>
                      </a:r>
                      <a:endParaRPr lang="ko-KR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0.99812 / 0.95244 / 0.89381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0.99866 / 0.9651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0.89381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0.99812 / 0.95069 / 0.85841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0.99812 / 0.95023 / 0.84956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0.99875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0.96815 / 0.92857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0.99835 / 0.95732 </a:t>
                      </a:r>
                      <a:r>
                        <a:rPr lang="en-US" altLang="ko-KR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0.88483</a:t>
                      </a:r>
                      <a:endParaRPr lang="ko-KR" altLang="en-US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0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97FB5B-C26C-9EF8-B3DC-4E6EF1BD8B67}"/>
              </a:ext>
            </a:extLst>
          </p:cNvPr>
          <p:cNvSpPr txBox="1"/>
          <p:nvPr/>
        </p:nvSpPr>
        <p:spPr>
          <a:xfrm>
            <a:off x="422956" y="398901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5CF70-089D-4C58-BF3D-2ACD458EE94B}"/>
              </a:ext>
            </a:extLst>
          </p:cNvPr>
          <p:cNvSpPr txBox="1"/>
          <p:nvPr/>
        </p:nvSpPr>
        <p:spPr>
          <a:xfrm>
            <a:off x="2297624" y="5246339"/>
            <a:ext cx="70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Table2. Performance of Easy Data Augmentation according to each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740244-CE9A-41D9-041A-AF137853D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72894"/>
              </p:ext>
            </p:extLst>
          </p:nvPr>
        </p:nvGraphicFramePr>
        <p:xfrm>
          <a:off x="1155756" y="1347648"/>
          <a:ext cx="9338875" cy="38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125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766362005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423723277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54159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8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327</Words>
  <Application>Microsoft Office PowerPoint</Application>
  <PresentationFormat>와이드스크린</PresentationFormat>
  <Paragraphs>140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현숙</dc:creator>
  <cp:lastModifiedBy>82103</cp:lastModifiedBy>
  <cp:revision>32</cp:revision>
  <dcterms:created xsi:type="dcterms:W3CDTF">2022-12-24T00:57:14Z</dcterms:created>
  <dcterms:modified xsi:type="dcterms:W3CDTF">2022-12-24T18:50:16Z</dcterms:modified>
</cp:coreProperties>
</file>