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0" d="100"/>
          <a:sy n="80" d="100"/>
        </p:scale>
        <p:origin x="824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E138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E138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E138C"/>
                </a:solidFill>
                <a:latin typeface="Noto Sans CJK JP Regular"/>
                <a:cs typeface="Noto Sans CJK JP Regular"/>
              </a:defRPr>
            </a:lvl1pPr>
          </a:lstStyle>
          <a:p>
            <a:pPr marL="80645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5" dirty="0"/>
              <a:t> </a:t>
            </a:r>
            <a:fld id="{81D60167-4931-47E6-BA6A-407CBD079E47}" type="slidenum">
              <a:rPr dirty="0"/>
              <a:t>‹#›</a:t>
            </a:fld>
            <a:r>
              <a:rPr spc="1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E138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E138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E138C"/>
                </a:solidFill>
                <a:latin typeface="Noto Sans CJK JP Regular"/>
                <a:cs typeface="Noto Sans CJK JP Regular"/>
              </a:defRPr>
            </a:lvl1pPr>
          </a:lstStyle>
          <a:p>
            <a:pPr marL="80645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5" dirty="0"/>
              <a:t> </a:t>
            </a:r>
            <a:fld id="{81D60167-4931-47E6-BA6A-407CBD079E47}" type="slidenum">
              <a:rPr dirty="0"/>
              <a:t>‹#›</a:t>
            </a:fld>
            <a:r>
              <a:rPr spc="1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E138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E138C"/>
                </a:solidFill>
                <a:latin typeface="Noto Sans CJK JP Regular"/>
                <a:cs typeface="Noto Sans CJK JP Regular"/>
              </a:defRPr>
            </a:lvl1pPr>
          </a:lstStyle>
          <a:p>
            <a:pPr marL="80645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5" dirty="0"/>
              <a:t> </a:t>
            </a:r>
            <a:fld id="{81D60167-4931-47E6-BA6A-407CBD079E47}" type="slidenum">
              <a:rPr dirty="0"/>
              <a:t>‹#›</a:t>
            </a:fld>
            <a:r>
              <a:rPr spc="1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78203" y="0"/>
            <a:ext cx="6510020" cy="10274300"/>
          </a:xfrm>
          <a:custGeom>
            <a:avLst/>
            <a:gdLst/>
            <a:ahLst/>
            <a:cxnLst/>
            <a:rect l="l" t="t" r="r" b="b"/>
            <a:pathLst>
              <a:path w="6510019" h="10274300">
                <a:moveTo>
                  <a:pt x="6509796" y="10274300"/>
                </a:moveTo>
                <a:lnTo>
                  <a:pt x="2251111" y="10274300"/>
                </a:lnTo>
                <a:lnTo>
                  <a:pt x="2222073" y="10248900"/>
                </a:lnTo>
                <a:lnTo>
                  <a:pt x="2183164" y="10223500"/>
                </a:lnTo>
                <a:lnTo>
                  <a:pt x="2144535" y="10185400"/>
                </a:lnTo>
                <a:lnTo>
                  <a:pt x="2068125" y="10109200"/>
                </a:lnTo>
                <a:lnTo>
                  <a:pt x="1992856" y="10033000"/>
                </a:lnTo>
                <a:lnTo>
                  <a:pt x="1918743" y="9956800"/>
                </a:lnTo>
                <a:lnTo>
                  <a:pt x="1845800" y="9880600"/>
                </a:lnTo>
                <a:lnTo>
                  <a:pt x="1774042" y="9804400"/>
                </a:lnTo>
                <a:lnTo>
                  <a:pt x="1738611" y="9753600"/>
                </a:lnTo>
                <a:lnTo>
                  <a:pt x="1668656" y="9677400"/>
                </a:lnTo>
                <a:lnTo>
                  <a:pt x="1599921" y="9601200"/>
                </a:lnTo>
                <a:lnTo>
                  <a:pt x="1566016" y="9550400"/>
                </a:lnTo>
                <a:lnTo>
                  <a:pt x="1532420" y="9512300"/>
                </a:lnTo>
                <a:lnTo>
                  <a:pt x="1499137" y="9474200"/>
                </a:lnTo>
                <a:lnTo>
                  <a:pt x="1466168" y="9436100"/>
                </a:lnTo>
                <a:lnTo>
                  <a:pt x="1433515" y="9385300"/>
                </a:lnTo>
                <a:lnTo>
                  <a:pt x="1401179" y="9347200"/>
                </a:lnTo>
                <a:lnTo>
                  <a:pt x="1369162" y="9309100"/>
                </a:lnTo>
                <a:lnTo>
                  <a:pt x="1337467" y="9258300"/>
                </a:lnTo>
                <a:lnTo>
                  <a:pt x="1306094" y="9220200"/>
                </a:lnTo>
                <a:lnTo>
                  <a:pt x="1275046" y="9169400"/>
                </a:lnTo>
                <a:lnTo>
                  <a:pt x="1244324" y="9131300"/>
                </a:lnTo>
                <a:lnTo>
                  <a:pt x="1213931" y="9093200"/>
                </a:lnTo>
                <a:lnTo>
                  <a:pt x="1183867" y="9042400"/>
                </a:lnTo>
                <a:lnTo>
                  <a:pt x="1154136" y="9004300"/>
                </a:lnTo>
                <a:lnTo>
                  <a:pt x="1124737" y="8953500"/>
                </a:lnTo>
                <a:lnTo>
                  <a:pt x="1095675" y="8915400"/>
                </a:lnTo>
                <a:lnTo>
                  <a:pt x="1066949" y="8864600"/>
                </a:lnTo>
                <a:lnTo>
                  <a:pt x="1038562" y="8813800"/>
                </a:lnTo>
                <a:lnTo>
                  <a:pt x="1010516" y="8775700"/>
                </a:lnTo>
                <a:lnTo>
                  <a:pt x="982812" y="8724900"/>
                </a:lnTo>
                <a:lnTo>
                  <a:pt x="955453" y="8686800"/>
                </a:lnTo>
                <a:lnTo>
                  <a:pt x="928439" y="8636000"/>
                </a:lnTo>
                <a:lnTo>
                  <a:pt x="901774" y="8585200"/>
                </a:lnTo>
                <a:lnTo>
                  <a:pt x="875458" y="8547100"/>
                </a:lnTo>
                <a:lnTo>
                  <a:pt x="849493" y="8496300"/>
                </a:lnTo>
                <a:lnTo>
                  <a:pt x="823881" y="8445500"/>
                </a:lnTo>
                <a:lnTo>
                  <a:pt x="798625" y="8394700"/>
                </a:lnTo>
                <a:lnTo>
                  <a:pt x="773725" y="8356600"/>
                </a:lnTo>
                <a:lnTo>
                  <a:pt x="749184" y="8305800"/>
                </a:lnTo>
                <a:lnTo>
                  <a:pt x="725003" y="8255000"/>
                </a:lnTo>
                <a:lnTo>
                  <a:pt x="701184" y="8204200"/>
                </a:lnTo>
                <a:lnTo>
                  <a:pt x="677729" y="8166100"/>
                </a:lnTo>
                <a:lnTo>
                  <a:pt x="654640" y="8115300"/>
                </a:lnTo>
                <a:lnTo>
                  <a:pt x="631918" y="8064500"/>
                </a:lnTo>
                <a:lnTo>
                  <a:pt x="609565" y="8013700"/>
                </a:lnTo>
                <a:lnTo>
                  <a:pt x="587583" y="7962900"/>
                </a:lnTo>
                <a:lnTo>
                  <a:pt x="565974" y="7912100"/>
                </a:lnTo>
                <a:lnTo>
                  <a:pt x="544740" y="7861300"/>
                </a:lnTo>
                <a:lnTo>
                  <a:pt x="523882" y="7810500"/>
                </a:lnTo>
                <a:lnTo>
                  <a:pt x="503402" y="7759700"/>
                </a:lnTo>
                <a:lnTo>
                  <a:pt x="483302" y="7721600"/>
                </a:lnTo>
                <a:lnTo>
                  <a:pt x="463583" y="7670800"/>
                </a:lnTo>
                <a:lnTo>
                  <a:pt x="444248" y="7620000"/>
                </a:lnTo>
                <a:lnTo>
                  <a:pt x="425299" y="7569200"/>
                </a:lnTo>
                <a:lnTo>
                  <a:pt x="406736" y="7518400"/>
                </a:lnTo>
                <a:lnTo>
                  <a:pt x="388563" y="7467600"/>
                </a:lnTo>
                <a:lnTo>
                  <a:pt x="370779" y="7404100"/>
                </a:lnTo>
                <a:lnTo>
                  <a:pt x="353389" y="7353300"/>
                </a:lnTo>
                <a:lnTo>
                  <a:pt x="336392" y="7302500"/>
                </a:lnTo>
                <a:lnTo>
                  <a:pt x="319792" y="7251700"/>
                </a:lnTo>
                <a:lnTo>
                  <a:pt x="303589" y="7200900"/>
                </a:lnTo>
                <a:lnTo>
                  <a:pt x="287786" y="7150100"/>
                </a:lnTo>
                <a:lnTo>
                  <a:pt x="272384" y="7099300"/>
                </a:lnTo>
                <a:lnTo>
                  <a:pt x="257385" y="7048500"/>
                </a:lnTo>
                <a:lnTo>
                  <a:pt x="242791" y="6997700"/>
                </a:lnTo>
                <a:lnTo>
                  <a:pt x="228604" y="6934200"/>
                </a:lnTo>
                <a:lnTo>
                  <a:pt x="214825" y="6883400"/>
                </a:lnTo>
                <a:lnTo>
                  <a:pt x="201456" y="6832600"/>
                </a:lnTo>
                <a:lnTo>
                  <a:pt x="188499" y="6781800"/>
                </a:lnTo>
                <a:lnTo>
                  <a:pt x="175957" y="6731000"/>
                </a:lnTo>
                <a:lnTo>
                  <a:pt x="163829" y="6667500"/>
                </a:lnTo>
                <a:lnTo>
                  <a:pt x="152119" y="6616700"/>
                </a:lnTo>
                <a:lnTo>
                  <a:pt x="140829" y="6565900"/>
                </a:lnTo>
                <a:lnTo>
                  <a:pt x="129959" y="6515100"/>
                </a:lnTo>
                <a:lnTo>
                  <a:pt x="119512" y="6451600"/>
                </a:lnTo>
                <a:lnTo>
                  <a:pt x="109489" y="6400800"/>
                </a:lnTo>
                <a:lnTo>
                  <a:pt x="99893" y="6350000"/>
                </a:lnTo>
                <a:lnTo>
                  <a:pt x="90725" y="6286500"/>
                </a:lnTo>
                <a:lnTo>
                  <a:pt x="81986" y="6235700"/>
                </a:lnTo>
                <a:lnTo>
                  <a:pt x="73679" y="6184900"/>
                </a:lnTo>
                <a:lnTo>
                  <a:pt x="65806" y="6121400"/>
                </a:lnTo>
                <a:lnTo>
                  <a:pt x="58368" y="6070600"/>
                </a:lnTo>
                <a:lnTo>
                  <a:pt x="51367" y="6019800"/>
                </a:lnTo>
                <a:lnTo>
                  <a:pt x="44804" y="5956300"/>
                </a:lnTo>
                <a:lnTo>
                  <a:pt x="38682" y="5905500"/>
                </a:lnTo>
                <a:lnTo>
                  <a:pt x="33003" y="5842000"/>
                </a:lnTo>
                <a:lnTo>
                  <a:pt x="27768" y="5791200"/>
                </a:lnTo>
                <a:lnTo>
                  <a:pt x="22978" y="5740400"/>
                </a:lnTo>
                <a:lnTo>
                  <a:pt x="18636" y="5676900"/>
                </a:lnTo>
                <a:lnTo>
                  <a:pt x="14744" y="5626100"/>
                </a:lnTo>
                <a:lnTo>
                  <a:pt x="11303" y="5562600"/>
                </a:lnTo>
                <a:lnTo>
                  <a:pt x="8315" y="5511800"/>
                </a:lnTo>
                <a:lnTo>
                  <a:pt x="5781" y="5448300"/>
                </a:lnTo>
                <a:lnTo>
                  <a:pt x="3705" y="5397500"/>
                </a:lnTo>
                <a:lnTo>
                  <a:pt x="2086" y="5334000"/>
                </a:lnTo>
                <a:lnTo>
                  <a:pt x="928" y="5283200"/>
                </a:lnTo>
                <a:lnTo>
                  <a:pt x="232" y="5219700"/>
                </a:lnTo>
                <a:lnTo>
                  <a:pt x="0" y="5168900"/>
                </a:lnTo>
                <a:lnTo>
                  <a:pt x="232" y="5105400"/>
                </a:lnTo>
                <a:lnTo>
                  <a:pt x="928" y="5054600"/>
                </a:lnTo>
                <a:lnTo>
                  <a:pt x="2086" y="4991100"/>
                </a:lnTo>
                <a:lnTo>
                  <a:pt x="3705" y="4940300"/>
                </a:lnTo>
                <a:lnTo>
                  <a:pt x="5781" y="4876800"/>
                </a:lnTo>
                <a:lnTo>
                  <a:pt x="8315" y="4826000"/>
                </a:lnTo>
                <a:lnTo>
                  <a:pt x="11303" y="4762500"/>
                </a:lnTo>
                <a:lnTo>
                  <a:pt x="14744" y="4711700"/>
                </a:lnTo>
                <a:lnTo>
                  <a:pt x="18636" y="4660900"/>
                </a:lnTo>
                <a:lnTo>
                  <a:pt x="22978" y="4597400"/>
                </a:lnTo>
                <a:lnTo>
                  <a:pt x="27768" y="4546600"/>
                </a:lnTo>
                <a:lnTo>
                  <a:pt x="33003" y="4483100"/>
                </a:lnTo>
                <a:lnTo>
                  <a:pt x="38682" y="4432300"/>
                </a:lnTo>
                <a:lnTo>
                  <a:pt x="44804" y="4368800"/>
                </a:lnTo>
                <a:lnTo>
                  <a:pt x="51367" y="4318000"/>
                </a:lnTo>
                <a:lnTo>
                  <a:pt x="58368" y="4267200"/>
                </a:lnTo>
                <a:lnTo>
                  <a:pt x="65806" y="4203700"/>
                </a:lnTo>
                <a:lnTo>
                  <a:pt x="73679" y="4152900"/>
                </a:lnTo>
                <a:lnTo>
                  <a:pt x="81986" y="4102100"/>
                </a:lnTo>
                <a:lnTo>
                  <a:pt x="90725" y="4038600"/>
                </a:lnTo>
                <a:lnTo>
                  <a:pt x="99893" y="3987800"/>
                </a:lnTo>
                <a:lnTo>
                  <a:pt x="109489" y="3937000"/>
                </a:lnTo>
                <a:lnTo>
                  <a:pt x="119512" y="3873500"/>
                </a:lnTo>
                <a:lnTo>
                  <a:pt x="129959" y="3822700"/>
                </a:lnTo>
                <a:lnTo>
                  <a:pt x="140829" y="3771900"/>
                </a:lnTo>
                <a:lnTo>
                  <a:pt x="152119" y="3721100"/>
                </a:lnTo>
                <a:lnTo>
                  <a:pt x="163829" y="3657600"/>
                </a:lnTo>
                <a:lnTo>
                  <a:pt x="175957" y="3606800"/>
                </a:lnTo>
                <a:lnTo>
                  <a:pt x="188499" y="3556000"/>
                </a:lnTo>
                <a:lnTo>
                  <a:pt x="201456" y="3505200"/>
                </a:lnTo>
                <a:lnTo>
                  <a:pt x="214825" y="3441700"/>
                </a:lnTo>
                <a:lnTo>
                  <a:pt x="228604" y="3390900"/>
                </a:lnTo>
                <a:lnTo>
                  <a:pt x="242791" y="3340100"/>
                </a:lnTo>
                <a:lnTo>
                  <a:pt x="257385" y="3289300"/>
                </a:lnTo>
                <a:lnTo>
                  <a:pt x="272384" y="3238500"/>
                </a:lnTo>
                <a:lnTo>
                  <a:pt x="287786" y="3187700"/>
                </a:lnTo>
                <a:lnTo>
                  <a:pt x="303589" y="3136900"/>
                </a:lnTo>
                <a:lnTo>
                  <a:pt x="319792" y="3073400"/>
                </a:lnTo>
                <a:lnTo>
                  <a:pt x="336392" y="3022600"/>
                </a:lnTo>
                <a:lnTo>
                  <a:pt x="353389" y="2971800"/>
                </a:lnTo>
                <a:lnTo>
                  <a:pt x="370779" y="2921000"/>
                </a:lnTo>
                <a:lnTo>
                  <a:pt x="388563" y="2870200"/>
                </a:lnTo>
                <a:lnTo>
                  <a:pt x="406736" y="2819400"/>
                </a:lnTo>
                <a:lnTo>
                  <a:pt x="425299" y="2768600"/>
                </a:lnTo>
                <a:lnTo>
                  <a:pt x="444248" y="2717800"/>
                </a:lnTo>
                <a:lnTo>
                  <a:pt x="463583" y="2667000"/>
                </a:lnTo>
                <a:lnTo>
                  <a:pt x="483302" y="2616200"/>
                </a:lnTo>
                <a:lnTo>
                  <a:pt x="503402" y="2565400"/>
                </a:lnTo>
                <a:lnTo>
                  <a:pt x="523882" y="2514600"/>
                </a:lnTo>
                <a:lnTo>
                  <a:pt x="544740" y="2463800"/>
                </a:lnTo>
                <a:lnTo>
                  <a:pt x="565974" y="2413000"/>
                </a:lnTo>
                <a:lnTo>
                  <a:pt x="587583" y="2374900"/>
                </a:lnTo>
                <a:lnTo>
                  <a:pt x="609565" y="2324100"/>
                </a:lnTo>
                <a:lnTo>
                  <a:pt x="631918" y="2273300"/>
                </a:lnTo>
                <a:lnTo>
                  <a:pt x="654640" y="2222500"/>
                </a:lnTo>
                <a:lnTo>
                  <a:pt x="677729" y="2171700"/>
                </a:lnTo>
                <a:lnTo>
                  <a:pt x="701184" y="2120900"/>
                </a:lnTo>
                <a:lnTo>
                  <a:pt x="725003" y="2082800"/>
                </a:lnTo>
                <a:lnTo>
                  <a:pt x="749184" y="2032000"/>
                </a:lnTo>
                <a:lnTo>
                  <a:pt x="773725" y="1981200"/>
                </a:lnTo>
                <a:lnTo>
                  <a:pt x="798625" y="1930400"/>
                </a:lnTo>
                <a:lnTo>
                  <a:pt x="823881" y="1892300"/>
                </a:lnTo>
                <a:lnTo>
                  <a:pt x="849493" y="1841500"/>
                </a:lnTo>
                <a:lnTo>
                  <a:pt x="875458" y="1790700"/>
                </a:lnTo>
                <a:lnTo>
                  <a:pt x="901774" y="1739900"/>
                </a:lnTo>
                <a:lnTo>
                  <a:pt x="928439" y="1701800"/>
                </a:lnTo>
                <a:lnTo>
                  <a:pt x="955453" y="1651000"/>
                </a:lnTo>
                <a:lnTo>
                  <a:pt x="982812" y="1612900"/>
                </a:lnTo>
                <a:lnTo>
                  <a:pt x="1010516" y="1562100"/>
                </a:lnTo>
                <a:lnTo>
                  <a:pt x="1038562" y="1511300"/>
                </a:lnTo>
                <a:lnTo>
                  <a:pt x="1066949" y="1473200"/>
                </a:lnTo>
                <a:lnTo>
                  <a:pt x="1095675" y="1422400"/>
                </a:lnTo>
                <a:lnTo>
                  <a:pt x="1124737" y="1384300"/>
                </a:lnTo>
                <a:lnTo>
                  <a:pt x="1154136" y="1333500"/>
                </a:lnTo>
                <a:lnTo>
                  <a:pt x="1183867" y="1295400"/>
                </a:lnTo>
                <a:lnTo>
                  <a:pt x="1213931" y="1244600"/>
                </a:lnTo>
                <a:lnTo>
                  <a:pt x="1244324" y="1206500"/>
                </a:lnTo>
                <a:lnTo>
                  <a:pt x="1275046" y="1155700"/>
                </a:lnTo>
                <a:lnTo>
                  <a:pt x="1306094" y="1117600"/>
                </a:lnTo>
                <a:lnTo>
                  <a:pt x="1337467" y="1066800"/>
                </a:lnTo>
                <a:lnTo>
                  <a:pt x="1369162" y="1028700"/>
                </a:lnTo>
                <a:lnTo>
                  <a:pt x="1401179" y="990600"/>
                </a:lnTo>
                <a:lnTo>
                  <a:pt x="1433515" y="939800"/>
                </a:lnTo>
                <a:lnTo>
                  <a:pt x="1466168" y="901700"/>
                </a:lnTo>
                <a:lnTo>
                  <a:pt x="1499137" y="863600"/>
                </a:lnTo>
                <a:lnTo>
                  <a:pt x="1532420" y="825500"/>
                </a:lnTo>
                <a:lnTo>
                  <a:pt x="1566016" y="774700"/>
                </a:lnTo>
                <a:lnTo>
                  <a:pt x="1599921" y="736600"/>
                </a:lnTo>
                <a:lnTo>
                  <a:pt x="1668656" y="660400"/>
                </a:lnTo>
                <a:lnTo>
                  <a:pt x="1703482" y="609600"/>
                </a:lnTo>
                <a:lnTo>
                  <a:pt x="1774042" y="533400"/>
                </a:lnTo>
                <a:lnTo>
                  <a:pt x="1845800" y="457200"/>
                </a:lnTo>
                <a:lnTo>
                  <a:pt x="1918743" y="381000"/>
                </a:lnTo>
                <a:lnTo>
                  <a:pt x="1992856" y="304800"/>
                </a:lnTo>
                <a:lnTo>
                  <a:pt x="2068125" y="228600"/>
                </a:lnTo>
                <a:lnTo>
                  <a:pt x="2144535" y="152400"/>
                </a:lnTo>
                <a:lnTo>
                  <a:pt x="2222073" y="76200"/>
                </a:lnTo>
                <a:lnTo>
                  <a:pt x="2261260" y="50800"/>
                </a:lnTo>
                <a:lnTo>
                  <a:pt x="2300724" y="12700"/>
                </a:lnTo>
                <a:lnTo>
                  <a:pt x="2317744" y="0"/>
                </a:lnTo>
                <a:lnTo>
                  <a:pt x="6509796" y="0"/>
                </a:lnTo>
                <a:lnTo>
                  <a:pt x="6509796" y="1346200"/>
                </a:lnTo>
                <a:lnTo>
                  <a:pt x="6457242" y="1346200"/>
                </a:lnTo>
                <a:lnTo>
                  <a:pt x="6410606" y="1358900"/>
                </a:lnTo>
                <a:lnTo>
                  <a:pt x="6364146" y="1358900"/>
                </a:lnTo>
                <a:lnTo>
                  <a:pt x="6317865" y="1371600"/>
                </a:lnTo>
                <a:lnTo>
                  <a:pt x="6271767" y="1371600"/>
                </a:lnTo>
                <a:lnTo>
                  <a:pt x="6180131" y="1397000"/>
                </a:lnTo>
                <a:lnTo>
                  <a:pt x="6134600" y="1397000"/>
                </a:lnTo>
                <a:lnTo>
                  <a:pt x="5604527" y="1549400"/>
                </a:lnTo>
                <a:lnTo>
                  <a:pt x="5561816" y="1574800"/>
                </a:lnTo>
                <a:lnTo>
                  <a:pt x="5477123" y="1600200"/>
                </a:lnTo>
                <a:lnTo>
                  <a:pt x="5435147" y="1625600"/>
                </a:lnTo>
                <a:lnTo>
                  <a:pt x="5393423" y="1638300"/>
                </a:lnTo>
                <a:lnTo>
                  <a:pt x="5351953" y="1663700"/>
                </a:lnTo>
                <a:lnTo>
                  <a:pt x="5310742" y="1676400"/>
                </a:lnTo>
                <a:lnTo>
                  <a:pt x="5269793" y="1701800"/>
                </a:lnTo>
                <a:lnTo>
                  <a:pt x="5229109" y="1714500"/>
                </a:lnTo>
                <a:lnTo>
                  <a:pt x="5188694" y="1739900"/>
                </a:lnTo>
                <a:lnTo>
                  <a:pt x="5148551" y="1752600"/>
                </a:lnTo>
                <a:lnTo>
                  <a:pt x="5069097" y="1803400"/>
                </a:lnTo>
                <a:lnTo>
                  <a:pt x="5029792" y="1816100"/>
                </a:lnTo>
                <a:lnTo>
                  <a:pt x="4913607" y="1892300"/>
                </a:lnTo>
                <a:lnTo>
                  <a:pt x="4800092" y="1968500"/>
                </a:lnTo>
                <a:lnTo>
                  <a:pt x="4689338" y="2044700"/>
                </a:lnTo>
                <a:lnTo>
                  <a:pt x="4581439" y="2120900"/>
                </a:lnTo>
                <a:lnTo>
                  <a:pt x="4511139" y="2171700"/>
                </a:lnTo>
                <a:lnTo>
                  <a:pt x="4476490" y="2209800"/>
                </a:lnTo>
                <a:lnTo>
                  <a:pt x="4408207" y="2260600"/>
                </a:lnTo>
                <a:lnTo>
                  <a:pt x="4374582" y="2298700"/>
                </a:lnTo>
                <a:lnTo>
                  <a:pt x="4308380" y="2349500"/>
                </a:lnTo>
                <a:lnTo>
                  <a:pt x="4275810" y="2387600"/>
                </a:lnTo>
                <a:lnTo>
                  <a:pt x="4243598" y="2413000"/>
                </a:lnTo>
                <a:lnTo>
                  <a:pt x="4211749" y="2451100"/>
                </a:lnTo>
                <a:lnTo>
                  <a:pt x="4180266" y="2476500"/>
                </a:lnTo>
                <a:lnTo>
                  <a:pt x="4149152" y="2514600"/>
                </a:lnTo>
                <a:lnTo>
                  <a:pt x="4118411" y="2540000"/>
                </a:lnTo>
                <a:lnTo>
                  <a:pt x="4088045" y="2578100"/>
                </a:lnTo>
                <a:lnTo>
                  <a:pt x="4058059" y="2603500"/>
                </a:lnTo>
                <a:lnTo>
                  <a:pt x="4028456" y="2641600"/>
                </a:lnTo>
                <a:lnTo>
                  <a:pt x="3999239" y="2679700"/>
                </a:lnTo>
                <a:lnTo>
                  <a:pt x="3970413" y="2705100"/>
                </a:lnTo>
                <a:lnTo>
                  <a:pt x="3941979" y="2743200"/>
                </a:lnTo>
                <a:lnTo>
                  <a:pt x="3913943" y="2781300"/>
                </a:lnTo>
                <a:lnTo>
                  <a:pt x="3886306" y="2819400"/>
                </a:lnTo>
                <a:lnTo>
                  <a:pt x="3859074" y="2857500"/>
                </a:lnTo>
                <a:lnTo>
                  <a:pt x="3832248" y="2882900"/>
                </a:lnTo>
                <a:lnTo>
                  <a:pt x="3805833" y="2921000"/>
                </a:lnTo>
                <a:lnTo>
                  <a:pt x="3779833" y="2959100"/>
                </a:lnTo>
                <a:lnTo>
                  <a:pt x="3754250" y="2997200"/>
                </a:lnTo>
                <a:lnTo>
                  <a:pt x="3729087" y="3035300"/>
                </a:lnTo>
                <a:lnTo>
                  <a:pt x="3704350" y="3073400"/>
                </a:lnTo>
                <a:lnTo>
                  <a:pt x="3680040" y="3111500"/>
                </a:lnTo>
                <a:lnTo>
                  <a:pt x="3656162" y="3149600"/>
                </a:lnTo>
                <a:lnTo>
                  <a:pt x="3632718" y="3187700"/>
                </a:lnTo>
                <a:lnTo>
                  <a:pt x="3609713" y="3225800"/>
                </a:lnTo>
                <a:lnTo>
                  <a:pt x="3587149" y="3263900"/>
                </a:lnTo>
                <a:lnTo>
                  <a:pt x="3565031" y="3302000"/>
                </a:lnTo>
                <a:lnTo>
                  <a:pt x="3543361" y="3340100"/>
                </a:lnTo>
                <a:lnTo>
                  <a:pt x="3522144" y="3378200"/>
                </a:lnTo>
                <a:lnTo>
                  <a:pt x="3501382" y="3429000"/>
                </a:lnTo>
                <a:lnTo>
                  <a:pt x="3481079" y="3467100"/>
                </a:lnTo>
                <a:lnTo>
                  <a:pt x="3461239" y="3505200"/>
                </a:lnTo>
                <a:lnTo>
                  <a:pt x="3441865" y="3543300"/>
                </a:lnTo>
                <a:lnTo>
                  <a:pt x="3422960" y="3581400"/>
                </a:lnTo>
                <a:lnTo>
                  <a:pt x="3404528" y="3632200"/>
                </a:lnTo>
                <a:lnTo>
                  <a:pt x="3386572" y="3670300"/>
                </a:lnTo>
                <a:lnTo>
                  <a:pt x="3369096" y="3708400"/>
                </a:lnTo>
                <a:lnTo>
                  <a:pt x="3352103" y="3759200"/>
                </a:lnTo>
                <a:lnTo>
                  <a:pt x="3335597" y="3797300"/>
                </a:lnTo>
                <a:lnTo>
                  <a:pt x="3319582" y="3835400"/>
                </a:lnTo>
                <a:lnTo>
                  <a:pt x="3304060" y="3886200"/>
                </a:lnTo>
                <a:lnTo>
                  <a:pt x="3289035" y="3924300"/>
                </a:lnTo>
                <a:lnTo>
                  <a:pt x="3274510" y="3975100"/>
                </a:lnTo>
                <a:lnTo>
                  <a:pt x="3260490" y="4013200"/>
                </a:lnTo>
                <a:lnTo>
                  <a:pt x="3246977" y="4051300"/>
                </a:lnTo>
                <a:lnTo>
                  <a:pt x="3233974" y="4102100"/>
                </a:lnTo>
                <a:lnTo>
                  <a:pt x="3221487" y="4140200"/>
                </a:lnTo>
                <a:lnTo>
                  <a:pt x="3209517" y="4191000"/>
                </a:lnTo>
                <a:lnTo>
                  <a:pt x="3198068" y="4229100"/>
                </a:lnTo>
                <a:lnTo>
                  <a:pt x="3187144" y="4279900"/>
                </a:lnTo>
                <a:lnTo>
                  <a:pt x="3176749" y="4318000"/>
                </a:lnTo>
                <a:lnTo>
                  <a:pt x="3166885" y="4368800"/>
                </a:lnTo>
                <a:lnTo>
                  <a:pt x="3157556" y="4419600"/>
                </a:lnTo>
                <a:lnTo>
                  <a:pt x="3148766" y="4457700"/>
                </a:lnTo>
                <a:lnTo>
                  <a:pt x="3140518" y="4508500"/>
                </a:lnTo>
                <a:lnTo>
                  <a:pt x="3132815" y="4546600"/>
                </a:lnTo>
                <a:lnTo>
                  <a:pt x="3125661" y="4597400"/>
                </a:lnTo>
                <a:lnTo>
                  <a:pt x="3119060" y="4648200"/>
                </a:lnTo>
                <a:lnTo>
                  <a:pt x="3113015" y="4686300"/>
                </a:lnTo>
                <a:lnTo>
                  <a:pt x="3107529" y="4737100"/>
                </a:lnTo>
                <a:lnTo>
                  <a:pt x="3102605" y="4787900"/>
                </a:lnTo>
                <a:lnTo>
                  <a:pt x="3098248" y="4838700"/>
                </a:lnTo>
                <a:lnTo>
                  <a:pt x="3094461" y="4876800"/>
                </a:lnTo>
                <a:lnTo>
                  <a:pt x="3091247" y="4927600"/>
                </a:lnTo>
                <a:lnTo>
                  <a:pt x="3088609" y="4978400"/>
                </a:lnTo>
                <a:lnTo>
                  <a:pt x="3086552" y="5029200"/>
                </a:lnTo>
                <a:lnTo>
                  <a:pt x="3085078" y="5067300"/>
                </a:lnTo>
                <a:lnTo>
                  <a:pt x="3084191" y="5118100"/>
                </a:lnTo>
                <a:lnTo>
                  <a:pt x="3083895" y="5168900"/>
                </a:lnTo>
                <a:lnTo>
                  <a:pt x="3084191" y="5219700"/>
                </a:lnTo>
                <a:lnTo>
                  <a:pt x="3085076" y="5257800"/>
                </a:lnTo>
                <a:lnTo>
                  <a:pt x="3086548" y="5308600"/>
                </a:lnTo>
                <a:lnTo>
                  <a:pt x="3088602" y="5359400"/>
                </a:lnTo>
                <a:lnTo>
                  <a:pt x="3091235" y="5410200"/>
                </a:lnTo>
                <a:lnTo>
                  <a:pt x="3094445" y="5448300"/>
                </a:lnTo>
                <a:lnTo>
                  <a:pt x="3098226" y="5499100"/>
                </a:lnTo>
                <a:lnTo>
                  <a:pt x="3102576" y="5549900"/>
                </a:lnTo>
                <a:lnTo>
                  <a:pt x="3107492" y="5600700"/>
                </a:lnTo>
                <a:lnTo>
                  <a:pt x="3112970" y="5638800"/>
                </a:lnTo>
                <a:lnTo>
                  <a:pt x="3119007" y="5689600"/>
                </a:lnTo>
                <a:lnTo>
                  <a:pt x="3125598" y="5740400"/>
                </a:lnTo>
                <a:lnTo>
                  <a:pt x="3132742" y="5778500"/>
                </a:lnTo>
                <a:lnTo>
                  <a:pt x="3140434" y="5829300"/>
                </a:lnTo>
                <a:lnTo>
                  <a:pt x="3148670" y="5880100"/>
                </a:lnTo>
                <a:lnTo>
                  <a:pt x="3157448" y="5918200"/>
                </a:lnTo>
                <a:lnTo>
                  <a:pt x="3166764" y="5969000"/>
                </a:lnTo>
                <a:lnTo>
                  <a:pt x="3176614" y="6007100"/>
                </a:lnTo>
                <a:lnTo>
                  <a:pt x="3186996" y="6057900"/>
                </a:lnTo>
                <a:lnTo>
                  <a:pt x="3197905" y="6096000"/>
                </a:lnTo>
                <a:lnTo>
                  <a:pt x="3209339" y="6146800"/>
                </a:lnTo>
                <a:lnTo>
                  <a:pt x="3221293" y="6184900"/>
                </a:lnTo>
                <a:lnTo>
                  <a:pt x="3233765" y="6235700"/>
                </a:lnTo>
                <a:lnTo>
                  <a:pt x="3246750" y="6273800"/>
                </a:lnTo>
                <a:lnTo>
                  <a:pt x="3260246" y="6324600"/>
                </a:lnTo>
                <a:lnTo>
                  <a:pt x="3274249" y="6362700"/>
                </a:lnTo>
                <a:lnTo>
                  <a:pt x="3288756" y="6413500"/>
                </a:lnTo>
                <a:lnTo>
                  <a:pt x="3303763" y="6451600"/>
                </a:lnTo>
                <a:lnTo>
                  <a:pt x="3319266" y="6489700"/>
                </a:lnTo>
                <a:lnTo>
                  <a:pt x="3335263" y="6540500"/>
                </a:lnTo>
                <a:lnTo>
                  <a:pt x="3351750" y="6578600"/>
                </a:lnTo>
                <a:lnTo>
                  <a:pt x="3368723" y="6616700"/>
                </a:lnTo>
                <a:lnTo>
                  <a:pt x="3386180" y="6667500"/>
                </a:lnTo>
                <a:lnTo>
                  <a:pt x="3404115" y="6705600"/>
                </a:lnTo>
                <a:lnTo>
                  <a:pt x="3422527" y="6743700"/>
                </a:lnTo>
                <a:lnTo>
                  <a:pt x="3441412" y="6794500"/>
                </a:lnTo>
                <a:lnTo>
                  <a:pt x="3460766" y="6832600"/>
                </a:lnTo>
                <a:lnTo>
                  <a:pt x="3480585" y="6870700"/>
                </a:lnTo>
                <a:lnTo>
                  <a:pt x="3500867" y="6908800"/>
                </a:lnTo>
                <a:lnTo>
                  <a:pt x="3521608" y="6946900"/>
                </a:lnTo>
                <a:lnTo>
                  <a:pt x="3542805" y="6985000"/>
                </a:lnTo>
                <a:lnTo>
                  <a:pt x="3564453" y="7035800"/>
                </a:lnTo>
                <a:lnTo>
                  <a:pt x="3586550" y="7073900"/>
                </a:lnTo>
                <a:lnTo>
                  <a:pt x="3609093" y="7112000"/>
                </a:lnTo>
                <a:lnTo>
                  <a:pt x="3632077" y="7150100"/>
                </a:lnTo>
                <a:lnTo>
                  <a:pt x="3655499" y="7188200"/>
                </a:lnTo>
                <a:lnTo>
                  <a:pt x="3679356" y="7226300"/>
                </a:lnTo>
                <a:lnTo>
                  <a:pt x="3703645" y="7264400"/>
                </a:lnTo>
                <a:lnTo>
                  <a:pt x="3728362" y="7302500"/>
                </a:lnTo>
                <a:lnTo>
                  <a:pt x="3753503" y="7340600"/>
                </a:lnTo>
                <a:lnTo>
                  <a:pt x="3779066" y="7378700"/>
                </a:lnTo>
                <a:lnTo>
                  <a:pt x="3805046" y="7404100"/>
                </a:lnTo>
                <a:lnTo>
                  <a:pt x="3831440" y="7442200"/>
                </a:lnTo>
                <a:lnTo>
                  <a:pt x="3858246" y="7480300"/>
                </a:lnTo>
                <a:lnTo>
                  <a:pt x="3885458" y="7518400"/>
                </a:lnTo>
                <a:lnTo>
                  <a:pt x="3913075" y="7556500"/>
                </a:lnTo>
                <a:lnTo>
                  <a:pt x="3941092" y="7594600"/>
                </a:lnTo>
                <a:lnTo>
                  <a:pt x="3969506" y="7620000"/>
                </a:lnTo>
                <a:lnTo>
                  <a:pt x="3998314" y="7658100"/>
                </a:lnTo>
                <a:lnTo>
                  <a:pt x="4027512" y="7696200"/>
                </a:lnTo>
                <a:lnTo>
                  <a:pt x="4057097" y="7721600"/>
                </a:lnTo>
                <a:lnTo>
                  <a:pt x="4087065" y="7759700"/>
                </a:lnTo>
                <a:lnTo>
                  <a:pt x="4117414" y="7785100"/>
                </a:lnTo>
                <a:lnTo>
                  <a:pt x="4148138" y="7823200"/>
                </a:lnTo>
                <a:lnTo>
                  <a:pt x="4179236" y="7861300"/>
                </a:lnTo>
                <a:lnTo>
                  <a:pt x="4210703" y="7886700"/>
                </a:lnTo>
                <a:lnTo>
                  <a:pt x="4242536" y="7924800"/>
                </a:lnTo>
                <a:lnTo>
                  <a:pt x="4307288" y="7975600"/>
                </a:lnTo>
                <a:lnTo>
                  <a:pt x="4340199" y="8013700"/>
                </a:lnTo>
                <a:lnTo>
                  <a:pt x="4373462" y="8039100"/>
                </a:lnTo>
                <a:lnTo>
                  <a:pt x="4407075" y="8077200"/>
                </a:lnTo>
                <a:lnTo>
                  <a:pt x="4475333" y="8128000"/>
                </a:lnTo>
                <a:lnTo>
                  <a:pt x="4509972" y="8153400"/>
                </a:lnTo>
                <a:lnTo>
                  <a:pt x="4544946" y="8191500"/>
                </a:lnTo>
                <a:lnTo>
                  <a:pt x="4651846" y="8267700"/>
                </a:lnTo>
                <a:lnTo>
                  <a:pt x="4761638" y="8343900"/>
                </a:lnTo>
                <a:lnTo>
                  <a:pt x="4874232" y="8420100"/>
                </a:lnTo>
                <a:lnTo>
                  <a:pt x="4989533" y="8496300"/>
                </a:lnTo>
                <a:lnTo>
                  <a:pt x="5028552" y="8509000"/>
                </a:lnTo>
                <a:lnTo>
                  <a:pt x="5107449" y="8559800"/>
                </a:lnTo>
                <a:lnTo>
                  <a:pt x="5147319" y="8572500"/>
                </a:lnTo>
                <a:lnTo>
                  <a:pt x="5227887" y="8623300"/>
                </a:lnTo>
                <a:lnTo>
                  <a:pt x="5268577" y="8636000"/>
                </a:lnTo>
                <a:lnTo>
                  <a:pt x="5309534" y="8661400"/>
                </a:lnTo>
                <a:lnTo>
                  <a:pt x="5350754" y="8674100"/>
                </a:lnTo>
                <a:lnTo>
                  <a:pt x="5392234" y="8699500"/>
                </a:lnTo>
                <a:lnTo>
                  <a:pt x="5475958" y="8724900"/>
                </a:lnTo>
                <a:lnTo>
                  <a:pt x="5518196" y="8750300"/>
                </a:lnTo>
                <a:lnTo>
                  <a:pt x="5603407" y="8775700"/>
                </a:lnTo>
                <a:lnTo>
                  <a:pt x="5646372" y="8801100"/>
                </a:lnTo>
                <a:lnTo>
                  <a:pt x="6088414" y="8928100"/>
                </a:lnTo>
                <a:lnTo>
                  <a:pt x="6133782" y="8928100"/>
                </a:lnTo>
                <a:lnTo>
                  <a:pt x="6225107" y="8953500"/>
                </a:lnTo>
                <a:lnTo>
                  <a:pt x="6271057" y="8953500"/>
                </a:lnTo>
                <a:lnTo>
                  <a:pt x="6363517" y="8978900"/>
                </a:lnTo>
                <a:lnTo>
                  <a:pt x="6410020" y="8978900"/>
                </a:lnTo>
                <a:lnTo>
                  <a:pt x="6456700" y="8991600"/>
                </a:lnTo>
                <a:lnTo>
                  <a:pt x="6509796" y="8991600"/>
                </a:lnTo>
                <a:lnTo>
                  <a:pt x="6509796" y="10274300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35315"/>
            <a:ext cx="3946525" cy="8674100"/>
          </a:xfrm>
          <a:custGeom>
            <a:avLst/>
            <a:gdLst/>
            <a:ahLst/>
            <a:cxnLst/>
            <a:rect l="l" t="t" r="r" b="b"/>
            <a:pathLst>
              <a:path w="3946525" h="8674100">
                <a:moveTo>
                  <a:pt x="19757" y="8674100"/>
                </a:moveTo>
                <a:lnTo>
                  <a:pt x="0" y="8674100"/>
                </a:lnTo>
                <a:lnTo>
                  <a:pt x="0" y="6718300"/>
                </a:lnTo>
                <a:lnTo>
                  <a:pt x="13756" y="6718300"/>
                </a:lnTo>
                <a:lnTo>
                  <a:pt x="150278" y="6680200"/>
                </a:lnTo>
                <a:lnTo>
                  <a:pt x="195145" y="6680200"/>
                </a:lnTo>
                <a:lnTo>
                  <a:pt x="327705" y="6642100"/>
                </a:lnTo>
                <a:lnTo>
                  <a:pt x="371182" y="6616700"/>
                </a:lnTo>
                <a:lnTo>
                  <a:pt x="499363" y="6578600"/>
                </a:lnTo>
                <a:lnTo>
                  <a:pt x="541311" y="6553200"/>
                </a:lnTo>
                <a:lnTo>
                  <a:pt x="582855" y="6540500"/>
                </a:lnTo>
                <a:lnTo>
                  <a:pt x="623987" y="6515100"/>
                </a:lnTo>
                <a:lnTo>
                  <a:pt x="664697" y="6502400"/>
                </a:lnTo>
                <a:lnTo>
                  <a:pt x="744818" y="6451600"/>
                </a:lnTo>
                <a:lnTo>
                  <a:pt x="784211" y="6438900"/>
                </a:lnTo>
                <a:lnTo>
                  <a:pt x="823149" y="6413500"/>
                </a:lnTo>
                <a:lnTo>
                  <a:pt x="899621" y="6362700"/>
                </a:lnTo>
                <a:lnTo>
                  <a:pt x="974164" y="6311900"/>
                </a:lnTo>
                <a:lnTo>
                  <a:pt x="1046709" y="6261100"/>
                </a:lnTo>
                <a:lnTo>
                  <a:pt x="1082210" y="6235700"/>
                </a:lnTo>
                <a:lnTo>
                  <a:pt x="1117186" y="6210300"/>
                </a:lnTo>
                <a:lnTo>
                  <a:pt x="1151627" y="6184900"/>
                </a:lnTo>
                <a:lnTo>
                  <a:pt x="1185526" y="6146800"/>
                </a:lnTo>
                <a:lnTo>
                  <a:pt x="1218872" y="6121400"/>
                </a:lnTo>
                <a:lnTo>
                  <a:pt x="1251659" y="6083300"/>
                </a:lnTo>
                <a:lnTo>
                  <a:pt x="1283876" y="6057900"/>
                </a:lnTo>
                <a:lnTo>
                  <a:pt x="1315515" y="6032500"/>
                </a:lnTo>
                <a:lnTo>
                  <a:pt x="1346568" y="5994400"/>
                </a:lnTo>
                <a:lnTo>
                  <a:pt x="1377026" y="5956300"/>
                </a:lnTo>
                <a:lnTo>
                  <a:pt x="1406880" y="5930900"/>
                </a:lnTo>
                <a:lnTo>
                  <a:pt x="1436121" y="5892800"/>
                </a:lnTo>
                <a:lnTo>
                  <a:pt x="1464742" y="5854700"/>
                </a:lnTo>
                <a:lnTo>
                  <a:pt x="1492732" y="5829300"/>
                </a:lnTo>
                <a:lnTo>
                  <a:pt x="1520084" y="5791200"/>
                </a:lnTo>
                <a:lnTo>
                  <a:pt x="1546788" y="5753100"/>
                </a:lnTo>
                <a:lnTo>
                  <a:pt x="1572837" y="5715000"/>
                </a:lnTo>
                <a:lnTo>
                  <a:pt x="1598220" y="5676900"/>
                </a:lnTo>
                <a:lnTo>
                  <a:pt x="1622931" y="5638800"/>
                </a:lnTo>
                <a:lnTo>
                  <a:pt x="1646959" y="5600700"/>
                </a:lnTo>
                <a:lnTo>
                  <a:pt x="1670297" y="5562600"/>
                </a:lnTo>
                <a:lnTo>
                  <a:pt x="1692935" y="5524500"/>
                </a:lnTo>
                <a:lnTo>
                  <a:pt x="1714866" y="5486400"/>
                </a:lnTo>
                <a:lnTo>
                  <a:pt x="1736079" y="5448300"/>
                </a:lnTo>
                <a:lnTo>
                  <a:pt x="1756567" y="5410200"/>
                </a:lnTo>
                <a:lnTo>
                  <a:pt x="1776321" y="5372100"/>
                </a:lnTo>
                <a:lnTo>
                  <a:pt x="1795332" y="5321300"/>
                </a:lnTo>
                <a:lnTo>
                  <a:pt x="1813591" y="5283200"/>
                </a:lnTo>
                <a:lnTo>
                  <a:pt x="1831090" y="5245100"/>
                </a:lnTo>
                <a:lnTo>
                  <a:pt x="1847820" y="5194300"/>
                </a:lnTo>
                <a:lnTo>
                  <a:pt x="1863773" y="5156200"/>
                </a:lnTo>
                <a:lnTo>
                  <a:pt x="1878939" y="5118100"/>
                </a:lnTo>
                <a:lnTo>
                  <a:pt x="1893311" y="5067300"/>
                </a:lnTo>
                <a:lnTo>
                  <a:pt x="1906878" y="5029200"/>
                </a:lnTo>
                <a:lnTo>
                  <a:pt x="1919634" y="4978400"/>
                </a:lnTo>
                <a:lnTo>
                  <a:pt x="1931568" y="4940300"/>
                </a:lnTo>
                <a:lnTo>
                  <a:pt x="1942672" y="4889500"/>
                </a:lnTo>
                <a:lnTo>
                  <a:pt x="1952938" y="4851400"/>
                </a:lnTo>
                <a:lnTo>
                  <a:pt x="1962357" y="4800600"/>
                </a:lnTo>
                <a:lnTo>
                  <a:pt x="1970920" y="4762500"/>
                </a:lnTo>
                <a:lnTo>
                  <a:pt x="1978619" y="4711700"/>
                </a:lnTo>
                <a:lnTo>
                  <a:pt x="1985445" y="4660900"/>
                </a:lnTo>
                <a:lnTo>
                  <a:pt x="1991388" y="4622800"/>
                </a:lnTo>
                <a:lnTo>
                  <a:pt x="1996441" y="4572000"/>
                </a:lnTo>
                <a:lnTo>
                  <a:pt x="2000595" y="4521200"/>
                </a:lnTo>
                <a:lnTo>
                  <a:pt x="2003841" y="4470400"/>
                </a:lnTo>
                <a:lnTo>
                  <a:pt x="2006170" y="4432300"/>
                </a:lnTo>
                <a:lnTo>
                  <a:pt x="2007574" y="4381500"/>
                </a:lnTo>
                <a:lnTo>
                  <a:pt x="2008044" y="4330700"/>
                </a:lnTo>
                <a:lnTo>
                  <a:pt x="2007573" y="4279900"/>
                </a:lnTo>
                <a:lnTo>
                  <a:pt x="2006167" y="4241800"/>
                </a:lnTo>
                <a:lnTo>
                  <a:pt x="2003834" y="4191000"/>
                </a:lnTo>
                <a:lnTo>
                  <a:pt x="2000583" y="4140200"/>
                </a:lnTo>
                <a:lnTo>
                  <a:pt x="1996423" y="4089400"/>
                </a:lnTo>
                <a:lnTo>
                  <a:pt x="1991363" y="4051300"/>
                </a:lnTo>
                <a:lnTo>
                  <a:pt x="1985410" y="4000500"/>
                </a:lnTo>
                <a:lnTo>
                  <a:pt x="1978575" y="3949700"/>
                </a:lnTo>
                <a:lnTo>
                  <a:pt x="1970865" y="3911600"/>
                </a:lnTo>
                <a:lnTo>
                  <a:pt x="1962290" y="3860800"/>
                </a:lnTo>
                <a:lnTo>
                  <a:pt x="1952858" y="3822700"/>
                </a:lnTo>
                <a:lnTo>
                  <a:pt x="1942578" y="3771900"/>
                </a:lnTo>
                <a:lnTo>
                  <a:pt x="1931459" y="3721100"/>
                </a:lnTo>
                <a:lnTo>
                  <a:pt x="1919509" y="3683000"/>
                </a:lnTo>
                <a:lnTo>
                  <a:pt x="1906737" y="3632200"/>
                </a:lnTo>
                <a:lnTo>
                  <a:pt x="1893153" y="3594100"/>
                </a:lnTo>
                <a:lnTo>
                  <a:pt x="1878764" y="3556000"/>
                </a:lnTo>
                <a:lnTo>
                  <a:pt x="1863579" y="3505200"/>
                </a:lnTo>
                <a:lnTo>
                  <a:pt x="1847608" y="3467100"/>
                </a:lnTo>
                <a:lnTo>
                  <a:pt x="1830858" y="3416300"/>
                </a:lnTo>
                <a:lnTo>
                  <a:pt x="1813339" y="3378200"/>
                </a:lnTo>
                <a:lnTo>
                  <a:pt x="1795060" y="3340100"/>
                </a:lnTo>
                <a:lnTo>
                  <a:pt x="1776029" y="3302000"/>
                </a:lnTo>
                <a:lnTo>
                  <a:pt x="1756254" y="3251200"/>
                </a:lnTo>
                <a:lnTo>
                  <a:pt x="1735745" y="3213100"/>
                </a:lnTo>
                <a:lnTo>
                  <a:pt x="1714511" y="3175000"/>
                </a:lnTo>
                <a:lnTo>
                  <a:pt x="1692560" y="3136900"/>
                </a:lnTo>
                <a:lnTo>
                  <a:pt x="1669900" y="3098800"/>
                </a:lnTo>
                <a:lnTo>
                  <a:pt x="1646541" y="3060700"/>
                </a:lnTo>
                <a:lnTo>
                  <a:pt x="1622492" y="3022600"/>
                </a:lnTo>
                <a:lnTo>
                  <a:pt x="1597761" y="2984500"/>
                </a:lnTo>
                <a:lnTo>
                  <a:pt x="1572356" y="2946400"/>
                </a:lnTo>
                <a:lnTo>
                  <a:pt x="1546287" y="2908300"/>
                </a:lnTo>
                <a:lnTo>
                  <a:pt x="1519562" y="2870200"/>
                </a:lnTo>
                <a:lnTo>
                  <a:pt x="1492191" y="2844800"/>
                </a:lnTo>
                <a:lnTo>
                  <a:pt x="1464181" y="2806700"/>
                </a:lnTo>
                <a:lnTo>
                  <a:pt x="1435542" y="2768600"/>
                </a:lnTo>
                <a:lnTo>
                  <a:pt x="1406282" y="2730500"/>
                </a:lnTo>
                <a:lnTo>
                  <a:pt x="1376410" y="2705100"/>
                </a:lnTo>
                <a:lnTo>
                  <a:pt x="1345935" y="2667000"/>
                </a:lnTo>
                <a:lnTo>
                  <a:pt x="1314865" y="2641600"/>
                </a:lnTo>
                <a:lnTo>
                  <a:pt x="1283210" y="2603500"/>
                </a:lnTo>
                <a:lnTo>
                  <a:pt x="1250978" y="2578100"/>
                </a:lnTo>
                <a:lnTo>
                  <a:pt x="1218177" y="2540000"/>
                </a:lnTo>
                <a:lnTo>
                  <a:pt x="1184817" y="2514600"/>
                </a:lnTo>
                <a:lnTo>
                  <a:pt x="1150907" y="2489200"/>
                </a:lnTo>
                <a:lnTo>
                  <a:pt x="1116454" y="2451100"/>
                </a:lnTo>
                <a:lnTo>
                  <a:pt x="1081468" y="2425700"/>
                </a:lnTo>
                <a:lnTo>
                  <a:pt x="1045958" y="2400300"/>
                </a:lnTo>
                <a:lnTo>
                  <a:pt x="1009931" y="2374900"/>
                </a:lnTo>
                <a:lnTo>
                  <a:pt x="936366" y="2324100"/>
                </a:lnTo>
                <a:lnTo>
                  <a:pt x="860843" y="2273300"/>
                </a:lnTo>
                <a:lnTo>
                  <a:pt x="783432" y="2222500"/>
                </a:lnTo>
                <a:lnTo>
                  <a:pt x="744040" y="2209800"/>
                </a:lnTo>
                <a:lnTo>
                  <a:pt x="663928" y="2159000"/>
                </a:lnTo>
                <a:lnTo>
                  <a:pt x="623224" y="2146300"/>
                </a:lnTo>
                <a:lnTo>
                  <a:pt x="582102" y="2120900"/>
                </a:lnTo>
                <a:lnTo>
                  <a:pt x="498633" y="2095500"/>
                </a:lnTo>
                <a:lnTo>
                  <a:pt x="456304" y="2070100"/>
                </a:lnTo>
                <a:lnTo>
                  <a:pt x="413590" y="2057400"/>
                </a:lnTo>
                <a:lnTo>
                  <a:pt x="59084" y="1955800"/>
                </a:lnTo>
                <a:lnTo>
                  <a:pt x="13302" y="1955800"/>
                </a:lnTo>
                <a:lnTo>
                  <a:pt x="0" y="1943100"/>
                </a:lnTo>
                <a:lnTo>
                  <a:pt x="0" y="0"/>
                </a:lnTo>
                <a:lnTo>
                  <a:pt x="113938" y="0"/>
                </a:lnTo>
                <a:lnTo>
                  <a:pt x="160801" y="12700"/>
                </a:lnTo>
                <a:lnTo>
                  <a:pt x="207508" y="12700"/>
                </a:lnTo>
                <a:lnTo>
                  <a:pt x="300443" y="38100"/>
                </a:lnTo>
                <a:lnTo>
                  <a:pt x="346666" y="38100"/>
                </a:lnTo>
                <a:lnTo>
                  <a:pt x="438610" y="63500"/>
                </a:lnTo>
                <a:lnTo>
                  <a:pt x="484325" y="63500"/>
                </a:lnTo>
                <a:lnTo>
                  <a:pt x="665410" y="114300"/>
                </a:lnTo>
                <a:lnTo>
                  <a:pt x="710224" y="114300"/>
                </a:lnTo>
                <a:lnTo>
                  <a:pt x="887570" y="165100"/>
                </a:lnTo>
                <a:lnTo>
                  <a:pt x="931415" y="190500"/>
                </a:lnTo>
                <a:lnTo>
                  <a:pt x="1104751" y="241300"/>
                </a:lnTo>
                <a:lnTo>
                  <a:pt x="1147560" y="266700"/>
                </a:lnTo>
                <a:lnTo>
                  <a:pt x="1232528" y="292100"/>
                </a:lnTo>
                <a:lnTo>
                  <a:pt x="1274682" y="317500"/>
                </a:lnTo>
                <a:lnTo>
                  <a:pt x="1358318" y="342900"/>
                </a:lnTo>
                <a:lnTo>
                  <a:pt x="1399793" y="368300"/>
                </a:lnTo>
                <a:lnTo>
                  <a:pt x="1441037" y="381000"/>
                </a:lnTo>
                <a:lnTo>
                  <a:pt x="1522819" y="431800"/>
                </a:lnTo>
                <a:lnTo>
                  <a:pt x="1563351" y="444500"/>
                </a:lnTo>
                <a:lnTo>
                  <a:pt x="1603641" y="469900"/>
                </a:lnTo>
                <a:lnTo>
                  <a:pt x="1643686" y="482600"/>
                </a:lnTo>
                <a:lnTo>
                  <a:pt x="1762321" y="558800"/>
                </a:lnTo>
                <a:lnTo>
                  <a:pt x="1801357" y="571500"/>
                </a:lnTo>
                <a:lnTo>
                  <a:pt x="1954888" y="673100"/>
                </a:lnTo>
                <a:lnTo>
                  <a:pt x="2067214" y="749300"/>
                </a:lnTo>
                <a:lnTo>
                  <a:pt x="2177040" y="825500"/>
                </a:lnTo>
                <a:lnTo>
                  <a:pt x="2284293" y="901700"/>
                </a:lnTo>
                <a:lnTo>
                  <a:pt x="2319459" y="939800"/>
                </a:lnTo>
                <a:lnTo>
                  <a:pt x="2423167" y="1016000"/>
                </a:lnTo>
                <a:lnTo>
                  <a:pt x="2457130" y="1054100"/>
                </a:lnTo>
                <a:lnTo>
                  <a:pt x="2524130" y="1104900"/>
                </a:lnTo>
                <a:lnTo>
                  <a:pt x="2557162" y="1143000"/>
                </a:lnTo>
                <a:lnTo>
                  <a:pt x="2589879" y="1168400"/>
                </a:lnTo>
                <a:lnTo>
                  <a:pt x="2622277" y="1206500"/>
                </a:lnTo>
                <a:lnTo>
                  <a:pt x="2654353" y="1231900"/>
                </a:lnTo>
                <a:lnTo>
                  <a:pt x="2686106" y="1270000"/>
                </a:lnTo>
                <a:lnTo>
                  <a:pt x="2717533" y="1295400"/>
                </a:lnTo>
                <a:lnTo>
                  <a:pt x="2748630" y="1333500"/>
                </a:lnTo>
                <a:lnTo>
                  <a:pt x="2779395" y="1358900"/>
                </a:lnTo>
                <a:lnTo>
                  <a:pt x="2809825" y="1397000"/>
                </a:lnTo>
                <a:lnTo>
                  <a:pt x="2839918" y="1435100"/>
                </a:lnTo>
                <a:lnTo>
                  <a:pt x="2869670" y="1460500"/>
                </a:lnTo>
                <a:lnTo>
                  <a:pt x="2899080" y="1498600"/>
                </a:lnTo>
                <a:lnTo>
                  <a:pt x="2928144" y="1536700"/>
                </a:lnTo>
                <a:lnTo>
                  <a:pt x="2956860" y="1562100"/>
                </a:lnTo>
                <a:lnTo>
                  <a:pt x="2985225" y="1600200"/>
                </a:lnTo>
                <a:lnTo>
                  <a:pt x="3013237" y="1638300"/>
                </a:lnTo>
                <a:lnTo>
                  <a:pt x="3040892" y="1676400"/>
                </a:lnTo>
                <a:lnTo>
                  <a:pt x="3068187" y="1701800"/>
                </a:lnTo>
                <a:lnTo>
                  <a:pt x="3095121" y="1739900"/>
                </a:lnTo>
                <a:lnTo>
                  <a:pt x="3121691" y="1778000"/>
                </a:lnTo>
                <a:lnTo>
                  <a:pt x="3147893" y="1816100"/>
                </a:lnTo>
                <a:lnTo>
                  <a:pt x="3173725" y="1854200"/>
                </a:lnTo>
                <a:lnTo>
                  <a:pt x="3199185" y="1892300"/>
                </a:lnTo>
                <a:lnTo>
                  <a:pt x="3224269" y="1930400"/>
                </a:lnTo>
                <a:lnTo>
                  <a:pt x="3248975" y="1968500"/>
                </a:lnTo>
                <a:lnTo>
                  <a:pt x="3273300" y="2006600"/>
                </a:lnTo>
                <a:lnTo>
                  <a:pt x="3297242" y="2044700"/>
                </a:lnTo>
                <a:lnTo>
                  <a:pt x="3320797" y="2082800"/>
                </a:lnTo>
                <a:lnTo>
                  <a:pt x="3343964" y="2120900"/>
                </a:lnTo>
                <a:lnTo>
                  <a:pt x="3366739" y="2159000"/>
                </a:lnTo>
                <a:lnTo>
                  <a:pt x="3389119" y="2197100"/>
                </a:lnTo>
                <a:lnTo>
                  <a:pt x="3411103" y="2235200"/>
                </a:lnTo>
                <a:lnTo>
                  <a:pt x="3432686" y="2273300"/>
                </a:lnTo>
                <a:lnTo>
                  <a:pt x="3453867" y="2311400"/>
                </a:lnTo>
                <a:lnTo>
                  <a:pt x="3474643" y="2362200"/>
                </a:lnTo>
                <a:lnTo>
                  <a:pt x="3495012" y="2400300"/>
                </a:lnTo>
                <a:lnTo>
                  <a:pt x="3514969" y="2438400"/>
                </a:lnTo>
                <a:lnTo>
                  <a:pt x="3534513" y="2476500"/>
                </a:lnTo>
                <a:lnTo>
                  <a:pt x="3553641" y="2527300"/>
                </a:lnTo>
                <a:lnTo>
                  <a:pt x="3572350" y="2565400"/>
                </a:lnTo>
                <a:lnTo>
                  <a:pt x="3590638" y="2603500"/>
                </a:lnTo>
                <a:lnTo>
                  <a:pt x="3608502" y="2641600"/>
                </a:lnTo>
                <a:lnTo>
                  <a:pt x="3625939" y="2692400"/>
                </a:lnTo>
                <a:lnTo>
                  <a:pt x="3642946" y="2730500"/>
                </a:lnTo>
                <a:lnTo>
                  <a:pt x="3659521" y="2768600"/>
                </a:lnTo>
                <a:lnTo>
                  <a:pt x="3675660" y="2819400"/>
                </a:lnTo>
                <a:lnTo>
                  <a:pt x="3691363" y="2857500"/>
                </a:lnTo>
                <a:lnTo>
                  <a:pt x="3706624" y="2908300"/>
                </a:lnTo>
                <a:lnTo>
                  <a:pt x="3721443" y="2946400"/>
                </a:lnTo>
                <a:lnTo>
                  <a:pt x="3735815" y="2984500"/>
                </a:lnTo>
                <a:lnTo>
                  <a:pt x="3749739" y="3035300"/>
                </a:lnTo>
                <a:lnTo>
                  <a:pt x="3763212" y="3073400"/>
                </a:lnTo>
                <a:lnTo>
                  <a:pt x="3776231" y="3124200"/>
                </a:lnTo>
                <a:lnTo>
                  <a:pt x="3788793" y="3162300"/>
                </a:lnTo>
                <a:lnTo>
                  <a:pt x="3800895" y="3213100"/>
                </a:lnTo>
                <a:lnTo>
                  <a:pt x="3812536" y="3251200"/>
                </a:lnTo>
                <a:lnTo>
                  <a:pt x="3823711" y="3302000"/>
                </a:lnTo>
                <a:lnTo>
                  <a:pt x="3834420" y="3340100"/>
                </a:lnTo>
                <a:lnTo>
                  <a:pt x="3844657" y="3390900"/>
                </a:lnTo>
                <a:lnTo>
                  <a:pt x="3854422" y="3441700"/>
                </a:lnTo>
                <a:lnTo>
                  <a:pt x="3863711" y="3479800"/>
                </a:lnTo>
                <a:lnTo>
                  <a:pt x="3872522" y="3530600"/>
                </a:lnTo>
                <a:lnTo>
                  <a:pt x="3880852" y="3568700"/>
                </a:lnTo>
                <a:lnTo>
                  <a:pt x="3888697" y="3619500"/>
                </a:lnTo>
                <a:lnTo>
                  <a:pt x="3896057" y="3670300"/>
                </a:lnTo>
                <a:lnTo>
                  <a:pt x="3902927" y="3708400"/>
                </a:lnTo>
                <a:lnTo>
                  <a:pt x="3909305" y="3759200"/>
                </a:lnTo>
                <a:lnTo>
                  <a:pt x="3915188" y="3810000"/>
                </a:lnTo>
                <a:lnTo>
                  <a:pt x="3920574" y="3848100"/>
                </a:lnTo>
                <a:lnTo>
                  <a:pt x="3925460" y="3898900"/>
                </a:lnTo>
                <a:lnTo>
                  <a:pt x="3929843" y="3949700"/>
                </a:lnTo>
                <a:lnTo>
                  <a:pt x="3933721" y="4000500"/>
                </a:lnTo>
                <a:lnTo>
                  <a:pt x="3937090" y="4038600"/>
                </a:lnTo>
                <a:lnTo>
                  <a:pt x="3939949" y="4089400"/>
                </a:lnTo>
                <a:lnTo>
                  <a:pt x="3942294" y="4140200"/>
                </a:lnTo>
                <a:lnTo>
                  <a:pt x="3944122" y="4191000"/>
                </a:lnTo>
                <a:lnTo>
                  <a:pt x="3945431" y="4229100"/>
                </a:lnTo>
                <a:lnTo>
                  <a:pt x="3946219" y="4279900"/>
                </a:lnTo>
                <a:lnTo>
                  <a:pt x="3946482" y="4330700"/>
                </a:lnTo>
                <a:lnTo>
                  <a:pt x="3946219" y="4381500"/>
                </a:lnTo>
                <a:lnTo>
                  <a:pt x="3945431" y="4432300"/>
                </a:lnTo>
                <a:lnTo>
                  <a:pt x="3944122" y="4483100"/>
                </a:lnTo>
                <a:lnTo>
                  <a:pt x="3942294" y="4521200"/>
                </a:lnTo>
                <a:lnTo>
                  <a:pt x="3939949" y="4572000"/>
                </a:lnTo>
                <a:lnTo>
                  <a:pt x="3937090" y="4622800"/>
                </a:lnTo>
                <a:lnTo>
                  <a:pt x="3933721" y="4673600"/>
                </a:lnTo>
                <a:lnTo>
                  <a:pt x="3929843" y="4711700"/>
                </a:lnTo>
                <a:lnTo>
                  <a:pt x="3925460" y="4762500"/>
                </a:lnTo>
                <a:lnTo>
                  <a:pt x="3920574" y="4813300"/>
                </a:lnTo>
                <a:lnTo>
                  <a:pt x="3915188" y="4851400"/>
                </a:lnTo>
                <a:lnTo>
                  <a:pt x="3909305" y="4902200"/>
                </a:lnTo>
                <a:lnTo>
                  <a:pt x="3902927" y="4953000"/>
                </a:lnTo>
                <a:lnTo>
                  <a:pt x="3896057" y="4991100"/>
                </a:lnTo>
                <a:lnTo>
                  <a:pt x="3888697" y="5041900"/>
                </a:lnTo>
                <a:lnTo>
                  <a:pt x="3880852" y="5092700"/>
                </a:lnTo>
                <a:lnTo>
                  <a:pt x="3872522" y="5130800"/>
                </a:lnTo>
                <a:lnTo>
                  <a:pt x="3863711" y="5181600"/>
                </a:lnTo>
                <a:lnTo>
                  <a:pt x="3854422" y="5232400"/>
                </a:lnTo>
                <a:lnTo>
                  <a:pt x="3844657" y="5270500"/>
                </a:lnTo>
                <a:lnTo>
                  <a:pt x="3834420" y="5321300"/>
                </a:lnTo>
                <a:lnTo>
                  <a:pt x="3823711" y="5359400"/>
                </a:lnTo>
                <a:lnTo>
                  <a:pt x="3812536" y="5410200"/>
                </a:lnTo>
                <a:lnTo>
                  <a:pt x="3800895" y="5448300"/>
                </a:lnTo>
                <a:lnTo>
                  <a:pt x="3788793" y="5499100"/>
                </a:lnTo>
                <a:lnTo>
                  <a:pt x="3776231" y="5537200"/>
                </a:lnTo>
                <a:lnTo>
                  <a:pt x="3763212" y="5588000"/>
                </a:lnTo>
                <a:lnTo>
                  <a:pt x="3749739" y="5626100"/>
                </a:lnTo>
                <a:lnTo>
                  <a:pt x="3735815" y="5676900"/>
                </a:lnTo>
                <a:lnTo>
                  <a:pt x="3721443" y="5715000"/>
                </a:lnTo>
                <a:lnTo>
                  <a:pt x="3706624" y="5765800"/>
                </a:lnTo>
                <a:lnTo>
                  <a:pt x="3691363" y="5803900"/>
                </a:lnTo>
                <a:lnTo>
                  <a:pt x="3675660" y="5842000"/>
                </a:lnTo>
                <a:lnTo>
                  <a:pt x="3659521" y="5892800"/>
                </a:lnTo>
                <a:lnTo>
                  <a:pt x="3642946" y="5930900"/>
                </a:lnTo>
                <a:lnTo>
                  <a:pt x="3625939" y="5981700"/>
                </a:lnTo>
                <a:lnTo>
                  <a:pt x="3608502" y="6019800"/>
                </a:lnTo>
                <a:lnTo>
                  <a:pt x="3590638" y="6057900"/>
                </a:lnTo>
                <a:lnTo>
                  <a:pt x="3572350" y="6096000"/>
                </a:lnTo>
                <a:lnTo>
                  <a:pt x="3553641" y="6146800"/>
                </a:lnTo>
                <a:lnTo>
                  <a:pt x="3534513" y="6184900"/>
                </a:lnTo>
                <a:lnTo>
                  <a:pt x="3514969" y="6223000"/>
                </a:lnTo>
                <a:lnTo>
                  <a:pt x="3495012" y="6261100"/>
                </a:lnTo>
                <a:lnTo>
                  <a:pt x="3474643" y="6311900"/>
                </a:lnTo>
                <a:lnTo>
                  <a:pt x="3453867" y="6350000"/>
                </a:lnTo>
                <a:lnTo>
                  <a:pt x="3432686" y="6388100"/>
                </a:lnTo>
                <a:lnTo>
                  <a:pt x="3411103" y="6426200"/>
                </a:lnTo>
                <a:lnTo>
                  <a:pt x="3389119" y="6464300"/>
                </a:lnTo>
                <a:lnTo>
                  <a:pt x="3366739" y="6502400"/>
                </a:lnTo>
                <a:lnTo>
                  <a:pt x="3343964" y="6540500"/>
                </a:lnTo>
                <a:lnTo>
                  <a:pt x="3320797" y="6578600"/>
                </a:lnTo>
                <a:lnTo>
                  <a:pt x="3297242" y="6616700"/>
                </a:lnTo>
                <a:lnTo>
                  <a:pt x="3273300" y="6654800"/>
                </a:lnTo>
                <a:lnTo>
                  <a:pt x="3248975" y="6692900"/>
                </a:lnTo>
                <a:lnTo>
                  <a:pt x="3224269" y="6731000"/>
                </a:lnTo>
                <a:lnTo>
                  <a:pt x="3199185" y="6769100"/>
                </a:lnTo>
                <a:lnTo>
                  <a:pt x="3173725" y="6807200"/>
                </a:lnTo>
                <a:lnTo>
                  <a:pt x="3147893" y="6845300"/>
                </a:lnTo>
                <a:lnTo>
                  <a:pt x="3121691" y="6883400"/>
                </a:lnTo>
                <a:lnTo>
                  <a:pt x="3095121" y="6921500"/>
                </a:lnTo>
                <a:lnTo>
                  <a:pt x="3068187" y="6959600"/>
                </a:lnTo>
                <a:lnTo>
                  <a:pt x="3040892" y="6997700"/>
                </a:lnTo>
                <a:lnTo>
                  <a:pt x="3013237" y="7023100"/>
                </a:lnTo>
                <a:lnTo>
                  <a:pt x="2985225" y="7061200"/>
                </a:lnTo>
                <a:lnTo>
                  <a:pt x="2956860" y="7099300"/>
                </a:lnTo>
                <a:lnTo>
                  <a:pt x="2928144" y="7137400"/>
                </a:lnTo>
                <a:lnTo>
                  <a:pt x="2899080" y="7162800"/>
                </a:lnTo>
                <a:lnTo>
                  <a:pt x="2869670" y="7200900"/>
                </a:lnTo>
                <a:lnTo>
                  <a:pt x="2839918" y="7239000"/>
                </a:lnTo>
                <a:lnTo>
                  <a:pt x="2809825" y="7264400"/>
                </a:lnTo>
                <a:lnTo>
                  <a:pt x="2779395" y="7302500"/>
                </a:lnTo>
                <a:lnTo>
                  <a:pt x="2748630" y="7327900"/>
                </a:lnTo>
                <a:lnTo>
                  <a:pt x="2717533" y="7366000"/>
                </a:lnTo>
                <a:lnTo>
                  <a:pt x="2686106" y="7391400"/>
                </a:lnTo>
                <a:lnTo>
                  <a:pt x="2654353" y="7429500"/>
                </a:lnTo>
                <a:lnTo>
                  <a:pt x="2622277" y="7454900"/>
                </a:lnTo>
                <a:lnTo>
                  <a:pt x="2589879" y="7493000"/>
                </a:lnTo>
                <a:lnTo>
                  <a:pt x="2557162" y="7518400"/>
                </a:lnTo>
                <a:lnTo>
                  <a:pt x="2524130" y="7556500"/>
                </a:lnTo>
                <a:lnTo>
                  <a:pt x="2457130" y="7607300"/>
                </a:lnTo>
                <a:lnTo>
                  <a:pt x="2423167" y="7645400"/>
                </a:lnTo>
                <a:lnTo>
                  <a:pt x="2354329" y="7696200"/>
                </a:lnTo>
                <a:lnTo>
                  <a:pt x="2319459" y="7734300"/>
                </a:lnTo>
                <a:lnTo>
                  <a:pt x="2213080" y="7810500"/>
                </a:lnTo>
                <a:lnTo>
                  <a:pt x="2104104" y="7886700"/>
                </a:lnTo>
                <a:lnTo>
                  <a:pt x="1954888" y="7988300"/>
                </a:lnTo>
                <a:lnTo>
                  <a:pt x="1801357" y="8089900"/>
                </a:lnTo>
                <a:lnTo>
                  <a:pt x="1762321" y="8115300"/>
                </a:lnTo>
                <a:lnTo>
                  <a:pt x="1723028" y="8128000"/>
                </a:lnTo>
                <a:lnTo>
                  <a:pt x="1643686" y="8178800"/>
                </a:lnTo>
                <a:lnTo>
                  <a:pt x="1603641" y="8191500"/>
                </a:lnTo>
                <a:lnTo>
                  <a:pt x="1522819" y="8242300"/>
                </a:lnTo>
                <a:lnTo>
                  <a:pt x="1482046" y="8255000"/>
                </a:lnTo>
                <a:lnTo>
                  <a:pt x="1441037" y="8280400"/>
                </a:lnTo>
                <a:lnTo>
                  <a:pt x="1399793" y="8293100"/>
                </a:lnTo>
                <a:lnTo>
                  <a:pt x="1358318" y="8318500"/>
                </a:lnTo>
                <a:lnTo>
                  <a:pt x="1316613" y="8331200"/>
                </a:lnTo>
                <a:lnTo>
                  <a:pt x="1274682" y="8356600"/>
                </a:lnTo>
                <a:lnTo>
                  <a:pt x="1190153" y="8382000"/>
                </a:lnTo>
                <a:lnTo>
                  <a:pt x="1147560" y="8407400"/>
                </a:lnTo>
                <a:lnTo>
                  <a:pt x="975059" y="8458200"/>
                </a:lnTo>
                <a:lnTo>
                  <a:pt x="931415" y="8483600"/>
                </a:lnTo>
                <a:lnTo>
                  <a:pt x="620410" y="8572500"/>
                </a:lnTo>
                <a:lnTo>
                  <a:pt x="575228" y="8572500"/>
                </a:lnTo>
                <a:lnTo>
                  <a:pt x="438610" y="8610600"/>
                </a:lnTo>
                <a:lnTo>
                  <a:pt x="392723" y="8610600"/>
                </a:lnTo>
                <a:lnTo>
                  <a:pt x="300443" y="8636000"/>
                </a:lnTo>
                <a:lnTo>
                  <a:pt x="254056" y="8636000"/>
                </a:lnTo>
                <a:lnTo>
                  <a:pt x="207508" y="8648700"/>
                </a:lnTo>
                <a:lnTo>
                  <a:pt x="160801" y="8648700"/>
                </a:lnTo>
                <a:lnTo>
                  <a:pt x="113938" y="8661400"/>
                </a:lnTo>
                <a:lnTo>
                  <a:pt x="66923" y="8661400"/>
                </a:lnTo>
                <a:lnTo>
                  <a:pt x="19757" y="8674100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E138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E138C"/>
                </a:solidFill>
                <a:latin typeface="Noto Sans CJK JP Regular"/>
                <a:cs typeface="Noto Sans CJK JP Regular"/>
              </a:defRPr>
            </a:lvl1pPr>
          </a:lstStyle>
          <a:p>
            <a:pPr marL="80645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5" dirty="0"/>
              <a:t> </a:t>
            </a:r>
            <a:fld id="{81D60167-4931-47E6-BA6A-407CBD079E47}" type="slidenum">
              <a:rPr dirty="0"/>
              <a:t>‹#›</a:t>
            </a:fld>
            <a:r>
              <a:rPr spc="1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35646" y="0"/>
            <a:ext cx="8552815" cy="10274300"/>
          </a:xfrm>
          <a:custGeom>
            <a:avLst/>
            <a:gdLst/>
            <a:ahLst/>
            <a:cxnLst/>
            <a:rect l="l" t="t" r="r" b="b"/>
            <a:pathLst>
              <a:path w="8552815" h="10274300">
                <a:moveTo>
                  <a:pt x="8552352" y="10274300"/>
                </a:moveTo>
                <a:lnTo>
                  <a:pt x="2144007" y="10274300"/>
                </a:lnTo>
                <a:lnTo>
                  <a:pt x="2120793" y="10261600"/>
                </a:lnTo>
                <a:lnTo>
                  <a:pt x="2081632" y="10223500"/>
                </a:lnTo>
                <a:lnTo>
                  <a:pt x="2042773" y="10172700"/>
                </a:lnTo>
                <a:lnTo>
                  <a:pt x="1965968" y="10096500"/>
                </a:lnTo>
                <a:lnTo>
                  <a:pt x="1890392" y="10020300"/>
                </a:lnTo>
                <a:lnTo>
                  <a:pt x="1853071" y="9969500"/>
                </a:lnTo>
                <a:lnTo>
                  <a:pt x="1816062" y="9931400"/>
                </a:lnTo>
                <a:lnTo>
                  <a:pt x="1742990" y="9855200"/>
                </a:lnTo>
                <a:lnTo>
                  <a:pt x="1706931" y="9804400"/>
                </a:lnTo>
                <a:lnTo>
                  <a:pt x="1635777" y="9728200"/>
                </a:lnTo>
                <a:lnTo>
                  <a:pt x="1600685" y="9677400"/>
                </a:lnTo>
                <a:lnTo>
                  <a:pt x="1565920" y="9639300"/>
                </a:lnTo>
                <a:lnTo>
                  <a:pt x="1531482" y="9588500"/>
                </a:lnTo>
                <a:lnTo>
                  <a:pt x="1497374" y="9550400"/>
                </a:lnTo>
                <a:lnTo>
                  <a:pt x="1463598" y="9499600"/>
                </a:lnTo>
                <a:lnTo>
                  <a:pt x="1430155" y="9461500"/>
                </a:lnTo>
                <a:lnTo>
                  <a:pt x="1397047" y="9410700"/>
                </a:lnTo>
                <a:lnTo>
                  <a:pt x="1364277" y="9372600"/>
                </a:lnTo>
                <a:lnTo>
                  <a:pt x="1331846" y="9321800"/>
                </a:lnTo>
                <a:lnTo>
                  <a:pt x="1299755" y="9283700"/>
                </a:lnTo>
                <a:lnTo>
                  <a:pt x="1268008" y="9232900"/>
                </a:lnTo>
                <a:lnTo>
                  <a:pt x="1236605" y="9182100"/>
                </a:lnTo>
                <a:lnTo>
                  <a:pt x="1205549" y="9144000"/>
                </a:lnTo>
                <a:lnTo>
                  <a:pt x="1174841" y="9093200"/>
                </a:lnTo>
                <a:lnTo>
                  <a:pt x="1144484" y="9042400"/>
                </a:lnTo>
                <a:lnTo>
                  <a:pt x="1114478" y="9004300"/>
                </a:lnTo>
                <a:lnTo>
                  <a:pt x="1084827" y="8953500"/>
                </a:lnTo>
                <a:lnTo>
                  <a:pt x="1055531" y="8902700"/>
                </a:lnTo>
                <a:lnTo>
                  <a:pt x="1026594" y="8851900"/>
                </a:lnTo>
                <a:lnTo>
                  <a:pt x="998015" y="8813800"/>
                </a:lnTo>
                <a:lnTo>
                  <a:pt x="969799" y="8763000"/>
                </a:lnTo>
                <a:lnTo>
                  <a:pt x="941945" y="8712200"/>
                </a:lnTo>
                <a:lnTo>
                  <a:pt x="914457" y="8661400"/>
                </a:lnTo>
                <a:lnTo>
                  <a:pt x="887335" y="8610600"/>
                </a:lnTo>
                <a:lnTo>
                  <a:pt x="860583" y="8559800"/>
                </a:lnTo>
                <a:lnTo>
                  <a:pt x="834201" y="8509000"/>
                </a:lnTo>
                <a:lnTo>
                  <a:pt x="808192" y="8470900"/>
                </a:lnTo>
                <a:lnTo>
                  <a:pt x="782558" y="8420100"/>
                </a:lnTo>
                <a:lnTo>
                  <a:pt x="757300" y="8369300"/>
                </a:lnTo>
                <a:lnTo>
                  <a:pt x="732420" y="8318500"/>
                </a:lnTo>
                <a:lnTo>
                  <a:pt x="707920" y="8267700"/>
                </a:lnTo>
                <a:lnTo>
                  <a:pt x="683802" y="8216900"/>
                </a:lnTo>
                <a:lnTo>
                  <a:pt x="660068" y="8166100"/>
                </a:lnTo>
                <a:lnTo>
                  <a:pt x="636719" y="8115300"/>
                </a:lnTo>
                <a:lnTo>
                  <a:pt x="613758" y="8064500"/>
                </a:lnTo>
                <a:lnTo>
                  <a:pt x="591187" y="8013700"/>
                </a:lnTo>
                <a:lnTo>
                  <a:pt x="569006" y="7950200"/>
                </a:lnTo>
                <a:lnTo>
                  <a:pt x="547219" y="7899400"/>
                </a:lnTo>
                <a:lnTo>
                  <a:pt x="525827" y="7848600"/>
                </a:lnTo>
                <a:lnTo>
                  <a:pt x="504831" y="7797800"/>
                </a:lnTo>
                <a:lnTo>
                  <a:pt x="484235" y="7747000"/>
                </a:lnTo>
                <a:lnTo>
                  <a:pt x="464038" y="7696200"/>
                </a:lnTo>
                <a:lnTo>
                  <a:pt x="444245" y="7645400"/>
                </a:lnTo>
                <a:lnTo>
                  <a:pt x="424855" y="7581900"/>
                </a:lnTo>
                <a:lnTo>
                  <a:pt x="405872" y="7531100"/>
                </a:lnTo>
                <a:lnTo>
                  <a:pt x="387297" y="7480300"/>
                </a:lnTo>
                <a:lnTo>
                  <a:pt x="369131" y="7429500"/>
                </a:lnTo>
                <a:lnTo>
                  <a:pt x="351378" y="7366000"/>
                </a:lnTo>
                <a:lnTo>
                  <a:pt x="334038" y="7315200"/>
                </a:lnTo>
                <a:lnTo>
                  <a:pt x="317113" y="7264400"/>
                </a:lnTo>
                <a:lnTo>
                  <a:pt x="300606" y="7213600"/>
                </a:lnTo>
                <a:lnTo>
                  <a:pt x="284518" y="7150100"/>
                </a:lnTo>
                <a:lnTo>
                  <a:pt x="268851" y="7099300"/>
                </a:lnTo>
                <a:lnTo>
                  <a:pt x="253607" y="7048500"/>
                </a:lnTo>
                <a:lnTo>
                  <a:pt x="238787" y="6985000"/>
                </a:lnTo>
                <a:lnTo>
                  <a:pt x="224395" y="6934200"/>
                </a:lnTo>
                <a:lnTo>
                  <a:pt x="210430" y="6883400"/>
                </a:lnTo>
                <a:lnTo>
                  <a:pt x="196897" y="6819900"/>
                </a:lnTo>
                <a:lnTo>
                  <a:pt x="183795" y="6769100"/>
                </a:lnTo>
                <a:lnTo>
                  <a:pt x="171127" y="6705600"/>
                </a:lnTo>
                <a:lnTo>
                  <a:pt x="158896" y="6654800"/>
                </a:lnTo>
                <a:lnTo>
                  <a:pt x="147102" y="6591300"/>
                </a:lnTo>
                <a:lnTo>
                  <a:pt x="135748" y="6540500"/>
                </a:lnTo>
                <a:lnTo>
                  <a:pt x="124836" y="6477000"/>
                </a:lnTo>
                <a:lnTo>
                  <a:pt x="114367" y="6426200"/>
                </a:lnTo>
                <a:lnTo>
                  <a:pt x="104343" y="6362700"/>
                </a:lnTo>
                <a:lnTo>
                  <a:pt x="94766" y="6311900"/>
                </a:lnTo>
                <a:lnTo>
                  <a:pt x="85639" y="6248400"/>
                </a:lnTo>
                <a:lnTo>
                  <a:pt x="76962" y="6197600"/>
                </a:lnTo>
                <a:lnTo>
                  <a:pt x="68738" y="6134100"/>
                </a:lnTo>
                <a:lnTo>
                  <a:pt x="60968" y="6083300"/>
                </a:lnTo>
                <a:lnTo>
                  <a:pt x="53655" y="6019800"/>
                </a:lnTo>
                <a:lnTo>
                  <a:pt x="46800" y="5969000"/>
                </a:lnTo>
                <a:lnTo>
                  <a:pt x="40406" y="5905500"/>
                </a:lnTo>
                <a:lnTo>
                  <a:pt x="34473" y="5842000"/>
                </a:lnTo>
                <a:lnTo>
                  <a:pt x="29005" y="5791200"/>
                </a:lnTo>
                <a:lnTo>
                  <a:pt x="24002" y="5727700"/>
                </a:lnTo>
                <a:lnTo>
                  <a:pt x="19466" y="5676900"/>
                </a:lnTo>
                <a:lnTo>
                  <a:pt x="15401" y="5613400"/>
                </a:lnTo>
                <a:lnTo>
                  <a:pt x="11806" y="5549900"/>
                </a:lnTo>
                <a:lnTo>
                  <a:pt x="8685" y="5499100"/>
                </a:lnTo>
                <a:lnTo>
                  <a:pt x="6039" y="5435600"/>
                </a:lnTo>
                <a:lnTo>
                  <a:pt x="3870" y="5372100"/>
                </a:lnTo>
                <a:lnTo>
                  <a:pt x="2179" y="5321300"/>
                </a:lnTo>
                <a:lnTo>
                  <a:pt x="970" y="5257800"/>
                </a:lnTo>
                <a:lnTo>
                  <a:pt x="242" y="5194300"/>
                </a:lnTo>
                <a:lnTo>
                  <a:pt x="0" y="5130800"/>
                </a:lnTo>
                <a:lnTo>
                  <a:pt x="242" y="5080000"/>
                </a:lnTo>
                <a:lnTo>
                  <a:pt x="970" y="5016500"/>
                </a:lnTo>
                <a:lnTo>
                  <a:pt x="2179" y="4953000"/>
                </a:lnTo>
                <a:lnTo>
                  <a:pt x="3870" y="4902200"/>
                </a:lnTo>
                <a:lnTo>
                  <a:pt x="6039" y="4838700"/>
                </a:lnTo>
                <a:lnTo>
                  <a:pt x="8685" y="4775200"/>
                </a:lnTo>
                <a:lnTo>
                  <a:pt x="11806" y="4724400"/>
                </a:lnTo>
                <a:lnTo>
                  <a:pt x="15401" y="4660900"/>
                </a:lnTo>
                <a:lnTo>
                  <a:pt x="19466" y="4597400"/>
                </a:lnTo>
                <a:lnTo>
                  <a:pt x="24002" y="4546600"/>
                </a:lnTo>
                <a:lnTo>
                  <a:pt x="29005" y="4483100"/>
                </a:lnTo>
                <a:lnTo>
                  <a:pt x="34473" y="4419600"/>
                </a:lnTo>
                <a:lnTo>
                  <a:pt x="40406" y="4368800"/>
                </a:lnTo>
                <a:lnTo>
                  <a:pt x="46800" y="4305300"/>
                </a:lnTo>
                <a:lnTo>
                  <a:pt x="53655" y="4254500"/>
                </a:lnTo>
                <a:lnTo>
                  <a:pt x="60968" y="4191000"/>
                </a:lnTo>
                <a:lnTo>
                  <a:pt x="68738" y="4140200"/>
                </a:lnTo>
                <a:lnTo>
                  <a:pt x="76962" y="4076700"/>
                </a:lnTo>
                <a:lnTo>
                  <a:pt x="85639" y="4025900"/>
                </a:lnTo>
                <a:lnTo>
                  <a:pt x="94766" y="3962400"/>
                </a:lnTo>
                <a:lnTo>
                  <a:pt x="104343" y="3898900"/>
                </a:lnTo>
                <a:lnTo>
                  <a:pt x="114367" y="3848100"/>
                </a:lnTo>
                <a:lnTo>
                  <a:pt x="124836" y="3797300"/>
                </a:lnTo>
                <a:lnTo>
                  <a:pt x="135748" y="3733800"/>
                </a:lnTo>
                <a:lnTo>
                  <a:pt x="147102" y="3683000"/>
                </a:lnTo>
                <a:lnTo>
                  <a:pt x="158896" y="3619500"/>
                </a:lnTo>
                <a:lnTo>
                  <a:pt x="171127" y="3568700"/>
                </a:lnTo>
                <a:lnTo>
                  <a:pt x="183795" y="3505200"/>
                </a:lnTo>
                <a:lnTo>
                  <a:pt x="196897" y="3454400"/>
                </a:lnTo>
                <a:lnTo>
                  <a:pt x="210430" y="3390900"/>
                </a:lnTo>
                <a:lnTo>
                  <a:pt x="224395" y="3340100"/>
                </a:lnTo>
                <a:lnTo>
                  <a:pt x="238787" y="3289300"/>
                </a:lnTo>
                <a:lnTo>
                  <a:pt x="253607" y="3225800"/>
                </a:lnTo>
                <a:lnTo>
                  <a:pt x="268851" y="3175000"/>
                </a:lnTo>
                <a:lnTo>
                  <a:pt x="284518" y="3124200"/>
                </a:lnTo>
                <a:lnTo>
                  <a:pt x="300606" y="3060700"/>
                </a:lnTo>
                <a:lnTo>
                  <a:pt x="317113" y="3009900"/>
                </a:lnTo>
                <a:lnTo>
                  <a:pt x="334038" y="2959100"/>
                </a:lnTo>
                <a:lnTo>
                  <a:pt x="351378" y="2908300"/>
                </a:lnTo>
                <a:lnTo>
                  <a:pt x="369131" y="2844800"/>
                </a:lnTo>
                <a:lnTo>
                  <a:pt x="387297" y="2794000"/>
                </a:lnTo>
                <a:lnTo>
                  <a:pt x="405872" y="2743200"/>
                </a:lnTo>
                <a:lnTo>
                  <a:pt x="424855" y="2692400"/>
                </a:lnTo>
                <a:lnTo>
                  <a:pt x="444245" y="2628900"/>
                </a:lnTo>
                <a:lnTo>
                  <a:pt x="464038" y="2578100"/>
                </a:lnTo>
                <a:lnTo>
                  <a:pt x="484235" y="2527300"/>
                </a:lnTo>
                <a:lnTo>
                  <a:pt x="504831" y="2476500"/>
                </a:lnTo>
                <a:lnTo>
                  <a:pt x="525827" y="2425700"/>
                </a:lnTo>
                <a:lnTo>
                  <a:pt x="547219" y="2374900"/>
                </a:lnTo>
                <a:lnTo>
                  <a:pt x="569006" y="2324100"/>
                </a:lnTo>
                <a:lnTo>
                  <a:pt x="591187" y="2260600"/>
                </a:lnTo>
                <a:lnTo>
                  <a:pt x="613758" y="2209800"/>
                </a:lnTo>
                <a:lnTo>
                  <a:pt x="636719" y="2159000"/>
                </a:lnTo>
                <a:lnTo>
                  <a:pt x="660068" y="2108200"/>
                </a:lnTo>
                <a:lnTo>
                  <a:pt x="683802" y="2057400"/>
                </a:lnTo>
                <a:lnTo>
                  <a:pt x="707920" y="2006600"/>
                </a:lnTo>
                <a:lnTo>
                  <a:pt x="732420" y="1955800"/>
                </a:lnTo>
                <a:lnTo>
                  <a:pt x="757300" y="1905000"/>
                </a:lnTo>
                <a:lnTo>
                  <a:pt x="782558" y="1854200"/>
                </a:lnTo>
                <a:lnTo>
                  <a:pt x="808192" y="1803400"/>
                </a:lnTo>
                <a:lnTo>
                  <a:pt x="834201" y="1765300"/>
                </a:lnTo>
                <a:lnTo>
                  <a:pt x="860583" y="1714500"/>
                </a:lnTo>
                <a:lnTo>
                  <a:pt x="887335" y="1663700"/>
                </a:lnTo>
                <a:lnTo>
                  <a:pt x="914457" y="1612900"/>
                </a:lnTo>
                <a:lnTo>
                  <a:pt x="941945" y="1562100"/>
                </a:lnTo>
                <a:lnTo>
                  <a:pt x="969799" y="1511300"/>
                </a:lnTo>
                <a:lnTo>
                  <a:pt x="998015" y="1460500"/>
                </a:lnTo>
                <a:lnTo>
                  <a:pt x="1026594" y="1422400"/>
                </a:lnTo>
                <a:lnTo>
                  <a:pt x="1055531" y="1371600"/>
                </a:lnTo>
                <a:lnTo>
                  <a:pt x="1084827" y="1320800"/>
                </a:lnTo>
                <a:lnTo>
                  <a:pt x="1114478" y="1270000"/>
                </a:lnTo>
                <a:lnTo>
                  <a:pt x="1144484" y="1231900"/>
                </a:lnTo>
                <a:lnTo>
                  <a:pt x="1174841" y="1181100"/>
                </a:lnTo>
                <a:lnTo>
                  <a:pt x="1205549" y="1130300"/>
                </a:lnTo>
                <a:lnTo>
                  <a:pt x="1236605" y="1092200"/>
                </a:lnTo>
                <a:lnTo>
                  <a:pt x="1268008" y="1041400"/>
                </a:lnTo>
                <a:lnTo>
                  <a:pt x="1299755" y="990600"/>
                </a:lnTo>
                <a:lnTo>
                  <a:pt x="1331846" y="952500"/>
                </a:lnTo>
                <a:lnTo>
                  <a:pt x="1364277" y="901700"/>
                </a:lnTo>
                <a:lnTo>
                  <a:pt x="1397047" y="863600"/>
                </a:lnTo>
                <a:lnTo>
                  <a:pt x="1430155" y="812800"/>
                </a:lnTo>
                <a:lnTo>
                  <a:pt x="1463598" y="774700"/>
                </a:lnTo>
                <a:lnTo>
                  <a:pt x="1497374" y="723900"/>
                </a:lnTo>
                <a:lnTo>
                  <a:pt x="1531482" y="685800"/>
                </a:lnTo>
                <a:lnTo>
                  <a:pt x="1565920" y="635000"/>
                </a:lnTo>
                <a:lnTo>
                  <a:pt x="1600685" y="596900"/>
                </a:lnTo>
                <a:lnTo>
                  <a:pt x="1635777" y="546100"/>
                </a:lnTo>
                <a:lnTo>
                  <a:pt x="1706931" y="469900"/>
                </a:lnTo>
                <a:lnTo>
                  <a:pt x="1742990" y="419100"/>
                </a:lnTo>
                <a:lnTo>
                  <a:pt x="1779368" y="381000"/>
                </a:lnTo>
                <a:lnTo>
                  <a:pt x="1853071" y="304800"/>
                </a:lnTo>
                <a:lnTo>
                  <a:pt x="1890392" y="254000"/>
                </a:lnTo>
                <a:lnTo>
                  <a:pt x="1965968" y="177800"/>
                </a:lnTo>
                <a:lnTo>
                  <a:pt x="2042773" y="101600"/>
                </a:lnTo>
                <a:lnTo>
                  <a:pt x="2081632" y="50800"/>
                </a:lnTo>
                <a:lnTo>
                  <a:pt x="2120793" y="12700"/>
                </a:lnTo>
                <a:lnTo>
                  <a:pt x="2143903" y="0"/>
                </a:lnTo>
                <a:lnTo>
                  <a:pt x="8552352" y="0"/>
                </a:lnTo>
                <a:lnTo>
                  <a:pt x="8552352" y="1117600"/>
                </a:lnTo>
                <a:lnTo>
                  <a:pt x="7048091" y="1117600"/>
                </a:lnTo>
                <a:lnTo>
                  <a:pt x="7000144" y="1130300"/>
                </a:lnTo>
                <a:lnTo>
                  <a:pt x="6857214" y="1130300"/>
                </a:lnTo>
                <a:lnTo>
                  <a:pt x="6809884" y="1143000"/>
                </a:lnTo>
                <a:lnTo>
                  <a:pt x="6762717" y="1143000"/>
                </a:lnTo>
                <a:lnTo>
                  <a:pt x="6715715" y="1155700"/>
                </a:lnTo>
                <a:lnTo>
                  <a:pt x="6668882" y="1155700"/>
                </a:lnTo>
                <a:lnTo>
                  <a:pt x="6622221" y="1168400"/>
                </a:lnTo>
                <a:lnTo>
                  <a:pt x="6575735" y="1168400"/>
                </a:lnTo>
                <a:lnTo>
                  <a:pt x="6483303" y="1193800"/>
                </a:lnTo>
                <a:lnTo>
                  <a:pt x="6437362" y="1193800"/>
                </a:lnTo>
                <a:lnTo>
                  <a:pt x="6255515" y="1244600"/>
                </a:lnTo>
                <a:lnTo>
                  <a:pt x="6210548" y="1244600"/>
                </a:lnTo>
                <a:lnTo>
                  <a:pt x="6076885" y="1282700"/>
                </a:lnTo>
                <a:lnTo>
                  <a:pt x="6032755" y="1308100"/>
                </a:lnTo>
                <a:lnTo>
                  <a:pt x="5815427" y="1371600"/>
                </a:lnTo>
                <a:lnTo>
                  <a:pt x="5772649" y="1397000"/>
                </a:lnTo>
                <a:lnTo>
                  <a:pt x="5730107" y="1409700"/>
                </a:lnTo>
                <a:lnTo>
                  <a:pt x="5687805" y="1435100"/>
                </a:lnTo>
                <a:lnTo>
                  <a:pt x="5603934" y="1460500"/>
                </a:lnTo>
                <a:lnTo>
                  <a:pt x="5562372" y="1485900"/>
                </a:lnTo>
                <a:lnTo>
                  <a:pt x="5521062" y="1498600"/>
                </a:lnTo>
                <a:lnTo>
                  <a:pt x="5439213" y="1549400"/>
                </a:lnTo>
                <a:lnTo>
                  <a:pt x="5398681" y="1562100"/>
                </a:lnTo>
                <a:lnTo>
                  <a:pt x="5318418" y="1612900"/>
                </a:lnTo>
                <a:lnTo>
                  <a:pt x="5278693" y="1625600"/>
                </a:lnTo>
                <a:lnTo>
                  <a:pt x="5122579" y="1727200"/>
                </a:lnTo>
                <a:lnTo>
                  <a:pt x="5084263" y="1739900"/>
                </a:lnTo>
                <a:lnTo>
                  <a:pt x="4971078" y="1816100"/>
                </a:lnTo>
                <a:lnTo>
                  <a:pt x="4860605" y="1892300"/>
                </a:lnTo>
                <a:lnTo>
                  <a:pt x="4824399" y="1930400"/>
                </a:lnTo>
                <a:lnTo>
                  <a:pt x="4717677" y="2006600"/>
                </a:lnTo>
                <a:lnTo>
                  <a:pt x="4682746" y="2032000"/>
                </a:lnTo>
                <a:lnTo>
                  <a:pt x="4648143" y="2070100"/>
                </a:lnTo>
                <a:lnTo>
                  <a:pt x="4579930" y="2120900"/>
                </a:lnTo>
                <a:lnTo>
                  <a:pt x="4546328" y="2159000"/>
                </a:lnTo>
                <a:lnTo>
                  <a:pt x="4513065" y="2184400"/>
                </a:lnTo>
                <a:lnTo>
                  <a:pt x="4480146" y="2222500"/>
                </a:lnTo>
                <a:lnTo>
                  <a:pt x="4415350" y="2273300"/>
                </a:lnTo>
                <a:lnTo>
                  <a:pt x="4383480" y="2311400"/>
                </a:lnTo>
                <a:lnTo>
                  <a:pt x="4351966" y="2349500"/>
                </a:lnTo>
                <a:lnTo>
                  <a:pt x="4320812" y="2374900"/>
                </a:lnTo>
                <a:lnTo>
                  <a:pt x="4290020" y="2413000"/>
                </a:lnTo>
                <a:lnTo>
                  <a:pt x="4259595" y="2438400"/>
                </a:lnTo>
                <a:lnTo>
                  <a:pt x="4229538" y="2476500"/>
                </a:lnTo>
                <a:lnTo>
                  <a:pt x="4199854" y="2514600"/>
                </a:lnTo>
                <a:lnTo>
                  <a:pt x="4170545" y="2540000"/>
                </a:lnTo>
                <a:lnTo>
                  <a:pt x="4141615" y="2578100"/>
                </a:lnTo>
                <a:lnTo>
                  <a:pt x="4113067" y="2616200"/>
                </a:lnTo>
                <a:lnTo>
                  <a:pt x="4084905" y="2654300"/>
                </a:lnTo>
                <a:lnTo>
                  <a:pt x="4057131" y="2679700"/>
                </a:lnTo>
                <a:lnTo>
                  <a:pt x="4029748" y="2717800"/>
                </a:lnTo>
                <a:lnTo>
                  <a:pt x="4002761" y="2755900"/>
                </a:lnTo>
                <a:lnTo>
                  <a:pt x="3976172" y="2794000"/>
                </a:lnTo>
                <a:lnTo>
                  <a:pt x="3949984" y="2832100"/>
                </a:lnTo>
                <a:lnTo>
                  <a:pt x="3924201" y="2870200"/>
                </a:lnTo>
                <a:lnTo>
                  <a:pt x="3898826" y="2908300"/>
                </a:lnTo>
                <a:lnTo>
                  <a:pt x="3873862" y="2946400"/>
                </a:lnTo>
                <a:lnTo>
                  <a:pt x="3849313" y="2984500"/>
                </a:lnTo>
                <a:lnTo>
                  <a:pt x="3825181" y="3022600"/>
                </a:lnTo>
                <a:lnTo>
                  <a:pt x="3801470" y="3060700"/>
                </a:lnTo>
                <a:lnTo>
                  <a:pt x="3778183" y="3098800"/>
                </a:lnTo>
                <a:lnTo>
                  <a:pt x="3755323" y="3136900"/>
                </a:lnTo>
                <a:lnTo>
                  <a:pt x="3732894" y="3175000"/>
                </a:lnTo>
                <a:lnTo>
                  <a:pt x="3710898" y="3213100"/>
                </a:lnTo>
                <a:lnTo>
                  <a:pt x="3689340" y="3251200"/>
                </a:lnTo>
                <a:lnTo>
                  <a:pt x="3668222" y="3289300"/>
                </a:lnTo>
                <a:lnTo>
                  <a:pt x="3647547" y="3340100"/>
                </a:lnTo>
                <a:lnTo>
                  <a:pt x="3627319" y="3378200"/>
                </a:lnTo>
                <a:lnTo>
                  <a:pt x="3607540" y="3416300"/>
                </a:lnTo>
                <a:lnTo>
                  <a:pt x="3588215" y="3454400"/>
                </a:lnTo>
                <a:lnTo>
                  <a:pt x="3569347" y="3505200"/>
                </a:lnTo>
                <a:lnTo>
                  <a:pt x="3550937" y="3543300"/>
                </a:lnTo>
                <a:lnTo>
                  <a:pt x="3532991" y="3581400"/>
                </a:lnTo>
                <a:lnTo>
                  <a:pt x="3515511" y="3632200"/>
                </a:lnTo>
                <a:lnTo>
                  <a:pt x="3498500" y="3670300"/>
                </a:lnTo>
                <a:lnTo>
                  <a:pt x="3481962" y="3708400"/>
                </a:lnTo>
                <a:lnTo>
                  <a:pt x="3465899" y="3759200"/>
                </a:lnTo>
                <a:lnTo>
                  <a:pt x="3450315" y="3797300"/>
                </a:lnTo>
                <a:lnTo>
                  <a:pt x="3435214" y="3835400"/>
                </a:lnTo>
                <a:lnTo>
                  <a:pt x="3420598" y="3886200"/>
                </a:lnTo>
                <a:lnTo>
                  <a:pt x="3406471" y="3924300"/>
                </a:lnTo>
                <a:lnTo>
                  <a:pt x="3392835" y="3975100"/>
                </a:lnTo>
                <a:lnTo>
                  <a:pt x="3379695" y="4013200"/>
                </a:lnTo>
                <a:lnTo>
                  <a:pt x="3367053" y="4064000"/>
                </a:lnTo>
                <a:lnTo>
                  <a:pt x="3354913" y="4102100"/>
                </a:lnTo>
                <a:lnTo>
                  <a:pt x="3343277" y="4152900"/>
                </a:lnTo>
                <a:lnTo>
                  <a:pt x="3332150" y="4191000"/>
                </a:lnTo>
                <a:lnTo>
                  <a:pt x="3321534" y="4241800"/>
                </a:lnTo>
                <a:lnTo>
                  <a:pt x="3311433" y="4292600"/>
                </a:lnTo>
                <a:lnTo>
                  <a:pt x="3301849" y="4330700"/>
                </a:lnTo>
                <a:lnTo>
                  <a:pt x="3292786" y="4381500"/>
                </a:lnTo>
                <a:lnTo>
                  <a:pt x="3284248" y="4419600"/>
                </a:lnTo>
                <a:lnTo>
                  <a:pt x="3276236" y="4470400"/>
                </a:lnTo>
                <a:lnTo>
                  <a:pt x="3268756" y="4521200"/>
                </a:lnTo>
                <a:lnTo>
                  <a:pt x="3261810" y="4559300"/>
                </a:lnTo>
                <a:lnTo>
                  <a:pt x="3255400" y="4610100"/>
                </a:lnTo>
                <a:lnTo>
                  <a:pt x="3249531" y="4660900"/>
                </a:lnTo>
                <a:lnTo>
                  <a:pt x="3244206" y="4711700"/>
                </a:lnTo>
                <a:lnTo>
                  <a:pt x="3239428" y="4749800"/>
                </a:lnTo>
                <a:lnTo>
                  <a:pt x="3235199" y="4800600"/>
                </a:lnTo>
                <a:lnTo>
                  <a:pt x="3231524" y="4851400"/>
                </a:lnTo>
                <a:lnTo>
                  <a:pt x="3228405" y="4902200"/>
                </a:lnTo>
                <a:lnTo>
                  <a:pt x="3225847" y="4940300"/>
                </a:lnTo>
                <a:lnTo>
                  <a:pt x="3223851" y="4991100"/>
                </a:lnTo>
                <a:lnTo>
                  <a:pt x="3222421" y="5041900"/>
                </a:lnTo>
                <a:lnTo>
                  <a:pt x="3221561" y="5092700"/>
                </a:lnTo>
                <a:lnTo>
                  <a:pt x="3221274" y="5130800"/>
                </a:lnTo>
                <a:lnTo>
                  <a:pt x="3221557" y="5181600"/>
                </a:lnTo>
                <a:lnTo>
                  <a:pt x="3222403" y="5232400"/>
                </a:lnTo>
                <a:lnTo>
                  <a:pt x="3223810" y="5283200"/>
                </a:lnTo>
                <a:lnTo>
                  <a:pt x="3225774" y="5334000"/>
                </a:lnTo>
                <a:lnTo>
                  <a:pt x="3228292" y="5372100"/>
                </a:lnTo>
                <a:lnTo>
                  <a:pt x="3231361" y="5422900"/>
                </a:lnTo>
                <a:lnTo>
                  <a:pt x="3234978" y="5473700"/>
                </a:lnTo>
                <a:lnTo>
                  <a:pt x="3239140" y="5524500"/>
                </a:lnTo>
                <a:lnTo>
                  <a:pt x="3243843" y="5562600"/>
                </a:lnTo>
                <a:lnTo>
                  <a:pt x="3249085" y="5613400"/>
                </a:lnTo>
                <a:lnTo>
                  <a:pt x="3254861" y="5664200"/>
                </a:lnTo>
                <a:lnTo>
                  <a:pt x="3261171" y="5702300"/>
                </a:lnTo>
                <a:lnTo>
                  <a:pt x="3268009" y="5753100"/>
                </a:lnTo>
                <a:lnTo>
                  <a:pt x="3275372" y="5803900"/>
                </a:lnTo>
                <a:lnTo>
                  <a:pt x="3283259" y="5842000"/>
                </a:lnTo>
                <a:lnTo>
                  <a:pt x="3291665" y="5892800"/>
                </a:lnTo>
                <a:lnTo>
                  <a:pt x="3300588" y="5930900"/>
                </a:lnTo>
                <a:lnTo>
                  <a:pt x="3310024" y="5981700"/>
                </a:lnTo>
                <a:lnTo>
                  <a:pt x="3319970" y="6019800"/>
                </a:lnTo>
                <a:lnTo>
                  <a:pt x="3330423" y="6070600"/>
                </a:lnTo>
                <a:lnTo>
                  <a:pt x="3341380" y="6121400"/>
                </a:lnTo>
                <a:lnTo>
                  <a:pt x="3352837" y="6159500"/>
                </a:lnTo>
                <a:lnTo>
                  <a:pt x="3364792" y="6210300"/>
                </a:lnTo>
                <a:lnTo>
                  <a:pt x="3377242" y="6248400"/>
                </a:lnTo>
                <a:lnTo>
                  <a:pt x="3390183" y="6299200"/>
                </a:lnTo>
                <a:lnTo>
                  <a:pt x="3403612" y="6337300"/>
                </a:lnTo>
                <a:lnTo>
                  <a:pt x="3417526" y="6375400"/>
                </a:lnTo>
                <a:lnTo>
                  <a:pt x="3431922" y="6426200"/>
                </a:lnTo>
                <a:lnTo>
                  <a:pt x="3446797" y="6464300"/>
                </a:lnTo>
                <a:lnTo>
                  <a:pt x="3462147" y="6515100"/>
                </a:lnTo>
                <a:lnTo>
                  <a:pt x="3477970" y="6553200"/>
                </a:lnTo>
                <a:lnTo>
                  <a:pt x="3494262" y="6591300"/>
                </a:lnTo>
                <a:lnTo>
                  <a:pt x="3511020" y="6642100"/>
                </a:lnTo>
                <a:lnTo>
                  <a:pt x="3528241" y="6680200"/>
                </a:lnTo>
                <a:lnTo>
                  <a:pt x="3545922" y="6718300"/>
                </a:lnTo>
                <a:lnTo>
                  <a:pt x="3564060" y="6769100"/>
                </a:lnTo>
                <a:lnTo>
                  <a:pt x="3582651" y="6807200"/>
                </a:lnTo>
                <a:lnTo>
                  <a:pt x="3601693" y="6845300"/>
                </a:lnTo>
                <a:lnTo>
                  <a:pt x="3621182" y="6883400"/>
                </a:lnTo>
                <a:lnTo>
                  <a:pt x="3641116" y="6921500"/>
                </a:lnTo>
                <a:lnTo>
                  <a:pt x="3661490" y="6972300"/>
                </a:lnTo>
                <a:lnTo>
                  <a:pt x="3682302" y="7010400"/>
                </a:lnTo>
                <a:lnTo>
                  <a:pt x="3703549" y="7048500"/>
                </a:lnTo>
                <a:lnTo>
                  <a:pt x="3725228" y="7086600"/>
                </a:lnTo>
                <a:lnTo>
                  <a:pt x="3747335" y="7124700"/>
                </a:lnTo>
                <a:lnTo>
                  <a:pt x="3769867" y="7162800"/>
                </a:lnTo>
                <a:lnTo>
                  <a:pt x="3792822" y="7200900"/>
                </a:lnTo>
                <a:lnTo>
                  <a:pt x="3816196" y="7239000"/>
                </a:lnTo>
                <a:lnTo>
                  <a:pt x="3839985" y="7277100"/>
                </a:lnTo>
                <a:lnTo>
                  <a:pt x="3864188" y="7315200"/>
                </a:lnTo>
                <a:lnTo>
                  <a:pt x="3888800" y="7353300"/>
                </a:lnTo>
                <a:lnTo>
                  <a:pt x="3913818" y="7391400"/>
                </a:lnTo>
                <a:lnTo>
                  <a:pt x="3939240" y="7429500"/>
                </a:lnTo>
                <a:lnTo>
                  <a:pt x="3965062" y="7467600"/>
                </a:lnTo>
                <a:lnTo>
                  <a:pt x="3991281" y="7505700"/>
                </a:lnTo>
                <a:lnTo>
                  <a:pt x="4017893" y="7543800"/>
                </a:lnTo>
                <a:lnTo>
                  <a:pt x="4044897" y="7569200"/>
                </a:lnTo>
                <a:lnTo>
                  <a:pt x="4072288" y="7607300"/>
                </a:lnTo>
                <a:lnTo>
                  <a:pt x="4100064" y="7645400"/>
                </a:lnTo>
                <a:lnTo>
                  <a:pt x="4128221" y="7683500"/>
                </a:lnTo>
                <a:lnTo>
                  <a:pt x="4156757" y="7708900"/>
                </a:lnTo>
                <a:lnTo>
                  <a:pt x="4185667" y="7747000"/>
                </a:lnTo>
                <a:lnTo>
                  <a:pt x="4214949" y="7785100"/>
                </a:lnTo>
                <a:lnTo>
                  <a:pt x="4244601" y="7810500"/>
                </a:lnTo>
                <a:lnTo>
                  <a:pt x="4274617" y="7848600"/>
                </a:lnTo>
                <a:lnTo>
                  <a:pt x="4304996" y="7886700"/>
                </a:lnTo>
                <a:lnTo>
                  <a:pt x="4335735" y="7912100"/>
                </a:lnTo>
                <a:lnTo>
                  <a:pt x="4366830" y="7950200"/>
                </a:lnTo>
                <a:lnTo>
                  <a:pt x="4398278" y="7975600"/>
                </a:lnTo>
                <a:lnTo>
                  <a:pt x="4430076" y="8013700"/>
                </a:lnTo>
                <a:lnTo>
                  <a:pt x="4462220" y="8039100"/>
                </a:lnTo>
                <a:lnTo>
                  <a:pt x="4494708" y="8077200"/>
                </a:lnTo>
                <a:lnTo>
                  <a:pt x="4560703" y="8128000"/>
                </a:lnTo>
                <a:lnTo>
                  <a:pt x="4594204" y="8166100"/>
                </a:lnTo>
                <a:lnTo>
                  <a:pt x="4662194" y="8216900"/>
                </a:lnTo>
                <a:lnTo>
                  <a:pt x="4696679" y="8255000"/>
                </a:lnTo>
                <a:lnTo>
                  <a:pt x="4802049" y="8331200"/>
                </a:lnTo>
                <a:lnTo>
                  <a:pt x="4910229" y="8407400"/>
                </a:lnTo>
                <a:lnTo>
                  <a:pt x="5021134" y="8483600"/>
                </a:lnTo>
                <a:lnTo>
                  <a:pt x="5173100" y="8585200"/>
                </a:lnTo>
                <a:lnTo>
                  <a:pt x="5250781" y="8636000"/>
                </a:lnTo>
                <a:lnTo>
                  <a:pt x="5290035" y="8648700"/>
                </a:lnTo>
                <a:lnTo>
                  <a:pt x="5369354" y="8699500"/>
                </a:lnTo>
                <a:lnTo>
                  <a:pt x="5409412" y="8712200"/>
                </a:lnTo>
                <a:lnTo>
                  <a:pt x="5490312" y="8763000"/>
                </a:lnTo>
                <a:lnTo>
                  <a:pt x="5531147" y="8775700"/>
                </a:lnTo>
                <a:lnTo>
                  <a:pt x="5572235" y="8801100"/>
                </a:lnTo>
                <a:lnTo>
                  <a:pt x="5655155" y="8826500"/>
                </a:lnTo>
                <a:lnTo>
                  <a:pt x="5696981" y="8851900"/>
                </a:lnTo>
                <a:lnTo>
                  <a:pt x="5739047" y="8864600"/>
                </a:lnTo>
                <a:lnTo>
                  <a:pt x="5781351" y="8890000"/>
                </a:lnTo>
                <a:lnTo>
                  <a:pt x="5952869" y="8940800"/>
                </a:lnTo>
                <a:lnTo>
                  <a:pt x="5996309" y="8966200"/>
                </a:lnTo>
                <a:lnTo>
                  <a:pt x="6261419" y="9042400"/>
                </a:lnTo>
                <a:lnTo>
                  <a:pt x="6306319" y="9042400"/>
                </a:lnTo>
                <a:lnTo>
                  <a:pt x="6442183" y="9080500"/>
                </a:lnTo>
                <a:lnTo>
                  <a:pt x="6487849" y="9080500"/>
                </a:lnTo>
                <a:lnTo>
                  <a:pt x="6579727" y="9105900"/>
                </a:lnTo>
                <a:lnTo>
                  <a:pt x="6625933" y="9105900"/>
                </a:lnTo>
                <a:lnTo>
                  <a:pt x="6672314" y="9118600"/>
                </a:lnTo>
                <a:lnTo>
                  <a:pt x="6718865" y="9118600"/>
                </a:lnTo>
                <a:lnTo>
                  <a:pt x="6765584" y="9131300"/>
                </a:lnTo>
                <a:lnTo>
                  <a:pt x="6812467" y="9131300"/>
                </a:lnTo>
                <a:lnTo>
                  <a:pt x="6859512" y="9144000"/>
                </a:lnTo>
                <a:lnTo>
                  <a:pt x="7001585" y="9144000"/>
                </a:lnTo>
                <a:lnTo>
                  <a:pt x="7049244" y="9156700"/>
                </a:lnTo>
                <a:lnTo>
                  <a:pt x="8552352" y="9156700"/>
                </a:lnTo>
                <a:lnTo>
                  <a:pt x="8552352" y="10274300"/>
                </a:lnTo>
                <a:close/>
              </a:path>
              <a:path w="8552815" h="10274300">
                <a:moveTo>
                  <a:pt x="8552352" y="1333500"/>
                </a:moveTo>
                <a:lnTo>
                  <a:pt x="8537465" y="1333500"/>
                </a:lnTo>
                <a:lnTo>
                  <a:pt x="8449860" y="1308100"/>
                </a:lnTo>
                <a:lnTo>
                  <a:pt x="8405729" y="1282700"/>
                </a:lnTo>
                <a:lnTo>
                  <a:pt x="8272067" y="1244600"/>
                </a:lnTo>
                <a:lnTo>
                  <a:pt x="8227100" y="1244600"/>
                </a:lnTo>
                <a:lnTo>
                  <a:pt x="8045252" y="1193800"/>
                </a:lnTo>
                <a:lnTo>
                  <a:pt x="7999312" y="1193800"/>
                </a:lnTo>
                <a:lnTo>
                  <a:pt x="7906879" y="1168400"/>
                </a:lnTo>
                <a:lnTo>
                  <a:pt x="7860394" y="1168400"/>
                </a:lnTo>
                <a:lnTo>
                  <a:pt x="7813733" y="1155700"/>
                </a:lnTo>
                <a:lnTo>
                  <a:pt x="7766900" y="1155700"/>
                </a:lnTo>
                <a:lnTo>
                  <a:pt x="7719898" y="1143000"/>
                </a:lnTo>
                <a:lnTo>
                  <a:pt x="7672731" y="1143000"/>
                </a:lnTo>
                <a:lnTo>
                  <a:pt x="7625401" y="1130300"/>
                </a:lnTo>
                <a:lnTo>
                  <a:pt x="7482470" y="1130300"/>
                </a:lnTo>
                <a:lnTo>
                  <a:pt x="7434524" y="1117600"/>
                </a:lnTo>
                <a:lnTo>
                  <a:pt x="8552352" y="1117600"/>
                </a:lnTo>
                <a:lnTo>
                  <a:pt x="8552352" y="1333500"/>
                </a:lnTo>
                <a:close/>
              </a:path>
              <a:path w="8552815" h="10274300">
                <a:moveTo>
                  <a:pt x="8552352" y="9156700"/>
                </a:moveTo>
                <a:lnTo>
                  <a:pt x="7433371" y="9156700"/>
                </a:lnTo>
                <a:lnTo>
                  <a:pt x="7481030" y="9144000"/>
                </a:lnTo>
                <a:lnTo>
                  <a:pt x="7623102" y="9144000"/>
                </a:lnTo>
                <a:lnTo>
                  <a:pt x="7670147" y="9131300"/>
                </a:lnTo>
                <a:lnTo>
                  <a:pt x="7717031" y="9131300"/>
                </a:lnTo>
                <a:lnTo>
                  <a:pt x="7763750" y="9118600"/>
                </a:lnTo>
                <a:lnTo>
                  <a:pt x="7810301" y="9118600"/>
                </a:lnTo>
                <a:lnTo>
                  <a:pt x="7856681" y="9105900"/>
                </a:lnTo>
                <a:lnTo>
                  <a:pt x="7902888" y="9105900"/>
                </a:lnTo>
                <a:lnTo>
                  <a:pt x="7994766" y="9080500"/>
                </a:lnTo>
                <a:lnTo>
                  <a:pt x="8040431" y="9080500"/>
                </a:lnTo>
                <a:lnTo>
                  <a:pt x="8176296" y="9042400"/>
                </a:lnTo>
                <a:lnTo>
                  <a:pt x="8221196" y="9042400"/>
                </a:lnTo>
                <a:lnTo>
                  <a:pt x="8486305" y="8966200"/>
                </a:lnTo>
                <a:lnTo>
                  <a:pt x="8529746" y="8940800"/>
                </a:lnTo>
                <a:lnTo>
                  <a:pt x="8552352" y="8940800"/>
                </a:lnTo>
                <a:lnTo>
                  <a:pt x="8552352" y="9156700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700" y="736289"/>
            <a:ext cx="2502535" cy="2501900"/>
          </a:xfrm>
          <a:custGeom>
            <a:avLst/>
            <a:gdLst/>
            <a:ahLst/>
            <a:cxnLst/>
            <a:rect l="l" t="t" r="r" b="b"/>
            <a:pathLst>
              <a:path w="2502535" h="2501900">
                <a:moveTo>
                  <a:pt x="1440313" y="12699"/>
                </a:moveTo>
                <a:lnTo>
                  <a:pt x="1062084" y="12699"/>
                </a:lnTo>
                <a:lnTo>
                  <a:pt x="1108612" y="0"/>
                </a:lnTo>
                <a:lnTo>
                  <a:pt x="1393785" y="0"/>
                </a:lnTo>
                <a:lnTo>
                  <a:pt x="1440313" y="12699"/>
                </a:lnTo>
                <a:close/>
              </a:path>
              <a:path w="2502535" h="2501900">
                <a:moveTo>
                  <a:pt x="1486286" y="2476499"/>
                </a:moveTo>
                <a:lnTo>
                  <a:pt x="1016111" y="2476499"/>
                </a:lnTo>
                <a:lnTo>
                  <a:pt x="970724" y="2463799"/>
                </a:lnTo>
                <a:lnTo>
                  <a:pt x="795695" y="2412999"/>
                </a:lnTo>
                <a:lnTo>
                  <a:pt x="753729" y="2387599"/>
                </a:lnTo>
                <a:lnTo>
                  <a:pt x="712544" y="2374899"/>
                </a:lnTo>
                <a:lnTo>
                  <a:pt x="672173" y="2349499"/>
                </a:lnTo>
                <a:lnTo>
                  <a:pt x="632648" y="2336799"/>
                </a:lnTo>
                <a:lnTo>
                  <a:pt x="594001" y="2311399"/>
                </a:lnTo>
                <a:lnTo>
                  <a:pt x="556265" y="2285999"/>
                </a:lnTo>
                <a:lnTo>
                  <a:pt x="519472" y="2260599"/>
                </a:lnTo>
                <a:lnTo>
                  <a:pt x="483655" y="2235199"/>
                </a:lnTo>
                <a:lnTo>
                  <a:pt x="448845" y="2209799"/>
                </a:lnTo>
                <a:lnTo>
                  <a:pt x="415076" y="2171699"/>
                </a:lnTo>
                <a:lnTo>
                  <a:pt x="382380" y="2146299"/>
                </a:lnTo>
                <a:lnTo>
                  <a:pt x="350788" y="2108199"/>
                </a:lnTo>
                <a:lnTo>
                  <a:pt x="320334" y="2082799"/>
                </a:lnTo>
                <a:lnTo>
                  <a:pt x="291050" y="2044699"/>
                </a:lnTo>
                <a:lnTo>
                  <a:pt x="262968" y="2006599"/>
                </a:lnTo>
                <a:lnTo>
                  <a:pt x="236121" y="1981199"/>
                </a:lnTo>
                <a:lnTo>
                  <a:pt x="210541" y="1943099"/>
                </a:lnTo>
                <a:lnTo>
                  <a:pt x="186260" y="1904999"/>
                </a:lnTo>
                <a:lnTo>
                  <a:pt x="163311" y="1866899"/>
                </a:lnTo>
                <a:lnTo>
                  <a:pt x="141726" y="1828799"/>
                </a:lnTo>
                <a:lnTo>
                  <a:pt x="121538" y="1777999"/>
                </a:lnTo>
                <a:lnTo>
                  <a:pt x="102779" y="1739899"/>
                </a:lnTo>
                <a:lnTo>
                  <a:pt x="85481" y="1701799"/>
                </a:lnTo>
                <a:lnTo>
                  <a:pt x="69677" y="1663699"/>
                </a:lnTo>
                <a:lnTo>
                  <a:pt x="55398" y="1612899"/>
                </a:lnTo>
                <a:lnTo>
                  <a:pt x="42679" y="1574799"/>
                </a:lnTo>
                <a:lnTo>
                  <a:pt x="31550" y="1523999"/>
                </a:lnTo>
                <a:lnTo>
                  <a:pt x="22045" y="1485899"/>
                </a:lnTo>
                <a:lnTo>
                  <a:pt x="14195" y="1435099"/>
                </a:lnTo>
                <a:lnTo>
                  <a:pt x="8033" y="1384299"/>
                </a:lnTo>
                <a:lnTo>
                  <a:pt x="3591" y="1346199"/>
                </a:lnTo>
                <a:lnTo>
                  <a:pt x="903" y="1295399"/>
                </a:lnTo>
                <a:lnTo>
                  <a:pt x="0" y="1244599"/>
                </a:lnTo>
                <a:lnTo>
                  <a:pt x="903" y="1193799"/>
                </a:lnTo>
                <a:lnTo>
                  <a:pt x="3591" y="1142999"/>
                </a:lnTo>
                <a:lnTo>
                  <a:pt x="8033" y="1104899"/>
                </a:lnTo>
                <a:lnTo>
                  <a:pt x="14195" y="1054099"/>
                </a:lnTo>
                <a:lnTo>
                  <a:pt x="22045" y="1015999"/>
                </a:lnTo>
                <a:lnTo>
                  <a:pt x="31550" y="965199"/>
                </a:lnTo>
                <a:lnTo>
                  <a:pt x="42679" y="914399"/>
                </a:lnTo>
                <a:lnTo>
                  <a:pt x="55398" y="876299"/>
                </a:lnTo>
                <a:lnTo>
                  <a:pt x="69677" y="838199"/>
                </a:lnTo>
                <a:lnTo>
                  <a:pt x="85481" y="787399"/>
                </a:lnTo>
                <a:lnTo>
                  <a:pt x="102779" y="749299"/>
                </a:lnTo>
                <a:lnTo>
                  <a:pt x="121538" y="711199"/>
                </a:lnTo>
                <a:lnTo>
                  <a:pt x="141726" y="660399"/>
                </a:lnTo>
                <a:lnTo>
                  <a:pt x="163311" y="622299"/>
                </a:lnTo>
                <a:lnTo>
                  <a:pt x="186260" y="584199"/>
                </a:lnTo>
                <a:lnTo>
                  <a:pt x="210541" y="546099"/>
                </a:lnTo>
                <a:lnTo>
                  <a:pt x="236121" y="507999"/>
                </a:lnTo>
                <a:lnTo>
                  <a:pt x="262968" y="482599"/>
                </a:lnTo>
                <a:lnTo>
                  <a:pt x="291050" y="444499"/>
                </a:lnTo>
                <a:lnTo>
                  <a:pt x="320334" y="406399"/>
                </a:lnTo>
                <a:lnTo>
                  <a:pt x="350788" y="380999"/>
                </a:lnTo>
                <a:lnTo>
                  <a:pt x="382380" y="342899"/>
                </a:lnTo>
                <a:lnTo>
                  <a:pt x="415076" y="317499"/>
                </a:lnTo>
                <a:lnTo>
                  <a:pt x="448845" y="279399"/>
                </a:lnTo>
                <a:lnTo>
                  <a:pt x="483655" y="253999"/>
                </a:lnTo>
                <a:lnTo>
                  <a:pt x="519472" y="228599"/>
                </a:lnTo>
                <a:lnTo>
                  <a:pt x="556265" y="203199"/>
                </a:lnTo>
                <a:lnTo>
                  <a:pt x="594001" y="177799"/>
                </a:lnTo>
                <a:lnTo>
                  <a:pt x="632648" y="152399"/>
                </a:lnTo>
                <a:lnTo>
                  <a:pt x="672173" y="139699"/>
                </a:lnTo>
                <a:lnTo>
                  <a:pt x="712544" y="114299"/>
                </a:lnTo>
                <a:lnTo>
                  <a:pt x="753729" y="101599"/>
                </a:lnTo>
                <a:lnTo>
                  <a:pt x="795695" y="76199"/>
                </a:lnTo>
                <a:lnTo>
                  <a:pt x="838410" y="63499"/>
                </a:lnTo>
                <a:lnTo>
                  <a:pt x="1016111" y="12699"/>
                </a:lnTo>
                <a:lnTo>
                  <a:pt x="1486286" y="12699"/>
                </a:lnTo>
                <a:lnTo>
                  <a:pt x="1663987" y="63499"/>
                </a:lnTo>
                <a:lnTo>
                  <a:pt x="1706702" y="76199"/>
                </a:lnTo>
                <a:lnTo>
                  <a:pt x="1748668" y="101599"/>
                </a:lnTo>
                <a:lnTo>
                  <a:pt x="1789853" y="114299"/>
                </a:lnTo>
                <a:lnTo>
                  <a:pt x="1830224" y="139699"/>
                </a:lnTo>
                <a:lnTo>
                  <a:pt x="1869749" y="152399"/>
                </a:lnTo>
                <a:lnTo>
                  <a:pt x="1908396" y="177799"/>
                </a:lnTo>
                <a:lnTo>
                  <a:pt x="1946132" y="203199"/>
                </a:lnTo>
                <a:lnTo>
                  <a:pt x="1982925" y="228599"/>
                </a:lnTo>
                <a:lnTo>
                  <a:pt x="2018742" y="253999"/>
                </a:lnTo>
                <a:lnTo>
                  <a:pt x="2053552" y="279399"/>
                </a:lnTo>
                <a:lnTo>
                  <a:pt x="2087321" y="317499"/>
                </a:lnTo>
                <a:lnTo>
                  <a:pt x="2120017" y="342899"/>
                </a:lnTo>
                <a:lnTo>
                  <a:pt x="2151609" y="380999"/>
                </a:lnTo>
                <a:lnTo>
                  <a:pt x="2182063" y="406399"/>
                </a:lnTo>
                <a:lnTo>
                  <a:pt x="2211347" y="444499"/>
                </a:lnTo>
                <a:lnTo>
                  <a:pt x="2239429" y="482599"/>
                </a:lnTo>
                <a:lnTo>
                  <a:pt x="2266276" y="507999"/>
                </a:lnTo>
                <a:lnTo>
                  <a:pt x="2291856" y="546099"/>
                </a:lnTo>
                <a:lnTo>
                  <a:pt x="1203676" y="546099"/>
                </a:lnTo>
                <a:lnTo>
                  <a:pt x="1157008" y="558799"/>
                </a:lnTo>
                <a:lnTo>
                  <a:pt x="1111298" y="558799"/>
                </a:lnTo>
                <a:lnTo>
                  <a:pt x="1023167" y="584199"/>
                </a:lnTo>
                <a:lnTo>
                  <a:pt x="980954" y="609599"/>
                </a:lnTo>
                <a:lnTo>
                  <a:pt x="940114" y="622299"/>
                </a:lnTo>
                <a:lnTo>
                  <a:pt x="900752" y="647699"/>
                </a:lnTo>
                <a:lnTo>
                  <a:pt x="862970" y="673099"/>
                </a:lnTo>
                <a:lnTo>
                  <a:pt x="826874" y="698499"/>
                </a:lnTo>
                <a:lnTo>
                  <a:pt x="792566" y="723899"/>
                </a:lnTo>
                <a:lnTo>
                  <a:pt x="760151" y="749299"/>
                </a:lnTo>
                <a:lnTo>
                  <a:pt x="729732" y="787399"/>
                </a:lnTo>
                <a:lnTo>
                  <a:pt x="701414" y="825499"/>
                </a:lnTo>
                <a:lnTo>
                  <a:pt x="675299" y="850899"/>
                </a:lnTo>
                <a:lnTo>
                  <a:pt x="651493" y="888999"/>
                </a:lnTo>
                <a:lnTo>
                  <a:pt x="630099" y="939799"/>
                </a:lnTo>
                <a:lnTo>
                  <a:pt x="611220" y="977899"/>
                </a:lnTo>
                <a:lnTo>
                  <a:pt x="594961" y="1015999"/>
                </a:lnTo>
                <a:lnTo>
                  <a:pt x="581425" y="1054099"/>
                </a:lnTo>
                <a:lnTo>
                  <a:pt x="570716" y="1104899"/>
                </a:lnTo>
                <a:lnTo>
                  <a:pt x="562938" y="1155699"/>
                </a:lnTo>
                <a:lnTo>
                  <a:pt x="558196" y="1193799"/>
                </a:lnTo>
                <a:lnTo>
                  <a:pt x="556592" y="1244599"/>
                </a:lnTo>
                <a:lnTo>
                  <a:pt x="558193" y="1295399"/>
                </a:lnTo>
                <a:lnTo>
                  <a:pt x="562929" y="1333499"/>
                </a:lnTo>
                <a:lnTo>
                  <a:pt x="570695" y="1384299"/>
                </a:lnTo>
                <a:lnTo>
                  <a:pt x="581390" y="1435099"/>
                </a:lnTo>
                <a:lnTo>
                  <a:pt x="594909" y="1473199"/>
                </a:lnTo>
                <a:lnTo>
                  <a:pt x="611149" y="1511299"/>
                </a:lnTo>
                <a:lnTo>
                  <a:pt x="630008" y="1562099"/>
                </a:lnTo>
                <a:lnTo>
                  <a:pt x="651381" y="1600199"/>
                </a:lnTo>
                <a:lnTo>
                  <a:pt x="675167" y="1638299"/>
                </a:lnTo>
                <a:lnTo>
                  <a:pt x="701261" y="1663699"/>
                </a:lnTo>
                <a:lnTo>
                  <a:pt x="729560" y="1701799"/>
                </a:lnTo>
                <a:lnTo>
                  <a:pt x="759962" y="1739899"/>
                </a:lnTo>
                <a:lnTo>
                  <a:pt x="792363" y="1765299"/>
                </a:lnTo>
                <a:lnTo>
                  <a:pt x="826659" y="1790699"/>
                </a:lnTo>
                <a:lnTo>
                  <a:pt x="862749" y="1816099"/>
                </a:lnTo>
                <a:lnTo>
                  <a:pt x="900528" y="1841499"/>
                </a:lnTo>
                <a:lnTo>
                  <a:pt x="939893" y="1866899"/>
                </a:lnTo>
                <a:lnTo>
                  <a:pt x="980741" y="1879599"/>
                </a:lnTo>
                <a:lnTo>
                  <a:pt x="1022970" y="1904999"/>
                </a:lnTo>
                <a:lnTo>
                  <a:pt x="1111153" y="1930399"/>
                </a:lnTo>
                <a:lnTo>
                  <a:pt x="1156902" y="1930399"/>
                </a:lnTo>
                <a:lnTo>
                  <a:pt x="1203618" y="1943099"/>
                </a:lnTo>
                <a:lnTo>
                  <a:pt x="2291856" y="1943099"/>
                </a:lnTo>
                <a:lnTo>
                  <a:pt x="2266276" y="1981199"/>
                </a:lnTo>
                <a:lnTo>
                  <a:pt x="2239429" y="2006599"/>
                </a:lnTo>
                <a:lnTo>
                  <a:pt x="2211347" y="2044699"/>
                </a:lnTo>
                <a:lnTo>
                  <a:pt x="2182063" y="2082799"/>
                </a:lnTo>
                <a:lnTo>
                  <a:pt x="2151609" y="2108199"/>
                </a:lnTo>
                <a:lnTo>
                  <a:pt x="2120017" y="2146299"/>
                </a:lnTo>
                <a:lnTo>
                  <a:pt x="2087321" y="2171699"/>
                </a:lnTo>
                <a:lnTo>
                  <a:pt x="2053552" y="2209799"/>
                </a:lnTo>
                <a:lnTo>
                  <a:pt x="2018742" y="2235199"/>
                </a:lnTo>
                <a:lnTo>
                  <a:pt x="1982925" y="2260599"/>
                </a:lnTo>
                <a:lnTo>
                  <a:pt x="1946132" y="2285999"/>
                </a:lnTo>
                <a:lnTo>
                  <a:pt x="1908396" y="2311399"/>
                </a:lnTo>
                <a:lnTo>
                  <a:pt x="1869749" y="2336799"/>
                </a:lnTo>
                <a:lnTo>
                  <a:pt x="1830224" y="2349499"/>
                </a:lnTo>
                <a:lnTo>
                  <a:pt x="1789853" y="2374899"/>
                </a:lnTo>
                <a:lnTo>
                  <a:pt x="1748668" y="2387599"/>
                </a:lnTo>
                <a:lnTo>
                  <a:pt x="1706702" y="2412999"/>
                </a:lnTo>
                <a:lnTo>
                  <a:pt x="1531673" y="2463799"/>
                </a:lnTo>
                <a:lnTo>
                  <a:pt x="1486286" y="2476499"/>
                </a:lnTo>
                <a:close/>
              </a:path>
              <a:path w="2502535" h="2501900">
                <a:moveTo>
                  <a:pt x="2291856" y="1943099"/>
                </a:moveTo>
                <a:lnTo>
                  <a:pt x="1298779" y="1943099"/>
                </a:lnTo>
                <a:lnTo>
                  <a:pt x="1345495" y="1930399"/>
                </a:lnTo>
                <a:lnTo>
                  <a:pt x="1391244" y="1930399"/>
                </a:lnTo>
                <a:lnTo>
                  <a:pt x="1479427" y="1904999"/>
                </a:lnTo>
                <a:lnTo>
                  <a:pt x="1521656" y="1879599"/>
                </a:lnTo>
                <a:lnTo>
                  <a:pt x="1562504" y="1866899"/>
                </a:lnTo>
                <a:lnTo>
                  <a:pt x="1601869" y="1841499"/>
                </a:lnTo>
                <a:lnTo>
                  <a:pt x="1639648" y="1816099"/>
                </a:lnTo>
                <a:lnTo>
                  <a:pt x="1675738" y="1790699"/>
                </a:lnTo>
                <a:lnTo>
                  <a:pt x="1710034" y="1765299"/>
                </a:lnTo>
                <a:lnTo>
                  <a:pt x="1742435" y="1739899"/>
                </a:lnTo>
                <a:lnTo>
                  <a:pt x="1772837" y="1701799"/>
                </a:lnTo>
                <a:lnTo>
                  <a:pt x="1801136" y="1663699"/>
                </a:lnTo>
                <a:lnTo>
                  <a:pt x="1827230" y="1638299"/>
                </a:lnTo>
                <a:lnTo>
                  <a:pt x="1851016" y="1600199"/>
                </a:lnTo>
                <a:lnTo>
                  <a:pt x="1872389" y="1562099"/>
                </a:lnTo>
                <a:lnTo>
                  <a:pt x="1891248" y="1511299"/>
                </a:lnTo>
                <a:lnTo>
                  <a:pt x="1907488" y="1473199"/>
                </a:lnTo>
                <a:lnTo>
                  <a:pt x="1921007" y="1435099"/>
                </a:lnTo>
                <a:lnTo>
                  <a:pt x="1931702" y="1384299"/>
                </a:lnTo>
                <a:lnTo>
                  <a:pt x="1939468" y="1333499"/>
                </a:lnTo>
                <a:lnTo>
                  <a:pt x="1944204" y="1295399"/>
                </a:lnTo>
                <a:lnTo>
                  <a:pt x="1945805" y="1244599"/>
                </a:lnTo>
                <a:lnTo>
                  <a:pt x="1944201" y="1193799"/>
                </a:lnTo>
                <a:lnTo>
                  <a:pt x="1939459" y="1155699"/>
                </a:lnTo>
                <a:lnTo>
                  <a:pt x="1931681" y="1104899"/>
                </a:lnTo>
                <a:lnTo>
                  <a:pt x="1920972" y="1054099"/>
                </a:lnTo>
                <a:lnTo>
                  <a:pt x="1907436" y="1015999"/>
                </a:lnTo>
                <a:lnTo>
                  <a:pt x="1891177" y="977899"/>
                </a:lnTo>
                <a:lnTo>
                  <a:pt x="1872298" y="939799"/>
                </a:lnTo>
                <a:lnTo>
                  <a:pt x="1850904" y="888999"/>
                </a:lnTo>
                <a:lnTo>
                  <a:pt x="1827098" y="850899"/>
                </a:lnTo>
                <a:lnTo>
                  <a:pt x="1800983" y="825499"/>
                </a:lnTo>
                <a:lnTo>
                  <a:pt x="1772665" y="787399"/>
                </a:lnTo>
                <a:lnTo>
                  <a:pt x="1742246" y="749299"/>
                </a:lnTo>
                <a:lnTo>
                  <a:pt x="1709831" y="723899"/>
                </a:lnTo>
                <a:lnTo>
                  <a:pt x="1675523" y="698499"/>
                </a:lnTo>
                <a:lnTo>
                  <a:pt x="1639427" y="673099"/>
                </a:lnTo>
                <a:lnTo>
                  <a:pt x="1601645" y="647699"/>
                </a:lnTo>
                <a:lnTo>
                  <a:pt x="1562283" y="622299"/>
                </a:lnTo>
                <a:lnTo>
                  <a:pt x="1521443" y="609599"/>
                </a:lnTo>
                <a:lnTo>
                  <a:pt x="1479230" y="584199"/>
                </a:lnTo>
                <a:lnTo>
                  <a:pt x="1391099" y="558799"/>
                </a:lnTo>
                <a:lnTo>
                  <a:pt x="1345389" y="558799"/>
                </a:lnTo>
                <a:lnTo>
                  <a:pt x="1298721" y="546099"/>
                </a:lnTo>
                <a:lnTo>
                  <a:pt x="2291856" y="546099"/>
                </a:lnTo>
                <a:lnTo>
                  <a:pt x="2316137" y="584199"/>
                </a:lnTo>
                <a:lnTo>
                  <a:pt x="2339086" y="622299"/>
                </a:lnTo>
                <a:lnTo>
                  <a:pt x="2360671" y="660399"/>
                </a:lnTo>
                <a:lnTo>
                  <a:pt x="2380859" y="711199"/>
                </a:lnTo>
                <a:lnTo>
                  <a:pt x="2399618" y="749299"/>
                </a:lnTo>
                <a:lnTo>
                  <a:pt x="2416916" y="787399"/>
                </a:lnTo>
                <a:lnTo>
                  <a:pt x="2432720" y="838199"/>
                </a:lnTo>
                <a:lnTo>
                  <a:pt x="2446998" y="876299"/>
                </a:lnTo>
                <a:lnTo>
                  <a:pt x="2459718" y="914399"/>
                </a:lnTo>
                <a:lnTo>
                  <a:pt x="2470847" y="965199"/>
                </a:lnTo>
                <a:lnTo>
                  <a:pt x="2480352" y="1015999"/>
                </a:lnTo>
                <a:lnTo>
                  <a:pt x="2488202" y="1054099"/>
                </a:lnTo>
                <a:lnTo>
                  <a:pt x="2494364" y="1104899"/>
                </a:lnTo>
                <a:lnTo>
                  <a:pt x="2498806" y="1142999"/>
                </a:lnTo>
                <a:lnTo>
                  <a:pt x="2501494" y="1193799"/>
                </a:lnTo>
                <a:lnTo>
                  <a:pt x="2502397" y="1244599"/>
                </a:lnTo>
                <a:lnTo>
                  <a:pt x="2501494" y="1295399"/>
                </a:lnTo>
                <a:lnTo>
                  <a:pt x="2498806" y="1346199"/>
                </a:lnTo>
                <a:lnTo>
                  <a:pt x="2494364" y="1384299"/>
                </a:lnTo>
                <a:lnTo>
                  <a:pt x="2488202" y="1435099"/>
                </a:lnTo>
                <a:lnTo>
                  <a:pt x="2480352" y="1485899"/>
                </a:lnTo>
                <a:lnTo>
                  <a:pt x="2470847" y="1523999"/>
                </a:lnTo>
                <a:lnTo>
                  <a:pt x="2459718" y="1574799"/>
                </a:lnTo>
                <a:lnTo>
                  <a:pt x="2446998" y="1612899"/>
                </a:lnTo>
                <a:lnTo>
                  <a:pt x="2432720" y="1663699"/>
                </a:lnTo>
                <a:lnTo>
                  <a:pt x="2416916" y="1701799"/>
                </a:lnTo>
                <a:lnTo>
                  <a:pt x="2399618" y="1739899"/>
                </a:lnTo>
                <a:lnTo>
                  <a:pt x="2380859" y="1777999"/>
                </a:lnTo>
                <a:lnTo>
                  <a:pt x="2360671" y="1828799"/>
                </a:lnTo>
                <a:lnTo>
                  <a:pt x="2339086" y="1866899"/>
                </a:lnTo>
                <a:lnTo>
                  <a:pt x="2316137" y="1904999"/>
                </a:lnTo>
                <a:lnTo>
                  <a:pt x="2291856" y="1943099"/>
                </a:lnTo>
                <a:close/>
              </a:path>
              <a:path w="2502535" h="2501900">
                <a:moveTo>
                  <a:pt x="1393785" y="2489199"/>
                </a:moveTo>
                <a:lnTo>
                  <a:pt x="1108612" y="2489199"/>
                </a:lnTo>
                <a:lnTo>
                  <a:pt x="1062084" y="2476499"/>
                </a:lnTo>
                <a:lnTo>
                  <a:pt x="1440313" y="2476499"/>
                </a:lnTo>
                <a:lnTo>
                  <a:pt x="1393785" y="2489199"/>
                </a:lnTo>
                <a:close/>
              </a:path>
              <a:path w="2502535" h="2501900">
                <a:moveTo>
                  <a:pt x="1251198" y="2501899"/>
                </a:moveTo>
                <a:lnTo>
                  <a:pt x="1203201" y="2489199"/>
                </a:lnTo>
                <a:lnTo>
                  <a:pt x="1299196" y="2489199"/>
                </a:lnTo>
                <a:lnTo>
                  <a:pt x="1251198" y="2501899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6508" y="1074285"/>
            <a:ext cx="12600305" cy="20320"/>
          </a:xfrm>
          <a:custGeom>
            <a:avLst/>
            <a:gdLst/>
            <a:ahLst/>
            <a:cxnLst/>
            <a:rect l="l" t="t" r="r" b="b"/>
            <a:pathLst>
              <a:path w="12600305" h="20319">
                <a:moveTo>
                  <a:pt x="0" y="20199"/>
                </a:moveTo>
                <a:lnTo>
                  <a:pt x="1259976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4238" y="3412052"/>
            <a:ext cx="123825" cy="1238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4238" y="3878777"/>
            <a:ext cx="123825" cy="12382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3288" y="4355027"/>
            <a:ext cx="123825" cy="12382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4238" y="4831277"/>
            <a:ext cx="123825" cy="1238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E138C"/>
                </a:solidFill>
                <a:latin typeface="Noto Sans CJK JP Regular"/>
                <a:cs typeface="Noto Sans CJK JP Regular"/>
              </a:defRPr>
            </a:lvl1pPr>
          </a:lstStyle>
          <a:p>
            <a:pPr marL="80645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5" dirty="0"/>
              <a:t> </a:t>
            </a:r>
            <a:fld id="{81D60167-4931-47E6-BA6A-407CBD079E47}" type="slidenum">
              <a:rPr dirty="0"/>
              <a:t>‹#›</a:t>
            </a:fld>
            <a:r>
              <a:rPr spc="1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402" y="856015"/>
            <a:ext cx="3094354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E138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6152" y="2606158"/>
            <a:ext cx="11145520" cy="238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E138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427072" y="9573914"/>
            <a:ext cx="599440" cy="418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E138C"/>
                </a:solidFill>
                <a:latin typeface="Noto Sans CJK JP Regular"/>
                <a:cs typeface="Noto Sans CJK JP Regular"/>
              </a:defRPr>
            </a:lvl1pPr>
          </a:lstStyle>
          <a:p>
            <a:pPr marL="80645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5" dirty="0"/>
              <a:t> </a:t>
            </a:r>
            <a:fld id="{81D60167-4931-47E6-BA6A-407CBD079E47}" type="slidenum">
              <a:rPr dirty="0"/>
              <a:t>‹#›</a:t>
            </a:fld>
            <a:r>
              <a:rPr spc="10" dirty="0"/>
              <a:t> </a:t>
            </a:r>
            <a:r>
              <a:rPr spc="-50"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-research/bert/blob/master/multilingual.md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611725" cy="10287000"/>
          </a:xfrm>
          <a:custGeom>
            <a:avLst/>
            <a:gdLst/>
            <a:ahLst/>
            <a:cxnLst/>
            <a:rect l="l" t="t" r="r" b="b"/>
            <a:pathLst>
              <a:path w="17611725" h="10287000">
                <a:moveTo>
                  <a:pt x="3443903" y="10286999"/>
                </a:moveTo>
                <a:lnTo>
                  <a:pt x="0" y="10286999"/>
                </a:lnTo>
                <a:lnTo>
                  <a:pt x="0" y="4152899"/>
                </a:lnTo>
                <a:lnTo>
                  <a:pt x="34168" y="4089399"/>
                </a:lnTo>
                <a:lnTo>
                  <a:pt x="68144" y="4025899"/>
                </a:lnTo>
                <a:lnTo>
                  <a:pt x="102597" y="3962399"/>
                </a:lnTo>
                <a:lnTo>
                  <a:pt x="137526" y="3898899"/>
                </a:lnTo>
                <a:lnTo>
                  <a:pt x="172927" y="3835399"/>
                </a:lnTo>
                <a:lnTo>
                  <a:pt x="208798" y="3771899"/>
                </a:lnTo>
                <a:lnTo>
                  <a:pt x="245137" y="3721099"/>
                </a:lnTo>
                <a:lnTo>
                  <a:pt x="281942" y="3657599"/>
                </a:lnTo>
                <a:lnTo>
                  <a:pt x="319210" y="3594099"/>
                </a:lnTo>
                <a:lnTo>
                  <a:pt x="356939" y="3530599"/>
                </a:lnTo>
                <a:lnTo>
                  <a:pt x="395126" y="3467099"/>
                </a:lnTo>
                <a:lnTo>
                  <a:pt x="433768" y="3403599"/>
                </a:lnTo>
                <a:lnTo>
                  <a:pt x="472865" y="3352799"/>
                </a:lnTo>
                <a:lnTo>
                  <a:pt x="512412" y="3289299"/>
                </a:lnTo>
                <a:lnTo>
                  <a:pt x="552408" y="3225799"/>
                </a:lnTo>
                <a:lnTo>
                  <a:pt x="592850" y="3174999"/>
                </a:lnTo>
                <a:lnTo>
                  <a:pt x="633736" y="3111499"/>
                </a:lnTo>
                <a:lnTo>
                  <a:pt x="675064" y="3047999"/>
                </a:lnTo>
                <a:lnTo>
                  <a:pt x="716831" y="2997199"/>
                </a:lnTo>
                <a:lnTo>
                  <a:pt x="759035" y="2933699"/>
                </a:lnTo>
                <a:lnTo>
                  <a:pt x="801672" y="2882899"/>
                </a:lnTo>
                <a:lnTo>
                  <a:pt x="844742" y="2819399"/>
                </a:lnTo>
                <a:lnTo>
                  <a:pt x="888241" y="2768599"/>
                </a:lnTo>
                <a:lnTo>
                  <a:pt x="932168" y="2705099"/>
                </a:lnTo>
                <a:lnTo>
                  <a:pt x="976519" y="2654299"/>
                </a:lnTo>
                <a:lnTo>
                  <a:pt x="1021292" y="2590799"/>
                </a:lnTo>
                <a:lnTo>
                  <a:pt x="1066485" y="2539999"/>
                </a:lnTo>
                <a:lnTo>
                  <a:pt x="1112096" y="2489199"/>
                </a:lnTo>
                <a:lnTo>
                  <a:pt x="1158122" y="2425699"/>
                </a:lnTo>
                <a:lnTo>
                  <a:pt x="1251410" y="2324099"/>
                </a:lnTo>
                <a:lnTo>
                  <a:pt x="1298666" y="2260599"/>
                </a:lnTo>
                <a:lnTo>
                  <a:pt x="1346329" y="2209799"/>
                </a:lnTo>
                <a:lnTo>
                  <a:pt x="1442860" y="2108199"/>
                </a:lnTo>
                <a:lnTo>
                  <a:pt x="1540985" y="2006599"/>
                </a:lnTo>
                <a:lnTo>
                  <a:pt x="1640684" y="1904999"/>
                </a:lnTo>
                <a:lnTo>
                  <a:pt x="1741938" y="1803399"/>
                </a:lnTo>
                <a:lnTo>
                  <a:pt x="1844728" y="1701799"/>
                </a:lnTo>
                <a:lnTo>
                  <a:pt x="1949034" y="1600199"/>
                </a:lnTo>
                <a:lnTo>
                  <a:pt x="2054837" y="1498599"/>
                </a:lnTo>
                <a:lnTo>
                  <a:pt x="2108294" y="1460499"/>
                </a:lnTo>
                <a:lnTo>
                  <a:pt x="2216307" y="1358899"/>
                </a:lnTo>
                <a:lnTo>
                  <a:pt x="2270859" y="1320799"/>
                </a:lnTo>
                <a:lnTo>
                  <a:pt x="2381039" y="1219199"/>
                </a:lnTo>
                <a:lnTo>
                  <a:pt x="2436663" y="1181099"/>
                </a:lnTo>
                <a:lnTo>
                  <a:pt x="2492640" y="1130299"/>
                </a:lnTo>
                <a:lnTo>
                  <a:pt x="2548967" y="1092199"/>
                </a:lnTo>
                <a:lnTo>
                  <a:pt x="2605642" y="1041399"/>
                </a:lnTo>
                <a:lnTo>
                  <a:pt x="2720026" y="965199"/>
                </a:lnTo>
                <a:lnTo>
                  <a:pt x="2777730" y="914399"/>
                </a:lnTo>
                <a:lnTo>
                  <a:pt x="2894151" y="838199"/>
                </a:lnTo>
                <a:lnTo>
                  <a:pt x="2952864" y="787399"/>
                </a:lnTo>
                <a:lnTo>
                  <a:pt x="3071279" y="711199"/>
                </a:lnTo>
                <a:lnTo>
                  <a:pt x="3372987" y="520699"/>
                </a:lnTo>
                <a:lnTo>
                  <a:pt x="3745383" y="292099"/>
                </a:lnTo>
                <a:lnTo>
                  <a:pt x="3808513" y="266699"/>
                </a:lnTo>
                <a:lnTo>
                  <a:pt x="3935663" y="190499"/>
                </a:lnTo>
                <a:lnTo>
                  <a:pt x="3999679" y="165099"/>
                </a:lnTo>
                <a:lnTo>
                  <a:pt x="4128578" y="88899"/>
                </a:lnTo>
                <a:lnTo>
                  <a:pt x="4193458" y="63499"/>
                </a:lnTo>
                <a:lnTo>
                  <a:pt x="4258620" y="25399"/>
                </a:lnTo>
                <a:lnTo>
                  <a:pt x="4324063" y="0"/>
                </a:lnTo>
                <a:lnTo>
                  <a:pt x="12247182" y="0"/>
                </a:lnTo>
                <a:lnTo>
                  <a:pt x="12312625" y="25399"/>
                </a:lnTo>
                <a:lnTo>
                  <a:pt x="12377787" y="63499"/>
                </a:lnTo>
                <a:lnTo>
                  <a:pt x="12442667" y="88899"/>
                </a:lnTo>
                <a:lnTo>
                  <a:pt x="12571566" y="165099"/>
                </a:lnTo>
                <a:lnTo>
                  <a:pt x="12635582" y="190499"/>
                </a:lnTo>
                <a:lnTo>
                  <a:pt x="12762732" y="266699"/>
                </a:lnTo>
                <a:lnTo>
                  <a:pt x="12825862" y="292099"/>
                </a:lnTo>
                <a:lnTo>
                  <a:pt x="13198258" y="520699"/>
                </a:lnTo>
                <a:lnTo>
                  <a:pt x="13499966" y="711199"/>
                </a:lnTo>
                <a:lnTo>
                  <a:pt x="13618381" y="787399"/>
                </a:lnTo>
                <a:lnTo>
                  <a:pt x="13677094" y="838199"/>
                </a:lnTo>
                <a:lnTo>
                  <a:pt x="13793515" y="914399"/>
                </a:lnTo>
                <a:lnTo>
                  <a:pt x="13851219" y="965199"/>
                </a:lnTo>
                <a:lnTo>
                  <a:pt x="13965604" y="1041399"/>
                </a:lnTo>
                <a:lnTo>
                  <a:pt x="14022279" y="1092199"/>
                </a:lnTo>
                <a:lnTo>
                  <a:pt x="14078606" y="1130299"/>
                </a:lnTo>
                <a:lnTo>
                  <a:pt x="14134582" y="1181099"/>
                </a:lnTo>
                <a:lnTo>
                  <a:pt x="14190206" y="1219199"/>
                </a:lnTo>
                <a:lnTo>
                  <a:pt x="14300386" y="1320799"/>
                </a:lnTo>
                <a:lnTo>
                  <a:pt x="14354938" y="1358899"/>
                </a:lnTo>
                <a:lnTo>
                  <a:pt x="14462951" y="1460499"/>
                </a:lnTo>
                <a:lnTo>
                  <a:pt x="14516408" y="1498599"/>
                </a:lnTo>
                <a:lnTo>
                  <a:pt x="14622212" y="1600199"/>
                </a:lnTo>
                <a:lnTo>
                  <a:pt x="14726518" y="1701799"/>
                </a:lnTo>
                <a:lnTo>
                  <a:pt x="14829307" y="1803399"/>
                </a:lnTo>
                <a:lnTo>
                  <a:pt x="14930561" y="1904999"/>
                </a:lnTo>
                <a:lnTo>
                  <a:pt x="15030260" y="2006599"/>
                </a:lnTo>
                <a:lnTo>
                  <a:pt x="15128385" y="2108199"/>
                </a:lnTo>
                <a:lnTo>
                  <a:pt x="15224916" y="2209799"/>
                </a:lnTo>
                <a:lnTo>
                  <a:pt x="15272579" y="2260599"/>
                </a:lnTo>
                <a:lnTo>
                  <a:pt x="15319836" y="2324099"/>
                </a:lnTo>
                <a:lnTo>
                  <a:pt x="15413123" y="2425699"/>
                </a:lnTo>
                <a:lnTo>
                  <a:pt x="15459149" y="2489199"/>
                </a:lnTo>
                <a:lnTo>
                  <a:pt x="15504760" y="2539999"/>
                </a:lnTo>
                <a:lnTo>
                  <a:pt x="15549953" y="2590799"/>
                </a:lnTo>
                <a:lnTo>
                  <a:pt x="15594726" y="2654299"/>
                </a:lnTo>
                <a:lnTo>
                  <a:pt x="15639077" y="2705099"/>
                </a:lnTo>
                <a:lnTo>
                  <a:pt x="15683004" y="2768599"/>
                </a:lnTo>
                <a:lnTo>
                  <a:pt x="15726503" y="2819399"/>
                </a:lnTo>
                <a:lnTo>
                  <a:pt x="15769573" y="2882899"/>
                </a:lnTo>
                <a:lnTo>
                  <a:pt x="15812211" y="2933699"/>
                </a:lnTo>
                <a:lnTo>
                  <a:pt x="15854414" y="2997199"/>
                </a:lnTo>
                <a:lnTo>
                  <a:pt x="15896181" y="3047999"/>
                </a:lnTo>
                <a:lnTo>
                  <a:pt x="15937509" y="3111499"/>
                </a:lnTo>
                <a:lnTo>
                  <a:pt x="15978395" y="3174999"/>
                </a:lnTo>
                <a:lnTo>
                  <a:pt x="16018837" y="3225799"/>
                </a:lnTo>
                <a:lnTo>
                  <a:pt x="16042835" y="3263899"/>
                </a:lnTo>
                <a:lnTo>
                  <a:pt x="8092767" y="3263899"/>
                </a:lnTo>
                <a:lnTo>
                  <a:pt x="8044825" y="3276599"/>
                </a:lnTo>
                <a:lnTo>
                  <a:pt x="7901680" y="3276599"/>
                </a:lnTo>
                <a:lnTo>
                  <a:pt x="7854199" y="3289299"/>
                </a:lnTo>
                <a:lnTo>
                  <a:pt x="7759600" y="3289299"/>
                </a:lnTo>
                <a:lnTo>
                  <a:pt x="7712485" y="3301999"/>
                </a:lnTo>
                <a:lnTo>
                  <a:pt x="7665497" y="3301999"/>
                </a:lnTo>
                <a:lnTo>
                  <a:pt x="7618636" y="3314699"/>
                </a:lnTo>
                <a:lnTo>
                  <a:pt x="7571905" y="3314699"/>
                </a:lnTo>
                <a:lnTo>
                  <a:pt x="7525306" y="3327399"/>
                </a:lnTo>
                <a:lnTo>
                  <a:pt x="7478841" y="3327399"/>
                </a:lnTo>
                <a:lnTo>
                  <a:pt x="7432511" y="3340099"/>
                </a:lnTo>
                <a:lnTo>
                  <a:pt x="7386319" y="3340099"/>
                </a:lnTo>
                <a:lnTo>
                  <a:pt x="7294354" y="3365499"/>
                </a:lnTo>
                <a:lnTo>
                  <a:pt x="7248586" y="3365499"/>
                </a:lnTo>
                <a:lnTo>
                  <a:pt x="7066986" y="3416299"/>
                </a:lnTo>
                <a:lnTo>
                  <a:pt x="7021964" y="3416299"/>
                </a:lnTo>
                <a:lnTo>
                  <a:pt x="6711253" y="3505199"/>
                </a:lnTo>
                <a:lnTo>
                  <a:pt x="6667524" y="3530599"/>
                </a:lnTo>
                <a:lnTo>
                  <a:pt x="6494331" y="3581399"/>
                </a:lnTo>
                <a:lnTo>
                  <a:pt x="6451473" y="3606799"/>
                </a:lnTo>
                <a:lnTo>
                  <a:pt x="6366299" y="3632199"/>
                </a:lnTo>
                <a:lnTo>
                  <a:pt x="6323987" y="3657599"/>
                </a:lnTo>
                <a:lnTo>
                  <a:pt x="6239922" y="3682999"/>
                </a:lnTo>
                <a:lnTo>
                  <a:pt x="6198173" y="3708399"/>
                </a:lnTo>
                <a:lnTo>
                  <a:pt x="6156616" y="3721099"/>
                </a:lnTo>
                <a:lnTo>
                  <a:pt x="6115252" y="3746499"/>
                </a:lnTo>
                <a:lnTo>
                  <a:pt x="6074084" y="3759199"/>
                </a:lnTo>
                <a:lnTo>
                  <a:pt x="6033112" y="3784599"/>
                </a:lnTo>
                <a:lnTo>
                  <a:pt x="5992341" y="3797299"/>
                </a:lnTo>
                <a:lnTo>
                  <a:pt x="5911403" y="3848099"/>
                </a:lnTo>
                <a:lnTo>
                  <a:pt x="5871240" y="3860799"/>
                </a:lnTo>
                <a:lnTo>
                  <a:pt x="5791539" y="3911599"/>
                </a:lnTo>
                <a:lnTo>
                  <a:pt x="5752003" y="3924299"/>
                </a:lnTo>
                <a:lnTo>
                  <a:pt x="5596009" y="4025899"/>
                </a:lnTo>
                <a:lnTo>
                  <a:pt x="5557557" y="4038599"/>
                </a:lnTo>
                <a:lnTo>
                  <a:pt x="5405992" y="4140199"/>
                </a:lnTo>
                <a:lnTo>
                  <a:pt x="5258110" y="4241799"/>
                </a:lnTo>
                <a:lnTo>
                  <a:pt x="5185588" y="4292599"/>
                </a:lnTo>
                <a:lnTo>
                  <a:pt x="5149689" y="4330699"/>
                </a:lnTo>
                <a:lnTo>
                  <a:pt x="5043462" y="4406899"/>
                </a:lnTo>
                <a:lnTo>
                  <a:pt x="5008549" y="4432299"/>
                </a:lnTo>
                <a:lnTo>
                  <a:pt x="4973888" y="4470399"/>
                </a:lnTo>
                <a:lnTo>
                  <a:pt x="4905327" y="4521199"/>
                </a:lnTo>
                <a:lnTo>
                  <a:pt x="4871431" y="4559299"/>
                </a:lnTo>
                <a:lnTo>
                  <a:pt x="4804419" y="4610099"/>
                </a:lnTo>
                <a:lnTo>
                  <a:pt x="4771307" y="4648199"/>
                </a:lnTo>
                <a:lnTo>
                  <a:pt x="4705879" y="4698999"/>
                </a:lnTo>
                <a:lnTo>
                  <a:pt x="4673567" y="4737099"/>
                </a:lnTo>
                <a:lnTo>
                  <a:pt x="4641525" y="4762499"/>
                </a:lnTo>
                <a:lnTo>
                  <a:pt x="4609757" y="4800599"/>
                </a:lnTo>
                <a:lnTo>
                  <a:pt x="4578263" y="4825999"/>
                </a:lnTo>
                <a:lnTo>
                  <a:pt x="4547045" y="4864099"/>
                </a:lnTo>
                <a:lnTo>
                  <a:pt x="4516106" y="4902199"/>
                </a:lnTo>
                <a:lnTo>
                  <a:pt x="4485447" y="4927599"/>
                </a:lnTo>
                <a:lnTo>
                  <a:pt x="4455070" y="4965699"/>
                </a:lnTo>
                <a:lnTo>
                  <a:pt x="4424978" y="4991099"/>
                </a:lnTo>
                <a:lnTo>
                  <a:pt x="4395171" y="5029199"/>
                </a:lnTo>
                <a:lnTo>
                  <a:pt x="4365653" y="5067299"/>
                </a:lnTo>
                <a:lnTo>
                  <a:pt x="4336425" y="5092699"/>
                </a:lnTo>
                <a:lnTo>
                  <a:pt x="4307489" y="5130799"/>
                </a:lnTo>
                <a:lnTo>
                  <a:pt x="4278846" y="5168899"/>
                </a:lnTo>
                <a:lnTo>
                  <a:pt x="4250499" y="5206999"/>
                </a:lnTo>
                <a:lnTo>
                  <a:pt x="4222450" y="5232399"/>
                </a:lnTo>
                <a:lnTo>
                  <a:pt x="4194701" y="5270499"/>
                </a:lnTo>
                <a:lnTo>
                  <a:pt x="4167253" y="5308599"/>
                </a:lnTo>
                <a:lnTo>
                  <a:pt x="4140109" y="5346699"/>
                </a:lnTo>
                <a:lnTo>
                  <a:pt x="4113270" y="5384799"/>
                </a:lnTo>
                <a:lnTo>
                  <a:pt x="4086739" y="5410199"/>
                </a:lnTo>
                <a:lnTo>
                  <a:pt x="4060516" y="5448299"/>
                </a:lnTo>
                <a:lnTo>
                  <a:pt x="4034605" y="5486399"/>
                </a:lnTo>
                <a:lnTo>
                  <a:pt x="4009007" y="5524499"/>
                </a:lnTo>
                <a:lnTo>
                  <a:pt x="3983725" y="5562599"/>
                </a:lnTo>
                <a:lnTo>
                  <a:pt x="3958759" y="5600699"/>
                </a:lnTo>
                <a:lnTo>
                  <a:pt x="3934112" y="5638799"/>
                </a:lnTo>
                <a:lnTo>
                  <a:pt x="3909786" y="5676899"/>
                </a:lnTo>
                <a:lnTo>
                  <a:pt x="3885783" y="5714999"/>
                </a:lnTo>
                <a:lnTo>
                  <a:pt x="3862104" y="5753099"/>
                </a:lnTo>
                <a:lnTo>
                  <a:pt x="3838752" y="5791199"/>
                </a:lnTo>
                <a:lnTo>
                  <a:pt x="3815729" y="5829299"/>
                </a:lnTo>
                <a:lnTo>
                  <a:pt x="3793036" y="5867399"/>
                </a:lnTo>
                <a:lnTo>
                  <a:pt x="3770676" y="5905499"/>
                </a:lnTo>
                <a:lnTo>
                  <a:pt x="3748650" y="5943599"/>
                </a:lnTo>
                <a:lnTo>
                  <a:pt x="3726960" y="5994399"/>
                </a:lnTo>
                <a:lnTo>
                  <a:pt x="3705609" y="6032499"/>
                </a:lnTo>
                <a:lnTo>
                  <a:pt x="3684597" y="6070599"/>
                </a:lnTo>
                <a:lnTo>
                  <a:pt x="3663928" y="6108699"/>
                </a:lnTo>
                <a:lnTo>
                  <a:pt x="3643603" y="6146799"/>
                </a:lnTo>
                <a:lnTo>
                  <a:pt x="3623624" y="6184899"/>
                </a:lnTo>
                <a:lnTo>
                  <a:pt x="3603992" y="6235699"/>
                </a:lnTo>
                <a:lnTo>
                  <a:pt x="3584711" y="6273799"/>
                </a:lnTo>
                <a:lnTo>
                  <a:pt x="3565781" y="6311899"/>
                </a:lnTo>
                <a:lnTo>
                  <a:pt x="3547204" y="6349999"/>
                </a:lnTo>
                <a:lnTo>
                  <a:pt x="3528984" y="6400799"/>
                </a:lnTo>
                <a:lnTo>
                  <a:pt x="3511121" y="6438899"/>
                </a:lnTo>
                <a:lnTo>
                  <a:pt x="3493617" y="6476999"/>
                </a:lnTo>
                <a:lnTo>
                  <a:pt x="3476475" y="6527799"/>
                </a:lnTo>
                <a:lnTo>
                  <a:pt x="3459696" y="6565899"/>
                </a:lnTo>
                <a:lnTo>
                  <a:pt x="3443282" y="6603999"/>
                </a:lnTo>
                <a:lnTo>
                  <a:pt x="3427236" y="6654799"/>
                </a:lnTo>
                <a:lnTo>
                  <a:pt x="3411558" y="6692899"/>
                </a:lnTo>
                <a:lnTo>
                  <a:pt x="3396252" y="6743699"/>
                </a:lnTo>
                <a:lnTo>
                  <a:pt x="3381319" y="6781799"/>
                </a:lnTo>
                <a:lnTo>
                  <a:pt x="3366760" y="6819899"/>
                </a:lnTo>
                <a:lnTo>
                  <a:pt x="3352578" y="6870699"/>
                </a:lnTo>
                <a:lnTo>
                  <a:pt x="3338775" y="6908799"/>
                </a:lnTo>
                <a:lnTo>
                  <a:pt x="3325353" y="6959599"/>
                </a:lnTo>
                <a:lnTo>
                  <a:pt x="3312313" y="6997699"/>
                </a:lnTo>
                <a:lnTo>
                  <a:pt x="3299658" y="7048499"/>
                </a:lnTo>
                <a:lnTo>
                  <a:pt x="3287389" y="7086599"/>
                </a:lnTo>
                <a:lnTo>
                  <a:pt x="3275509" y="7137399"/>
                </a:lnTo>
                <a:lnTo>
                  <a:pt x="3264019" y="7175499"/>
                </a:lnTo>
                <a:lnTo>
                  <a:pt x="3252921" y="7226299"/>
                </a:lnTo>
                <a:lnTo>
                  <a:pt x="3242218" y="7264399"/>
                </a:lnTo>
                <a:lnTo>
                  <a:pt x="3231910" y="7315199"/>
                </a:lnTo>
                <a:lnTo>
                  <a:pt x="3222001" y="7365999"/>
                </a:lnTo>
                <a:lnTo>
                  <a:pt x="3212492" y="7404099"/>
                </a:lnTo>
                <a:lnTo>
                  <a:pt x="3203384" y="7454899"/>
                </a:lnTo>
                <a:lnTo>
                  <a:pt x="3194680" y="7492999"/>
                </a:lnTo>
                <a:lnTo>
                  <a:pt x="3186382" y="7543799"/>
                </a:lnTo>
                <a:lnTo>
                  <a:pt x="3178492" y="7594599"/>
                </a:lnTo>
                <a:lnTo>
                  <a:pt x="3171012" y="7632699"/>
                </a:lnTo>
                <a:lnTo>
                  <a:pt x="3163942" y="7683499"/>
                </a:lnTo>
                <a:lnTo>
                  <a:pt x="3157287" y="7734299"/>
                </a:lnTo>
                <a:lnTo>
                  <a:pt x="3151047" y="7772399"/>
                </a:lnTo>
                <a:lnTo>
                  <a:pt x="3145224" y="7823199"/>
                </a:lnTo>
                <a:lnTo>
                  <a:pt x="3139820" y="7873999"/>
                </a:lnTo>
                <a:lnTo>
                  <a:pt x="3134838" y="7912099"/>
                </a:lnTo>
                <a:lnTo>
                  <a:pt x="3130279" y="7962899"/>
                </a:lnTo>
                <a:lnTo>
                  <a:pt x="3126144" y="8013699"/>
                </a:lnTo>
                <a:lnTo>
                  <a:pt x="3122437" y="8064499"/>
                </a:lnTo>
                <a:lnTo>
                  <a:pt x="3119159" y="8102599"/>
                </a:lnTo>
                <a:lnTo>
                  <a:pt x="3116312" y="8153399"/>
                </a:lnTo>
                <a:lnTo>
                  <a:pt x="3113897" y="8204199"/>
                </a:lnTo>
                <a:lnTo>
                  <a:pt x="3111917" y="8254999"/>
                </a:lnTo>
                <a:lnTo>
                  <a:pt x="3110374" y="8293099"/>
                </a:lnTo>
                <a:lnTo>
                  <a:pt x="3109269" y="8343899"/>
                </a:lnTo>
                <a:lnTo>
                  <a:pt x="3108605" y="8394699"/>
                </a:lnTo>
                <a:lnTo>
                  <a:pt x="3108383" y="8445499"/>
                </a:lnTo>
                <a:lnTo>
                  <a:pt x="3108604" y="8496299"/>
                </a:lnTo>
                <a:lnTo>
                  <a:pt x="3109267" y="8534399"/>
                </a:lnTo>
                <a:lnTo>
                  <a:pt x="3110370" y="8585199"/>
                </a:lnTo>
                <a:lnTo>
                  <a:pt x="3111911" y="8635999"/>
                </a:lnTo>
                <a:lnTo>
                  <a:pt x="3113888" y="8686799"/>
                </a:lnTo>
                <a:lnTo>
                  <a:pt x="3116299" y="8737599"/>
                </a:lnTo>
                <a:lnTo>
                  <a:pt x="3119142" y="8775699"/>
                </a:lnTo>
                <a:lnTo>
                  <a:pt x="3122415" y="8826499"/>
                </a:lnTo>
                <a:lnTo>
                  <a:pt x="3126117" y="8877299"/>
                </a:lnTo>
                <a:lnTo>
                  <a:pt x="3130245" y="8928099"/>
                </a:lnTo>
                <a:lnTo>
                  <a:pt x="3134797" y="8966199"/>
                </a:lnTo>
                <a:lnTo>
                  <a:pt x="3139772" y="9016999"/>
                </a:lnTo>
                <a:lnTo>
                  <a:pt x="3145168" y="9067799"/>
                </a:lnTo>
                <a:lnTo>
                  <a:pt x="3150982" y="9105899"/>
                </a:lnTo>
                <a:lnTo>
                  <a:pt x="3157213" y="9156699"/>
                </a:lnTo>
                <a:lnTo>
                  <a:pt x="3163859" y="9207499"/>
                </a:lnTo>
                <a:lnTo>
                  <a:pt x="3170918" y="9245599"/>
                </a:lnTo>
                <a:lnTo>
                  <a:pt x="3178388" y="9296399"/>
                </a:lnTo>
                <a:lnTo>
                  <a:pt x="3186267" y="9347199"/>
                </a:lnTo>
                <a:lnTo>
                  <a:pt x="3194553" y="9385299"/>
                </a:lnTo>
                <a:lnTo>
                  <a:pt x="3203244" y="9436099"/>
                </a:lnTo>
                <a:lnTo>
                  <a:pt x="3212339" y="9486899"/>
                </a:lnTo>
                <a:lnTo>
                  <a:pt x="3221835" y="9524999"/>
                </a:lnTo>
                <a:lnTo>
                  <a:pt x="3231731" y="9575799"/>
                </a:lnTo>
                <a:lnTo>
                  <a:pt x="3242025" y="9613899"/>
                </a:lnTo>
                <a:lnTo>
                  <a:pt x="3252714" y="9664699"/>
                </a:lnTo>
                <a:lnTo>
                  <a:pt x="3263797" y="9702799"/>
                </a:lnTo>
                <a:lnTo>
                  <a:pt x="3275272" y="9753599"/>
                </a:lnTo>
                <a:lnTo>
                  <a:pt x="3287137" y="9791699"/>
                </a:lnTo>
                <a:lnTo>
                  <a:pt x="3299389" y="9842499"/>
                </a:lnTo>
                <a:lnTo>
                  <a:pt x="3312028" y="9880599"/>
                </a:lnTo>
                <a:lnTo>
                  <a:pt x="3325051" y="9931399"/>
                </a:lnTo>
                <a:lnTo>
                  <a:pt x="3338457" y="9969499"/>
                </a:lnTo>
                <a:lnTo>
                  <a:pt x="3352242" y="10020299"/>
                </a:lnTo>
                <a:lnTo>
                  <a:pt x="3366407" y="10058399"/>
                </a:lnTo>
                <a:lnTo>
                  <a:pt x="3380947" y="10109199"/>
                </a:lnTo>
                <a:lnTo>
                  <a:pt x="3395863" y="10147299"/>
                </a:lnTo>
                <a:lnTo>
                  <a:pt x="3411151" y="10198099"/>
                </a:lnTo>
                <a:lnTo>
                  <a:pt x="3426809" y="10236199"/>
                </a:lnTo>
                <a:lnTo>
                  <a:pt x="3442837" y="10274299"/>
                </a:lnTo>
                <a:lnTo>
                  <a:pt x="3443903" y="10286999"/>
                </a:lnTo>
                <a:close/>
              </a:path>
              <a:path w="17611725" h="10287000">
                <a:moveTo>
                  <a:pt x="17430519" y="10286999"/>
                </a:moveTo>
                <a:lnTo>
                  <a:pt x="13127342" y="10286999"/>
                </a:lnTo>
                <a:lnTo>
                  <a:pt x="13128408" y="10274299"/>
                </a:lnTo>
                <a:lnTo>
                  <a:pt x="13144436" y="10236199"/>
                </a:lnTo>
                <a:lnTo>
                  <a:pt x="13160094" y="10198099"/>
                </a:lnTo>
                <a:lnTo>
                  <a:pt x="13175382" y="10147299"/>
                </a:lnTo>
                <a:lnTo>
                  <a:pt x="13190298" y="10109199"/>
                </a:lnTo>
                <a:lnTo>
                  <a:pt x="13204838" y="10058399"/>
                </a:lnTo>
                <a:lnTo>
                  <a:pt x="13219003" y="10020299"/>
                </a:lnTo>
                <a:lnTo>
                  <a:pt x="13232788" y="9969499"/>
                </a:lnTo>
                <a:lnTo>
                  <a:pt x="13246194" y="9931399"/>
                </a:lnTo>
                <a:lnTo>
                  <a:pt x="13259217" y="9880599"/>
                </a:lnTo>
                <a:lnTo>
                  <a:pt x="13271856" y="9842499"/>
                </a:lnTo>
                <a:lnTo>
                  <a:pt x="13284109" y="9791699"/>
                </a:lnTo>
                <a:lnTo>
                  <a:pt x="13295973" y="9753599"/>
                </a:lnTo>
                <a:lnTo>
                  <a:pt x="13307448" y="9702799"/>
                </a:lnTo>
                <a:lnTo>
                  <a:pt x="13318531" y="9664699"/>
                </a:lnTo>
                <a:lnTo>
                  <a:pt x="13329220" y="9613899"/>
                </a:lnTo>
                <a:lnTo>
                  <a:pt x="13339514" y="9575799"/>
                </a:lnTo>
                <a:lnTo>
                  <a:pt x="13349410" y="9524999"/>
                </a:lnTo>
                <a:lnTo>
                  <a:pt x="13358906" y="9486899"/>
                </a:lnTo>
                <a:lnTo>
                  <a:pt x="13368001" y="9436099"/>
                </a:lnTo>
                <a:lnTo>
                  <a:pt x="13376692" y="9385299"/>
                </a:lnTo>
                <a:lnTo>
                  <a:pt x="13384979" y="9347199"/>
                </a:lnTo>
                <a:lnTo>
                  <a:pt x="13392858" y="9296399"/>
                </a:lnTo>
                <a:lnTo>
                  <a:pt x="13400327" y="9245599"/>
                </a:lnTo>
                <a:lnTo>
                  <a:pt x="13407386" y="9207499"/>
                </a:lnTo>
                <a:lnTo>
                  <a:pt x="13414032" y="9156699"/>
                </a:lnTo>
                <a:lnTo>
                  <a:pt x="13420263" y="9105899"/>
                </a:lnTo>
                <a:lnTo>
                  <a:pt x="13426078" y="9067799"/>
                </a:lnTo>
                <a:lnTo>
                  <a:pt x="13431473" y="9016999"/>
                </a:lnTo>
                <a:lnTo>
                  <a:pt x="13436448" y="8966199"/>
                </a:lnTo>
                <a:lnTo>
                  <a:pt x="13441000" y="8928099"/>
                </a:lnTo>
                <a:lnTo>
                  <a:pt x="13445128" y="8877299"/>
                </a:lnTo>
                <a:lnTo>
                  <a:pt x="13448830" y="8826499"/>
                </a:lnTo>
                <a:lnTo>
                  <a:pt x="13452103" y="8775699"/>
                </a:lnTo>
                <a:lnTo>
                  <a:pt x="13454946" y="8737599"/>
                </a:lnTo>
                <a:lnTo>
                  <a:pt x="13457357" y="8686799"/>
                </a:lnTo>
                <a:lnTo>
                  <a:pt x="13459334" y="8635999"/>
                </a:lnTo>
                <a:lnTo>
                  <a:pt x="13460875" y="8585199"/>
                </a:lnTo>
                <a:lnTo>
                  <a:pt x="13461978" y="8534399"/>
                </a:lnTo>
                <a:lnTo>
                  <a:pt x="13462641" y="8496299"/>
                </a:lnTo>
                <a:lnTo>
                  <a:pt x="13462862" y="8445499"/>
                </a:lnTo>
                <a:lnTo>
                  <a:pt x="13462641" y="8394699"/>
                </a:lnTo>
                <a:lnTo>
                  <a:pt x="13461976" y="8343899"/>
                </a:lnTo>
                <a:lnTo>
                  <a:pt x="13460872" y="8293099"/>
                </a:lnTo>
                <a:lnTo>
                  <a:pt x="13459328" y="8254999"/>
                </a:lnTo>
                <a:lnTo>
                  <a:pt x="13457348" y="8204199"/>
                </a:lnTo>
                <a:lnTo>
                  <a:pt x="13454934" y="8153399"/>
                </a:lnTo>
                <a:lnTo>
                  <a:pt x="13452086" y="8102599"/>
                </a:lnTo>
                <a:lnTo>
                  <a:pt x="13448808" y="8064499"/>
                </a:lnTo>
                <a:lnTo>
                  <a:pt x="13445101" y="8013699"/>
                </a:lnTo>
                <a:lnTo>
                  <a:pt x="13440966" y="7962899"/>
                </a:lnTo>
                <a:lnTo>
                  <a:pt x="13436407" y="7912099"/>
                </a:lnTo>
                <a:lnTo>
                  <a:pt x="13431425" y="7873999"/>
                </a:lnTo>
                <a:lnTo>
                  <a:pt x="13426021" y="7823199"/>
                </a:lnTo>
                <a:lnTo>
                  <a:pt x="13420198" y="7772399"/>
                </a:lnTo>
                <a:lnTo>
                  <a:pt x="13413958" y="7734299"/>
                </a:lnTo>
                <a:lnTo>
                  <a:pt x="13407303" y="7683499"/>
                </a:lnTo>
                <a:lnTo>
                  <a:pt x="13400234" y="7632699"/>
                </a:lnTo>
                <a:lnTo>
                  <a:pt x="13392753" y="7594599"/>
                </a:lnTo>
                <a:lnTo>
                  <a:pt x="13384863" y="7543799"/>
                </a:lnTo>
                <a:lnTo>
                  <a:pt x="13376565" y="7492999"/>
                </a:lnTo>
                <a:lnTo>
                  <a:pt x="13367861" y="7454899"/>
                </a:lnTo>
                <a:lnTo>
                  <a:pt x="13358754" y="7404099"/>
                </a:lnTo>
                <a:lnTo>
                  <a:pt x="13349244" y="7365999"/>
                </a:lnTo>
                <a:lnTo>
                  <a:pt x="13339335" y="7315199"/>
                </a:lnTo>
                <a:lnTo>
                  <a:pt x="13329027" y="7264399"/>
                </a:lnTo>
                <a:lnTo>
                  <a:pt x="13318324" y="7226299"/>
                </a:lnTo>
                <a:lnTo>
                  <a:pt x="13307226" y="7175499"/>
                </a:lnTo>
                <a:lnTo>
                  <a:pt x="13295736" y="7137399"/>
                </a:lnTo>
                <a:lnTo>
                  <a:pt x="13283856" y="7086599"/>
                </a:lnTo>
                <a:lnTo>
                  <a:pt x="13271587" y="7048499"/>
                </a:lnTo>
                <a:lnTo>
                  <a:pt x="13258932" y="6997699"/>
                </a:lnTo>
                <a:lnTo>
                  <a:pt x="13245892" y="6959599"/>
                </a:lnTo>
                <a:lnTo>
                  <a:pt x="13232470" y="6908799"/>
                </a:lnTo>
                <a:lnTo>
                  <a:pt x="13218667" y="6870699"/>
                </a:lnTo>
                <a:lnTo>
                  <a:pt x="13204485" y="6819899"/>
                </a:lnTo>
                <a:lnTo>
                  <a:pt x="13189927" y="6781799"/>
                </a:lnTo>
                <a:lnTo>
                  <a:pt x="13174993" y="6743699"/>
                </a:lnTo>
                <a:lnTo>
                  <a:pt x="13159687" y="6692899"/>
                </a:lnTo>
                <a:lnTo>
                  <a:pt x="13144009" y="6654799"/>
                </a:lnTo>
                <a:lnTo>
                  <a:pt x="13127963" y="6603999"/>
                </a:lnTo>
                <a:lnTo>
                  <a:pt x="13111549" y="6565899"/>
                </a:lnTo>
                <a:lnTo>
                  <a:pt x="13094770" y="6527799"/>
                </a:lnTo>
                <a:lnTo>
                  <a:pt x="13077628" y="6476999"/>
                </a:lnTo>
                <a:lnTo>
                  <a:pt x="13060124" y="6438899"/>
                </a:lnTo>
                <a:lnTo>
                  <a:pt x="13042261" y="6400799"/>
                </a:lnTo>
                <a:lnTo>
                  <a:pt x="13024041" y="6349999"/>
                </a:lnTo>
                <a:lnTo>
                  <a:pt x="13005464" y="6311899"/>
                </a:lnTo>
                <a:lnTo>
                  <a:pt x="12986535" y="6273799"/>
                </a:lnTo>
                <a:lnTo>
                  <a:pt x="12967253" y="6235699"/>
                </a:lnTo>
                <a:lnTo>
                  <a:pt x="12947622" y="6184899"/>
                </a:lnTo>
                <a:lnTo>
                  <a:pt x="12927642" y="6146799"/>
                </a:lnTo>
                <a:lnTo>
                  <a:pt x="12907317" y="6108699"/>
                </a:lnTo>
                <a:lnTo>
                  <a:pt x="12886648" y="6070599"/>
                </a:lnTo>
                <a:lnTo>
                  <a:pt x="12865637" y="6032499"/>
                </a:lnTo>
                <a:lnTo>
                  <a:pt x="12844285" y="5994399"/>
                </a:lnTo>
                <a:lnTo>
                  <a:pt x="12822595" y="5943599"/>
                </a:lnTo>
                <a:lnTo>
                  <a:pt x="12800569" y="5905499"/>
                </a:lnTo>
                <a:lnTo>
                  <a:pt x="12778209" y="5867399"/>
                </a:lnTo>
                <a:lnTo>
                  <a:pt x="12755516" y="5829299"/>
                </a:lnTo>
                <a:lnTo>
                  <a:pt x="12732493" y="5791199"/>
                </a:lnTo>
                <a:lnTo>
                  <a:pt x="12709141" y="5753099"/>
                </a:lnTo>
                <a:lnTo>
                  <a:pt x="12685463" y="5714999"/>
                </a:lnTo>
                <a:lnTo>
                  <a:pt x="12661459" y="5676899"/>
                </a:lnTo>
                <a:lnTo>
                  <a:pt x="12637133" y="5638799"/>
                </a:lnTo>
                <a:lnTo>
                  <a:pt x="12612486" y="5600699"/>
                </a:lnTo>
                <a:lnTo>
                  <a:pt x="12587521" y="5562599"/>
                </a:lnTo>
                <a:lnTo>
                  <a:pt x="12562238" y="5524499"/>
                </a:lnTo>
                <a:lnTo>
                  <a:pt x="12536640" y="5486399"/>
                </a:lnTo>
                <a:lnTo>
                  <a:pt x="12510729" y="5448299"/>
                </a:lnTo>
                <a:lnTo>
                  <a:pt x="12484507" y="5410199"/>
                </a:lnTo>
                <a:lnTo>
                  <a:pt x="12457975" y="5384799"/>
                </a:lnTo>
                <a:lnTo>
                  <a:pt x="12431136" y="5346699"/>
                </a:lnTo>
                <a:lnTo>
                  <a:pt x="12403992" y="5308599"/>
                </a:lnTo>
                <a:lnTo>
                  <a:pt x="12376544" y="5270499"/>
                </a:lnTo>
                <a:lnTo>
                  <a:pt x="12348795" y="5232399"/>
                </a:lnTo>
                <a:lnTo>
                  <a:pt x="12320746" y="5206999"/>
                </a:lnTo>
                <a:lnTo>
                  <a:pt x="12292399" y="5168899"/>
                </a:lnTo>
                <a:lnTo>
                  <a:pt x="12263756" y="5130799"/>
                </a:lnTo>
                <a:lnTo>
                  <a:pt x="12234820" y="5092699"/>
                </a:lnTo>
                <a:lnTo>
                  <a:pt x="12205592" y="5067299"/>
                </a:lnTo>
                <a:lnTo>
                  <a:pt x="12176074" y="5029199"/>
                </a:lnTo>
                <a:lnTo>
                  <a:pt x="12146267" y="4991099"/>
                </a:lnTo>
                <a:lnTo>
                  <a:pt x="12116175" y="4965699"/>
                </a:lnTo>
                <a:lnTo>
                  <a:pt x="12085798" y="4927599"/>
                </a:lnTo>
                <a:lnTo>
                  <a:pt x="12055139" y="4902199"/>
                </a:lnTo>
                <a:lnTo>
                  <a:pt x="12024200" y="4864099"/>
                </a:lnTo>
                <a:lnTo>
                  <a:pt x="11992983" y="4825999"/>
                </a:lnTo>
                <a:lnTo>
                  <a:pt x="11961488" y="4800599"/>
                </a:lnTo>
                <a:lnTo>
                  <a:pt x="11929720" y="4762499"/>
                </a:lnTo>
                <a:lnTo>
                  <a:pt x="11897679" y="4737099"/>
                </a:lnTo>
                <a:lnTo>
                  <a:pt x="11865367" y="4698999"/>
                </a:lnTo>
                <a:lnTo>
                  <a:pt x="11799938" y="4648199"/>
                </a:lnTo>
                <a:lnTo>
                  <a:pt x="11766826" y="4610099"/>
                </a:lnTo>
                <a:lnTo>
                  <a:pt x="11699814" y="4559299"/>
                </a:lnTo>
                <a:lnTo>
                  <a:pt x="11665918" y="4521199"/>
                </a:lnTo>
                <a:lnTo>
                  <a:pt x="11597357" y="4470399"/>
                </a:lnTo>
                <a:lnTo>
                  <a:pt x="11562696" y="4432299"/>
                </a:lnTo>
                <a:lnTo>
                  <a:pt x="11527783" y="4406899"/>
                </a:lnTo>
                <a:lnTo>
                  <a:pt x="11421556" y="4330699"/>
                </a:lnTo>
                <a:lnTo>
                  <a:pt x="11385657" y="4292599"/>
                </a:lnTo>
                <a:lnTo>
                  <a:pt x="11313135" y="4241799"/>
                </a:lnTo>
                <a:lnTo>
                  <a:pt x="11165253" y="4140199"/>
                </a:lnTo>
                <a:lnTo>
                  <a:pt x="11013688" y="4038599"/>
                </a:lnTo>
                <a:lnTo>
                  <a:pt x="10975236" y="4025899"/>
                </a:lnTo>
                <a:lnTo>
                  <a:pt x="10819242" y="3924299"/>
                </a:lnTo>
                <a:lnTo>
                  <a:pt x="10779706" y="3911599"/>
                </a:lnTo>
                <a:lnTo>
                  <a:pt x="10700005" y="3860799"/>
                </a:lnTo>
                <a:lnTo>
                  <a:pt x="10659842" y="3848099"/>
                </a:lnTo>
                <a:lnTo>
                  <a:pt x="10578904" y="3797299"/>
                </a:lnTo>
                <a:lnTo>
                  <a:pt x="10538133" y="3784599"/>
                </a:lnTo>
                <a:lnTo>
                  <a:pt x="10497162" y="3759199"/>
                </a:lnTo>
                <a:lnTo>
                  <a:pt x="10455993" y="3746499"/>
                </a:lnTo>
                <a:lnTo>
                  <a:pt x="10414629" y="3721099"/>
                </a:lnTo>
                <a:lnTo>
                  <a:pt x="10373072" y="3708399"/>
                </a:lnTo>
                <a:lnTo>
                  <a:pt x="10331323" y="3682999"/>
                </a:lnTo>
                <a:lnTo>
                  <a:pt x="10247258" y="3657599"/>
                </a:lnTo>
                <a:lnTo>
                  <a:pt x="10204946" y="3632199"/>
                </a:lnTo>
                <a:lnTo>
                  <a:pt x="10119772" y="3606799"/>
                </a:lnTo>
                <a:lnTo>
                  <a:pt x="10076914" y="3581399"/>
                </a:lnTo>
                <a:lnTo>
                  <a:pt x="9903721" y="3530599"/>
                </a:lnTo>
                <a:lnTo>
                  <a:pt x="9859992" y="3505199"/>
                </a:lnTo>
                <a:lnTo>
                  <a:pt x="9549281" y="3416299"/>
                </a:lnTo>
                <a:lnTo>
                  <a:pt x="9504259" y="3416299"/>
                </a:lnTo>
                <a:lnTo>
                  <a:pt x="9322659" y="3365499"/>
                </a:lnTo>
                <a:lnTo>
                  <a:pt x="9276891" y="3365499"/>
                </a:lnTo>
                <a:lnTo>
                  <a:pt x="9184927" y="3340099"/>
                </a:lnTo>
                <a:lnTo>
                  <a:pt x="9138734" y="3340099"/>
                </a:lnTo>
                <a:lnTo>
                  <a:pt x="9092405" y="3327399"/>
                </a:lnTo>
                <a:lnTo>
                  <a:pt x="9045939" y="3327399"/>
                </a:lnTo>
                <a:lnTo>
                  <a:pt x="8999340" y="3314699"/>
                </a:lnTo>
                <a:lnTo>
                  <a:pt x="8952609" y="3314699"/>
                </a:lnTo>
                <a:lnTo>
                  <a:pt x="8905748" y="3301999"/>
                </a:lnTo>
                <a:lnTo>
                  <a:pt x="8858760" y="3301999"/>
                </a:lnTo>
                <a:lnTo>
                  <a:pt x="8811645" y="3289299"/>
                </a:lnTo>
                <a:lnTo>
                  <a:pt x="8717046" y="3289299"/>
                </a:lnTo>
                <a:lnTo>
                  <a:pt x="8669565" y="3276599"/>
                </a:lnTo>
                <a:lnTo>
                  <a:pt x="8526420" y="3276599"/>
                </a:lnTo>
                <a:lnTo>
                  <a:pt x="8478478" y="3263899"/>
                </a:lnTo>
                <a:lnTo>
                  <a:pt x="16042835" y="3263899"/>
                </a:lnTo>
                <a:lnTo>
                  <a:pt x="16058833" y="3289299"/>
                </a:lnTo>
                <a:lnTo>
                  <a:pt x="16098381" y="3352799"/>
                </a:lnTo>
                <a:lnTo>
                  <a:pt x="16137477" y="3403599"/>
                </a:lnTo>
                <a:lnTo>
                  <a:pt x="16176120" y="3467099"/>
                </a:lnTo>
                <a:lnTo>
                  <a:pt x="16214306" y="3530599"/>
                </a:lnTo>
                <a:lnTo>
                  <a:pt x="16252035" y="3594099"/>
                </a:lnTo>
                <a:lnTo>
                  <a:pt x="16289303" y="3657599"/>
                </a:lnTo>
                <a:lnTo>
                  <a:pt x="16326108" y="3721099"/>
                </a:lnTo>
                <a:lnTo>
                  <a:pt x="16362447" y="3771899"/>
                </a:lnTo>
                <a:lnTo>
                  <a:pt x="16398318" y="3835399"/>
                </a:lnTo>
                <a:lnTo>
                  <a:pt x="16433719" y="3898899"/>
                </a:lnTo>
                <a:lnTo>
                  <a:pt x="16468648" y="3962399"/>
                </a:lnTo>
                <a:lnTo>
                  <a:pt x="16503101" y="4025899"/>
                </a:lnTo>
                <a:lnTo>
                  <a:pt x="16537077" y="4089399"/>
                </a:lnTo>
                <a:lnTo>
                  <a:pt x="16570573" y="4152899"/>
                </a:lnTo>
                <a:lnTo>
                  <a:pt x="16603587" y="4216399"/>
                </a:lnTo>
                <a:lnTo>
                  <a:pt x="16636116" y="4292599"/>
                </a:lnTo>
                <a:lnTo>
                  <a:pt x="16668158" y="4356099"/>
                </a:lnTo>
                <a:lnTo>
                  <a:pt x="16699710" y="4419599"/>
                </a:lnTo>
                <a:lnTo>
                  <a:pt x="16730771" y="4483099"/>
                </a:lnTo>
                <a:lnTo>
                  <a:pt x="16761337" y="4546599"/>
                </a:lnTo>
                <a:lnTo>
                  <a:pt x="16791406" y="4610099"/>
                </a:lnTo>
                <a:lnTo>
                  <a:pt x="16820977" y="4686299"/>
                </a:lnTo>
                <a:lnTo>
                  <a:pt x="16850046" y="4749799"/>
                </a:lnTo>
                <a:lnTo>
                  <a:pt x="16878611" y="4813299"/>
                </a:lnTo>
                <a:lnTo>
                  <a:pt x="16906670" y="4876799"/>
                </a:lnTo>
                <a:lnTo>
                  <a:pt x="16934220" y="4952999"/>
                </a:lnTo>
                <a:lnTo>
                  <a:pt x="16961260" y="5016499"/>
                </a:lnTo>
                <a:lnTo>
                  <a:pt x="16987785" y="5079999"/>
                </a:lnTo>
                <a:lnTo>
                  <a:pt x="17013795" y="5156199"/>
                </a:lnTo>
                <a:lnTo>
                  <a:pt x="17039287" y="5219699"/>
                </a:lnTo>
                <a:lnTo>
                  <a:pt x="17064258" y="5283199"/>
                </a:lnTo>
                <a:lnTo>
                  <a:pt x="17088705" y="5359399"/>
                </a:lnTo>
                <a:lnTo>
                  <a:pt x="17112628" y="5422899"/>
                </a:lnTo>
                <a:lnTo>
                  <a:pt x="17136022" y="5499099"/>
                </a:lnTo>
                <a:lnTo>
                  <a:pt x="17158886" y="5562599"/>
                </a:lnTo>
                <a:lnTo>
                  <a:pt x="17181218" y="5638799"/>
                </a:lnTo>
                <a:lnTo>
                  <a:pt x="17203014" y="5702299"/>
                </a:lnTo>
                <a:lnTo>
                  <a:pt x="17224274" y="5778499"/>
                </a:lnTo>
                <a:lnTo>
                  <a:pt x="17244993" y="5841999"/>
                </a:lnTo>
                <a:lnTo>
                  <a:pt x="17265170" y="5918199"/>
                </a:lnTo>
                <a:lnTo>
                  <a:pt x="17284802" y="5994399"/>
                </a:lnTo>
                <a:lnTo>
                  <a:pt x="17303887" y="6057899"/>
                </a:lnTo>
                <a:lnTo>
                  <a:pt x="17322423" y="6134099"/>
                </a:lnTo>
                <a:lnTo>
                  <a:pt x="17340407" y="6197599"/>
                </a:lnTo>
                <a:lnTo>
                  <a:pt x="17357836" y="6273799"/>
                </a:lnTo>
                <a:lnTo>
                  <a:pt x="17374709" y="6349999"/>
                </a:lnTo>
                <a:lnTo>
                  <a:pt x="17391023" y="6413499"/>
                </a:lnTo>
                <a:lnTo>
                  <a:pt x="17406776" y="6489699"/>
                </a:lnTo>
                <a:lnTo>
                  <a:pt x="17421965" y="6565899"/>
                </a:lnTo>
                <a:lnTo>
                  <a:pt x="17436587" y="6642099"/>
                </a:lnTo>
                <a:lnTo>
                  <a:pt x="17450641" y="6705599"/>
                </a:lnTo>
                <a:lnTo>
                  <a:pt x="17464123" y="6781799"/>
                </a:lnTo>
                <a:lnTo>
                  <a:pt x="17477033" y="6857999"/>
                </a:lnTo>
                <a:lnTo>
                  <a:pt x="17489366" y="6934199"/>
                </a:lnTo>
                <a:lnTo>
                  <a:pt x="17501121" y="7010399"/>
                </a:lnTo>
                <a:lnTo>
                  <a:pt x="17512296" y="7073899"/>
                </a:lnTo>
                <a:lnTo>
                  <a:pt x="17522887" y="7150099"/>
                </a:lnTo>
                <a:lnTo>
                  <a:pt x="17532893" y="7226299"/>
                </a:lnTo>
                <a:lnTo>
                  <a:pt x="17542311" y="7302499"/>
                </a:lnTo>
                <a:lnTo>
                  <a:pt x="17551139" y="7378699"/>
                </a:lnTo>
                <a:lnTo>
                  <a:pt x="17559375" y="7454899"/>
                </a:lnTo>
                <a:lnTo>
                  <a:pt x="17567015" y="7531099"/>
                </a:lnTo>
                <a:lnTo>
                  <a:pt x="17574058" y="7607299"/>
                </a:lnTo>
                <a:lnTo>
                  <a:pt x="17580501" y="7683499"/>
                </a:lnTo>
                <a:lnTo>
                  <a:pt x="17586342" y="7759699"/>
                </a:lnTo>
                <a:lnTo>
                  <a:pt x="17591578" y="7835899"/>
                </a:lnTo>
                <a:lnTo>
                  <a:pt x="17596207" y="7912099"/>
                </a:lnTo>
                <a:lnTo>
                  <a:pt x="17600227" y="7988299"/>
                </a:lnTo>
                <a:lnTo>
                  <a:pt x="17603634" y="8064499"/>
                </a:lnTo>
                <a:lnTo>
                  <a:pt x="17606428" y="8140699"/>
                </a:lnTo>
                <a:lnTo>
                  <a:pt x="17608605" y="8216899"/>
                </a:lnTo>
                <a:lnTo>
                  <a:pt x="17610163" y="8293099"/>
                </a:lnTo>
                <a:lnTo>
                  <a:pt x="17611099" y="8369299"/>
                </a:lnTo>
                <a:lnTo>
                  <a:pt x="17611412" y="8445499"/>
                </a:lnTo>
                <a:lnTo>
                  <a:pt x="17611099" y="8521699"/>
                </a:lnTo>
                <a:lnTo>
                  <a:pt x="17610163" y="8597899"/>
                </a:lnTo>
                <a:lnTo>
                  <a:pt x="17608605" y="8674099"/>
                </a:lnTo>
                <a:lnTo>
                  <a:pt x="17606428" y="8750299"/>
                </a:lnTo>
                <a:lnTo>
                  <a:pt x="17603634" y="8826499"/>
                </a:lnTo>
                <a:lnTo>
                  <a:pt x="17600227" y="8902699"/>
                </a:lnTo>
                <a:lnTo>
                  <a:pt x="17596207" y="8978899"/>
                </a:lnTo>
                <a:lnTo>
                  <a:pt x="17591578" y="9055099"/>
                </a:lnTo>
                <a:lnTo>
                  <a:pt x="17586342" y="9131299"/>
                </a:lnTo>
                <a:lnTo>
                  <a:pt x="17580501" y="9207499"/>
                </a:lnTo>
                <a:lnTo>
                  <a:pt x="17574058" y="9283699"/>
                </a:lnTo>
                <a:lnTo>
                  <a:pt x="17567015" y="9359899"/>
                </a:lnTo>
                <a:lnTo>
                  <a:pt x="17559375" y="9436099"/>
                </a:lnTo>
                <a:lnTo>
                  <a:pt x="17551139" y="9512299"/>
                </a:lnTo>
                <a:lnTo>
                  <a:pt x="17542311" y="9588499"/>
                </a:lnTo>
                <a:lnTo>
                  <a:pt x="17532893" y="9664699"/>
                </a:lnTo>
                <a:lnTo>
                  <a:pt x="17522887" y="9728199"/>
                </a:lnTo>
                <a:lnTo>
                  <a:pt x="17512296" y="9804399"/>
                </a:lnTo>
                <a:lnTo>
                  <a:pt x="17501121" y="9880599"/>
                </a:lnTo>
                <a:lnTo>
                  <a:pt x="17489366" y="9956799"/>
                </a:lnTo>
                <a:lnTo>
                  <a:pt x="17477033" y="10032999"/>
                </a:lnTo>
                <a:lnTo>
                  <a:pt x="17464123" y="10109199"/>
                </a:lnTo>
                <a:lnTo>
                  <a:pt x="17450641" y="10172699"/>
                </a:lnTo>
                <a:lnTo>
                  <a:pt x="17436587" y="10248899"/>
                </a:lnTo>
                <a:lnTo>
                  <a:pt x="17430519" y="10286999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4632" y="2514715"/>
            <a:ext cx="10330815" cy="259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95"/>
              </a:spcBef>
            </a:pPr>
            <a:r>
              <a:rPr sz="8000" spc="-509" dirty="0">
                <a:latin typeface="UnBatang"/>
                <a:cs typeface="UnBatang"/>
              </a:rPr>
              <a:t>텍스트-</a:t>
            </a:r>
            <a:r>
              <a:rPr sz="8000" spc="-645" dirty="0">
                <a:latin typeface="UnBatang"/>
                <a:cs typeface="UnBatang"/>
              </a:rPr>
              <a:t>음성</a:t>
            </a:r>
            <a:r>
              <a:rPr sz="8000" spc="525" dirty="0">
                <a:latin typeface="UnBatang"/>
                <a:cs typeface="UnBatang"/>
              </a:rPr>
              <a:t> </a:t>
            </a:r>
            <a:r>
              <a:rPr sz="8000" spc="-645" dirty="0">
                <a:latin typeface="UnBatang"/>
                <a:cs typeface="UnBatang"/>
              </a:rPr>
              <a:t>데이터</a:t>
            </a:r>
            <a:r>
              <a:rPr sz="8000" spc="530" dirty="0">
                <a:latin typeface="UnBatang"/>
                <a:cs typeface="UnBatang"/>
              </a:rPr>
              <a:t> </a:t>
            </a:r>
            <a:r>
              <a:rPr sz="8000" spc="-670" dirty="0">
                <a:latin typeface="UnBatang"/>
                <a:cs typeface="UnBatang"/>
              </a:rPr>
              <a:t>기반 </a:t>
            </a:r>
            <a:r>
              <a:rPr sz="8000" spc="-645" dirty="0">
                <a:latin typeface="UnBatang"/>
                <a:cs typeface="UnBatang"/>
              </a:rPr>
              <a:t>멀티모달</a:t>
            </a:r>
            <a:r>
              <a:rPr sz="8000" spc="525" dirty="0">
                <a:latin typeface="UnBatang"/>
                <a:cs typeface="UnBatang"/>
              </a:rPr>
              <a:t> </a:t>
            </a:r>
            <a:r>
              <a:rPr sz="8000" spc="-645" dirty="0">
                <a:latin typeface="UnBatang"/>
                <a:cs typeface="UnBatang"/>
              </a:rPr>
              <a:t>감정</a:t>
            </a:r>
            <a:r>
              <a:rPr sz="8000" spc="525" dirty="0">
                <a:latin typeface="UnBatang"/>
                <a:cs typeface="UnBatang"/>
              </a:rPr>
              <a:t> </a:t>
            </a:r>
            <a:r>
              <a:rPr sz="8000" spc="-645" dirty="0">
                <a:latin typeface="UnBatang"/>
                <a:cs typeface="UnBatang"/>
              </a:rPr>
              <a:t>분류</a:t>
            </a:r>
            <a:r>
              <a:rPr sz="8000" spc="525" dirty="0">
                <a:latin typeface="UnBatang"/>
                <a:cs typeface="UnBatang"/>
              </a:rPr>
              <a:t> </a:t>
            </a:r>
            <a:r>
              <a:rPr sz="8000" spc="-670" dirty="0">
                <a:latin typeface="UnBatang"/>
                <a:cs typeface="UnBatang"/>
              </a:rPr>
              <a:t>모델</a:t>
            </a:r>
            <a:endParaRPr sz="8000">
              <a:latin typeface="UnBatang"/>
              <a:cs typeface="UnBatang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4632" y="8441769"/>
            <a:ext cx="641604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b="1" spc="-290" dirty="0">
                <a:solidFill>
                  <a:srgbClr val="0069F4"/>
                </a:solidFill>
                <a:latin typeface="UnDinaru"/>
                <a:cs typeface="UnDinaru"/>
              </a:rPr>
              <a:t>분석</a:t>
            </a:r>
            <a:r>
              <a:rPr sz="2700" b="1" spc="-6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700" b="1" spc="-20" dirty="0">
                <a:solidFill>
                  <a:srgbClr val="0069F4"/>
                </a:solidFill>
                <a:latin typeface="UnDinaru"/>
                <a:cs typeface="UnDinaru"/>
              </a:rPr>
              <a:t>23기</a:t>
            </a:r>
            <a:r>
              <a:rPr sz="2700" b="1" spc="-114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700" b="1" spc="-300" dirty="0">
                <a:solidFill>
                  <a:srgbClr val="0069F4"/>
                </a:solidFill>
                <a:latin typeface="UnDinaru"/>
                <a:cs typeface="UnDinaru"/>
              </a:rPr>
              <a:t>김무연</a:t>
            </a:r>
            <a:r>
              <a:rPr sz="2700" b="1" spc="-6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700" b="1" spc="-300" dirty="0">
                <a:solidFill>
                  <a:srgbClr val="0069F4"/>
                </a:solidFill>
                <a:latin typeface="UnDinaru"/>
                <a:cs typeface="UnDinaru"/>
              </a:rPr>
              <a:t>김윤주</a:t>
            </a:r>
            <a:r>
              <a:rPr sz="2700" b="1" spc="-6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700" b="1" spc="-300" dirty="0">
                <a:solidFill>
                  <a:srgbClr val="0069F4"/>
                </a:solidFill>
                <a:latin typeface="UnDinaru"/>
                <a:cs typeface="UnDinaru"/>
              </a:rPr>
              <a:t>박혜원</a:t>
            </a:r>
            <a:r>
              <a:rPr sz="2700" b="1" spc="-6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700" b="1" spc="-300" dirty="0">
                <a:solidFill>
                  <a:srgbClr val="0069F4"/>
                </a:solidFill>
                <a:latin typeface="UnDinaru"/>
                <a:cs typeface="UnDinaru"/>
              </a:rPr>
              <a:t>백다은</a:t>
            </a:r>
            <a:r>
              <a:rPr sz="2700" b="1" spc="-6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700" b="1" spc="-325" dirty="0">
                <a:solidFill>
                  <a:srgbClr val="0069F4"/>
                </a:solidFill>
                <a:latin typeface="UnDinaru"/>
                <a:cs typeface="UnDinaru"/>
              </a:rPr>
              <a:t>송여경</a:t>
            </a:r>
            <a:endParaRPr sz="2700">
              <a:latin typeface="UnDinaru"/>
              <a:cs typeface="UnDinar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4632" y="1707096"/>
            <a:ext cx="60350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8090" algn="l"/>
                <a:tab pos="2062480" algn="l"/>
                <a:tab pos="3031490" algn="l"/>
                <a:tab pos="5488940" algn="l"/>
              </a:tabLst>
            </a:pPr>
            <a:r>
              <a:rPr sz="2500" b="1" spc="360" dirty="0">
                <a:solidFill>
                  <a:srgbClr val="0069F4"/>
                </a:solidFill>
                <a:latin typeface="UnDinaru"/>
                <a:cs typeface="UnDinaru"/>
              </a:rPr>
              <a:t>B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204" dirty="0">
                <a:solidFill>
                  <a:srgbClr val="0069F4"/>
                </a:solidFill>
                <a:latin typeface="UnDinaru"/>
                <a:cs typeface="UnDinaru"/>
              </a:rPr>
              <a:t>O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75" dirty="0">
                <a:solidFill>
                  <a:srgbClr val="0069F4"/>
                </a:solidFill>
                <a:latin typeface="UnDinaru"/>
                <a:cs typeface="UnDinaru"/>
              </a:rPr>
              <a:t>A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85" dirty="0">
                <a:solidFill>
                  <a:srgbClr val="0069F4"/>
                </a:solidFill>
                <a:latin typeface="UnDinaru"/>
                <a:cs typeface="UnDinaru"/>
              </a:rPr>
              <a:t>Z</a:t>
            </a:r>
            <a:r>
              <a:rPr sz="2500" b="1" dirty="0">
                <a:solidFill>
                  <a:srgbClr val="0069F4"/>
                </a:solidFill>
                <a:latin typeface="UnDinaru"/>
                <a:cs typeface="UnDinaru"/>
              </a:rPr>
              <a:t>	</a:t>
            </a:r>
            <a:r>
              <a:rPr sz="2500" b="1" spc="-200" dirty="0">
                <a:solidFill>
                  <a:srgbClr val="0069F4"/>
                </a:solidFill>
                <a:latin typeface="UnDinaru"/>
                <a:cs typeface="UnDinaru"/>
              </a:rPr>
              <a:t>분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-50" dirty="0">
                <a:solidFill>
                  <a:srgbClr val="0069F4"/>
                </a:solidFill>
                <a:latin typeface="UnDinaru"/>
                <a:cs typeface="UnDinaru"/>
              </a:rPr>
              <a:t>석</a:t>
            </a:r>
            <a:r>
              <a:rPr sz="2500" b="1" dirty="0">
                <a:solidFill>
                  <a:srgbClr val="0069F4"/>
                </a:solidFill>
                <a:latin typeface="UnDinaru"/>
                <a:cs typeface="UnDinaru"/>
              </a:rPr>
              <a:t>	</a:t>
            </a:r>
            <a:r>
              <a:rPr sz="2500" b="1" spc="130" dirty="0">
                <a:solidFill>
                  <a:srgbClr val="0069F4"/>
                </a:solidFill>
                <a:latin typeface="UnDinaru"/>
                <a:cs typeface="UnDinaru"/>
              </a:rPr>
              <a:t>2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130" dirty="0">
                <a:solidFill>
                  <a:srgbClr val="0069F4"/>
                </a:solidFill>
                <a:latin typeface="UnDinaru"/>
                <a:cs typeface="UnDinaru"/>
              </a:rPr>
              <a:t>3</a:t>
            </a:r>
            <a:r>
              <a:rPr sz="2500" b="1" spc="-175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-50" dirty="0">
                <a:solidFill>
                  <a:srgbClr val="0069F4"/>
                </a:solidFill>
                <a:latin typeface="UnDinaru"/>
                <a:cs typeface="UnDinaru"/>
              </a:rPr>
              <a:t>기</a:t>
            </a:r>
            <a:r>
              <a:rPr sz="2500" b="1" dirty="0">
                <a:solidFill>
                  <a:srgbClr val="0069F4"/>
                </a:solidFill>
                <a:latin typeface="UnDinaru"/>
                <a:cs typeface="UnDinaru"/>
              </a:rPr>
              <a:t>	</a:t>
            </a:r>
            <a:r>
              <a:rPr sz="2500" b="1" spc="-200" dirty="0">
                <a:solidFill>
                  <a:srgbClr val="0069F4"/>
                </a:solidFill>
                <a:latin typeface="UnDinaru"/>
                <a:cs typeface="UnDinaru"/>
              </a:rPr>
              <a:t>미</a:t>
            </a:r>
            <a:r>
              <a:rPr sz="2500" b="1" spc="-19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-200" dirty="0">
                <a:solidFill>
                  <a:srgbClr val="0069F4"/>
                </a:solidFill>
                <a:latin typeface="UnDinaru"/>
                <a:cs typeface="UnDinaru"/>
              </a:rPr>
              <a:t>니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-200" dirty="0">
                <a:solidFill>
                  <a:srgbClr val="0069F4"/>
                </a:solidFill>
                <a:latin typeface="UnDinaru"/>
                <a:cs typeface="UnDinaru"/>
              </a:rPr>
              <a:t>프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-200" dirty="0">
                <a:solidFill>
                  <a:srgbClr val="0069F4"/>
                </a:solidFill>
                <a:latin typeface="UnDinaru"/>
                <a:cs typeface="UnDinaru"/>
              </a:rPr>
              <a:t>로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-200" dirty="0">
                <a:solidFill>
                  <a:srgbClr val="0069F4"/>
                </a:solidFill>
                <a:latin typeface="UnDinaru"/>
                <a:cs typeface="UnDinaru"/>
              </a:rPr>
              <a:t>젝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-200" dirty="0">
                <a:solidFill>
                  <a:srgbClr val="0069F4"/>
                </a:solidFill>
                <a:latin typeface="UnDinaru"/>
                <a:cs typeface="UnDinaru"/>
              </a:rPr>
              <a:t>트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545" dirty="0">
                <a:solidFill>
                  <a:srgbClr val="0069F4"/>
                </a:solidFill>
                <a:latin typeface="UnDinaru"/>
                <a:cs typeface="UnDinaru"/>
              </a:rPr>
              <a:t>1</a:t>
            </a:r>
            <a:r>
              <a:rPr sz="2500" b="1" dirty="0">
                <a:solidFill>
                  <a:srgbClr val="0069F4"/>
                </a:solidFill>
                <a:latin typeface="UnDinaru"/>
                <a:cs typeface="UnDinaru"/>
              </a:rPr>
              <a:t>	</a:t>
            </a:r>
            <a:r>
              <a:rPr sz="2500" b="1" spc="130" dirty="0">
                <a:solidFill>
                  <a:srgbClr val="0069F4"/>
                </a:solidFill>
                <a:latin typeface="UnDinaru"/>
                <a:cs typeface="UnDinaru"/>
              </a:rPr>
              <a:t>2</a:t>
            </a:r>
            <a:r>
              <a:rPr sz="2500" b="1" spc="-180" dirty="0">
                <a:solidFill>
                  <a:srgbClr val="0069F4"/>
                </a:solidFill>
                <a:latin typeface="UnDinaru"/>
                <a:cs typeface="UnDinaru"/>
              </a:rPr>
              <a:t> </a:t>
            </a:r>
            <a:r>
              <a:rPr sz="2500" b="1" spc="-150" dirty="0">
                <a:solidFill>
                  <a:srgbClr val="0069F4"/>
                </a:solidFill>
                <a:latin typeface="UnDinaru"/>
                <a:cs typeface="UnDinaru"/>
              </a:rPr>
              <a:t>조</a:t>
            </a:r>
            <a:endParaRPr sz="2500">
              <a:latin typeface="UnDinaru"/>
              <a:cs typeface="UnDinar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501870" cy="10274300"/>
            <a:chOff x="0" y="0"/>
            <a:chExt cx="1750187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15165" cy="10274300"/>
            </a:xfrm>
            <a:custGeom>
              <a:avLst/>
              <a:gdLst/>
              <a:ahLst/>
              <a:cxnLst/>
              <a:rect l="l" t="t" r="r" b="b"/>
              <a:pathLst>
                <a:path w="12115165" h="10274300">
                  <a:moveTo>
                    <a:pt x="9971120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9971223" y="0"/>
                  </a:lnTo>
                  <a:lnTo>
                    <a:pt x="9994333" y="12700"/>
                  </a:lnTo>
                  <a:lnTo>
                    <a:pt x="10033494" y="50800"/>
                  </a:lnTo>
                  <a:lnTo>
                    <a:pt x="10072353" y="101600"/>
                  </a:lnTo>
                  <a:lnTo>
                    <a:pt x="10149158" y="177800"/>
                  </a:lnTo>
                  <a:lnTo>
                    <a:pt x="10224734" y="254000"/>
                  </a:lnTo>
                  <a:lnTo>
                    <a:pt x="10262056" y="304800"/>
                  </a:lnTo>
                  <a:lnTo>
                    <a:pt x="10335759" y="381000"/>
                  </a:lnTo>
                  <a:lnTo>
                    <a:pt x="10372136" y="419100"/>
                  </a:lnTo>
                  <a:lnTo>
                    <a:pt x="10408195" y="469900"/>
                  </a:lnTo>
                  <a:lnTo>
                    <a:pt x="10479349" y="546100"/>
                  </a:lnTo>
                  <a:lnTo>
                    <a:pt x="10514441" y="596900"/>
                  </a:lnTo>
                  <a:lnTo>
                    <a:pt x="10549207" y="635000"/>
                  </a:lnTo>
                  <a:lnTo>
                    <a:pt x="10583644" y="685800"/>
                  </a:lnTo>
                  <a:lnTo>
                    <a:pt x="10617752" y="723900"/>
                  </a:lnTo>
                  <a:lnTo>
                    <a:pt x="10651529" y="774700"/>
                  </a:lnTo>
                  <a:lnTo>
                    <a:pt x="10684972" y="812800"/>
                  </a:lnTo>
                  <a:lnTo>
                    <a:pt x="10718079" y="863600"/>
                  </a:lnTo>
                  <a:lnTo>
                    <a:pt x="10750850" y="901700"/>
                  </a:lnTo>
                  <a:lnTo>
                    <a:pt x="10783281" y="952500"/>
                  </a:lnTo>
                  <a:lnTo>
                    <a:pt x="10815371" y="990600"/>
                  </a:lnTo>
                  <a:lnTo>
                    <a:pt x="10847118" y="1041400"/>
                  </a:lnTo>
                  <a:lnTo>
                    <a:pt x="10878521" y="1092200"/>
                  </a:lnTo>
                  <a:lnTo>
                    <a:pt x="10899225" y="1117600"/>
                  </a:lnTo>
                  <a:lnTo>
                    <a:pt x="4680603" y="1117600"/>
                  </a:lnTo>
                  <a:lnTo>
                    <a:pt x="4632656" y="1130300"/>
                  </a:lnTo>
                  <a:lnTo>
                    <a:pt x="4489725" y="1130300"/>
                  </a:lnTo>
                  <a:lnTo>
                    <a:pt x="4442396" y="1143000"/>
                  </a:lnTo>
                  <a:lnTo>
                    <a:pt x="4395228" y="1143000"/>
                  </a:lnTo>
                  <a:lnTo>
                    <a:pt x="4348227" y="1155700"/>
                  </a:lnTo>
                  <a:lnTo>
                    <a:pt x="4301394" y="1155700"/>
                  </a:lnTo>
                  <a:lnTo>
                    <a:pt x="4254733" y="1168400"/>
                  </a:lnTo>
                  <a:lnTo>
                    <a:pt x="4208247" y="1168400"/>
                  </a:lnTo>
                  <a:lnTo>
                    <a:pt x="4115815" y="1193800"/>
                  </a:lnTo>
                  <a:lnTo>
                    <a:pt x="4069874" y="1193800"/>
                  </a:lnTo>
                  <a:lnTo>
                    <a:pt x="3888027" y="1244600"/>
                  </a:lnTo>
                  <a:lnTo>
                    <a:pt x="3843060" y="1244600"/>
                  </a:lnTo>
                  <a:lnTo>
                    <a:pt x="3709397" y="1282700"/>
                  </a:lnTo>
                  <a:lnTo>
                    <a:pt x="3665267" y="1308100"/>
                  </a:lnTo>
                  <a:lnTo>
                    <a:pt x="3447939" y="1371600"/>
                  </a:lnTo>
                  <a:lnTo>
                    <a:pt x="3405160" y="1397000"/>
                  </a:lnTo>
                  <a:lnTo>
                    <a:pt x="3362619" y="1409700"/>
                  </a:lnTo>
                  <a:lnTo>
                    <a:pt x="3320317" y="1435100"/>
                  </a:lnTo>
                  <a:lnTo>
                    <a:pt x="3236446" y="1460500"/>
                  </a:lnTo>
                  <a:lnTo>
                    <a:pt x="3194883" y="1485900"/>
                  </a:lnTo>
                  <a:lnTo>
                    <a:pt x="3153573" y="1498600"/>
                  </a:lnTo>
                  <a:lnTo>
                    <a:pt x="3071725" y="1549400"/>
                  </a:lnTo>
                  <a:lnTo>
                    <a:pt x="3031193" y="1562100"/>
                  </a:lnTo>
                  <a:lnTo>
                    <a:pt x="2950929" y="1612900"/>
                  </a:lnTo>
                  <a:lnTo>
                    <a:pt x="2911204" y="1625600"/>
                  </a:lnTo>
                  <a:lnTo>
                    <a:pt x="2755090" y="1727200"/>
                  </a:lnTo>
                  <a:lnTo>
                    <a:pt x="2716775" y="1739900"/>
                  </a:lnTo>
                  <a:lnTo>
                    <a:pt x="2603590" y="1816100"/>
                  </a:lnTo>
                  <a:lnTo>
                    <a:pt x="2493117" y="1892300"/>
                  </a:lnTo>
                  <a:lnTo>
                    <a:pt x="2456910" y="1930400"/>
                  </a:lnTo>
                  <a:lnTo>
                    <a:pt x="2350188" y="2006600"/>
                  </a:lnTo>
                  <a:lnTo>
                    <a:pt x="2315258" y="2032000"/>
                  </a:lnTo>
                  <a:lnTo>
                    <a:pt x="2280655" y="2070100"/>
                  </a:lnTo>
                  <a:lnTo>
                    <a:pt x="2212442" y="2120900"/>
                  </a:lnTo>
                  <a:lnTo>
                    <a:pt x="2178840" y="2159000"/>
                  </a:lnTo>
                  <a:lnTo>
                    <a:pt x="2145577" y="2184400"/>
                  </a:lnTo>
                  <a:lnTo>
                    <a:pt x="2112658" y="2222500"/>
                  </a:lnTo>
                  <a:lnTo>
                    <a:pt x="2047862" y="2273300"/>
                  </a:lnTo>
                  <a:lnTo>
                    <a:pt x="2015992" y="2311400"/>
                  </a:lnTo>
                  <a:lnTo>
                    <a:pt x="1984478" y="2349500"/>
                  </a:lnTo>
                  <a:lnTo>
                    <a:pt x="1953324" y="2374900"/>
                  </a:lnTo>
                  <a:lnTo>
                    <a:pt x="1922532" y="2413000"/>
                  </a:lnTo>
                  <a:lnTo>
                    <a:pt x="1892106" y="2438400"/>
                  </a:lnTo>
                  <a:lnTo>
                    <a:pt x="1862050" y="2476500"/>
                  </a:lnTo>
                  <a:lnTo>
                    <a:pt x="1832365" y="2514600"/>
                  </a:lnTo>
                  <a:lnTo>
                    <a:pt x="1803057" y="2540000"/>
                  </a:lnTo>
                  <a:lnTo>
                    <a:pt x="1774127" y="2578100"/>
                  </a:lnTo>
                  <a:lnTo>
                    <a:pt x="1745579" y="2616200"/>
                  </a:lnTo>
                  <a:lnTo>
                    <a:pt x="1717416" y="2654300"/>
                  </a:lnTo>
                  <a:lnTo>
                    <a:pt x="1689642" y="2679700"/>
                  </a:lnTo>
                  <a:lnTo>
                    <a:pt x="1662260" y="2717800"/>
                  </a:lnTo>
                  <a:lnTo>
                    <a:pt x="1635273" y="2755900"/>
                  </a:lnTo>
                  <a:lnTo>
                    <a:pt x="1608684" y="2794000"/>
                  </a:lnTo>
                  <a:lnTo>
                    <a:pt x="1582496" y="2832100"/>
                  </a:lnTo>
                  <a:lnTo>
                    <a:pt x="1556713" y="2870200"/>
                  </a:lnTo>
                  <a:lnTo>
                    <a:pt x="1531338" y="2908300"/>
                  </a:lnTo>
                  <a:lnTo>
                    <a:pt x="1506374" y="2946400"/>
                  </a:lnTo>
                  <a:lnTo>
                    <a:pt x="1481825" y="2984500"/>
                  </a:lnTo>
                  <a:lnTo>
                    <a:pt x="1457693" y="3022600"/>
                  </a:lnTo>
                  <a:lnTo>
                    <a:pt x="1433982" y="3060700"/>
                  </a:lnTo>
                  <a:lnTo>
                    <a:pt x="1410695" y="3098800"/>
                  </a:lnTo>
                  <a:lnTo>
                    <a:pt x="1387835" y="3136900"/>
                  </a:lnTo>
                  <a:lnTo>
                    <a:pt x="1365406" y="3175000"/>
                  </a:lnTo>
                  <a:lnTo>
                    <a:pt x="1343410" y="3213100"/>
                  </a:lnTo>
                  <a:lnTo>
                    <a:pt x="1321852" y="3251200"/>
                  </a:lnTo>
                  <a:lnTo>
                    <a:pt x="1300733" y="3289300"/>
                  </a:lnTo>
                  <a:lnTo>
                    <a:pt x="1280058" y="3340100"/>
                  </a:lnTo>
                  <a:lnTo>
                    <a:pt x="1259830" y="3378200"/>
                  </a:lnTo>
                  <a:lnTo>
                    <a:pt x="1240052" y="3416300"/>
                  </a:lnTo>
                  <a:lnTo>
                    <a:pt x="1220727" y="3454400"/>
                  </a:lnTo>
                  <a:lnTo>
                    <a:pt x="1201858" y="3505200"/>
                  </a:lnTo>
                  <a:lnTo>
                    <a:pt x="1183449" y="3543300"/>
                  </a:lnTo>
                  <a:lnTo>
                    <a:pt x="1165503" y="3581400"/>
                  </a:lnTo>
                  <a:lnTo>
                    <a:pt x="1148023" y="3632200"/>
                  </a:lnTo>
                  <a:lnTo>
                    <a:pt x="1131012" y="3670300"/>
                  </a:lnTo>
                  <a:lnTo>
                    <a:pt x="1114473" y="3708400"/>
                  </a:lnTo>
                  <a:lnTo>
                    <a:pt x="1098411" y="3759200"/>
                  </a:lnTo>
                  <a:lnTo>
                    <a:pt x="1082827" y="3797300"/>
                  </a:lnTo>
                  <a:lnTo>
                    <a:pt x="1067726" y="3835400"/>
                  </a:lnTo>
                  <a:lnTo>
                    <a:pt x="1053110" y="3886200"/>
                  </a:lnTo>
                  <a:lnTo>
                    <a:pt x="1038982" y="3924300"/>
                  </a:lnTo>
                  <a:lnTo>
                    <a:pt x="1025347" y="3975100"/>
                  </a:lnTo>
                  <a:lnTo>
                    <a:pt x="1012207" y="4013200"/>
                  </a:lnTo>
                  <a:lnTo>
                    <a:pt x="999565" y="4064000"/>
                  </a:lnTo>
                  <a:lnTo>
                    <a:pt x="987425" y="4102100"/>
                  </a:lnTo>
                  <a:lnTo>
                    <a:pt x="975789" y="4152900"/>
                  </a:lnTo>
                  <a:lnTo>
                    <a:pt x="964662" y="4191000"/>
                  </a:lnTo>
                  <a:lnTo>
                    <a:pt x="954046" y="4241800"/>
                  </a:lnTo>
                  <a:lnTo>
                    <a:pt x="943944" y="4292600"/>
                  </a:lnTo>
                  <a:lnTo>
                    <a:pt x="934361" y="4330700"/>
                  </a:lnTo>
                  <a:lnTo>
                    <a:pt x="925298" y="4381500"/>
                  </a:lnTo>
                  <a:lnTo>
                    <a:pt x="916759" y="4419600"/>
                  </a:lnTo>
                  <a:lnTo>
                    <a:pt x="908748" y="4470400"/>
                  </a:lnTo>
                  <a:lnTo>
                    <a:pt x="901268" y="4521200"/>
                  </a:lnTo>
                  <a:lnTo>
                    <a:pt x="894321" y="4559300"/>
                  </a:lnTo>
                  <a:lnTo>
                    <a:pt x="887912" y="4610100"/>
                  </a:lnTo>
                  <a:lnTo>
                    <a:pt x="882043" y="4660900"/>
                  </a:lnTo>
                  <a:lnTo>
                    <a:pt x="876718" y="4711700"/>
                  </a:lnTo>
                  <a:lnTo>
                    <a:pt x="871939" y="4749800"/>
                  </a:lnTo>
                  <a:lnTo>
                    <a:pt x="867711" y="4800600"/>
                  </a:lnTo>
                  <a:lnTo>
                    <a:pt x="864036" y="4851400"/>
                  </a:lnTo>
                  <a:lnTo>
                    <a:pt x="860917" y="4902200"/>
                  </a:lnTo>
                  <a:lnTo>
                    <a:pt x="858358" y="4940300"/>
                  </a:lnTo>
                  <a:lnTo>
                    <a:pt x="856363" y="4991100"/>
                  </a:lnTo>
                  <a:lnTo>
                    <a:pt x="854933" y="5041900"/>
                  </a:lnTo>
                  <a:lnTo>
                    <a:pt x="854073" y="5092700"/>
                  </a:lnTo>
                  <a:lnTo>
                    <a:pt x="853785" y="5130800"/>
                  </a:lnTo>
                  <a:lnTo>
                    <a:pt x="854068" y="5181600"/>
                  </a:lnTo>
                  <a:lnTo>
                    <a:pt x="854915" y="5232400"/>
                  </a:lnTo>
                  <a:lnTo>
                    <a:pt x="856321" y="5283200"/>
                  </a:lnTo>
                  <a:lnTo>
                    <a:pt x="858285" y="5334000"/>
                  </a:lnTo>
                  <a:lnTo>
                    <a:pt x="860804" y="5372100"/>
                  </a:lnTo>
                  <a:lnTo>
                    <a:pt x="863873" y="5422900"/>
                  </a:lnTo>
                  <a:lnTo>
                    <a:pt x="867490" y="5473700"/>
                  </a:lnTo>
                  <a:lnTo>
                    <a:pt x="871651" y="5524500"/>
                  </a:lnTo>
                  <a:lnTo>
                    <a:pt x="876355" y="5562600"/>
                  </a:lnTo>
                  <a:lnTo>
                    <a:pt x="881596" y="5613400"/>
                  </a:lnTo>
                  <a:lnTo>
                    <a:pt x="887373" y="5664200"/>
                  </a:lnTo>
                  <a:lnTo>
                    <a:pt x="893682" y="5702300"/>
                  </a:lnTo>
                  <a:lnTo>
                    <a:pt x="900520" y="5753100"/>
                  </a:lnTo>
                  <a:lnTo>
                    <a:pt x="907884" y="5803900"/>
                  </a:lnTo>
                  <a:lnTo>
                    <a:pt x="915771" y="5842000"/>
                  </a:lnTo>
                  <a:lnTo>
                    <a:pt x="924177" y="5892800"/>
                  </a:lnTo>
                  <a:lnTo>
                    <a:pt x="933100" y="5930900"/>
                  </a:lnTo>
                  <a:lnTo>
                    <a:pt x="942535" y="5981700"/>
                  </a:lnTo>
                  <a:lnTo>
                    <a:pt x="952481" y="6019800"/>
                  </a:lnTo>
                  <a:lnTo>
                    <a:pt x="962934" y="6070600"/>
                  </a:lnTo>
                  <a:lnTo>
                    <a:pt x="973891" y="6121400"/>
                  </a:lnTo>
                  <a:lnTo>
                    <a:pt x="985349" y="6159500"/>
                  </a:lnTo>
                  <a:lnTo>
                    <a:pt x="997304" y="6210300"/>
                  </a:lnTo>
                  <a:lnTo>
                    <a:pt x="1009754" y="6248400"/>
                  </a:lnTo>
                  <a:lnTo>
                    <a:pt x="1022695" y="6299200"/>
                  </a:lnTo>
                  <a:lnTo>
                    <a:pt x="1036124" y="6337300"/>
                  </a:lnTo>
                  <a:lnTo>
                    <a:pt x="1050038" y="6375400"/>
                  </a:lnTo>
                  <a:lnTo>
                    <a:pt x="1064434" y="6426200"/>
                  </a:lnTo>
                  <a:lnTo>
                    <a:pt x="1079308" y="6464300"/>
                  </a:lnTo>
                  <a:lnTo>
                    <a:pt x="1094659" y="6515100"/>
                  </a:lnTo>
                  <a:lnTo>
                    <a:pt x="1110481" y="6553200"/>
                  </a:lnTo>
                  <a:lnTo>
                    <a:pt x="1126773" y="6591300"/>
                  </a:lnTo>
                  <a:lnTo>
                    <a:pt x="1143531" y="6642100"/>
                  </a:lnTo>
                  <a:lnTo>
                    <a:pt x="1160753" y="6680200"/>
                  </a:lnTo>
                  <a:lnTo>
                    <a:pt x="1178434" y="6718300"/>
                  </a:lnTo>
                  <a:lnTo>
                    <a:pt x="1196572" y="6769100"/>
                  </a:lnTo>
                  <a:lnTo>
                    <a:pt x="1215163" y="6807200"/>
                  </a:lnTo>
                  <a:lnTo>
                    <a:pt x="1234205" y="6845300"/>
                  </a:lnTo>
                  <a:lnTo>
                    <a:pt x="1253694" y="6883400"/>
                  </a:lnTo>
                  <a:lnTo>
                    <a:pt x="1273627" y="6921500"/>
                  </a:lnTo>
                  <a:lnTo>
                    <a:pt x="1294002" y="6972300"/>
                  </a:lnTo>
                  <a:lnTo>
                    <a:pt x="1314814" y="7010400"/>
                  </a:lnTo>
                  <a:lnTo>
                    <a:pt x="1336061" y="7048500"/>
                  </a:lnTo>
                  <a:lnTo>
                    <a:pt x="1357740" y="7086600"/>
                  </a:lnTo>
                  <a:lnTo>
                    <a:pt x="1379847" y="7124700"/>
                  </a:lnTo>
                  <a:lnTo>
                    <a:pt x="1402379" y="7162800"/>
                  </a:lnTo>
                  <a:lnTo>
                    <a:pt x="1425334" y="7200900"/>
                  </a:lnTo>
                  <a:lnTo>
                    <a:pt x="1448707" y="7239000"/>
                  </a:lnTo>
                  <a:lnTo>
                    <a:pt x="1472497" y="7277100"/>
                  </a:lnTo>
                  <a:lnTo>
                    <a:pt x="1496699" y="7315200"/>
                  </a:lnTo>
                  <a:lnTo>
                    <a:pt x="1521311" y="7353300"/>
                  </a:lnTo>
                  <a:lnTo>
                    <a:pt x="1546330" y="7391400"/>
                  </a:lnTo>
                  <a:lnTo>
                    <a:pt x="1571751" y="7429500"/>
                  </a:lnTo>
                  <a:lnTo>
                    <a:pt x="1597573" y="7467600"/>
                  </a:lnTo>
                  <a:lnTo>
                    <a:pt x="1623792" y="7505700"/>
                  </a:lnTo>
                  <a:lnTo>
                    <a:pt x="1650405" y="7543800"/>
                  </a:lnTo>
                  <a:lnTo>
                    <a:pt x="1677409" y="7569200"/>
                  </a:lnTo>
                  <a:lnTo>
                    <a:pt x="1704800" y="7607300"/>
                  </a:lnTo>
                  <a:lnTo>
                    <a:pt x="1732576" y="7645400"/>
                  </a:lnTo>
                  <a:lnTo>
                    <a:pt x="1760733" y="7683500"/>
                  </a:lnTo>
                  <a:lnTo>
                    <a:pt x="1789268" y="7708900"/>
                  </a:lnTo>
                  <a:lnTo>
                    <a:pt x="1818179" y="7747000"/>
                  </a:lnTo>
                  <a:lnTo>
                    <a:pt x="1847461" y="7785100"/>
                  </a:lnTo>
                  <a:lnTo>
                    <a:pt x="1877112" y="7810500"/>
                  </a:lnTo>
                  <a:lnTo>
                    <a:pt x="1907129" y="7848600"/>
                  </a:lnTo>
                  <a:lnTo>
                    <a:pt x="1937508" y="7886700"/>
                  </a:lnTo>
                  <a:lnTo>
                    <a:pt x="1968247" y="7912100"/>
                  </a:lnTo>
                  <a:lnTo>
                    <a:pt x="1999342" y="7950200"/>
                  </a:lnTo>
                  <a:lnTo>
                    <a:pt x="2030789" y="7975600"/>
                  </a:lnTo>
                  <a:lnTo>
                    <a:pt x="2062587" y="8013700"/>
                  </a:lnTo>
                  <a:lnTo>
                    <a:pt x="2094732" y="8039100"/>
                  </a:lnTo>
                  <a:lnTo>
                    <a:pt x="2127220" y="8077200"/>
                  </a:lnTo>
                  <a:lnTo>
                    <a:pt x="2193215" y="8128000"/>
                  </a:lnTo>
                  <a:lnTo>
                    <a:pt x="2226715" y="8166100"/>
                  </a:lnTo>
                  <a:lnTo>
                    <a:pt x="2294706" y="8216900"/>
                  </a:lnTo>
                  <a:lnTo>
                    <a:pt x="2329190" y="8255000"/>
                  </a:lnTo>
                  <a:lnTo>
                    <a:pt x="2434560" y="8331200"/>
                  </a:lnTo>
                  <a:lnTo>
                    <a:pt x="2542740" y="8407400"/>
                  </a:lnTo>
                  <a:lnTo>
                    <a:pt x="2653646" y="8483600"/>
                  </a:lnTo>
                  <a:lnTo>
                    <a:pt x="2805612" y="8585200"/>
                  </a:lnTo>
                  <a:lnTo>
                    <a:pt x="2883293" y="8636000"/>
                  </a:lnTo>
                  <a:lnTo>
                    <a:pt x="2922547" y="8648700"/>
                  </a:lnTo>
                  <a:lnTo>
                    <a:pt x="3001865" y="8699500"/>
                  </a:lnTo>
                  <a:lnTo>
                    <a:pt x="3041924" y="8712200"/>
                  </a:lnTo>
                  <a:lnTo>
                    <a:pt x="3122824" y="8763000"/>
                  </a:lnTo>
                  <a:lnTo>
                    <a:pt x="3163659" y="8775700"/>
                  </a:lnTo>
                  <a:lnTo>
                    <a:pt x="3204746" y="8801100"/>
                  </a:lnTo>
                  <a:lnTo>
                    <a:pt x="3287666" y="8826500"/>
                  </a:lnTo>
                  <a:lnTo>
                    <a:pt x="3329493" y="8851900"/>
                  </a:lnTo>
                  <a:lnTo>
                    <a:pt x="3371559" y="8864600"/>
                  </a:lnTo>
                  <a:lnTo>
                    <a:pt x="3413862" y="8890000"/>
                  </a:lnTo>
                  <a:lnTo>
                    <a:pt x="3585381" y="8940800"/>
                  </a:lnTo>
                  <a:lnTo>
                    <a:pt x="3628821" y="8966200"/>
                  </a:lnTo>
                  <a:lnTo>
                    <a:pt x="3893931" y="9042400"/>
                  </a:lnTo>
                  <a:lnTo>
                    <a:pt x="3938831" y="9042400"/>
                  </a:lnTo>
                  <a:lnTo>
                    <a:pt x="4074695" y="9080500"/>
                  </a:lnTo>
                  <a:lnTo>
                    <a:pt x="4120361" y="9080500"/>
                  </a:lnTo>
                  <a:lnTo>
                    <a:pt x="4212239" y="9105900"/>
                  </a:lnTo>
                  <a:lnTo>
                    <a:pt x="4258445" y="9105900"/>
                  </a:lnTo>
                  <a:lnTo>
                    <a:pt x="4304825" y="9118600"/>
                  </a:lnTo>
                  <a:lnTo>
                    <a:pt x="4351377" y="9118600"/>
                  </a:lnTo>
                  <a:lnTo>
                    <a:pt x="4398095" y="9131300"/>
                  </a:lnTo>
                  <a:lnTo>
                    <a:pt x="4444979" y="9131300"/>
                  </a:lnTo>
                  <a:lnTo>
                    <a:pt x="4492024" y="9144000"/>
                  </a:lnTo>
                  <a:lnTo>
                    <a:pt x="4634096" y="9144000"/>
                  </a:lnTo>
                  <a:lnTo>
                    <a:pt x="4681756" y="9156700"/>
                  </a:lnTo>
                  <a:lnTo>
                    <a:pt x="10899225" y="9156700"/>
                  </a:lnTo>
                  <a:lnTo>
                    <a:pt x="10878521" y="9182100"/>
                  </a:lnTo>
                  <a:lnTo>
                    <a:pt x="10847118" y="9232900"/>
                  </a:lnTo>
                  <a:lnTo>
                    <a:pt x="10815371" y="9283700"/>
                  </a:lnTo>
                  <a:lnTo>
                    <a:pt x="10783281" y="9321800"/>
                  </a:lnTo>
                  <a:lnTo>
                    <a:pt x="10750850" y="9372600"/>
                  </a:lnTo>
                  <a:lnTo>
                    <a:pt x="10718079" y="9410700"/>
                  </a:lnTo>
                  <a:lnTo>
                    <a:pt x="10684972" y="9461500"/>
                  </a:lnTo>
                  <a:lnTo>
                    <a:pt x="10651529" y="9499600"/>
                  </a:lnTo>
                  <a:lnTo>
                    <a:pt x="10617752" y="9550400"/>
                  </a:lnTo>
                  <a:lnTo>
                    <a:pt x="10583644" y="9588500"/>
                  </a:lnTo>
                  <a:lnTo>
                    <a:pt x="10549207" y="9639300"/>
                  </a:lnTo>
                  <a:lnTo>
                    <a:pt x="10514441" y="9677400"/>
                  </a:lnTo>
                  <a:lnTo>
                    <a:pt x="10479349" y="9728200"/>
                  </a:lnTo>
                  <a:lnTo>
                    <a:pt x="10408195" y="9804400"/>
                  </a:lnTo>
                  <a:lnTo>
                    <a:pt x="10372136" y="9855200"/>
                  </a:lnTo>
                  <a:lnTo>
                    <a:pt x="10299065" y="9931400"/>
                  </a:lnTo>
                  <a:lnTo>
                    <a:pt x="10262056" y="9969500"/>
                  </a:lnTo>
                  <a:lnTo>
                    <a:pt x="10224734" y="10020300"/>
                  </a:lnTo>
                  <a:lnTo>
                    <a:pt x="10149158" y="10096500"/>
                  </a:lnTo>
                  <a:lnTo>
                    <a:pt x="10072353" y="10172700"/>
                  </a:lnTo>
                  <a:lnTo>
                    <a:pt x="10033494" y="10223500"/>
                  </a:lnTo>
                  <a:lnTo>
                    <a:pt x="9994333" y="10261600"/>
                  </a:lnTo>
                  <a:lnTo>
                    <a:pt x="9971120" y="10274300"/>
                  </a:lnTo>
                  <a:close/>
                </a:path>
                <a:path w="12115165" h="10274300">
                  <a:moveTo>
                    <a:pt x="10899225" y="9156700"/>
                  </a:moveTo>
                  <a:lnTo>
                    <a:pt x="5065883" y="9156700"/>
                  </a:lnTo>
                  <a:lnTo>
                    <a:pt x="5113542" y="9144000"/>
                  </a:lnTo>
                  <a:lnTo>
                    <a:pt x="5255614" y="9144000"/>
                  </a:lnTo>
                  <a:lnTo>
                    <a:pt x="5302659" y="9131300"/>
                  </a:lnTo>
                  <a:lnTo>
                    <a:pt x="5349543" y="9131300"/>
                  </a:lnTo>
                  <a:lnTo>
                    <a:pt x="5396262" y="9118600"/>
                  </a:lnTo>
                  <a:lnTo>
                    <a:pt x="5442813" y="9118600"/>
                  </a:lnTo>
                  <a:lnTo>
                    <a:pt x="5489193" y="9105900"/>
                  </a:lnTo>
                  <a:lnTo>
                    <a:pt x="5535399" y="9105900"/>
                  </a:lnTo>
                  <a:lnTo>
                    <a:pt x="5627278" y="9080500"/>
                  </a:lnTo>
                  <a:lnTo>
                    <a:pt x="5672943" y="9080500"/>
                  </a:lnTo>
                  <a:lnTo>
                    <a:pt x="5808807" y="9042400"/>
                  </a:lnTo>
                  <a:lnTo>
                    <a:pt x="5853707" y="9042400"/>
                  </a:lnTo>
                  <a:lnTo>
                    <a:pt x="6118817" y="8966200"/>
                  </a:lnTo>
                  <a:lnTo>
                    <a:pt x="6162257" y="8940800"/>
                  </a:lnTo>
                  <a:lnTo>
                    <a:pt x="6333776" y="8890000"/>
                  </a:lnTo>
                  <a:lnTo>
                    <a:pt x="6376079" y="8864600"/>
                  </a:lnTo>
                  <a:lnTo>
                    <a:pt x="6418145" y="8851900"/>
                  </a:lnTo>
                  <a:lnTo>
                    <a:pt x="6459972" y="8826500"/>
                  </a:lnTo>
                  <a:lnTo>
                    <a:pt x="6542892" y="8801100"/>
                  </a:lnTo>
                  <a:lnTo>
                    <a:pt x="6583979" y="8775700"/>
                  </a:lnTo>
                  <a:lnTo>
                    <a:pt x="6624814" y="8763000"/>
                  </a:lnTo>
                  <a:lnTo>
                    <a:pt x="6705714" y="8712200"/>
                  </a:lnTo>
                  <a:lnTo>
                    <a:pt x="6745773" y="8699500"/>
                  </a:lnTo>
                  <a:lnTo>
                    <a:pt x="6825091" y="8648700"/>
                  </a:lnTo>
                  <a:lnTo>
                    <a:pt x="6864345" y="8636000"/>
                  </a:lnTo>
                  <a:lnTo>
                    <a:pt x="6942026" y="8585200"/>
                  </a:lnTo>
                  <a:lnTo>
                    <a:pt x="7093992" y="8483600"/>
                  </a:lnTo>
                  <a:lnTo>
                    <a:pt x="7204898" y="8407400"/>
                  </a:lnTo>
                  <a:lnTo>
                    <a:pt x="7313078" y="8331200"/>
                  </a:lnTo>
                  <a:lnTo>
                    <a:pt x="7418448" y="8255000"/>
                  </a:lnTo>
                  <a:lnTo>
                    <a:pt x="7452932" y="8216900"/>
                  </a:lnTo>
                  <a:lnTo>
                    <a:pt x="7520923" y="8166100"/>
                  </a:lnTo>
                  <a:lnTo>
                    <a:pt x="7554423" y="8128000"/>
                  </a:lnTo>
                  <a:lnTo>
                    <a:pt x="7620418" y="8077200"/>
                  </a:lnTo>
                  <a:lnTo>
                    <a:pt x="7652906" y="8039100"/>
                  </a:lnTo>
                  <a:lnTo>
                    <a:pt x="7685051" y="8013700"/>
                  </a:lnTo>
                  <a:lnTo>
                    <a:pt x="7716849" y="7975600"/>
                  </a:lnTo>
                  <a:lnTo>
                    <a:pt x="7748297" y="7950200"/>
                  </a:lnTo>
                  <a:lnTo>
                    <a:pt x="7779391" y="7912100"/>
                  </a:lnTo>
                  <a:lnTo>
                    <a:pt x="7810130" y="7886700"/>
                  </a:lnTo>
                  <a:lnTo>
                    <a:pt x="7840509" y="7848600"/>
                  </a:lnTo>
                  <a:lnTo>
                    <a:pt x="7870526" y="7810500"/>
                  </a:lnTo>
                  <a:lnTo>
                    <a:pt x="7900177" y="7785100"/>
                  </a:lnTo>
                  <a:lnTo>
                    <a:pt x="7929459" y="7747000"/>
                  </a:lnTo>
                  <a:lnTo>
                    <a:pt x="7958370" y="7708900"/>
                  </a:lnTo>
                  <a:lnTo>
                    <a:pt x="7986905" y="7683500"/>
                  </a:lnTo>
                  <a:lnTo>
                    <a:pt x="8015062" y="7645400"/>
                  </a:lnTo>
                  <a:lnTo>
                    <a:pt x="8042838" y="7607300"/>
                  </a:lnTo>
                  <a:lnTo>
                    <a:pt x="8070229" y="7569200"/>
                  </a:lnTo>
                  <a:lnTo>
                    <a:pt x="8097233" y="7543800"/>
                  </a:lnTo>
                  <a:lnTo>
                    <a:pt x="8123846" y="7505700"/>
                  </a:lnTo>
                  <a:lnTo>
                    <a:pt x="8150065" y="7467600"/>
                  </a:lnTo>
                  <a:lnTo>
                    <a:pt x="8175887" y="7429500"/>
                  </a:lnTo>
                  <a:lnTo>
                    <a:pt x="8201308" y="7391400"/>
                  </a:lnTo>
                  <a:lnTo>
                    <a:pt x="8226327" y="7353300"/>
                  </a:lnTo>
                  <a:lnTo>
                    <a:pt x="8250939" y="7315200"/>
                  </a:lnTo>
                  <a:lnTo>
                    <a:pt x="8275141" y="7277100"/>
                  </a:lnTo>
                  <a:lnTo>
                    <a:pt x="8298931" y="7239000"/>
                  </a:lnTo>
                  <a:lnTo>
                    <a:pt x="8322304" y="7200900"/>
                  </a:lnTo>
                  <a:lnTo>
                    <a:pt x="8345259" y="7162800"/>
                  </a:lnTo>
                  <a:lnTo>
                    <a:pt x="8367791" y="7124700"/>
                  </a:lnTo>
                  <a:lnTo>
                    <a:pt x="8389898" y="7086600"/>
                  </a:lnTo>
                  <a:lnTo>
                    <a:pt x="8411577" y="7048500"/>
                  </a:lnTo>
                  <a:lnTo>
                    <a:pt x="8432824" y="7010400"/>
                  </a:lnTo>
                  <a:lnTo>
                    <a:pt x="8453636" y="6972300"/>
                  </a:lnTo>
                  <a:lnTo>
                    <a:pt x="8474011" y="6921500"/>
                  </a:lnTo>
                  <a:lnTo>
                    <a:pt x="8493944" y="6883400"/>
                  </a:lnTo>
                  <a:lnTo>
                    <a:pt x="8513433" y="6845300"/>
                  </a:lnTo>
                  <a:lnTo>
                    <a:pt x="8532475" y="6807200"/>
                  </a:lnTo>
                  <a:lnTo>
                    <a:pt x="8551067" y="6769100"/>
                  </a:lnTo>
                  <a:lnTo>
                    <a:pt x="8569204" y="6718300"/>
                  </a:lnTo>
                  <a:lnTo>
                    <a:pt x="8586885" y="6680200"/>
                  </a:lnTo>
                  <a:lnTo>
                    <a:pt x="8604107" y="6642100"/>
                  </a:lnTo>
                  <a:lnTo>
                    <a:pt x="8620865" y="6591300"/>
                  </a:lnTo>
                  <a:lnTo>
                    <a:pt x="8637157" y="6553200"/>
                  </a:lnTo>
                  <a:lnTo>
                    <a:pt x="8652980" y="6515100"/>
                  </a:lnTo>
                  <a:lnTo>
                    <a:pt x="8668330" y="6464300"/>
                  </a:lnTo>
                  <a:lnTo>
                    <a:pt x="8683204" y="6426200"/>
                  </a:lnTo>
                  <a:lnTo>
                    <a:pt x="8697600" y="6375400"/>
                  </a:lnTo>
                  <a:lnTo>
                    <a:pt x="8711514" y="6337300"/>
                  </a:lnTo>
                  <a:lnTo>
                    <a:pt x="8724944" y="6299200"/>
                  </a:lnTo>
                  <a:lnTo>
                    <a:pt x="8737884" y="6248400"/>
                  </a:lnTo>
                  <a:lnTo>
                    <a:pt x="8750334" y="6210300"/>
                  </a:lnTo>
                  <a:lnTo>
                    <a:pt x="8762289" y="6159500"/>
                  </a:lnTo>
                  <a:lnTo>
                    <a:pt x="8773747" y="6121400"/>
                  </a:lnTo>
                  <a:lnTo>
                    <a:pt x="8784704" y="6070600"/>
                  </a:lnTo>
                  <a:lnTo>
                    <a:pt x="8795157" y="6019800"/>
                  </a:lnTo>
                  <a:lnTo>
                    <a:pt x="8805103" y="5981700"/>
                  </a:lnTo>
                  <a:lnTo>
                    <a:pt x="8814539" y="5930900"/>
                  </a:lnTo>
                  <a:lnTo>
                    <a:pt x="8823461" y="5892800"/>
                  </a:lnTo>
                  <a:lnTo>
                    <a:pt x="8831867" y="5842000"/>
                  </a:lnTo>
                  <a:lnTo>
                    <a:pt x="8839754" y="5803900"/>
                  </a:lnTo>
                  <a:lnTo>
                    <a:pt x="8847118" y="5753100"/>
                  </a:lnTo>
                  <a:lnTo>
                    <a:pt x="8853956" y="5702300"/>
                  </a:lnTo>
                  <a:lnTo>
                    <a:pt x="8860265" y="5664200"/>
                  </a:lnTo>
                  <a:lnTo>
                    <a:pt x="8866042" y="5613400"/>
                  </a:lnTo>
                  <a:lnTo>
                    <a:pt x="8871284" y="5562600"/>
                  </a:lnTo>
                  <a:lnTo>
                    <a:pt x="8875987" y="5524500"/>
                  </a:lnTo>
                  <a:lnTo>
                    <a:pt x="8880148" y="5473700"/>
                  </a:lnTo>
                  <a:lnTo>
                    <a:pt x="8883765" y="5422900"/>
                  </a:lnTo>
                  <a:lnTo>
                    <a:pt x="8886835" y="5372100"/>
                  </a:lnTo>
                  <a:lnTo>
                    <a:pt x="8889353" y="5334000"/>
                  </a:lnTo>
                  <a:lnTo>
                    <a:pt x="8891317" y="5283200"/>
                  </a:lnTo>
                  <a:lnTo>
                    <a:pt x="8892724" y="5232400"/>
                  </a:lnTo>
                  <a:lnTo>
                    <a:pt x="8893570" y="5181600"/>
                  </a:lnTo>
                  <a:lnTo>
                    <a:pt x="8893853" y="5130800"/>
                  </a:lnTo>
                  <a:lnTo>
                    <a:pt x="8893565" y="5092700"/>
                  </a:lnTo>
                  <a:lnTo>
                    <a:pt x="8892705" y="5041900"/>
                  </a:lnTo>
                  <a:lnTo>
                    <a:pt x="8891276" y="4991100"/>
                  </a:lnTo>
                  <a:lnTo>
                    <a:pt x="8889280" y="4940300"/>
                  </a:lnTo>
                  <a:lnTo>
                    <a:pt x="8886721" y="4902200"/>
                  </a:lnTo>
                  <a:lnTo>
                    <a:pt x="8883602" y="4851400"/>
                  </a:lnTo>
                  <a:lnTo>
                    <a:pt x="8879927" y="4800600"/>
                  </a:lnTo>
                  <a:lnTo>
                    <a:pt x="8875699" y="4749800"/>
                  </a:lnTo>
                  <a:lnTo>
                    <a:pt x="8870920" y="4711700"/>
                  </a:lnTo>
                  <a:lnTo>
                    <a:pt x="8865595" y="4660900"/>
                  </a:lnTo>
                  <a:lnTo>
                    <a:pt x="8859726" y="4610100"/>
                  </a:lnTo>
                  <a:lnTo>
                    <a:pt x="8853317" y="4559300"/>
                  </a:lnTo>
                  <a:lnTo>
                    <a:pt x="8846370" y="4521200"/>
                  </a:lnTo>
                  <a:lnTo>
                    <a:pt x="8838890" y="4470400"/>
                  </a:lnTo>
                  <a:lnTo>
                    <a:pt x="8830879" y="4419600"/>
                  </a:lnTo>
                  <a:lnTo>
                    <a:pt x="8822340" y="4381500"/>
                  </a:lnTo>
                  <a:lnTo>
                    <a:pt x="8813278" y="4330700"/>
                  </a:lnTo>
                  <a:lnTo>
                    <a:pt x="8803694" y="4292600"/>
                  </a:lnTo>
                  <a:lnTo>
                    <a:pt x="8793592" y="4241800"/>
                  </a:lnTo>
                  <a:lnTo>
                    <a:pt x="8782976" y="4191000"/>
                  </a:lnTo>
                  <a:lnTo>
                    <a:pt x="8771849" y="4152900"/>
                  </a:lnTo>
                  <a:lnTo>
                    <a:pt x="8760214" y="4102100"/>
                  </a:lnTo>
                  <a:lnTo>
                    <a:pt x="8748073" y="4064000"/>
                  </a:lnTo>
                  <a:lnTo>
                    <a:pt x="8735431" y="4013200"/>
                  </a:lnTo>
                  <a:lnTo>
                    <a:pt x="8722291" y="3975100"/>
                  </a:lnTo>
                  <a:lnTo>
                    <a:pt x="8708656" y="3924300"/>
                  </a:lnTo>
                  <a:lnTo>
                    <a:pt x="8694529" y="3886200"/>
                  </a:lnTo>
                  <a:lnTo>
                    <a:pt x="8679913" y="3835400"/>
                  </a:lnTo>
                  <a:lnTo>
                    <a:pt x="8664811" y="3797300"/>
                  </a:lnTo>
                  <a:lnTo>
                    <a:pt x="8649227" y="3759200"/>
                  </a:lnTo>
                  <a:lnTo>
                    <a:pt x="8633165" y="3708400"/>
                  </a:lnTo>
                  <a:lnTo>
                    <a:pt x="8616626" y="3670300"/>
                  </a:lnTo>
                  <a:lnTo>
                    <a:pt x="8599616" y="3632200"/>
                  </a:lnTo>
                  <a:lnTo>
                    <a:pt x="8582135" y="3581400"/>
                  </a:lnTo>
                  <a:lnTo>
                    <a:pt x="8564189" y="3543300"/>
                  </a:lnTo>
                  <a:lnTo>
                    <a:pt x="8545780" y="3505200"/>
                  </a:lnTo>
                  <a:lnTo>
                    <a:pt x="8526911" y="3454400"/>
                  </a:lnTo>
                  <a:lnTo>
                    <a:pt x="8507586" y="3416300"/>
                  </a:lnTo>
                  <a:lnTo>
                    <a:pt x="8487808" y="3378200"/>
                  </a:lnTo>
                  <a:lnTo>
                    <a:pt x="8467580" y="3340100"/>
                  </a:lnTo>
                  <a:lnTo>
                    <a:pt x="8446905" y="3289300"/>
                  </a:lnTo>
                  <a:lnTo>
                    <a:pt x="8425787" y="3251200"/>
                  </a:lnTo>
                  <a:lnTo>
                    <a:pt x="8404228" y="3213100"/>
                  </a:lnTo>
                  <a:lnTo>
                    <a:pt x="8382233" y="3175000"/>
                  </a:lnTo>
                  <a:lnTo>
                    <a:pt x="8359803" y="3136900"/>
                  </a:lnTo>
                  <a:lnTo>
                    <a:pt x="8336944" y="3098800"/>
                  </a:lnTo>
                  <a:lnTo>
                    <a:pt x="8313657" y="3060700"/>
                  </a:lnTo>
                  <a:lnTo>
                    <a:pt x="8289945" y="3022600"/>
                  </a:lnTo>
                  <a:lnTo>
                    <a:pt x="8265813" y="2984500"/>
                  </a:lnTo>
                  <a:lnTo>
                    <a:pt x="8241264" y="2946400"/>
                  </a:lnTo>
                  <a:lnTo>
                    <a:pt x="8216300" y="2908300"/>
                  </a:lnTo>
                  <a:lnTo>
                    <a:pt x="8190925" y="2870200"/>
                  </a:lnTo>
                  <a:lnTo>
                    <a:pt x="8165142" y="2832100"/>
                  </a:lnTo>
                  <a:lnTo>
                    <a:pt x="8138954" y="2794000"/>
                  </a:lnTo>
                  <a:lnTo>
                    <a:pt x="8112365" y="2755900"/>
                  </a:lnTo>
                  <a:lnTo>
                    <a:pt x="8085378" y="2717800"/>
                  </a:lnTo>
                  <a:lnTo>
                    <a:pt x="8057996" y="2679700"/>
                  </a:lnTo>
                  <a:lnTo>
                    <a:pt x="8030222" y="2654300"/>
                  </a:lnTo>
                  <a:lnTo>
                    <a:pt x="8002059" y="2616200"/>
                  </a:lnTo>
                  <a:lnTo>
                    <a:pt x="7973511" y="2578100"/>
                  </a:lnTo>
                  <a:lnTo>
                    <a:pt x="7944582" y="2540000"/>
                  </a:lnTo>
                  <a:lnTo>
                    <a:pt x="7915273" y="2514600"/>
                  </a:lnTo>
                  <a:lnTo>
                    <a:pt x="7885588" y="2476500"/>
                  </a:lnTo>
                  <a:lnTo>
                    <a:pt x="7855532" y="2438400"/>
                  </a:lnTo>
                  <a:lnTo>
                    <a:pt x="7825106" y="2413000"/>
                  </a:lnTo>
                  <a:lnTo>
                    <a:pt x="7794314" y="2374900"/>
                  </a:lnTo>
                  <a:lnTo>
                    <a:pt x="7763160" y="2349500"/>
                  </a:lnTo>
                  <a:lnTo>
                    <a:pt x="7731646" y="2311400"/>
                  </a:lnTo>
                  <a:lnTo>
                    <a:pt x="7699776" y="2273300"/>
                  </a:lnTo>
                  <a:lnTo>
                    <a:pt x="7634980" y="2222500"/>
                  </a:lnTo>
                  <a:lnTo>
                    <a:pt x="7602061" y="2184400"/>
                  </a:lnTo>
                  <a:lnTo>
                    <a:pt x="7568799" y="2159000"/>
                  </a:lnTo>
                  <a:lnTo>
                    <a:pt x="7535196" y="2120900"/>
                  </a:lnTo>
                  <a:lnTo>
                    <a:pt x="7466984" y="2070100"/>
                  </a:lnTo>
                  <a:lnTo>
                    <a:pt x="7432380" y="2032000"/>
                  </a:lnTo>
                  <a:lnTo>
                    <a:pt x="7397450" y="2006600"/>
                  </a:lnTo>
                  <a:lnTo>
                    <a:pt x="7290728" y="1930400"/>
                  </a:lnTo>
                  <a:lnTo>
                    <a:pt x="7254521" y="1892300"/>
                  </a:lnTo>
                  <a:lnTo>
                    <a:pt x="7144048" y="1816100"/>
                  </a:lnTo>
                  <a:lnTo>
                    <a:pt x="7030863" y="1739900"/>
                  </a:lnTo>
                  <a:lnTo>
                    <a:pt x="6992548" y="1727200"/>
                  </a:lnTo>
                  <a:lnTo>
                    <a:pt x="6836434" y="1625600"/>
                  </a:lnTo>
                  <a:lnTo>
                    <a:pt x="6796709" y="1612900"/>
                  </a:lnTo>
                  <a:lnTo>
                    <a:pt x="6716445" y="1562100"/>
                  </a:lnTo>
                  <a:lnTo>
                    <a:pt x="6675913" y="1549400"/>
                  </a:lnTo>
                  <a:lnTo>
                    <a:pt x="6594065" y="1498600"/>
                  </a:lnTo>
                  <a:lnTo>
                    <a:pt x="6552755" y="1485900"/>
                  </a:lnTo>
                  <a:lnTo>
                    <a:pt x="6511192" y="1460500"/>
                  </a:lnTo>
                  <a:lnTo>
                    <a:pt x="6427321" y="1435100"/>
                  </a:lnTo>
                  <a:lnTo>
                    <a:pt x="6385020" y="1409700"/>
                  </a:lnTo>
                  <a:lnTo>
                    <a:pt x="6342478" y="1397000"/>
                  </a:lnTo>
                  <a:lnTo>
                    <a:pt x="6299700" y="1371600"/>
                  </a:lnTo>
                  <a:lnTo>
                    <a:pt x="6082371" y="1308100"/>
                  </a:lnTo>
                  <a:lnTo>
                    <a:pt x="6038241" y="1282700"/>
                  </a:lnTo>
                  <a:lnTo>
                    <a:pt x="5904579" y="1244600"/>
                  </a:lnTo>
                  <a:lnTo>
                    <a:pt x="5859611" y="1244600"/>
                  </a:lnTo>
                  <a:lnTo>
                    <a:pt x="5677764" y="1193800"/>
                  </a:lnTo>
                  <a:lnTo>
                    <a:pt x="5631823" y="1193800"/>
                  </a:lnTo>
                  <a:lnTo>
                    <a:pt x="5539391" y="1168400"/>
                  </a:lnTo>
                  <a:lnTo>
                    <a:pt x="5492905" y="1168400"/>
                  </a:lnTo>
                  <a:lnTo>
                    <a:pt x="5446244" y="1155700"/>
                  </a:lnTo>
                  <a:lnTo>
                    <a:pt x="5399412" y="1155700"/>
                  </a:lnTo>
                  <a:lnTo>
                    <a:pt x="5352410" y="1143000"/>
                  </a:lnTo>
                  <a:lnTo>
                    <a:pt x="5305243" y="1143000"/>
                  </a:lnTo>
                  <a:lnTo>
                    <a:pt x="5257913" y="1130300"/>
                  </a:lnTo>
                  <a:lnTo>
                    <a:pt x="5114982" y="1130300"/>
                  </a:lnTo>
                  <a:lnTo>
                    <a:pt x="5067035" y="1117600"/>
                  </a:lnTo>
                  <a:lnTo>
                    <a:pt x="10899225" y="1117600"/>
                  </a:lnTo>
                  <a:lnTo>
                    <a:pt x="10909577" y="1130300"/>
                  </a:lnTo>
                  <a:lnTo>
                    <a:pt x="10940285" y="1181100"/>
                  </a:lnTo>
                  <a:lnTo>
                    <a:pt x="10970643" y="1231900"/>
                  </a:lnTo>
                  <a:lnTo>
                    <a:pt x="11000648" y="1270000"/>
                  </a:lnTo>
                  <a:lnTo>
                    <a:pt x="11030299" y="1320800"/>
                  </a:lnTo>
                  <a:lnTo>
                    <a:pt x="11059595" y="1371600"/>
                  </a:lnTo>
                  <a:lnTo>
                    <a:pt x="11088533" y="1422400"/>
                  </a:lnTo>
                  <a:lnTo>
                    <a:pt x="11117111" y="1460500"/>
                  </a:lnTo>
                  <a:lnTo>
                    <a:pt x="11145328" y="1511300"/>
                  </a:lnTo>
                  <a:lnTo>
                    <a:pt x="11173181" y="1562100"/>
                  </a:lnTo>
                  <a:lnTo>
                    <a:pt x="11200670" y="1612900"/>
                  </a:lnTo>
                  <a:lnTo>
                    <a:pt x="11227791" y="1663700"/>
                  </a:lnTo>
                  <a:lnTo>
                    <a:pt x="11254543" y="1714500"/>
                  </a:lnTo>
                  <a:lnTo>
                    <a:pt x="11280925" y="1765300"/>
                  </a:lnTo>
                  <a:lnTo>
                    <a:pt x="11306934" y="1803400"/>
                  </a:lnTo>
                  <a:lnTo>
                    <a:pt x="11332569" y="1854200"/>
                  </a:lnTo>
                  <a:lnTo>
                    <a:pt x="11357827" y="1905000"/>
                  </a:lnTo>
                  <a:lnTo>
                    <a:pt x="11382707" y="1955800"/>
                  </a:lnTo>
                  <a:lnTo>
                    <a:pt x="11407207" y="2006600"/>
                  </a:lnTo>
                  <a:lnTo>
                    <a:pt x="11431325" y="2057400"/>
                  </a:lnTo>
                  <a:lnTo>
                    <a:pt x="11455059" y="2108200"/>
                  </a:lnTo>
                  <a:lnTo>
                    <a:pt x="11478407" y="2159000"/>
                  </a:lnTo>
                  <a:lnTo>
                    <a:pt x="11501368" y="2209800"/>
                  </a:lnTo>
                  <a:lnTo>
                    <a:pt x="11523940" y="2260600"/>
                  </a:lnTo>
                  <a:lnTo>
                    <a:pt x="11546120" y="2324100"/>
                  </a:lnTo>
                  <a:lnTo>
                    <a:pt x="11567907" y="2374900"/>
                  </a:lnTo>
                  <a:lnTo>
                    <a:pt x="11589300" y="2425700"/>
                  </a:lnTo>
                  <a:lnTo>
                    <a:pt x="11610295" y="2476500"/>
                  </a:lnTo>
                  <a:lnTo>
                    <a:pt x="11630892" y="2527300"/>
                  </a:lnTo>
                  <a:lnTo>
                    <a:pt x="11651088" y="2578100"/>
                  </a:lnTo>
                  <a:lnTo>
                    <a:pt x="11670882" y="2628900"/>
                  </a:lnTo>
                  <a:lnTo>
                    <a:pt x="11690271" y="2692400"/>
                  </a:lnTo>
                  <a:lnTo>
                    <a:pt x="11709254" y="2743200"/>
                  </a:lnTo>
                  <a:lnTo>
                    <a:pt x="11727830" y="2794000"/>
                  </a:lnTo>
                  <a:lnTo>
                    <a:pt x="11745995" y="2844800"/>
                  </a:lnTo>
                  <a:lnTo>
                    <a:pt x="11763749" y="2908300"/>
                  </a:lnTo>
                  <a:lnTo>
                    <a:pt x="11781089" y="2959100"/>
                  </a:lnTo>
                  <a:lnTo>
                    <a:pt x="11798013" y="3009900"/>
                  </a:lnTo>
                  <a:lnTo>
                    <a:pt x="11814521" y="3060700"/>
                  </a:lnTo>
                  <a:lnTo>
                    <a:pt x="11830609" y="3124200"/>
                  </a:lnTo>
                  <a:lnTo>
                    <a:pt x="11846276" y="3175000"/>
                  </a:lnTo>
                  <a:lnTo>
                    <a:pt x="11861520" y="3225800"/>
                  </a:lnTo>
                  <a:lnTo>
                    <a:pt x="11876339" y="3289300"/>
                  </a:lnTo>
                  <a:lnTo>
                    <a:pt x="11890732" y="3340100"/>
                  </a:lnTo>
                  <a:lnTo>
                    <a:pt x="11904696" y="3390900"/>
                  </a:lnTo>
                  <a:lnTo>
                    <a:pt x="11918230" y="3454400"/>
                  </a:lnTo>
                  <a:lnTo>
                    <a:pt x="11931331" y="3505200"/>
                  </a:lnTo>
                  <a:lnTo>
                    <a:pt x="11943999" y="3568700"/>
                  </a:lnTo>
                  <a:lnTo>
                    <a:pt x="11956230" y="3619500"/>
                  </a:lnTo>
                  <a:lnTo>
                    <a:pt x="11968024" y="3683000"/>
                  </a:lnTo>
                  <a:lnTo>
                    <a:pt x="11979378" y="3733800"/>
                  </a:lnTo>
                  <a:lnTo>
                    <a:pt x="11990291" y="3797300"/>
                  </a:lnTo>
                  <a:lnTo>
                    <a:pt x="12000760" y="3848100"/>
                  </a:lnTo>
                  <a:lnTo>
                    <a:pt x="12010784" y="3898900"/>
                  </a:lnTo>
                  <a:lnTo>
                    <a:pt x="12020360" y="3962400"/>
                  </a:lnTo>
                  <a:lnTo>
                    <a:pt x="12029488" y="4025900"/>
                  </a:lnTo>
                  <a:lnTo>
                    <a:pt x="12038165" y="4076700"/>
                  </a:lnTo>
                  <a:lnTo>
                    <a:pt x="12046389" y="4140200"/>
                  </a:lnTo>
                  <a:lnTo>
                    <a:pt x="12054158" y="4191000"/>
                  </a:lnTo>
                  <a:lnTo>
                    <a:pt x="12061471" y="4254500"/>
                  </a:lnTo>
                  <a:lnTo>
                    <a:pt x="12068326" y="4305300"/>
                  </a:lnTo>
                  <a:lnTo>
                    <a:pt x="12074721" y="4368800"/>
                  </a:lnTo>
                  <a:lnTo>
                    <a:pt x="12080653" y="4419600"/>
                  </a:lnTo>
                  <a:lnTo>
                    <a:pt x="12086122" y="4483100"/>
                  </a:lnTo>
                  <a:lnTo>
                    <a:pt x="12091125" y="4546600"/>
                  </a:lnTo>
                  <a:lnTo>
                    <a:pt x="12095660" y="4597400"/>
                  </a:lnTo>
                  <a:lnTo>
                    <a:pt x="12099726" y="4660900"/>
                  </a:lnTo>
                  <a:lnTo>
                    <a:pt x="12103320" y="4724400"/>
                  </a:lnTo>
                  <a:lnTo>
                    <a:pt x="12106441" y="4775200"/>
                  </a:lnTo>
                  <a:lnTo>
                    <a:pt x="12109088" y="4838700"/>
                  </a:lnTo>
                  <a:lnTo>
                    <a:pt x="12111257" y="4902200"/>
                  </a:lnTo>
                  <a:lnTo>
                    <a:pt x="12112947" y="4953000"/>
                  </a:lnTo>
                  <a:lnTo>
                    <a:pt x="12114157" y="5016500"/>
                  </a:lnTo>
                  <a:lnTo>
                    <a:pt x="12114884" y="5080000"/>
                  </a:lnTo>
                  <a:lnTo>
                    <a:pt x="12115127" y="5130800"/>
                  </a:lnTo>
                  <a:lnTo>
                    <a:pt x="12114884" y="5194300"/>
                  </a:lnTo>
                  <a:lnTo>
                    <a:pt x="12114157" y="5257800"/>
                  </a:lnTo>
                  <a:lnTo>
                    <a:pt x="12112947" y="5321300"/>
                  </a:lnTo>
                  <a:lnTo>
                    <a:pt x="12111257" y="5372100"/>
                  </a:lnTo>
                  <a:lnTo>
                    <a:pt x="12109088" y="5435600"/>
                  </a:lnTo>
                  <a:lnTo>
                    <a:pt x="12106441" y="5499100"/>
                  </a:lnTo>
                  <a:lnTo>
                    <a:pt x="12103320" y="5549900"/>
                  </a:lnTo>
                  <a:lnTo>
                    <a:pt x="12099726" y="5613400"/>
                  </a:lnTo>
                  <a:lnTo>
                    <a:pt x="12095660" y="5676900"/>
                  </a:lnTo>
                  <a:lnTo>
                    <a:pt x="12091125" y="5727700"/>
                  </a:lnTo>
                  <a:lnTo>
                    <a:pt x="12086122" y="5791200"/>
                  </a:lnTo>
                  <a:lnTo>
                    <a:pt x="12080653" y="5842000"/>
                  </a:lnTo>
                  <a:lnTo>
                    <a:pt x="12074721" y="5905500"/>
                  </a:lnTo>
                  <a:lnTo>
                    <a:pt x="12068326" y="5969000"/>
                  </a:lnTo>
                  <a:lnTo>
                    <a:pt x="12061471" y="6019800"/>
                  </a:lnTo>
                  <a:lnTo>
                    <a:pt x="12054158" y="6083300"/>
                  </a:lnTo>
                  <a:lnTo>
                    <a:pt x="12046389" y="6134100"/>
                  </a:lnTo>
                  <a:lnTo>
                    <a:pt x="12038165" y="6197600"/>
                  </a:lnTo>
                  <a:lnTo>
                    <a:pt x="12029488" y="6248400"/>
                  </a:lnTo>
                  <a:lnTo>
                    <a:pt x="12020360" y="6311900"/>
                  </a:lnTo>
                  <a:lnTo>
                    <a:pt x="12010784" y="6362700"/>
                  </a:lnTo>
                  <a:lnTo>
                    <a:pt x="12000760" y="6426200"/>
                  </a:lnTo>
                  <a:lnTo>
                    <a:pt x="11990291" y="6477000"/>
                  </a:lnTo>
                  <a:lnTo>
                    <a:pt x="11979378" y="6540500"/>
                  </a:lnTo>
                  <a:lnTo>
                    <a:pt x="11968024" y="6591300"/>
                  </a:lnTo>
                  <a:lnTo>
                    <a:pt x="11956230" y="6654800"/>
                  </a:lnTo>
                  <a:lnTo>
                    <a:pt x="11943999" y="6705600"/>
                  </a:lnTo>
                  <a:lnTo>
                    <a:pt x="11931331" y="6769100"/>
                  </a:lnTo>
                  <a:lnTo>
                    <a:pt x="11918230" y="6819900"/>
                  </a:lnTo>
                  <a:lnTo>
                    <a:pt x="11904696" y="6883400"/>
                  </a:lnTo>
                  <a:lnTo>
                    <a:pt x="11890732" y="6934200"/>
                  </a:lnTo>
                  <a:lnTo>
                    <a:pt x="11876339" y="6985000"/>
                  </a:lnTo>
                  <a:lnTo>
                    <a:pt x="11861520" y="7048500"/>
                  </a:lnTo>
                  <a:lnTo>
                    <a:pt x="11846276" y="7099300"/>
                  </a:lnTo>
                  <a:lnTo>
                    <a:pt x="11830609" y="7150100"/>
                  </a:lnTo>
                  <a:lnTo>
                    <a:pt x="11814521" y="7213600"/>
                  </a:lnTo>
                  <a:lnTo>
                    <a:pt x="11798013" y="7264400"/>
                  </a:lnTo>
                  <a:lnTo>
                    <a:pt x="11781089" y="7315200"/>
                  </a:lnTo>
                  <a:lnTo>
                    <a:pt x="11763749" y="7366000"/>
                  </a:lnTo>
                  <a:lnTo>
                    <a:pt x="11745995" y="7429500"/>
                  </a:lnTo>
                  <a:lnTo>
                    <a:pt x="11727830" y="7480300"/>
                  </a:lnTo>
                  <a:lnTo>
                    <a:pt x="11709254" y="7531100"/>
                  </a:lnTo>
                  <a:lnTo>
                    <a:pt x="11690271" y="7581900"/>
                  </a:lnTo>
                  <a:lnTo>
                    <a:pt x="11670882" y="7645400"/>
                  </a:lnTo>
                  <a:lnTo>
                    <a:pt x="11651088" y="7696200"/>
                  </a:lnTo>
                  <a:lnTo>
                    <a:pt x="11630892" y="7747000"/>
                  </a:lnTo>
                  <a:lnTo>
                    <a:pt x="11610295" y="7797800"/>
                  </a:lnTo>
                  <a:lnTo>
                    <a:pt x="11589300" y="7848600"/>
                  </a:lnTo>
                  <a:lnTo>
                    <a:pt x="11567907" y="7899400"/>
                  </a:lnTo>
                  <a:lnTo>
                    <a:pt x="11546120" y="7950200"/>
                  </a:lnTo>
                  <a:lnTo>
                    <a:pt x="11523940" y="8013700"/>
                  </a:lnTo>
                  <a:lnTo>
                    <a:pt x="11501368" y="8064500"/>
                  </a:lnTo>
                  <a:lnTo>
                    <a:pt x="11478407" y="8115300"/>
                  </a:lnTo>
                  <a:lnTo>
                    <a:pt x="11455059" y="8166100"/>
                  </a:lnTo>
                  <a:lnTo>
                    <a:pt x="11431325" y="8216900"/>
                  </a:lnTo>
                  <a:lnTo>
                    <a:pt x="11407207" y="8267700"/>
                  </a:lnTo>
                  <a:lnTo>
                    <a:pt x="11382707" y="8318500"/>
                  </a:lnTo>
                  <a:lnTo>
                    <a:pt x="11357827" y="8369300"/>
                  </a:lnTo>
                  <a:lnTo>
                    <a:pt x="11332569" y="8420100"/>
                  </a:lnTo>
                  <a:lnTo>
                    <a:pt x="11306934" y="8470900"/>
                  </a:lnTo>
                  <a:lnTo>
                    <a:pt x="11280925" y="8509000"/>
                  </a:lnTo>
                  <a:lnTo>
                    <a:pt x="11254543" y="8559800"/>
                  </a:lnTo>
                  <a:lnTo>
                    <a:pt x="11227791" y="8610600"/>
                  </a:lnTo>
                  <a:lnTo>
                    <a:pt x="11200670" y="8661400"/>
                  </a:lnTo>
                  <a:lnTo>
                    <a:pt x="11173181" y="8712200"/>
                  </a:lnTo>
                  <a:lnTo>
                    <a:pt x="11145328" y="8763000"/>
                  </a:lnTo>
                  <a:lnTo>
                    <a:pt x="11117111" y="8813800"/>
                  </a:lnTo>
                  <a:lnTo>
                    <a:pt x="11088533" y="8851900"/>
                  </a:lnTo>
                  <a:lnTo>
                    <a:pt x="11059595" y="8902700"/>
                  </a:lnTo>
                  <a:lnTo>
                    <a:pt x="11030299" y="8953500"/>
                  </a:lnTo>
                  <a:lnTo>
                    <a:pt x="11000648" y="9004300"/>
                  </a:lnTo>
                  <a:lnTo>
                    <a:pt x="10970643" y="9042400"/>
                  </a:lnTo>
                  <a:lnTo>
                    <a:pt x="10940285" y="9093200"/>
                  </a:lnTo>
                  <a:lnTo>
                    <a:pt x="10909577" y="9144000"/>
                  </a:lnTo>
                  <a:lnTo>
                    <a:pt x="10899225" y="91567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863" y="6104991"/>
              <a:ext cx="9372599" cy="33146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957" y="5000670"/>
              <a:ext cx="4772040" cy="2590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41805" y="4715408"/>
              <a:ext cx="4162439" cy="8572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9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4402" y="1611581"/>
            <a:ext cx="7509509" cy="287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3.2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오디오</a:t>
            </a:r>
            <a:r>
              <a:rPr sz="24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[ResNet</a:t>
            </a:r>
            <a:r>
              <a:rPr sz="24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(MFCC)]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3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ResNet</a:t>
            </a:r>
            <a:endParaRPr sz="35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①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Residual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Learning</a:t>
            </a:r>
            <a:endParaRPr sz="2400">
              <a:latin typeface="Noto Sans CJK JP Regular"/>
              <a:cs typeface="Noto Sans CJK JP Regular"/>
            </a:endParaRPr>
          </a:p>
          <a:p>
            <a:pPr marL="306070" marR="5080" indent="1270">
              <a:lnSpc>
                <a:spcPct val="122400"/>
              </a:lnSpc>
              <a:spcBef>
                <a:spcPts val="1160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입력</a:t>
            </a:r>
            <a:r>
              <a:rPr sz="2400" spc="-1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layer를</a:t>
            </a:r>
            <a:r>
              <a:rPr sz="24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다시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이용하는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residual</a:t>
            </a:r>
            <a:r>
              <a:rPr sz="24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function을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사용하여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더</a:t>
            </a:r>
            <a:r>
              <a:rPr sz="2400" spc="-1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쉬운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최적화와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깊은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네트워크에서의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정확도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향상이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가능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99415" y="3049076"/>
            <a:ext cx="7279005" cy="143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②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Identity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Mapping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by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Shortcuts</a:t>
            </a:r>
            <a:endParaRPr sz="240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22400"/>
              </a:lnSpc>
              <a:spcBef>
                <a:spcPts val="1155"/>
              </a:spcBef>
            </a:pP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모델은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입력과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출력간의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차이를</a:t>
            </a:r>
            <a:r>
              <a:rPr sz="24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학습하는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대신, 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잔차(residual)를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학습하여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더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효과적인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학습을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이룰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수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있음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10274300"/>
            <a:chOff x="0" y="0"/>
            <a:chExt cx="17371060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15165" cy="10274300"/>
            </a:xfrm>
            <a:custGeom>
              <a:avLst/>
              <a:gdLst/>
              <a:ahLst/>
              <a:cxnLst/>
              <a:rect l="l" t="t" r="r" b="b"/>
              <a:pathLst>
                <a:path w="12115165" h="10274300">
                  <a:moveTo>
                    <a:pt x="9971120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9971223" y="0"/>
                  </a:lnTo>
                  <a:lnTo>
                    <a:pt x="9994333" y="12700"/>
                  </a:lnTo>
                  <a:lnTo>
                    <a:pt x="10033494" y="50800"/>
                  </a:lnTo>
                  <a:lnTo>
                    <a:pt x="10072353" y="101600"/>
                  </a:lnTo>
                  <a:lnTo>
                    <a:pt x="10149158" y="177800"/>
                  </a:lnTo>
                  <a:lnTo>
                    <a:pt x="10224734" y="254000"/>
                  </a:lnTo>
                  <a:lnTo>
                    <a:pt x="10262056" y="304800"/>
                  </a:lnTo>
                  <a:lnTo>
                    <a:pt x="10335759" y="381000"/>
                  </a:lnTo>
                  <a:lnTo>
                    <a:pt x="10372136" y="419100"/>
                  </a:lnTo>
                  <a:lnTo>
                    <a:pt x="10408195" y="469900"/>
                  </a:lnTo>
                  <a:lnTo>
                    <a:pt x="10479349" y="546100"/>
                  </a:lnTo>
                  <a:lnTo>
                    <a:pt x="10514441" y="596900"/>
                  </a:lnTo>
                  <a:lnTo>
                    <a:pt x="10549207" y="635000"/>
                  </a:lnTo>
                  <a:lnTo>
                    <a:pt x="10583644" y="685800"/>
                  </a:lnTo>
                  <a:lnTo>
                    <a:pt x="10617752" y="723900"/>
                  </a:lnTo>
                  <a:lnTo>
                    <a:pt x="10651529" y="774700"/>
                  </a:lnTo>
                  <a:lnTo>
                    <a:pt x="10684972" y="812800"/>
                  </a:lnTo>
                  <a:lnTo>
                    <a:pt x="10718079" y="863600"/>
                  </a:lnTo>
                  <a:lnTo>
                    <a:pt x="10750850" y="901700"/>
                  </a:lnTo>
                  <a:lnTo>
                    <a:pt x="10783281" y="952500"/>
                  </a:lnTo>
                  <a:lnTo>
                    <a:pt x="10815371" y="990600"/>
                  </a:lnTo>
                  <a:lnTo>
                    <a:pt x="10847118" y="1041400"/>
                  </a:lnTo>
                  <a:lnTo>
                    <a:pt x="10878521" y="1092200"/>
                  </a:lnTo>
                  <a:lnTo>
                    <a:pt x="10899225" y="1117600"/>
                  </a:lnTo>
                  <a:lnTo>
                    <a:pt x="4680603" y="1117600"/>
                  </a:lnTo>
                  <a:lnTo>
                    <a:pt x="4632656" y="1130300"/>
                  </a:lnTo>
                  <a:lnTo>
                    <a:pt x="4489725" y="1130300"/>
                  </a:lnTo>
                  <a:lnTo>
                    <a:pt x="4442396" y="1143000"/>
                  </a:lnTo>
                  <a:lnTo>
                    <a:pt x="4395228" y="1143000"/>
                  </a:lnTo>
                  <a:lnTo>
                    <a:pt x="4348227" y="1155700"/>
                  </a:lnTo>
                  <a:lnTo>
                    <a:pt x="4301394" y="1155700"/>
                  </a:lnTo>
                  <a:lnTo>
                    <a:pt x="4254733" y="1168400"/>
                  </a:lnTo>
                  <a:lnTo>
                    <a:pt x="4208247" y="1168400"/>
                  </a:lnTo>
                  <a:lnTo>
                    <a:pt x="4115815" y="1193800"/>
                  </a:lnTo>
                  <a:lnTo>
                    <a:pt x="4069874" y="1193800"/>
                  </a:lnTo>
                  <a:lnTo>
                    <a:pt x="3888027" y="1244600"/>
                  </a:lnTo>
                  <a:lnTo>
                    <a:pt x="3843060" y="1244600"/>
                  </a:lnTo>
                  <a:lnTo>
                    <a:pt x="3709397" y="1282700"/>
                  </a:lnTo>
                  <a:lnTo>
                    <a:pt x="3665267" y="1308100"/>
                  </a:lnTo>
                  <a:lnTo>
                    <a:pt x="3447939" y="1371600"/>
                  </a:lnTo>
                  <a:lnTo>
                    <a:pt x="3405160" y="1397000"/>
                  </a:lnTo>
                  <a:lnTo>
                    <a:pt x="3362619" y="1409700"/>
                  </a:lnTo>
                  <a:lnTo>
                    <a:pt x="3320317" y="1435100"/>
                  </a:lnTo>
                  <a:lnTo>
                    <a:pt x="3236446" y="1460500"/>
                  </a:lnTo>
                  <a:lnTo>
                    <a:pt x="3194883" y="1485900"/>
                  </a:lnTo>
                  <a:lnTo>
                    <a:pt x="3153573" y="1498600"/>
                  </a:lnTo>
                  <a:lnTo>
                    <a:pt x="3071725" y="1549400"/>
                  </a:lnTo>
                  <a:lnTo>
                    <a:pt x="3031193" y="1562100"/>
                  </a:lnTo>
                  <a:lnTo>
                    <a:pt x="2950929" y="1612900"/>
                  </a:lnTo>
                  <a:lnTo>
                    <a:pt x="2911204" y="1625600"/>
                  </a:lnTo>
                  <a:lnTo>
                    <a:pt x="2755090" y="1727200"/>
                  </a:lnTo>
                  <a:lnTo>
                    <a:pt x="2716775" y="1739900"/>
                  </a:lnTo>
                  <a:lnTo>
                    <a:pt x="2603590" y="1816100"/>
                  </a:lnTo>
                  <a:lnTo>
                    <a:pt x="2493117" y="1892300"/>
                  </a:lnTo>
                  <a:lnTo>
                    <a:pt x="2456910" y="1930400"/>
                  </a:lnTo>
                  <a:lnTo>
                    <a:pt x="2350188" y="2006600"/>
                  </a:lnTo>
                  <a:lnTo>
                    <a:pt x="2315258" y="2032000"/>
                  </a:lnTo>
                  <a:lnTo>
                    <a:pt x="2280655" y="2070100"/>
                  </a:lnTo>
                  <a:lnTo>
                    <a:pt x="2212442" y="2120900"/>
                  </a:lnTo>
                  <a:lnTo>
                    <a:pt x="2178840" y="2159000"/>
                  </a:lnTo>
                  <a:lnTo>
                    <a:pt x="2145577" y="2184400"/>
                  </a:lnTo>
                  <a:lnTo>
                    <a:pt x="2112658" y="2222500"/>
                  </a:lnTo>
                  <a:lnTo>
                    <a:pt x="2047862" y="2273300"/>
                  </a:lnTo>
                  <a:lnTo>
                    <a:pt x="2015992" y="2311400"/>
                  </a:lnTo>
                  <a:lnTo>
                    <a:pt x="1984478" y="2349500"/>
                  </a:lnTo>
                  <a:lnTo>
                    <a:pt x="1953324" y="2374900"/>
                  </a:lnTo>
                  <a:lnTo>
                    <a:pt x="1922532" y="2413000"/>
                  </a:lnTo>
                  <a:lnTo>
                    <a:pt x="1892106" y="2438400"/>
                  </a:lnTo>
                  <a:lnTo>
                    <a:pt x="1862050" y="2476500"/>
                  </a:lnTo>
                  <a:lnTo>
                    <a:pt x="1832365" y="2514600"/>
                  </a:lnTo>
                  <a:lnTo>
                    <a:pt x="1803057" y="2540000"/>
                  </a:lnTo>
                  <a:lnTo>
                    <a:pt x="1774127" y="2578100"/>
                  </a:lnTo>
                  <a:lnTo>
                    <a:pt x="1745579" y="2616200"/>
                  </a:lnTo>
                  <a:lnTo>
                    <a:pt x="1717416" y="2654300"/>
                  </a:lnTo>
                  <a:lnTo>
                    <a:pt x="1689642" y="2679700"/>
                  </a:lnTo>
                  <a:lnTo>
                    <a:pt x="1662260" y="2717800"/>
                  </a:lnTo>
                  <a:lnTo>
                    <a:pt x="1635273" y="2755900"/>
                  </a:lnTo>
                  <a:lnTo>
                    <a:pt x="1608684" y="2794000"/>
                  </a:lnTo>
                  <a:lnTo>
                    <a:pt x="1582496" y="2832100"/>
                  </a:lnTo>
                  <a:lnTo>
                    <a:pt x="1556713" y="2870200"/>
                  </a:lnTo>
                  <a:lnTo>
                    <a:pt x="1531338" y="2908300"/>
                  </a:lnTo>
                  <a:lnTo>
                    <a:pt x="1506374" y="2946400"/>
                  </a:lnTo>
                  <a:lnTo>
                    <a:pt x="1481825" y="2984500"/>
                  </a:lnTo>
                  <a:lnTo>
                    <a:pt x="1457693" y="3022600"/>
                  </a:lnTo>
                  <a:lnTo>
                    <a:pt x="1433982" y="3060700"/>
                  </a:lnTo>
                  <a:lnTo>
                    <a:pt x="1410695" y="3098800"/>
                  </a:lnTo>
                  <a:lnTo>
                    <a:pt x="1387835" y="3136900"/>
                  </a:lnTo>
                  <a:lnTo>
                    <a:pt x="1365406" y="3175000"/>
                  </a:lnTo>
                  <a:lnTo>
                    <a:pt x="1343410" y="3213100"/>
                  </a:lnTo>
                  <a:lnTo>
                    <a:pt x="1321852" y="3251200"/>
                  </a:lnTo>
                  <a:lnTo>
                    <a:pt x="1300733" y="3289300"/>
                  </a:lnTo>
                  <a:lnTo>
                    <a:pt x="1280058" y="3340100"/>
                  </a:lnTo>
                  <a:lnTo>
                    <a:pt x="1259830" y="3378200"/>
                  </a:lnTo>
                  <a:lnTo>
                    <a:pt x="1240052" y="3416300"/>
                  </a:lnTo>
                  <a:lnTo>
                    <a:pt x="1220727" y="3454400"/>
                  </a:lnTo>
                  <a:lnTo>
                    <a:pt x="1201858" y="3505200"/>
                  </a:lnTo>
                  <a:lnTo>
                    <a:pt x="1183449" y="3543300"/>
                  </a:lnTo>
                  <a:lnTo>
                    <a:pt x="1165503" y="3581400"/>
                  </a:lnTo>
                  <a:lnTo>
                    <a:pt x="1148023" y="3632200"/>
                  </a:lnTo>
                  <a:lnTo>
                    <a:pt x="1131012" y="3670300"/>
                  </a:lnTo>
                  <a:lnTo>
                    <a:pt x="1114473" y="3708400"/>
                  </a:lnTo>
                  <a:lnTo>
                    <a:pt x="1098411" y="3759200"/>
                  </a:lnTo>
                  <a:lnTo>
                    <a:pt x="1082827" y="3797300"/>
                  </a:lnTo>
                  <a:lnTo>
                    <a:pt x="1067726" y="3835400"/>
                  </a:lnTo>
                  <a:lnTo>
                    <a:pt x="1053110" y="3886200"/>
                  </a:lnTo>
                  <a:lnTo>
                    <a:pt x="1038982" y="3924300"/>
                  </a:lnTo>
                  <a:lnTo>
                    <a:pt x="1025347" y="3975100"/>
                  </a:lnTo>
                  <a:lnTo>
                    <a:pt x="1012207" y="4013200"/>
                  </a:lnTo>
                  <a:lnTo>
                    <a:pt x="999565" y="4064000"/>
                  </a:lnTo>
                  <a:lnTo>
                    <a:pt x="987425" y="4102100"/>
                  </a:lnTo>
                  <a:lnTo>
                    <a:pt x="975789" y="4152900"/>
                  </a:lnTo>
                  <a:lnTo>
                    <a:pt x="964662" y="4191000"/>
                  </a:lnTo>
                  <a:lnTo>
                    <a:pt x="954046" y="4241800"/>
                  </a:lnTo>
                  <a:lnTo>
                    <a:pt x="943944" y="4292600"/>
                  </a:lnTo>
                  <a:lnTo>
                    <a:pt x="934361" y="4330700"/>
                  </a:lnTo>
                  <a:lnTo>
                    <a:pt x="925298" y="4381500"/>
                  </a:lnTo>
                  <a:lnTo>
                    <a:pt x="916759" y="4419600"/>
                  </a:lnTo>
                  <a:lnTo>
                    <a:pt x="908748" y="4470400"/>
                  </a:lnTo>
                  <a:lnTo>
                    <a:pt x="901268" y="4521200"/>
                  </a:lnTo>
                  <a:lnTo>
                    <a:pt x="894321" y="4559300"/>
                  </a:lnTo>
                  <a:lnTo>
                    <a:pt x="887912" y="4610100"/>
                  </a:lnTo>
                  <a:lnTo>
                    <a:pt x="882043" y="4660900"/>
                  </a:lnTo>
                  <a:lnTo>
                    <a:pt x="876718" y="4711700"/>
                  </a:lnTo>
                  <a:lnTo>
                    <a:pt x="871939" y="4749800"/>
                  </a:lnTo>
                  <a:lnTo>
                    <a:pt x="867711" y="4800600"/>
                  </a:lnTo>
                  <a:lnTo>
                    <a:pt x="864036" y="4851400"/>
                  </a:lnTo>
                  <a:lnTo>
                    <a:pt x="860917" y="4902200"/>
                  </a:lnTo>
                  <a:lnTo>
                    <a:pt x="858358" y="4940300"/>
                  </a:lnTo>
                  <a:lnTo>
                    <a:pt x="856363" y="4991100"/>
                  </a:lnTo>
                  <a:lnTo>
                    <a:pt x="854933" y="5041900"/>
                  </a:lnTo>
                  <a:lnTo>
                    <a:pt x="854073" y="5092700"/>
                  </a:lnTo>
                  <a:lnTo>
                    <a:pt x="853785" y="5130800"/>
                  </a:lnTo>
                  <a:lnTo>
                    <a:pt x="854068" y="5181600"/>
                  </a:lnTo>
                  <a:lnTo>
                    <a:pt x="854915" y="5232400"/>
                  </a:lnTo>
                  <a:lnTo>
                    <a:pt x="856321" y="5283200"/>
                  </a:lnTo>
                  <a:lnTo>
                    <a:pt x="858285" y="5334000"/>
                  </a:lnTo>
                  <a:lnTo>
                    <a:pt x="860804" y="5372100"/>
                  </a:lnTo>
                  <a:lnTo>
                    <a:pt x="863873" y="5422900"/>
                  </a:lnTo>
                  <a:lnTo>
                    <a:pt x="867490" y="5473700"/>
                  </a:lnTo>
                  <a:lnTo>
                    <a:pt x="871651" y="5524500"/>
                  </a:lnTo>
                  <a:lnTo>
                    <a:pt x="876355" y="5562600"/>
                  </a:lnTo>
                  <a:lnTo>
                    <a:pt x="881596" y="5613400"/>
                  </a:lnTo>
                  <a:lnTo>
                    <a:pt x="887373" y="5664200"/>
                  </a:lnTo>
                  <a:lnTo>
                    <a:pt x="893682" y="5702300"/>
                  </a:lnTo>
                  <a:lnTo>
                    <a:pt x="900520" y="5753100"/>
                  </a:lnTo>
                  <a:lnTo>
                    <a:pt x="907884" y="5803900"/>
                  </a:lnTo>
                  <a:lnTo>
                    <a:pt x="915771" y="5842000"/>
                  </a:lnTo>
                  <a:lnTo>
                    <a:pt x="924177" y="5892800"/>
                  </a:lnTo>
                  <a:lnTo>
                    <a:pt x="933100" y="5930900"/>
                  </a:lnTo>
                  <a:lnTo>
                    <a:pt x="942535" y="5981700"/>
                  </a:lnTo>
                  <a:lnTo>
                    <a:pt x="952481" y="6019800"/>
                  </a:lnTo>
                  <a:lnTo>
                    <a:pt x="962934" y="6070600"/>
                  </a:lnTo>
                  <a:lnTo>
                    <a:pt x="973891" y="6121400"/>
                  </a:lnTo>
                  <a:lnTo>
                    <a:pt x="985349" y="6159500"/>
                  </a:lnTo>
                  <a:lnTo>
                    <a:pt x="997304" y="6210300"/>
                  </a:lnTo>
                  <a:lnTo>
                    <a:pt x="1009754" y="6248400"/>
                  </a:lnTo>
                  <a:lnTo>
                    <a:pt x="1022695" y="6299200"/>
                  </a:lnTo>
                  <a:lnTo>
                    <a:pt x="1036124" y="6337300"/>
                  </a:lnTo>
                  <a:lnTo>
                    <a:pt x="1050038" y="6375400"/>
                  </a:lnTo>
                  <a:lnTo>
                    <a:pt x="1064434" y="6426200"/>
                  </a:lnTo>
                  <a:lnTo>
                    <a:pt x="1079308" y="6464300"/>
                  </a:lnTo>
                  <a:lnTo>
                    <a:pt x="1094659" y="6515100"/>
                  </a:lnTo>
                  <a:lnTo>
                    <a:pt x="1110481" y="6553200"/>
                  </a:lnTo>
                  <a:lnTo>
                    <a:pt x="1126773" y="6591300"/>
                  </a:lnTo>
                  <a:lnTo>
                    <a:pt x="1143531" y="6642100"/>
                  </a:lnTo>
                  <a:lnTo>
                    <a:pt x="1160753" y="6680200"/>
                  </a:lnTo>
                  <a:lnTo>
                    <a:pt x="1178434" y="6718300"/>
                  </a:lnTo>
                  <a:lnTo>
                    <a:pt x="1196572" y="6769100"/>
                  </a:lnTo>
                  <a:lnTo>
                    <a:pt x="1215163" y="6807200"/>
                  </a:lnTo>
                  <a:lnTo>
                    <a:pt x="1234205" y="6845300"/>
                  </a:lnTo>
                  <a:lnTo>
                    <a:pt x="1253694" y="6883400"/>
                  </a:lnTo>
                  <a:lnTo>
                    <a:pt x="1273627" y="6921500"/>
                  </a:lnTo>
                  <a:lnTo>
                    <a:pt x="1294002" y="6972300"/>
                  </a:lnTo>
                  <a:lnTo>
                    <a:pt x="1314814" y="7010400"/>
                  </a:lnTo>
                  <a:lnTo>
                    <a:pt x="1336061" y="7048500"/>
                  </a:lnTo>
                  <a:lnTo>
                    <a:pt x="1357740" y="7086600"/>
                  </a:lnTo>
                  <a:lnTo>
                    <a:pt x="1379847" y="7124700"/>
                  </a:lnTo>
                  <a:lnTo>
                    <a:pt x="1402379" y="7162800"/>
                  </a:lnTo>
                  <a:lnTo>
                    <a:pt x="1425334" y="7200900"/>
                  </a:lnTo>
                  <a:lnTo>
                    <a:pt x="1448707" y="7239000"/>
                  </a:lnTo>
                  <a:lnTo>
                    <a:pt x="1472497" y="7277100"/>
                  </a:lnTo>
                  <a:lnTo>
                    <a:pt x="1496699" y="7315200"/>
                  </a:lnTo>
                  <a:lnTo>
                    <a:pt x="1521311" y="7353300"/>
                  </a:lnTo>
                  <a:lnTo>
                    <a:pt x="1546330" y="7391400"/>
                  </a:lnTo>
                  <a:lnTo>
                    <a:pt x="1571751" y="7429500"/>
                  </a:lnTo>
                  <a:lnTo>
                    <a:pt x="1597573" y="7467600"/>
                  </a:lnTo>
                  <a:lnTo>
                    <a:pt x="1623792" y="7505700"/>
                  </a:lnTo>
                  <a:lnTo>
                    <a:pt x="1650405" y="7543800"/>
                  </a:lnTo>
                  <a:lnTo>
                    <a:pt x="1677409" y="7569200"/>
                  </a:lnTo>
                  <a:lnTo>
                    <a:pt x="1704800" y="7607300"/>
                  </a:lnTo>
                  <a:lnTo>
                    <a:pt x="1732576" y="7645400"/>
                  </a:lnTo>
                  <a:lnTo>
                    <a:pt x="1760733" y="7683500"/>
                  </a:lnTo>
                  <a:lnTo>
                    <a:pt x="1789268" y="7708900"/>
                  </a:lnTo>
                  <a:lnTo>
                    <a:pt x="1818179" y="7747000"/>
                  </a:lnTo>
                  <a:lnTo>
                    <a:pt x="1847461" y="7785100"/>
                  </a:lnTo>
                  <a:lnTo>
                    <a:pt x="1877112" y="7810500"/>
                  </a:lnTo>
                  <a:lnTo>
                    <a:pt x="1907129" y="7848600"/>
                  </a:lnTo>
                  <a:lnTo>
                    <a:pt x="1937508" y="7886700"/>
                  </a:lnTo>
                  <a:lnTo>
                    <a:pt x="1968247" y="7912100"/>
                  </a:lnTo>
                  <a:lnTo>
                    <a:pt x="1999342" y="7950200"/>
                  </a:lnTo>
                  <a:lnTo>
                    <a:pt x="2030789" y="7975600"/>
                  </a:lnTo>
                  <a:lnTo>
                    <a:pt x="2062587" y="8013700"/>
                  </a:lnTo>
                  <a:lnTo>
                    <a:pt x="2094732" y="8039100"/>
                  </a:lnTo>
                  <a:lnTo>
                    <a:pt x="2127220" y="8077200"/>
                  </a:lnTo>
                  <a:lnTo>
                    <a:pt x="2193215" y="8128000"/>
                  </a:lnTo>
                  <a:lnTo>
                    <a:pt x="2226715" y="8166100"/>
                  </a:lnTo>
                  <a:lnTo>
                    <a:pt x="2294706" y="8216900"/>
                  </a:lnTo>
                  <a:lnTo>
                    <a:pt x="2329190" y="8255000"/>
                  </a:lnTo>
                  <a:lnTo>
                    <a:pt x="2434560" y="8331200"/>
                  </a:lnTo>
                  <a:lnTo>
                    <a:pt x="2542740" y="8407400"/>
                  </a:lnTo>
                  <a:lnTo>
                    <a:pt x="2653646" y="8483600"/>
                  </a:lnTo>
                  <a:lnTo>
                    <a:pt x="2805612" y="8585200"/>
                  </a:lnTo>
                  <a:lnTo>
                    <a:pt x="2883293" y="8636000"/>
                  </a:lnTo>
                  <a:lnTo>
                    <a:pt x="2922547" y="8648700"/>
                  </a:lnTo>
                  <a:lnTo>
                    <a:pt x="3001865" y="8699500"/>
                  </a:lnTo>
                  <a:lnTo>
                    <a:pt x="3041924" y="8712200"/>
                  </a:lnTo>
                  <a:lnTo>
                    <a:pt x="3122824" y="8763000"/>
                  </a:lnTo>
                  <a:lnTo>
                    <a:pt x="3163659" y="8775700"/>
                  </a:lnTo>
                  <a:lnTo>
                    <a:pt x="3204746" y="8801100"/>
                  </a:lnTo>
                  <a:lnTo>
                    <a:pt x="3287666" y="8826500"/>
                  </a:lnTo>
                  <a:lnTo>
                    <a:pt x="3329493" y="8851900"/>
                  </a:lnTo>
                  <a:lnTo>
                    <a:pt x="3371559" y="8864600"/>
                  </a:lnTo>
                  <a:lnTo>
                    <a:pt x="3413862" y="8890000"/>
                  </a:lnTo>
                  <a:lnTo>
                    <a:pt x="3585381" y="8940800"/>
                  </a:lnTo>
                  <a:lnTo>
                    <a:pt x="3628821" y="8966200"/>
                  </a:lnTo>
                  <a:lnTo>
                    <a:pt x="3893931" y="9042400"/>
                  </a:lnTo>
                  <a:lnTo>
                    <a:pt x="3938831" y="9042400"/>
                  </a:lnTo>
                  <a:lnTo>
                    <a:pt x="4074695" y="9080500"/>
                  </a:lnTo>
                  <a:lnTo>
                    <a:pt x="4120361" y="9080500"/>
                  </a:lnTo>
                  <a:lnTo>
                    <a:pt x="4212239" y="9105900"/>
                  </a:lnTo>
                  <a:lnTo>
                    <a:pt x="4258445" y="9105900"/>
                  </a:lnTo>
                  <a:lnTo>
                    <a:pt x="4304825" y="9118600"/>
                  </a:lnTo>
                  <a:lnTo>
                    <a:pt x="4351377" y="9118600"/>
                  </a:lnTo>
                  <a:lnTo>
                    <a:pt x="4398095" y="9131300"/>
                  </a:lnTo>
                  <a:lnTo>
                    <a:pt x="4444979" y="9131300"/>
                  </a:lnTo>
                  <a:lnTo>
                    <a:pt x="4492024" y="9144000"/>
                  </a:lnTo>
                  <a:lnTo>
                    <a:pt x="4634096" y="9144000"/>
                  </a:lnTo>
                  <a:lnTo>
                    <a:pt x="4681756" y="9156700"/>
                  </a:lnTo>
                  <a:lnTo>
                    <a:pt x="10899225" y="9156700"/>
                  </a:lnTo>
                  <a:lnTo>
                    <a:pt x="10878521" y="9182100"/>
                  </a:lnTo>
                  <a:lnTo>
                    <a:pt x="10847118" y="9232900"/>
                  </a:lnTo>
                  <a:lnTo>
                    <a:pt x="10815371" y="9283700"/>
                  </a:lnTo>
                  <a:lnTo>
                    <a:pt x="10783281" y="9321800"/>
                  </a:lnTo>
                  <a:lnTo>
                    <a:pt x="10750850" y="9372600"/>
                  </a:lnTo>
                  <a:lnTo>
                    <a:pt x="10718079" y="9410700"/>
                  </a:lnTo>
                  <a:lnTo>
                    <a:pt x="10684972" y="9461500"/>
                  </a:lnTo>
                  <a:lnTo>
                    <a:pt x="10651529" y="9499600"/>
                  </a:lnTo>
                  <a:lnTo>
                    <a:pt x="10617752" y="9550400"/>
                  </a:lnTo>
                  <a:lnTo>
                    <a:pt x="10583644" y="9588500"/>
                  </a:lnTo>
                  <a:lnTo>
                    <a:pt x="10549207" y="9639300"/>
                  </a:lnTo>
                  <a:lnTo>
                    <a:pt x="10514441" y="9677400"/>
                  </a:lnTo>
                  <a:lnTo>
                    <a:pt x="10479349" y="9728200"/>
                  </a:lnTo>
                  <a:lnTo>
                    <a:pt x="10408195" y="9804400"/>
                  </a:lnTo>
                  <a:lnTo>
                    <a:pt x="10372136" y="9855200"/>
                  </a:lnTo>
                  <a:lnTo>
                    <a:pt x="10299065" y="9931400"/>
                  </a:lnTo>
                  <a:lnTo>
                    <a:pt x="10262056" y="9969500"/>
                  </a:lnTo>
                  <a:lnTo>
                    <a:pt x="10224734" y="10020300"/>
                  </a:lnTo>
                  <a:lnTo>
                    <a:pt x="10149158" y="10096500"/>
                  </a:lnTo>
                  <a:lnTo>
                    <a:pt x="10072353" y="10172700"/>
                  </a:lnTo>
                  <a:lnTo>
                    <a:pt x="10033494" y="10223500"/>
                  </a:lnTo>
                  <a:lnTo>
                    <a:pt x="9994333" y="10261600"/>
                  </a:lnTo>
                  <a:lnTo>
                    <a:pt x="9971120" y="10274300"/>
                  </a:lnTo>
                  <a:close/>
                </a:path>
                <a:path w="12115165" h="10274300">
                  <a:moveTo>
                    <a:pt x="10899225" y="9156700"/>
                  </a:moveTo>
                  <a:lnTo>
                    <a:pt x="5065883" y="9156700"/>
                  </a:lnTo>
                  <a:lnTo>
                    <a:pt x="5113542" y="9144000"/>
                  </a:lnTo>
                  <a:lnTo>
                    <a:pt x="5255614" y="9144000"/>
                  </a:lnTo>
                  <a:lnTo>
                    <a:pt x="5302659" y="9131300"/>
                  </a:lnTo>
                  <a:lnTo>
                    <a:pt x="5349543" y="9131300"/>
                  </a:lnTo>
                  <a:lnTo>
                    <a:pt x="5396262" y="9118600"/>
                  </a:lnTo>
                  <a:lnTo>
                    <a:pt x="5442813" y="9118600"/>
                  </a:lnTo>
                  <a:lnTo>
                    <a:pt x="5489193" y="9105900"/>
                  </a:lnTo>
                  <a:lnTo>
                    <a:pt x="5535399" y="9105900"/>
                  </a:lnTo>
                  <a:lnTo>
                    <a:pt x="5627278" y="9080500"/>
                  </a:lnTo>
                  <a:lnTo>
                    <a:pt x="5672943" y="9080500"/>
                  </a:lnTo>
                  <a:lnTo>
                    <a:pt x="5808807" y="9042400"/>
                  </a:lnTo>
                  <a:lnTo>
                    <a:pt x="5853707" y="9042400"/>
                  </a:lnTo>
                  <a:lnTo>
                    <a:pt x="6118817" y="8966200"/>
                  </a:lnTo>
                  <a:lnTo>
                    <a:pt x="6162257" y="8940800"/>
                  </a:lnTo>
                  <a:lnTo>
                    <a:pt x="6333776" y="8890000"/>
                  </a:lnTo>
                  <a:lnTo>
                    <a:pt x="6376079" y="8864600"/>
                  </a:lnTo>
                  <a:lnTo>
                    <a:pt x="6418145" y="8851900"/>
                  </a:lnTo>
                  <a:lnTo>
                    <a:pt x="6459972" y="8826500"/>
                  </a:lnTo>
                  <a:lnTo>
                    <a:pt x="6542892" y="8801100"/>
                  </a:lnTo>
                  <a:lnTo>
                    <a:pt x="6583979" y="8775700"/>
                  </a:lnTo>
                  <a:lnTo>
                    <a:pt x="6624814" y="8763000"/>
                  </a:lnTo>
                  <a:lnTo>
                    <a:pt x="6705714" y="8712200"/>
                  </a:lnTo>
                  <a:lnTo>
                    <a:pt x="6745773" y="8699500"/>
                  </a:lnTo>
                  <a:lnTo>
                    <a:pt x="6825091" y="8648700"/>
                  </a:lnTo>
                  <a:lnTo>
                    <a:pt x="6864345" y="8636000"/>
                  </a:lnTo>
                  <a:lnTo>
                    <a:pt x="6942026" y="8585200"/>
                  </a:lnTo>
                  <a:lnTo>
                    <a:pt x="7093992" y="8483600"/>
                  </a:lnTo>
                  <a:lnTo>
                    <a:pt x="7204898" y="8407400"/>
                  </a:lnTo>
                  <a:lnTo>
                    <a:pt x="7313078" y="8331200"/>
                  </a:lnTo>
                  <a:lnTo>
                    <a:pt x="7418448" y="8255000"/>
                  </a:lnTo>
                  <a:lnTo>
                    <a:pt x="7452932" y="8216900"/>
                  </a:lnTo>
                  <a:lnTo>
                    <a:pt x="7520923" y="8166100"/>
                  </a:lnTo>
                  <a:lnTo>
                    <a:pt x="7554423" y="8128000"/>
                  </a:lnTo>
                  <a:lnTo>
                    <a:pt x="7620418" y="8077200"/>
                  </a:lnTo>
                  <a:lnTo>
                    <a:pt x="7652906" y="8039100"/>
                  </a:lnTo>
                  <a:lnTo>
                    <a:pt x="7685051" y="8013700"/>
                  </a:lnTo>
                  <a:lnTo>
                    <a:pt x="7716849" y="7975600"/>
                  </a:lnTo>
                  <a:lnTo>
                    <a:pt x="7748297" y="7950200"/>
                  </a:lnTo>
                  <a:lnTo>
                    <a:pt x="7779391" y="7912100"/>
                  </a:lnTo>
                  <a:lnTo>
                    <a:pt x="7810130" y="7886700"/>
                  </a:lnTo>
                  <a:lnTo>
                    <a:pt x="7840509" y="7848600"/>
                  </a:lnTo>
                  <a:lnTo>
                    <a:pt x="7870526" y="7810500"/>
                  </a:lnTo>
                  <a:lnTo>
                    <a:pt x="7900177" y="7785100"/>
                  </a:lnTo>
                  <a:lnTo>
                    <a:pt x="7929459" y="7747000"/>
                  </a:lnTo>
                  <a:lnTo>
                    <a:pt x="7958370" y="7708900"/>
                  </a:lnTo>
                  <a:lnTo>
                    <a:pt x="7986905" y="7683500"/>
                  </a:lnTo>
                  <a:lnTo>
                    <a:pt x="8015062" y="7645400"/>
                  </a:lnTo>
                  <a:lnTo>
                    <a:pt x="8042838" y="7607300"/>
                  </a:lnTo>
                  <a:lnTo>
                    <a:pt x="8070229" y="7569200"/>
                  </a:lnTo>
                  <a:lnTo>
                    <a:pt x="8097233" y="7543800"/>
                  </a:lnTo>
                  <a:lnTo>
                    <a:pt x="8123846" y="7505700"/>
                  </a:lnTo>
                  <a:lnTo>
                    <a:pt x="8150065" y="7467600"/>
                  </a:lnTo>
                  <a:lnTo>
                    <a:pt x="8175887" y="7429500"/>
                  </a:lnTo>
                  <a:lnTo>
                    <a:pt x="8201308" y="7391400"/>
                  </a:lnTo>
                  <a:lnTo>
                    <a:pt x="8226327" y="7353300"/>
                  </a:lnTo>
                  <a:lnTo>
                    <a:pt x="8250939" y="7315200"/>
                  </a:lnTo>
                  <a:lnTo>
                    <a:pt x="8275141" y="7277100"/>
                  </a:lnTo>
                  <a:lnTo>
                    <a:pt x="8298931" y="7239000"/>
                  </a:lnTo>
                  <a:lnTo>
                    <a:pt x="8322304" y="7200900"/>
                  </a:lnTo>
                  <a:lnTo>
                    <a:pt x="8345259" y="7162800"/>
                  </a:lnTo>
                  <a:lnTo>
                    <a:pt x="8367791" y="7124700"/>
                  </a:lnTo>
                  <a:lnTo>
                    <a:pt x="8389898" y="7086600"/>
                  </a:lnTo>
                  <a:lnTo>
                    <a:pt x="8411577" y="7048500"/>
                  </a:lnTo>
                  <a:lnTo>
                    <a:pt x="8432824" y="7010400"/>
                  </a:lnTo>
                  <a:lnTo>
                    <a:pt x="8453636" y="6972300"/>
                  </a:lnTo>
                  <a:lnTo>
                    <a:pt x="8474011" y="6921500"/>
                  </a:lnTo>
                  <a:lnTo>
                    <a:pt x="8493944" y="6883400"/>
                  </a:lnTo>
                  <a:lnTo>
                    <a:pt x="8513433" y="6845300"/>
                  </a:lnTo>
                  <a:lnTo>
                    <a:pt x="8532475" y="6807200"/>
                  </a:lnTo>
                  <a:lnTo>
                    <a:pt x="8551067" y="6769100"/>
                  </a:lnTo>
                  <a:lnTo>
                    <a:pt x="8569204" y="6718300"/>
                  </a:lnTo>
                  <a:lnTo>
                    <a:pt x="8586885" y="6680200"/>
                  </a:lnTo>
                  <a:lnTo>
                    <a:pt x="8604107" y="6642100"/>
                  </a:lnTo>
                  <a:lnTo>
                    <a:pt x="8620865" y="6591300"/>
                  </a:lnTo>
                  <a:lnTo>
                    <a:pt x="8637157" y="6553200"/>
                  </a:lnTo>
                  <a:lnTo>
                    <a:pt x="8652980" y="6515100"/>
                  </a:lnTo>
                  <a:lnTo>
                    <a:pt x="8668330" y="6464300"/>
                  </a:lnTo>
                  <a:lnTo>
                    <a:pt x="8683204" y="6426200"/>
                  </a:lnTo>
                  <a:lnTo>
                    <a:pt x="8697600" y="6375400"/>
                  </a:lnTo>
                  <a:lnTo>
                    <a:pt x="8711514" y="6337300"/>
                  </a:lnTo>
                  <a:lnTo>
                    <a:pt x="8724944" y="6299200"/>
                  </a:lnTo>
                  <a:lnTo>
                    <a:pt x="8737884" y="6248400"/>
                  </a:lnTo>
                  <a:lnTo>
                    <a:pt x="8750334" y="6210300"/>
                  </a:lnTo>
                  <a:lnTo>
                    <a:pt x="8762289" y="6159500"/>
                  </a:lnTo>
                  <a:lnTo>
                    <a:pt x="8773747" y="6121400"/>
                  </a:lnTo>
                  <a:lnTo>
                    <a:pt x="8784704" y="6070600"/>
                  </a:lnTo>
                  <a:lnTo>
                    <a:pt x="8795157" y="6019800"/>
                  </a:lnTo>
                  <a:lnTo>
                    <a:pt x="8805103" y="5981700"/>
                  </a:lnTo>
                  <a:lnTo>
                    <a:pt x="8814539" y="5930900"/>
                  </a:lnTo>
                  <a:lnTo>
                    <a:pt x="8823461" y="5892800"/>
                  </a:lnTo>
                  <a:lnTo>
                    <a:pt x="8831867" y="5842000"/>
                  </a:lnTo>
                  <a:lnTo>
                    <a:pt x="8839754" y="5803900"/>
                  </a:lnTo>
                  <a:lnTo>
                    <a:pt x="8847118" y="5753100"/>
                  </a:lnTo>
                  <a:lnTo>
                    <a:pt x="8853956" y="5702300"/>
                  </a:lnTo>
                  <a:lnTo>
                    <a:pt x="8860265" y="5664200"/>
                  </a:lnTo>
                  <a:lnTo>
                    <a:pt x="8866042" y="5613400"/>
                  </a:lnTo>
                  <a:lnTo>
                    <a:pt x="8871284" y="5562600"/>
                  </a:lnTo>
                  <a:lnTo>
                    <a:pt x="8875987" y="5524500"/>
                  </a:lnTo>
                  <a:lnTo>
                    <a:pt x="8880148" y="5473700"/>
                  </a:lnTo>
                  <a:lnTo>
                    <a:pt x="8883765" y="5422900"/>
                  </a:lnTo>
                  <a:lnTo>
                    <a:pt x="8886835" y="5372100"/>
                  </a:lnTo>
                  <a:lnTo>
                    <a:pt x="8889353" y="5334000"/>
                  </a:lnTo>
                  <a:lnTo>
                    <a:pt x="8891317" y="5283200"/>
                  </a:lnTo>
                  <a:lnTo>
                    <a:pt x="8892724" y="5232400"/>
                  </a:lnTo>
                  <a:lnTo>
                    <a:pt x="8893570" y="5181600"/>
                  </a:lnTo>
                  <a:lnTo>
                    <a:pt x="8893853" y="5130800"/>
                  </a:lnTo>
                  <a:lnTo>
                    <a:pt x="8893565" y="5092700"/>
                  </a:lnTo>
                  <a:lnTo>
                    <a:pt x="8892705" y="5041900"/>
                  </a:lnTo>
                  <a:lnTo>
                    <a:pt x="8891276" y="4991100"/>
                  </a:lnTo>
                  <a:lnTo>
                    <a:pt x="8889280" y="4940300"/>
                  </a:lnTo>
                  <a:lnTo>
                    <a:pt x="8886721" y="4902200"/>
                  </a:lnTo>
                  <a:lnTo>
                    <a:pt x="8883602" y="4851400"/>
                  </a:lnTo>
                  <a:lnTo>
                    <a:pt x="8879927" y="4800600"/>
                  </a:lnTo>
                  <a:lnTo>
                    <a:pt x="8875699" y="4749800"/>
                  </a:lnTo>
                  <a:lnTo>
                    <a:pt x="8870920" y="4711700"/>
                  </a:lnTo>
                  <a:lnTo>
                    <a:pt x="8865595" y="4660900"/>
                  </a:lnTo>
                  <a:lnTo>
                    <a:pt x="8859726" y="4610100"/>
                  </a:lnTo>
                  <a:lnTo>
                    <a:pt x="8853317" y="4559300"/>
                  </a:lnTo>
                  <a:lnTo>
                    <a:pt x="8846370" y="4521200"/>
                  </a:lnTo>
                  <a:lnTo>
                    <a:pt x="8838890" y="4470400"/>
                  </a:lnTo>
                  <a:lnTo>
                    <a:pt x="8830879" y="4419600"/>
                  </a:lnTo>
                  <a:lnTo>
                    <a:pt x="8822340" y="4381500"/>
                  </a:lnTo>
                  <a:lnTo>
                    <a:pt x="8813278" y="4330700"/>
                  </a:lnTo>
                  <a:lnTo>
                    <a:pt x="8803694" y="4292600"/>
                  </a:lnTo>
                  <a:lnTo>
                    <a:pt x="8793592" y="4241800"/>
                  </a:lnTo>
                  <a:lnTo>
                    <a:pt x="8782976" y="4191000"/>
                  </a:lnTo>
                  <a:lnTo>
                    <a:pt x="8771849" y="4152900"/>
                  </a:lnTo>
                  <a:lnTo>
                    <a:pt x="8760214" y="4102100"/>
                  </a:lnTo>
                  <a:lnTo>
                    <a:pt x="8748073" y="4064000"/>
                  </a:lnTo>
                  <a:lnTo>
                    <a:pt x="8735431" y="4013200"/>
                  </a:lnTo>
                  <a:lnTo>
                    <a:pt x="8722291" y="3975100"/>
                  </a:lnTo>
                  <a:lnTo>
                    <a:pt x="8708656" y="3924300"/>
                  </a:lnTo>
                  <a:lnTo>
                    <a:pt x="8694529" y="3886200"/>
                  </a:lnTo>
                  <a:lnTo>
                    <a:pt x="8679913" y="3835400"/>
                  </a:lnTo>
                  <a:lnTo>
                    <a:pt x="8664811" y="3797300"/>
                  </a:lnTo>
                  <a:lnTo>
                    <a:pt x="8649227" y="3759200"/>
                  </a:lnTo>
                  <a:lnTo>
                    <a:pt x="8633165" y="3708400"/>
                  </a:lnTo>
                  <a:lnTo>
                    <a:pt x="8616626" y="3670300"/>
                  </a:lnTo>
                  <a:lnTo>
                    <a:pt x="8599616" y="3632200"/>
                  </a:lnTo>
                  <a:lnTo>
                    <a:pt x="8582135" y="3581400"/>
                  </a:lnTo>
                  <a:lnTo>
                    <a:pt x="8564189" y="3543300"/>
                  </a:lnTo>
                  <a:lnTo>
                    <a:pt x="8545780" y="3505200"/>
                  </a:lnTo>
                  <a:lnTo>
                    <a:pt x="8526911" y="3454400"/>
                  </a:lnTo>
                  <a:lnTo>
                    <a:pt x="8507586" y="3416300"/>
                  </a:lnTo>
                  <a:lnTo>
                    <a:pt x="8487808" y="3378200"/>
                  </a:lnTo>
                  <a:lnTo>
                    <a:pt x="8467580" y="3340100"/>
                  </a:lnTo>
                  <a:lnTo>
                    <a:pt x="8446905" y="3289300"/>
                  </a:lnTo>
                  <a:lnTo>
                    <a:pt x="8425787" y="3251200"/>
                  </a:lnTo>
                  <a:lnTo>
                    <a:pt x="8404228" y="3213100"/>
                  </a:lnTo>
                  <a:lnTo>
                    <a:pt x="8382233" y="3175000"/>
                  </a:lnTo>
                  <a:lnTo>
                    <a:pt x="8359803" y="3136900"/>
                  </a:lnTo>
                  <a:lnTo>
                    <a:pt x="8336944" y="3098800"/>
                  </a:lnTo>
                  <a:lnTo>
                    <a:pt x="8313657" y="3060700"/>
                  </a:lnTo>
                  <a:lnTo>
                    <a:pt x="8289945" y="3022600"/>
                  </a:lnTo>
                  <a:lnTo>
                    <a:pt x="8265813" y="2984500"/>
                  </a:lnTo>
                  <a:lnTo>
                    <a:pt x="8241264" y="2946400"/>
                  </a:lnTo>
                  <a:lnTo>
                    <a:pt x="8216300" y="2908300"/>
                  </a:lnTo>
                  <a:lnTo>
                    <a:pt x="8190925" y="2870200"/>
                  </a:lnTo>
                  <a:lnTo>
                    <a:pt x="8165142" y="2832100"/>
                  </a:lnTo>
                  <a:lnTo>
                    <a:pt x="8138954" y="2794000"/>
                  </a:lnTo>
                  <a:lnTo>
                    <a:pt x="8112365" y="2755900"/>
                  </a:lnTo>
                  <a:lnTo>
                    <a:pt x="8085378" y="2717800"/>
                  </a:lnTo>
                  <a:lnTo>
                    <a:pt x="8057996" y="2679700"/>
                  </a:lnTo>
                  <a:lnTo>
                    <a:pt x="8030222" y="2654300"/>
                  </a:lnTo>
                  <a:lnTo>
                    <a:pt x="8002059" y="2616200"/>
                  </a:lnTo>
                  <a:lnTo>
                    <a:pt x="7973511" y="2578100"/>
                  </a:lnTo>
                  <a:lnTo>
                    <a:pt x="7944582" y="2540000"/>
                  </a:lnTo>
                  <a:lnTo>
                    <a:pt x="7915273" y="2514600"/>
                  </a:lnTo>
                  <a:lnTo>
                    <a:pt x="7885588" y="2476500"/>
                  </a:lnTo>
                  <a:lnTo>
                    <a:pt x="7855532" y="2438400"/>
                  </a:lnTo>
                  <a:lnTo>
                    <a:pt x="7825106" y="2413000"/>
                  </a:lnTo>
                  <a:lnTo>
                    <a:pt x="7794314" y="2374900"/>
                  </a:lnTo>
                  <a:lnTo>
                    <a:pt x="7763160" y="2349500"/>
                  </a:lnTo>
                  <a:lnTo>
                    <a:pt x="7731646" y="2311400"/>
                  </a:lnTo>
                  <a:lnTo>
                    <a:pt x="7699776" y="2273300"/>
                  </a:lnTo>
                  <a:lnTo>
                    <a:pt x="7634980" y="2222500"/>
                  </a:lnTo>
                  <a:lnTo>
                    <a:pt x="7602061" y="2184400"/>
                  </a:lnTo>
                  <a:lnTo>
                    <a:pt x="7568799" y="2159000"/>
                  </a:lnTo>
                  <a:lnTo>
                    <a:pt x="7535196" y="2120900"/>
                  </a:lnTo>
                  <a:lnTo>
                    <a:pt x="7466984" y="2070100"/>
                  </a:lnTo>
                  <a:lnTo>
                    <a:pt x="7432380" y="2032000"/>
                  </a:lnTo>
                  <a:lnTo>
                    <a:pt x="7397450" y="2006600"/>
                  </a:lnTo>
                  <a:lnTo>
                    <a:pt x="7290728" y="1930400"/>
                  </a:lnTo>
                  <a:lnTo>
                    <a:pt x="7254521" y="1892300"/>
                  </a:lnTo>
                  <a:lnTo>
                    <a:pt x="7144048" y="1816100"/>
                  </a:lnTo>
                  <a:lnTo>
                    <a:pt x="7030863" y="1739900"/>
                  </a:lnTo>
                  <a:lnTo>
                    <a:pt x="6992548" y="1727200"/>
                  </a:lnTo>
                  <a:lnTo>
                    <a:pt x="6836434" y="1625600"/>
                  </a:lnTo>
                  <a:lnTo>
                    <a:pt x="6796709" y="1612900"/>
                  </a:lnTo>
                  <a:lnTo>
                    <a:pt x="6716445" y="1562100"/>
                  </a:lnTo>
                  <a:lnTo>
                    <a:pt x="6675913" y="1549400"/>
                  </a:lnTo>
                  <a:lnTo>
                    <a:pt x="6594065" y="1498600"/>
                  </a:lnTo>
                  <a:lnTo>
                    <a:pt x="6552755" y="1485900"/>
                  </a:lnTo>
                  <a:lnTo>
                    <a:pt x="6511192" y="1460500"/>
                  </a:lnTo>
                  <a:lnTo>
                    <a:pt x="6427321" y="1435100"/>
                  </a:lnTo>
                  <a:lnTo>
                    <a:pt x="6385020" y="1409700"/>
                  </a:lnTo>
                  <a:lnTo>
                    <a:pt x="6342478" y="1397000"/>
                  </a:lnTo>
                  <a:lnTo>
                    <a:pt x="6299700" y="1371600"/>
                  </a:lnTo>
                  <a:lnTo>
                    <a:pt x="6082371" y="1308100"/>
                  </a:lnTo>
                  <a:lnTo>
                    <a:pt x="6038241" y="1282700"/>
                  </a:lnTo>
                  <a:lnTo>
                    <a:pt x="5904579" y="1244600"/>
                  </a:lnTo>
                  <a:lnTo>
                    <a:pt x="5859611" y="1244600"/>
                  </a:lnTo>
                  <a:lnTo>
                    <a:pt x="5677764" y="1193800"/>
                  </a:lnTo>
                  <a:lnTo>
                    <a:pt x="5631823" y="1193800"/>
                  </a:lnTo>
                  <a:lnTo>
                    <a:pt x="5539391" y="1168400"/>
                  </a:lnTo>
                  <a:lnTo>
                    <a:pt x="5492905" y="1168400"/>
                  </a:lnTo>
                  <a:lnTo>
                    <a:pt x="5446244" y="1155700"/>
                  </a:lnTo>
                  <a:lnTo>
                    <a:pt x="5399412" y="1155700"/>
                  </a:lnTo>
                  <a:lnTo>
                    <a:pt x="5352410" y="1143000"/>
                  </a:lnTo>
                  <a:lnTo>
                    <a:pt x="5305243" y="1143000"/>
                  </a:lnTo>
                  <a:lnTo>
                    <a:pt x="5257913" y="1130300"/>
                  </a:lnTo>
                  <a:lnTo>
                    <a:pt x="5114982" y="1130300"/>
                  </a:lnTo>
                  <a:lnTo>
                    <a:pt x="5067035" y="1117600"/>
                  </a:lnTo>
                  <a:lnTo>
                    <a:pt x="10899225" y="1117600"/>
                  </a:lnTo>
                  <a:lnTo>
                    <a:pt x="10909577" y="1130300"/>
                  </a:lnTo>
                  <a:lnTo>
                    <a:pt x="10940285" y="1181100"/>
                  </a:lnTo>
                  <a:lnTo>
                    <a:pt x="10970643" y="1231900"/>
                  </a:lnTo>
                  <a:lnTo>
                    <a:pt x="11000648" y="1270000"/>
                  </a:lnTo>
                  <a:lnTo>
                    <a:pt x="11030299" y="1320800"/>
                  </a:lnTo>
                  <a:lnTo>
                    <a:pt x="11059595" y="1371600"/>
                  </a:lnTo>
                  <a:lnTo>
                    <a:pt x="11088533" y="1422400"/>
                  </a:lnTo>
                  <a:lnTo>
                    <a:pt x="11117111" y="1460500"/>
                  </a:lnTo>
                  <a:lnTo>
                    <a:pt x="11145328" y="1511300"/>
                  </a:lnTo>
                  <a:lnTo>
                    <a:pt x="11173181" y="1562100"/>
                  </a:lnTo>
                  <a:lnTo>
                    <a:pt x="11200670" y="1612900"/>
                  </a:lnTo>
                  <a:lnTo>
                    <a:pt x="11227791" y="1663700"/>
                  </a:lnTo>
                  <a:lnTo>
                    <a:pt x="11254543" y="1714500"/>
                  </a:lnTo>
                  <a:lnTo>
                    <a:pt x="11280925" y="1765300"/>
                  </a:lnTo>
                  <a:lnTo>
                    <a:pt x="11306934" y="1803400"/>
                  </a:lnTo>
                  <a:lnTo>
                    <a:pt x="11332569" y="1854200"/>
                  </a:lnTo>
                  <a:lnTo>
                    <a:pt x="11357827" y="1905000"/>
                  </a:lnTo>
                  <a:lnTo>
                    <a:pt x="11382707" y="1955800"/>
                  </a:lnTo>
                  <a:lnTo>
                    <a:pt x="11407207" y="2006600"/>
                  </a:lnTo>
                  <a:lnTo>
                    <a:pt x="11431325" y="2057400"/>
                  </a:lnTo>
                  <a:lnTo>
                    <a:pt x="11455059" y="2108200"/>
                  </a:lnTo>
                  <a:lnTo>
                    <a:pt x="11478407" y="2159000"/>
                  </a:lnTo>
                  <a:lnTo>
                    <a:pt x="11501368" y="2209800"/>
                  </a:lnTo>
                  <a:lnTo>
                    <a:pt x="11523940" y="2260600"/>
                  </a:lnTo>
                  <a:lnTo>
                    <a:pt x="11546120" y="2324100"/>
                  </a:lnTo>
                  <a:lnTo>
                    <a:pt x="11567907" y="2374900"/>
                  </a:lnTo>
                  <a:lnTo>
                    <a:pt x="11589300" y="2425700"/>
                  </a:lnTo>
                  <a:lnTo>
                    <a:pt x="11610295" y="2476500"/>
                  </a:lnTo>
                  <a:lnTo>
                    <a:pt x="11630892" y="2527300"/>
                  </a:lnTo>
                  <a:lnTo>
                    <a:pt x="11651088" y="2578100"/>
                  </a:lnTo>
                  <a:lnTo>
                    <a:pt x="11670882" y="2628900"/>
                  </a:lnTo>
                  <a:lnTo>
                    <a:pt x="11690271" y="2692400"/>
                  </a:lnTo>
                  <a:lnTo>
                    <a:pt x="11709254" y="2743200"/>
                  </a:lnTo>
                  <a:lnTo>
                    <a:pt x="11727830" y="2794000"/>
                  </a:lnTo>
                  <a:lnTo>
                    <a:pt x="11745995" y="2844800"/>
                  </a:lnTo>
                  <a:lnTo>
                    <a:pt x="11763749" y="2908300"/>
                  </a:lnTo>
                  <a:lnTo>
                    <a:pt x="11781089" y="2959100"/>
                  </a:lnTo>
                  <a:lnTo>
                    <a:pt x="11798013" y="3009900"/>
                  </a:lnTo>
                  <a:lnTo>
                    <a:pt x="11814521" y="3060700"/>
                  </a:lnTo>
                  <a:lnTo>
                    <a:pt x="11830609" y="3124200"/>
                  </a:lnTo>
                  <a:lnTo>
                    <a:pt x="11846276" y="3175000"/>
                  </a:lnTo>
                  <a:lnTo>
                    <a:pt x="11861520" y="3225800"/>
                  </a:lnTo>
                  <a:lnTo>
                    <a:pt x="11876339" y="3289300"/>
                  </a:lnTo>
                  <a:lnTo>
                    <a:pt x="11890732" y="3340100"/>
                  </a:lnTo>
                  <a:lnTo>
                    <a:pt x="11904696" y="3390900"/>
                  </a:lnTo>
                  <a:lnTo>
                    <a:pt x="11918230" y="3454400"/>
                  </a:lnTo>
                  <a:lnTo>
                    <a:pt x="11931331" y="3505200"/>
                  </a:lnTo>
                  <a:lnTo>
                    <a:pt x="11943999" y="3568700"/>
                  </a:lnTo>
                  <a:lnTo>
                    <a:pt x="11956230" y="3619500"/>
                  </a:lnTo>
                  <a:lnTo>
                    <a:pt x="11968024" y="3683000"/>
                  </a:lnTo>
                  <a:lnTo>
                    <a:pt x="11979378" y="3733800"/>
                  </a:lnTo>
                  <a:lnTo>
                    <a:pt x="11990291" y="3797300"/>
                  </a:lnTo>
                  <a:lnTo>
                    <a:pt x="12000760" y="3848100"/>
                  </a:lnTo>
                  <a:lnTo>
                    <a:pt x="12010784" y="3898900"/>
                  </a:lnTo>
                  <a:lnTo>
                    <a:pt x="12020360" y="3962400"/>
                  </a:lnTo>
                  <a:lnTo>
                    <a:pt x="12029488" y="4025900"/>
                  </a:lnTo>
                  <a:lnTo>
                    <a:pt x="12038165" y="4076700"/>
                  </a:lnTo>
                  <a:lnTo>
                    <a:pt x="12046389" y="4140200"/>
                  </a:lnTo>
                  <a:lnTo>
                    <a:pt x="12054158" y="4191000"/>
                  </a:lnTo>
                  <a:lnTo>
                    <a:pt x="12061471" y="4254500"/>
                  </a:lnTo>
                  <a:lnTo>
                    <a:pt x="12068326" y="4305300"/>
                  </a:lnTo>
                  <a:lnTo>
                    <a:pt x="12074721" y="4368800"/>
                  </a:lnTo>
                  <a:lnTo>
                    <a:pt x="12080653" y="4419600"/>
                  </a:lnTo>
                  <a:lnTo>
                    <a:pt x="12086122" y="4483100"/>
                  </a:lnTo>
                  <a:lnTo>
                    <a:pt x="12091125" y="4546600"/>
                  </a:lnTo>
                  <a:lnTo>
                    <a:pt x="12095660" y="4597400"/>
                  </a:lnTo>
                  <a:lnTo>
                    <a:pt x="12099726" y="4660900"/>
                  </a:lnTo>
                  <a:lnTo>
                    <a:pt x="12103320" y="4724400"/>
                  </a:lnTo>
                  <a:lnTo>
                    <a:pt x="12106441" y="4775200"/>
                  </a:lnTo>
                  <a:lnTo>
                    <a:pt x="12109088" y="4838700"/>
                  </a:lnTo>
                  <a:lnTo>
                    <a:pt x="12111257" y="4902200"/>
                  </a:lnTo>
                  <a:lnTo>
                    <a:pt x="12112947" y="4953000"/>
                  </a:lnTo>
                  <a:lnTo>
                    <a:pt x="12114157" y="5016500"/>
                  </a:lnTo>
                  <a:lnTo>
                    <a:pt x="12114884" y="5080000"/>
                  </a:lnTo>
                  <a:lnTo>
                    <a:pt x="12115127" y="5130800"/>
                  </a:lnTo>
                  <a:lnTo>
                    <a:pt x="12114884" y="5194300"/>
                  </a:lnTo>
                  <a:lnTo>
                    <a:pt x="12114157" y="5257800"/>
                  </a:lnTo>
                  <a:lnTo>
                    <a:pt x="12112947" y="5321300"/>
                  </a:lnTo>
                  <a:lnTo>
                    <a:pt x="12111257" y="5372100"/>
                  </a:lnTo>
                  <a:lnTo>
                    <a:pt x="12109088" y="5435600"/>
                  </a:lnTo>
                  <a:lnTo>
                    <a:pt x="12106441" y="5499100"/>
                  </a:lnTo>
                  <a:lnTo>
                    <a:pt x="12103320" y="5549900"/>
                  </a:lnTo>
                  <a:lnTo>
                    <a:pt x="12099726" y="5613400"/>
                  </a:lnTo>
                  <a:lnTo>
                    <a:pt x="12095660" y="5676900"/>
                  </a:lnTo>
                  <a:lnTo>
                    <a:pt x="12091125" y="5727700"/>
                  </a:lnTo>
                  <a:lnTo>
                    <a:pt x="12086122" y="5791200"/>
                  </a:lnTo>
                  <a:lnTo>
                    <a:pt x="12080653" y="5842000"/>
                  </a:lnTo>
                  <a:lnTo>
                    <a:pt x="12074721" y="5905500"/>
                  </a:lnTo>
                  <a:lnTo>
                    <a:pt x="12068326" y="5969000"/>
                  </a:lnTo>
                  <a:lnTo>
                    <a:pt x="12061471" y="6019800"/>
                  </a:lnTo>
                  <a:lnTo>
                    <a:pt x="12054158" y="6083300"/>
                  </a:lnTo>
                  <a:lnTo>
                    <a:pt x="12046389" y="6134100"/>
                  </a:lnTo>
                  <a:lnTo>
                    <a:pt x="12038165" y="6197600"/>
                  </a:lnTo>
                  <a:lnTo>
                    <a:pt x="12029488" y="6248400"/>
                  </a:lnTo>
                  <a:lnTo>
                    <a:pt x="12020360" y="6311900"/>
                  </a:lnTo>
                  <a:lnTo>
                    <a:pt x="12010784" y="6362700"/>
                  </a:lnTo>
                  <a:lnTo>
                    <a:pt x="12000760" y="6426200"/>
                  </a:lnTo>
                  <a:lnTo>
                    <a:pt x="11990291" y="6477000"/>
                  </a:lnTo>
                  <a:lnTo>
                    <a:pt x="11979378" y="6540500"/>
                  </a:lnTo>
                  <a:lnTo>
                    <a:pt x="11968024" y="6591300"/>
                  </a:lnTo>
                  <a:lnTo>
                    <a:pt x="11956230" y="6654800"/>
                  </a:lnTo>
                  <a:lnTo>
                    <a:pt x="11943999" y="6705600"/>
                  </a:lnTo>
                  <a:lnTo>
                    <a:pt x="11931331" y="6769100"/>
                  </a:lnTo>
                  <a:lnTo>
                    <a:pt x="11918230" y="6819900"/>
                  </a:lnTo>
                  <a:lnTo>
                    <a:pt x="11904696" y="6883400"/>
                  </a:lnTo>
                  <a:lnTo>
                    <a:pt x="11890732" y="6934200"/>
                  </a:lnTo>
                  <a:lnTo>
                    <a:pt x="11876339" y="6985000"/>
                  </a:lnTo>
                  <a:lnTo>
                    <a:pt x="11861520" y="7048500"/>
                  </a:lnTo>
                  <a:lnTo>
                    <a:pt x="11846276" y="7099300"/>
                  </a:lnTo>
                  <a:lnTo>
                    <a:pt x="11830609" y="7150100"/>
                  </a:lnTo>
                  <a:lnTo>
                    <a:pt x="11814521" y="7213600"/>
                  </a:lnTo>
                  <a:lnTo>
                    <a:pt x="11798013" y="7264400"/>
                  </a:lnTo>
                  <a:lnTo>
                    <a:pt x="11781089" y="7315200"/>
                  </a:lnTo>
                  <a:lnTo>
                    <a:pt x="11763749" y="7366000"/>
                  </a:lnTo>
                  <a:lnTo>
                    <a:pt x="11745995" y="7429500"/>
                  </a:lnTo>
                  <a:lnTo>
                    <a:pt x="11727830" y="7480300"/>
                  </a:lnTo>
                  <a:lnTo>
                    <a:pt x="11709254" y="7531100"/>
                  </a:lnTo>
                  <a:lnTo>
                    <a:pt x="11690271" y="7581900"/>
                  </a:lnTo>
                  <a:lnTo>
                    <a:pt x="11670882" y="7645400"/>
                  </a:lnTo>
                  <a:lnTo>
                    <a:pt x="11651088" y="7696200"/>
                  </a:lnTo>
                  <a:lnTo>
                    <a:pt x="11630892" y="7747000"/>
                  </a:lnTo>
                  <a:lnTo>
                    <a:pt x="11610295" y="7797800"/>
                  </a:lnTo>
                  <a:lnTo>
                    <a:pt x="11589300" y="7848600"/>
                  </a:lnTo>
                  <a:lnTo>
                    <a:pt x="11567907" y="7899400"/>
                  </a:lnTo>
                  <a:lnTo>
                    <a:pt x="11546120" y="7950200"/>
                  </a:lnTo>
                  <a:lnTo>
                    <a:pt x="11523940" y="8013700"/>
                  </a:lnTo>
                  <a:lnTo>
                    <a:pt x="11501368" y="8064500"/>
                  </a:lnTo>
                  <a:lnTo>
                    <a:pt x="11478407" y="8115300"/>
                  </a:lnTo>
                  <a:lnTo>
                    <a:pt x="11455059" y="8166100"/>
                  </a:lnTo>
                  <a:lnTo>
                    <a:pt x="11431325" y="8216900"/>
                  </a:lnTo>
                  <a:lnTo>
                    <a:pt x="11407207" y="8267700"/>
                  </a:lnTo>
                  <a:lnTo>
                    <a:pt x="11382707" y="8318500"/>
                  </a:lnTo>
                  <a:lnTo>
                    <a:pt x="11357827" y="8369300"/>
                  </a:lnTo>
                  <a:lnTo>
                    <a:pt x="11332569" y="8420100"/>
                  </a:lnTo>
                  <a:lnTo>
                    <a:pt x="11306934" y="8470900"/>
                  </a:lnTo>
                  <a:lnTo>
                    <a:pt x="11280925" y="8509000"/>
                  </a:lnTo>
                  <a:lnTo>
                    <a:pt x="11254543" y="8559800"/>
                  </a:lnTo>
                  <a:lnTo>
                    <a:pt x="11227791" y="8610600"/>
                  </a:lnTo>
                  <a:lnTo>
                    <a:pt x="11200670" y="8661400"/>
                  </a:lnTo>
                  <a:lnTo>
                    <a:pt x="11173181" y="8712200"/>
                  </a:lnTo>
                  <a:lnTo>
                    <a:pt x="11145328" y="8763000"/>
                  </a:lnTo>
                  <a:lnTo>
                    <a:pt x="11117111" y="8813800"/>
                  </a:lnTo>
                  <a:lnTo>
                    <a:pt x="11088533" y="8851900"/>
                  </a:lnTo>
                  <a:lnTo>
                    <a:pt x="11059595" y="8902700"/>
                  </a:lnTo>
                  <a:lnTo>
                    <a:pt x="11030299" y="8953500"/>
                  </a:lnTo>
                  <a:lnTo>
                    <a:pt x="11000648" y="9004300"/>
                  </a:lnTo>
                  <a:lnTo>
                    <a:pt x="10970643" y="9042400"/>
                  </a:lnTo>
                  <a:lnTo>
                    <a:pt x="10940285" y="9093200"/>
                  </a:lnTo>
                  <a:lnTo>
                    <a:pt x="10909577" y="9144000"/>
                  </a:lnTo>
                  <a:lnTo>
                    <a:pt x="10899225" y="91567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370" dirty="0"/>
              <a:t>A델</a:t>
            </a:r>
            <a:r>
              <a:rPr spc="75" dirty="0"/>
              <a:t> </a:t>
            </a:r>
            <a:r>
              <a:rPr spc="375" dirty="0"/>
              <a:t>ή명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97127" y="309127"/>
            <a:ext cx="16500475" cy="9008110"/>
            <a:chOff x="1397127" y="309127"/>
            <a:chExt cx="16500475" cy="90081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127" y="4102577"/>
              <a:ext cx="1143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127" y="4683602"/>
              <a:ext cx="114300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127" y="6293022"/>
              <a:ext cx="114300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127" y="6874047"/>
              <a:ext cx="114300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127" y="8621572"/>
              <a:ext cx="114300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127" y="9202597"/>
              <a:ext cx="114300" cy="114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1686" y="309127"/>
              <a:ext cx="6505589" cy="36290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84402" y="1611581"/>
            <a:ext cx="15952469" cy="783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3.2</a:t>
            </a:r>
            <a:r>
              <a:rPr sz="24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오디오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[wav2vec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2.0]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3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wav2vec</a:t>
            </a:r>
            <a:r>
              <a:rPr sz="3500" spc="-1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2.0</a:t>
            </a:r>
            <a:endParaRPr sz="35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3869"/>
              </a:spcBef>
            </a:pPr>
            <a:r>
              <a:rPr sz="2300" b="1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①</a:t>
            </a:r>
            <a:r>
              <a:rPr sz="2300" b="1" u="heavy" spc="-4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15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Fe6tuFe</a:t>
            </a:r>
            <a:r>
              <a:rPr sz="2300" b="1" u="heavy" spc="-4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14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EncodeF</a:t>
            </a:r>
            <a:r>
              <a:rPr sz="2300" b="1" u="heavy" spc="-4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20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(X</a:t>
            </a:r>
            <a:r>
              <a:rPr sz="2300" b="1" u="heavy" spc="-4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-3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-</a:t>
            </a:r>
            <a:r>
              <a:rPr sz="2300" b="1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&gt;</a:t>
            </a:r>
            <a:r>
              <a:rPr sz="2300" b="1" u="heavy" spc="-4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20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Z)</a:t>
            </a:r>
            <a:endParaRPr sz="2300">
              <a:latin typeface="UnDinaru"/>
              <a:cs typeface="UnDinaru"/>
            </a:endParaRPr>
          </a:p>
          <a:p>
            <a:pPr marL="508634">
              <a:lnSpc>
                <a:spcPct val="100000"/>
              </a:lnSpc>
              <a:spcBef>
                <a:spcPts val="1815"/>
              </a:spcBef>
            </a:pPr>
            <a:r>
              <a:rPr sz="23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multi-</a:t>
            </a:r>
            <a:r>
              <a:rPr sz="23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layer</a:t>
            </a:r>
            <a:r>
              <a:rPr sz="23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CNN으로</a:t>
            </a:r>
            <a:r>
              <a:rPr sz="23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구성</a:t>
            </a:r>
            <a:endParaRPr sz="2300">
              <a:latin typeface="Noto Sans CJK JP Regular"/>
              <a:cs typeface="Noto Sans CJK JP Regular"/>
            </a:endParaRPr>
          </a:p>
          <a:p>
            <a:pPr marL="508634">
              <a:lnSpc>
                <a:spcPct val="100000"/>
              </a:lnSpc>
              <a:spcBef>
                <a:spcPts val="1815"/>
              </a:spcBef>
            </a:pP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원시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음성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신호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sequence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입력값인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X를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입력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받아서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매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시점마다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latent</a:t>
            </a:r>
            <a:r>
              <a:rPr sz="23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speech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representation(z1,…,zT)</a:t>
            </a:r>
            <a:r>
              <a:rPr sz="23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출력</a:t>
            </a:r>
            <a:endParaRPr sz="23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23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300" b="1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②</a:t>
            </a:r>
            <a:r>
              <a:rPr sz="2300" b="1" u="heavy" spc="-5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17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Qu6ntiz6tion</a:t>
            </a:r>
            <a:r>
              <a:rPr sz="2300" b="1" u="heavy" spc="-4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16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module</a:t>
            </a:r>
            <a:r>
              <a:rPr sz="2300" b="1" u="heavy" spc="-5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22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(Z</a:t>
            </a:r>
            <a:r>
              <a:rPr sz="2300" b="1" u="heavy" spc="-4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-3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-</a:t>
            </a:r>
            <a:r>
              <a:rPr sz="2300" b="1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&gt;</a:t>
            </a:r>
            <a:r>
              <a:rPr sz="2300" b="1" u="heavy" spc="-5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23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Q)</a:t>
            </a:r>
            <a:endParaRPr sz="2300">
              <a:latin typeface="UnDinaru"/>
              <a:cs typeface="UnDinaru"/>
            </a:endParaRPr>
          </a:p>
          <a:p>
            <a:pPr marL="508634" marR="6922134">
              <a:lnSpc>
                <a:spcPts val="4580"/>
              </a:lnSpc>
              <a:spcBef>
                <a:spcPts val="450"/>
              </a:spcBef>
            </a:pP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일부</a:t>
            </a:r>
            <a:r>
              <a:rPr sz="23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Z를</a:t>
            </a:r>
            <a:r>
              <a:rPr sz="23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quantization하여</a:t>
            </a:r>
            <a:r>
              <a:rPr sz="23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추후</a:t>
            </a:r>
            <a:r>
              <a:rPr sz="23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모델이</a:t>
            </a:r>
            <a:r>
              <a:rPr sz="23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예측해야</a:t>
            </a:r>
            <a:r>
              <a:rPr sz="23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하는</a:t>
            </a:r>
            <a:r>
              <a:rPr sz="23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target</a:t>
            </a:r>
            <a:r>
              <a:rPr sz="23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으로</a:t>
            </a:r>
            <a:r>
              <a:rPr sz="23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 </a:t>
            </a:r>
            <a:r>
              <a:rPr sz="23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one-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hot</a:t>
            </a:r>
            <a:r>
              <a:rPr sz="23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vector로</a:t>
            </a:r>
            <a:r>
              <a:rPr sz="23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생성</a:t>
            </a:r>
            <a:endParaRPr sz="23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3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300" b="1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③</a:t>
            </a:r>
            <a:r>
              <a:rPr sz="2300" b="1" u="heavy" spc="-3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14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Contexu6lized</a:t>
            </a:r>
            <a:r>
              <a:rPr sz="2300" b="1" u="heavy" spc="-3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14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RepFesent6tions</a:t>
            </a:r>
            <a:r>
              <a:rPr sz="2300" b="1" u="heavy" spc="-3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23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with</a:t>
            </a:r>
            <a:r>
              <a:rPr sz="2300" b="1" u="heavy" spc="-3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114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TF6nsfoFmeFs</a:t>
            </a:r>
            <a:r>
              <a:rPr sz="2300" b="1" u="heavy" spc="-3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22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(Z</a:t>
            </a:r>
            <a:r>
              <a:rPr sz="2300" b="1" u="heavy" spc="-3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-</a:t>
            </a:r>
            <a:r>
              <a:rPr sz="2300" b="1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&gt;</a:t>
            </a:r>
            <a:r>
              <a:rPr sz="2300" b="1" u="heavy" spc="-3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2300" b="1" u="heavy" spc="204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C)</a:t>
            </a:r>
            <a:endParaRPr sz="2300">
              <a:latin typeface="UnDinaru"/>
              <a:cs typeface="UnDinaru"/>
            </a:endParaRPr>
          </a:p>
          <a:p>
            <a:pPr marL="508634" marR="5080">
              <a:lnSpc>
                <a:spcPts val="4580"/>
              </a:lnSpc>
              <a:spcBef>
                <a:spcPts val="250"/>
              </a:spcBef>
            </a:pP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나머지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z1,…,zT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sequence가</a:t>
            </a:r>
            <a:r>
              <a:rPr sz="23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입력되면,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Transformer에</a:t>
            </a:r>
            <a:r>
              <a:rPr sz="23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입력되기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전에</a:t>
            </a:r>
            <a:r>
              <a:rPr sz="23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일부가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마스킹되어</a:t>
            </a:r>
            <a:r>
              <a:rPr sz="23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quantization된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벡터를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예측하도록</a:t>
            </a:r>
            <a:r>
              <a:rPr sz="23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 </a:t>
            </a:r>
            <a:r>
              <a:rPr sz="23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transformer</a:t>
            </a:r>
            <a:r>
              <a:rPr sz="23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블록에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의해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sequence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내</a:t>
            </a:r>
            <a:r>
              <a:rPr sz="23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모든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맥락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정보가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파악된</a:t>
            </a:r>
            <a:r>
              <a:rPr sz="23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c1,…,cT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sequence</a:t>
            </a:r>
            <a:r>
              <a:rPr sz="23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3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출력</a:t>
            </a:r>
            <a:endParaRPr sz="23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10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10274300"/>
            <a:chOff x="0" y="0"/>
            <a:chExt cx="17371060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15165" cy="10274300"/>
            </a:xfrm>
            <a:custGeom>
              <a:avLst/>
              <a:gdLst/>
              <a:ahLst/>
              <a:cxnLst/>
              <a:rect l="l" t="t" r="r" b="b"/>
              <a:pathLst>
                <a:path w="12115165" h="10274300">
                  <a:moveTo>
                    <a:pt x="9971120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9971223" y="0"/>
                  </a:lnTo>
                  <a:lnTo>
                    <a:pt x="9994333" y="12700"/>
                  </a:lnTo>
                  <a:lnTo>
                    <a:pt x="10033494" y="50800"/>
                  </a:lnTo>
                  <a:lnTo>
                    <a:pt x="10072353" y="101600"/>
                  </a:lnTo>
                  <a:lnTo>
                    <a:pt x="10149158" y="177800"/>
                  </a:lnTo>
                  <a:lnTo>
                    <a:pt x="10224734" y="254000"/>
                  </a:lnTo>
                  <a:lnTo>
                    <a:pt x="10262056" y="304800"/>
                  </a:lnTo>
                  <a:lnTo>
                    <a:pt x="10335759" y="381000"/>
                  </a:lnTo>
                  <a:lnTo>
                    <a:pt x="10372136" y="419100"/>
                  </a:lnTo>
                  <a:lnTo>
                    <a:pt x="10408195" y="469900"/>
                  </a:lnTo>
                  <a:lnTo>
                    <a:pt x="10479349" y="546100"/>
                  </a:lnTo>
                  <a:lnTo>
                    <a:pt x="10514441" y="596900"/>
                  </a:lnTo>
                  <a:lnTo>
                    <a:pt x="10549207" y="635000"/>
                  </a:lnTo>
                  <a:lnTo>
                    <a:pt x="10583644" y="685800"/>
                  </a:lnTo>
                  <a:lnTo>
                    <a:pt x="10617752" y="723900"/>
                  </a:lnTo>
                  <a:lnTo>
                    <a:pt x="10651529" y="774700"/>
                  </a:lnTo>
                  <a:lnTo>
                    <a:pt x="10684972" y="812800"/>
                  </a:lnTo>
                  <a:lnTo>
                    <a:pt x="10718079" y="863600"/>
                  </a:lnTo>
                  <a:lnTo>
                    <a:pt x="10750850" y="901700"/>
                  </a:lnTo>
                  <a:lnTo>
                    <a:pt x="10783281" y="952500"/>
                  </a:lnTo>
                  <a:lnTo>
                    <a:pt x="10815371" y="990600"/>
                  </a:lnTo>
                  <a:lnTo>
                    <a:pt x="10847118" y="1041400"/>
                  </a:lnTo>
                  <a:lnTo>
                    <a:pt x="10878521" y="1092200"/>
                  </a:lnTo>
                  <a:lnTo>
                    <a:pt x="10899225" y="1117600"/>
                  </a:lnTo>
                  <a:lnTo>
                    <a:pt x="4680603" y="1117600"/>
                  </a:lnTo>
                  <a:lnTo>
                    <a:pt x="4632656" y="1130300"/>
                  </a:lnTo>
                  <a:lnTo>
                    <a:pt x="4489725" y="1130300"/>
                  </a:lnTo>
                  <a:lnTo>
                    <a:pt x="4442396" y="1143000"/>
                  </a:lnTo>
                  <a:lnTo>
                    <a:pt x="4395228" y="1143000"/>
                  </a:lnTo>
                  <a:lnTo>
                    <a:pt x="4348227" y="1155700"/>
                  </a:lnTo>
                  <a:lnTo>
                    <a:pt x="4301394" y="1155700"/>
                  </a:lnTo>
                  <a:lnTo>
                    <a:pt x="4254733" y="1168400"/>
                  </a:lnTo>
                  <a:lnTo>
                    <a:pt x="4208247" y="1168400"/>
                  </a:lnTo>
                  <a:lnTo>
                    <a:pt x="4115815" y="1193800"/>
                  </a:lnTo>
                  <a:lnTo>
                    <a:pt x="4069874" y="1193800"/>
                  </a:lnTo>
                  <a:lnTo>
                    <a:pt x="3888027" y="1244600"/>
                  </a:lnTo>
                  <a:lnTo>
                    <a:pt x="3843060" y="1244600"/>
                  </a:lnTo>
                  <a:lnTo>
                    <a:pt x="3709397" y="1282700"/>
                  </a:lnTo>
                  <a:lnTo>
                    <a:pt x="3665267" y="1308100"/>
                  </a:lnTo>
                  <a:lnTo>
                    <a:pt x="3447939" y="1371600"/>
                  </a:lnTo>
                  <a:lnTo>
                    <a:pt x="3405160" y="1397000"/>
                  </a:lnTo>
                  <a:lnTo>
                    <a:pt x="3362619" y="1409700"/>
                  </a:lnTo>
                  <a:lnTo>
                    <a:pt x="3320317" y="1435100"/>
                  </a:lnTo>
                  <a:lnTo>
                    <a:pt x="3236446" y="1460500"/>
                  </a:lnTo>
                  <a:lnTo>
                    <a:pt x="3194883" y="1485900"/>
                  </a:lnTo>
                  <a:lnTo>
                    <a:pt x="3153573" y="1498600"/>
                  </a:lnTo>
                  <a:lnTo>
                    <a:pt x="3071725" y="1549400"/>
                  </a:lnTo>
                  <a:lnTo>
                    <a:pt x="3031193" y="1562100"/>
                  </a:lnTo>
                  <a:lnTo>
                    <a:pt x="2950929" y="1612900"/>
                  </a:lnTo>
                  <a:lnTo>
                    <a:pt x="2911204" y="1625600"/>
                  </a:lnTo>
                  <a:lnTo>
                    <a:pt x="2755090" y="1727200"/>
                  </a:lnTo>
                  <a:lnTo>
                    <a:pt x="2716775" y="1739900"/>
                  </a:lnTo>
                  <a:lnTo>
                    <a:pt x="2603590" y="1816100"/>
                  </a:lnTo>
                  <a:lnTo>
                    <a:pt x="2493117" y="1892300"/>
                  </a:lnTo>
                  <a:lnTo>
                    <a:pt x="2456910" y="1930400"/>
                  </a:lnTo>
                  <a:lnTo>
                    <a:pt x="2350188" y="2006600"/>
                  </a:lnTo>
                  <a:lnTo>
                    <a:pt x="2315258" y="2032000"/>
                  </a:lnTo>
                  <a:lnTo>
                    <a:pt x="2280655" y="2070100"/>
                  </a:lnTo>
                  <a:lnTo>
                    <a:pt x="2212442" y="2120900"/>
                  </a:lnTo>
                  <a:lnTo>
                    <a:pt x="2178840" y="2159000"/>
                  </a:lnTo>
                  <a:lnTo>
                    <a:pt x="2145577" y="2184400"/>
                  </a:lnTo>
                  <a:lnTo>
                    <a:pt x="2112658" y="2222500"/>
                  </a:lnTo>
                  <a:lnTo>
                    <a:pt x="2047862" y="2273300"/>
                  </a:lnTo>
                  <a:lnTo>
                    <a:pt x="2015992" y="2311400"/>
                  </a:lnTo>
                  <a:lnTo>
                    <a:pt x="1984478" y="2349500"/>
                  </a:lnTo>
                  <a:lnTo>
                    <a:pt x="1953324" y="2374900"/>
                  </a:lnTo>
                  <a:lnTo>
                    <a:pt x="1922532" y="2413000"/>
                  </a:lnTo>
                  <a:lnTo>
                    <a:pt x="1892106" y="2438400"/>
                  </a:lnTo>
                  <a:lnTo>
                    <a:pt x="1862050" y="2476500"/>
                  </a:lnTo>
                  <a:lnTo>
                    <a:pt x="1832365" y="2514600"/>
                  </a:lnTo>
                  <a:lnTo>
                    <a:pt x="1803057" y="2540000"/>
                  </a:lnTo>
                  <a:lnTo>
                    <a:pt x="1774127" y="2578100"/>
                  </a:lnTo>
                  <a:lnTo>
                    <a:pt x="1745579" y="2616200"/>
                  </a:lnTo>
                  <a:lnTo>
                    <a:pt x="1717416" y="2654300"/>
                  </a:lnTo>
                  <a:lnTo>
                    <a:pt x="1689642" y="2679700"/>
                  </a:lnTo>
                  <a:lnTo>
                    <a:pt x="1662260" y="2717800"/>
                  </a:lnTo>
                  <a:lnTo>
                    <a:pt x="1635273" y="2755900"/>
                  </a:lnTo>
                  <a:lnTo>
                    <a:pt x="1608684" y="2794000"/>
                  </a:lnTo>
                  <a:lnTo>
                    <a:pt x="1582496" y="2832100"/>
                  </a:lnTo>
                  <a:lnTo>
                    <a:pt x="1556713" y="2870200"/>
                  </a:lnTo>
                  <a:lnTo>
                    <a:pt x="1531338" y="2908300"/>
                  </a:lnTo>
                  <a:lnTo>
                    <a:pt x="1506374" y="2946400"/>
                  </a:lnTo>
                  <a:lnTo>
                    <a:pt x="1481825" y="2984500"/>
                  </a:lnTo>
                  <a:lnTo>
                    <a:pt x="1457693" y="3022600"/>
                  </a:lnTo>
                  <a:lnTo>
                    <a:pt x="1433982" y="3060700"/>
                  </a:lnTo>
                  <a:lnTo>
                    <a:pt x="1410695" y="3098800"/>
                  </a:lnTo>
                  <a:lnTo>
                    <a:pt x="1387835" y="3136900"/>
                  </a:lnTo>
                  <a:lnTo>
                    <a:pt x="1365406" y="3175000"/>
                  </a:lnTo>
                  <a:lnTo>
                    <a:pt x="1343410" y="3213100"/>
                  </a:lnTo>
                  <a:lnTo>
                    <a:pt x="1321852" y="3251200"/>
                  </a:lnTo>
                  <a:lnTo>
                    <a:pt x="1300733" y="3289300"/>
                  </a:lnTo>
                  <a:lnTo>
                    <a:pt x="1280058" y="3340100"/>
                  </a:lnTo>
                  <a:lnTo>
                    <a:pt x="1259830" y="3378200"/>
                  </a:lnTo>
                  <a:lnTo>
                    <a:pt x="1240052" y="3416300"/>
                  </a:lnTo>
                  <a:lnTo>
                    <a:pt x="1220727" y="3454400"/>
                  </a:lnTo>
                  <a:lnTo>
                    <a:pt x="1201858" y="3505200"/>
                  </a:lnTo>
                  <a:lnTo>
                    <a:pt x="1183449" y="3543300"/>
                  </a:lnTo>
                  <a:lnTo>
                    <a:pt x="1165503" y="3581400"/>
                  </a:lnTo>
                  <a:lnTo>
                    <a:pt x="1148023" y="3632200"/>
                  </a:lnTo>
                  <a:lnTo>
                    <a:pt x="1131012" y="3670300"/>
                  </a:lnTo>
                  <a:lnTo>
                    <a:pt x="1114473" y="3708400"/>
                  </a:lnTo>
                  <a:lnTo>
                    <a:pt x="1098411" y="3759200"/>
                  </a:lnTo>
                  <a:lnTo>
                    <a:pt x="1082827" y="3797300"/>
                  </a:lnTo>
                  <a:lnTo>
                    <a:pt x="1067726" y="3835400"/>
                  </a:lnTo>
                  <a:lnTo>
                    <a:pt x="1053110" y="3886200"/>
                  </a:lnTo>
                  <a:lnTo>
                    <a:pt x="1038982" y="3924300"/>
                  </a:lnTo>
                  <a:lnTo>
                    <a:pt x="1025347" y="3975100"/>
                  </a:lnTo>
                  <a:lnTo>
                    <a:pt x="1012207" y="4013200"/>
                  </a:lnTo>
                  <a:lnTo>
                    <a:pt x="999565" y="4064000"/>
                  </a:lnTo>
                  <a:lnTo>
                    <a:pt x="987425" y="4102100"/>
                  </a:lnTo>
                  <a:lnTo>
                    <a:pt x="975789" y="4152900"/>
                  </a:lnTo>
                  <a:lnTo>
                    <a:pt x="964662" y="4191000"/>
                  </a:lnTo>
                  <a:lnTo>
                    <a:pt x="954046" y="4241800"/>
                  </a:lnTo>
                  <a:lnTo>
                    <a:pt x="943944" y="4292600"/>
                  </a:lnTo>
                  <a:lnTo>
                    <a:pt x="934361" y="4330700"/>
                  </a:lnTo>
                  <a:lnTo>
                    <a:pt x="925298" y="4381500"/>
                  </a:lnTo>
                  <a:lnTo>
                    <a:pt x="916759" y="4419600"/>
                  </a:lnTo>
                  <a:lnTo>
                    <a:pt x="908748" y="4470400"/>
                  </a:lnTo>
                  <a:lnTo>
                    <a:pt x="901268" y="4521200"/>
                  </a:lnTo>
                  <a:lnTo>
                    <a:pt x="894321" y="4559300"/>
                  </a:lnTo>
                  <a:lnTo>
                    <a:pt x="887912" y="4610100"/>
                  </a:lnTo>
                  <a:lnTo>
                    <a:pt x="882043" y="4660900"/>
                  </a:lnTo>
                  <a:lnTo>
                    <a:pt x="876718" y="4711700"/>
                  </a:lnTo>
                  <a:lnTo>
                    <a:pt x="871939" y="4749800"/>
                  </a:lnTo>
                  <a:lnTo>
                    <a:pt x="867711" y="4800600"/>
                  </a:lnTo>
                  <a:lnTo>
                    <a:pt x="864036" y="4851400"/>
                  </a:lnTo>
                  <a:lnTo>
                    <a:pt x="860917" y="4902200"/>
                  </a:lnTo>
                  <a:lnTo>
                    <a:pt x="858358" y="4940300"/>
                  </a:lnTo>
                  <a:lnTo>
                    <a:pt x="856363" y="4991100"/>
                  </a:lnTo>
                  <a:lnTo>
                    <a:pt x="854933" y="5041900"/>
                  </a:lnTo>
                  <a:lnTo>
                    <a:pt x="854073" y="5092700"/>
                  </a:lnTo>
                  <a:lnTo>
                    <a:pt x="853785" y="5130800"/>
                  </a:lnTo>
                  <a:lnTo>
                    <a:pt x="854068" y="5181600"/>
                  </a:lnTo>
                  <a:lnTo>
                    <a:pt x="854915" y="5232400"/>
                  </a:lnTo>
                  <a:lnTo>
                    <a:pt x="856321" y="5283200"/>
                  </a:lnTo>
                  <a:lnTo>
                    <a:pt x="858285" y="5334000"/>
                  </a:lnTo>
                  <a:lnTo>
                    <a:pt x="860804" y="5372100"/>
                  </a:lnTo>
                  <a:lnTo>
                    <a:pt x="863873" y="5422900"/>
                  </a:lnTo>
                  <a:lnTo>
                    <a:pt x="867490" y="5473700"/>
                  </a:lnTo>
                  <a:lnTo>
                    <a:pt x="871651" y="5524500"/>
                  </a:lnTo>
                  <a:lnTo>
                    <a:pt x="876355" y="5562600"/>
                  </a:lnTo>
                  <a:lnTo>
                    <a:pt x="881596" y="5613400"/>
                  </a:lnTo>
                  <a:lnTo>
                    <a:pt x="887373" y="5664200"/>
                  </a:lnTo>
                  <a:lnTo>
                    <a:pt x="893682" y="5702300"/>
                  </a:lnTo>
                  <a:lnTo>
                    <a:pt x="900520" y="5753100"/>
                  </a:lnTo>
                  <a:lnTo>
                    <a:pt x="907884" y="5803900"/>
                  </a:lnTo>
                  <a:lnTo>
                    <a:pt x="915771" y="5842000"/>
                  </a:lnTo>
                  <a:lnTo>
                    <a:pt x="924177" y="5892800"/>
                  </a:lnTo>
                  <a:lnTo>
                    <a:pt x="933100" y="5930900"/>
                  </a:lnTo>
                  <a:lnTo>
                    <a:pt x="942535" y="5981700"/>
                  </a:lnTo>
                  <a:lnTo>
                    <a:pt x="952481" y="6019800"/>
                  </a:lnTo>
                  <a:lnTo>
                    <a:pt x="962934" y="6070600"/>
                  </a:lnTo>
                  <a:lnTo>
                    <a:pt x="973891" y="6121400"/>
                  </a:lnTo>
                  <a:lnTo>
                    <a:pt x="985349" y="6159500"/>
                  </a:lnTo>
                  <a:lnTo>
                    <a:pt x="997304" y="6210300"/>
                  </a:lnTo>
                  <a:lnTo>
                    <a:pt x="1009754" y="6248400"/>
                  </a:lnTo>
                  <a:lnTo>
                    <a:pt x="1022695" y="6299200"/>
                  </a:lnTo>
                  <a:lnTo>
                    <a:pt x="1036124" y="6337300"/>
                  </a:lnTo>
                  <a:lnTo>
                    <a:pt x="1050038" y="6375400"/>
                  </a:lnTo>
                  <a:lnTo>
                    <a:pt x="1064434" y="6426200"/>
                  </a:lnTo>
                  <a:lnTo>
                    <a:pt x="1079308" y="6464300"/>
                  </a:lnTo>
                  <a:lnTo>
                    <a:pt x="1094659" y="6515100"/>
                  </a:lnTo>
                  <a:lnTo>
                    <a:pt x="1110481" y="6553200"/>
                  </a:lnTo>
                  <a:lnTo>
                    <a:pt x="1126773" y="6591300"/>
                  </a:lnTo>
                  <a:lnTo>
                    <a:pt x="1143531" y="6642100"/>
                  </a:lnTo>
                  <a:lnTo>
                    <a:pt x="1160753" y="6680200"/>
                  </a:lnTo>
                  <a:lnTo>
                    <a:pt x="1178434" y="6718300"/>
                  </a:lnTo>
                  <a:lnTo>
                    <a:pt x="1196572" y="6769100"/>
                  </a:lnTo>
                  <a:lnTo>
                    <a:pt x="1215163" y="6807200"/>
                  </a:lnTo>
                  <a:lnTo>
                    <a:pt x="1234205" y="6845300"/>
                  </a:lnTo>
                  <a:lnTo>
                    <a:pt x="1253694" y="6883400"/>
                  </a:lnTo>
                  <a:lnTo>
                    <a:pt x="1273627" y="6921500"/>
                  </a:lnTo>
                  <a:lnTo>
                    <a:pt x="1294002" y="6972300"/>
                  </a:lnTo>
                  <a:lnTo>
                    <a:pt x="1314814" y="7010400"/>
                  </a:lnTo>
                  <a:lnTo>
                    <a:pt x="1336061" y="7048500"/>
                  </a:lnTo>
                  <a:lnTo>
                    <a:pt x="1357740" y="7086600"/>
                  </a:lnTo>
                  <a:lnTo>
                    <a:pt x="1379847" y="7124700"/>
                  </a:lnTo>
                  <a:lnTo>
                    <a:pt x="1402379" y="7162800"/>
                  </a:lnTo>
                  <a:lnTo>
                    <a:pt x="1425334" y="7200900"/>
                  </a:lnTo>
                  <a:lnTo>
                    <a:pt x="1448707" y="7239000"/>
                  </a:lnTo>
                  <a:lnTo>
                    <a:pt x="1472497" y="7277100"/>
                  </a:lnTo>
                  <a:lnTo>
                    <a:pt x="1496699" y="7315200"/>
                  </a:lnTo>
                  <a:lnTo>
                    <a:pt x="1521311" y="7353300"/>
                  </a:lnTo>
                  <a:lnTo>
                    <a:pt x="1546330" y="7391400"/>
                  </a:lnTo>
                  <a:lnTo>
                    <a:pt x="1571751" y="7429500"/>
                  </a:lnTo>
                  <a:lnTo>
                    <a:pt x="1597573" y="7467600"/>
                  </a:lnTo>
                  <a:lnTo>
                    <a:pt x="1623792" y="7505700"/>
                  </a:lnTo>
                  <a:lnTo>
                    <a:pt x="1650405" y="7543800"/>
                  </a:lnTo>
                  <a:lnTo>
                    <a:pt x="1677409" y="7569200"/>
                  </a:lnTo>
                  <a:lnTo>
                    <a:pt x="1704800" y="7607300"/>
                  </a:lnTo>
                  <a:lnTo>
                    <a:pt x="1732576" y="7645400"/>
                  </a:lnTo>
                  <a:lnTo>
                    <a:pt x="1760733" y="7683500"/>
                  </a:lnTo>
                  <a:lnTo>
                    <a:pt x="1789268" y="7708900"/>
                  </a:lnTo>
                  <a:lnTo>
                    <a:pt x="1818179" y="7747000"/>
                  </a:lnTo>
                  <a:lnTo>
                    <a:pt x="1847461" y="7785100"/>
                  </a:lnTo>
                  <a:lnTo>
                    <a:pt x="1877112" y="7810500"/>
                  </a:lnTo>
                  <a:lnTo>
                    <a:pt x="1907129" y="7848600"/>
                  </a:lnTo>
                  <a:lnTo>
                    <a:pt x="1937508" y="7886700"/>
                  </a:lnTo>
                  <a:lnTo>
                    <a:pt x="1968247" y="7912100"/>
                  </a:lnTo>
                  <a:lnTo>
                    <a:pt x="1999342" y="7950200"/>
                  </a:lnTo>
                  <a:lnTo>
                    <a:pt x="2030789" y="7975600"/>
                  </a:lnTo>
                  <a:lnTo>
                    <a:pt x="2062587" y="8013700"/>
                  </a:lnTo>
                  <a:lnTo>
                    <a:pt x="2094732" y="8039100"/>
                  </a:lnTo>
                  <a:lnTo>
                    <a:pt x="2127220" y="8077200"/>
                  </a:lnTo>
                  <a:lnTo>
                    <a:pt x="2193215" y="8128000"/>
                  </a:lnTo>
                  <a:lnTo>
                    <a:pt x="2226715" y="8166100"/>
                  </a:lnTo>
                  <a:lnTo>
                    <a:pt x="2294706" y="8216900"/>
                  </a:lnTo>
                  <a:lnTo>
                    <a:pt x="2329190" y="8255000"/>
                  </a:lnTo>
                  <a:lnTo>
                    <a:pt x="2434560" y="8331200"/>
                  </a:lnTo>
                  <a:lnTo>
                    <a:pt x="2542740" y="8407400"/>
                  </a:lnTo>
                  <a:lnTo>
                    <a:pt x="2653646" y="8483600"/>
                  </a:lnTo>
                  <a:lnTo>
                    <a:pt x="2805612" y="8585200"/>
                  </a:lnTo>
                  <a:lnTo>
                    <a:pt x="2883293" y="8636000"/>
                  </a:lnTo>
                  <a:lnTo>
                    <a:pt x="2922547" y="8648700"/>
                  </a:lnTo>
                  <a:lnTo>
                    <a:pt x="3001865" y="8699500"/>
                  </a:lnTo>
                  <a:lnTo>
                    <a:pt x="3041924" y="8712200"/>
                  </a:lnTo>
                  <a:lnTo>
                    <a:pt x="3122824" y="8763000"/>
                  </a:lnTo>
                  <a:lnTo>
                    <a:pt x="3163659" y="8775700"/>
                  </a:lnTo>
                  <a:lnTo>
                    <a:pt x="3204746" y="8801100"/>
                  </a:lnTo>
                  <a:lnTo>
                    <a:pt x="3287666" y="8826500"/>
                  </a:lnTo>
                  <a:lnTo>
                    <a:pt x="3329493" y="8851900"/>
                  </a:lnTo>
                  <a:lnTo>
                    <a:pt x="3371559" y="8864600"/>
                  </a:lnTo>
                  <a:lnTo>
                    <a:pt x="3413862" y="8890000"/>
                  </a:lnTo>
                  <a:lnTo>
                    <a:pt x="3585381" y="8940800"/>
                  </a:lnTo>
                  <a:lnTo>
                    <a:pt x="3628821" y="8966200"/>
                  </a:lnTo>
                  <a:lnTo>
                    <a:pt x="3893931" y="9042400"/>
                  </a:lnTo>
                  <a:lnTo>
                    <a:pt x="3938831" y="9042400"/>
                  </a:lnTo>
                  <a:lnTo>
                    <a:pt x="4074695" y="9080500"/>
                  </a:lnTo>
                  <a:lnTo>
                    <a:pt x="4120361" y="9080500"/>
                  </a:lnTo>
                  <a:lnTo>
                    <a:pt x="4212239" y="9105900"/>
                  </a:lnTo>
                  <a:lnTo>
                    <a:pt x="4258445" y="9105900"/>
                  </a:lnTo>
                  <a:lnTo>
                    <a:pt x="4304825" y="9118600"/>
                  </a:lnTo>
                  <a:lnTo>
                    <a:pt x="4351377" y="9118600"/>
                  </a:lnTo>
                  <a:lnTo>
                    <a:pt x="4398095" y="9131300"/>
                  </a:lnTo>
                  <a:lnTo>
                    <a:pt x="4444979" y="9131300"/>
                  </a:lnTo>
                  <a:lnTo>
                    <a:pt x="4492024" y="9144000"/>
                  </a:lnTo>
                  <a:lnTo>
                    <a:pt x="4634096" y="9144000"/>
                  </a:lnTo>
                  <a:lnTo>
                    <a:pt x="4681756" y="9156700"/>
                  </a:lnTo>
                  <a:lnTo>
                    <a:pt x="10899225" y="9156700"/>
                  </a:lnTo>
                  <a:lnTo>
                    <a:pt x="10878521" y="9182100"/>
                  </a:lnTo>
                  <a:lnTo>
                    <a:pt x="10847118" y="9232900"/>
                  </a:lnTo>
                  <a:lnTo>
                    <a:pt x="10815371" y="9283700"/>
                  </a:lnTo>
                  <a:lnTo>
                    <a:pt x="10783281" y="9321800"/>
                  </a:lnTo>
                  <a:lnTo>
                    <a:pt x="10750850" y="9372600"/>
                  </a:lnTo>
                  <a:lnTo>
                    <a:pt x="10718079" y="9410700"/>
                  </a:lnTo>
                  <a:lnTo>
                    <a:pt x="10684972" y="9461500"/>
                  </a:lnTo>
                  <a:lnTo>
                    <a:pt x="10651529" y="9499600"/>
                  </a:lnTo>
                  <a:lnTo>
                    <a:pt x="10617752" y="9550400"/>
                  </a:lnTo>
                  <a:lnTo>
                    <a:pt x="10583644" y="9588500"/>
                  </a:lnTo>
                  <a:lnTo>
                    <a:pt x="10549207" y="9639300"/>
                  </a:lnTo>
                  <a:lnTo>
                    <a:pt x="10514441" y="9677400"/>
                  </a:lnTo>
                  <a:lnTo>
                    <a:pt x="10479349" y="9728200"/>
                  </a:lnTo>
                  <a:lnTo>
                    <a:pt x="10408195" y="9804400"/>
                  </a:lnTo>
                  <a:lnTo>
                    <a:pt x="10372136" y="9855200"/>
                  </a:lnTo>
                  <a:lnTo>
                    <a:pt x="10299065" y="9931400"/>
                  </a:lnTo>
                  <a:lnTo>
                    <a:pt x="10262056" y="9969500"/>
                  </a:lnTo>
                  <a:lnTo>
                    <a:pt x="10224734" y="10020300"/>
                  </a:lnTo>
                  <a:lnTo>
                    <a:pt x="10149158" y="10096500"/>
                  </a:lnTo>
                  <a:lnTo>
                    <a:pt x="10072353" y="10172700"/>
                  </a:lnTo>
                  <a:lnTo>
                    <a:pt x="10033494" y="10223500"/>
                  </a:lnTo>
                  <a:lnTo>
                    <a:pt x="9994333" y="10261600"/>
                  </a:lnTo>
                  <a:lnTo>
                    <a:pt x="9971120" y="10274300"/>
                  </a:lnTo>
                  <a:close/>
                </a:path>
                <a:path w="12115165" h="10274300">
                  <a:moveTo>
                    <a:pt x="10899225" y="9156700"/>
                  </a:moveTo>
                  <a:lnTo>
                    <a:pt x="5065883" y="9156700"/>
                  </a:lnTo>
                  <a:lnTo>
                    <a:pt x="5113542" y="9144000"/>
                  </a:lnTo>
                  <a:lnTo>
                    <a:pt x="5255614" y="9144000"/>
                  </a:lnTo>
                  <a:lnTo>
                    <a:pt x="5302659" y="9131300"/>
                  </a:lnTo>
                  <a:lnTo>
                    <a:pt x="5349543" y="9131300"/>
                  </a:lnTo>
                  <a:lnTo>
                    <a:pt x="5396262" y="9118600"/>
                  </a:lnTo>
                  <a:lnTo>
                    <a:pt x="5442813" y="9118600"/>
                  </a:lnTo>
                  <a:lnTo>
                    <a:pt x="5489193" y="9105900"/>
                  </a:lnTo>
                  <a:lnTo>
                    <a:pt x="5535399" y="9105900"/>
                  </a:lnTo>
                  <a:lnTo>
                    <a:pt x="5627278" y="9080500"/>
                  </a:lnTo>
                  <a:lnTo>
                    <a:pt x="5672943" y="9080500"/>
                  </a:lnTo>
                  <a:lnTo>
                    <a:pt x="5808807" y="9042400"/>
                  </a:lnTo>
                  <a:lnTo>
                    <a:pt x="5853707" y="9042400"/>
                  </a:lnTo>
                  <a:lnTo>
                    <a:pt x="6118817" y="8966200"/>
                  </a:lnTo>
                  <a:lnTo>
                    <a:pt x="6162257" y="8940800"/>
                  </a:lnTo>
                  <a:lnTo>
                    <a:pt x="6333776" y="8890000"/>
                  </a:lnTo>
                  <a:lnTo>
                    <a:pt x="6376079" y="8864600"/>
                  </a:lnTo>
                  <a:lnTo>
                    <a:pt x="6418145" y="8851900"/>
                  </a:lnTo>
                  <a:lnTo>
                    <a:pt x="6459972" y="8826500"/>
                  </a:lnTo>
                  <a:lnTo>
                    <a:pt x="6542892" y="8801100"/>
                  </a:lnTo>
                  <a:lnTo>
                    <a:pt x="6583979" y="8775700"/>
                  </a:lnTo>
                  <a:lnTo>
                    <a:pt x="6624814" y="8763000"/>
                  </a:lnTo>
                  <a:lnTo>
                    <a:pt x="6705714" y="8712200"/>
                  </a:lnTo>
                  <a:lnTo>
                    <a:pt x="6745773" y="8699500"/>
                  </a:lnTo>
                  <a:lnTo>
                    <a:pt x="6825091" y="8648700"/>
                  </a:lnTo>
                  <a:lnTo>
                    <a:pt x="6864345" y="8636000"/>
                  </a:lnTo>
                  <a:lnTo>
                    <a:pt x="6942026" y="8585200"/>
                  </a:lnTo>
                  <a:lnTo>
                    <a:pt x="7093992" y="8483600"/>
                  </a:lnTo>
                  <a:lnTo>
                    <a:pt x="7204898" y="8407400"/>
                  </a:lnTo>
                  <a:lnTo>
                    <a:pt x="7313078" y="8331200"/>
                  </a:lnTo>
                  <a:lnTo>
                    <a:pt x="7418448" y="8255000"/>
                  </a:lnTo>
                  <a:lnTo>
                    <a:pt x="7452932" y="8216900"/>
                  </a:lnTo>
                  <a:lnTo>
                    <a:pt x="7520923" y="8166100"/>
                  </a:lnTo>
                  <a:lnTo>
                    <a:pt x="7554423" y="8128000"/>
                  </a:lnTo>
                  <a:lnTo>
                    <a:pt x="7620418" y="8077200"/>
                  </a:lnTo>
                  <a:lnTo>
                    <a:pt x="7652906" y="8039100"/>
                  </a:lnTo>
                  <a:lnTo>
                    <a:pt x="7685051" y="8013700"/>
                  </a:lnTo>
                  <a:lnTo>
                    <a:pt x="7716849" y="7975600"/>
                  </a:lnTo>
                  <a:lnTo>
                    <a:pt x="7748297" y="7950200"/>
                  </a:lnTo>
                  <a:lnTo>
                    <a:pt x="7779391" y="7912100"/>
                  </a:lnTo>
                  <a:lnTo>
                    <a:pt x="7810130" y="7886700"/>
                  </a:lnTo>
                  <a:lnTo>
                    <a:pt x="7840509" y="7848600"/>
                  </a:lnTo>
                  <a:lnTo>
                    <a:pt x="7870526" y="7810500"/>
                  </a:lnTo>
                  <a:lnTo>
                    <a:pt x="7900177" y="7785100"/>
                  </a:lnTo>
                  <a:lnTo>
                    <a:pt x="7929459" y="7747000"/>
                  </a:lnTo>
                  <a:lnTo>
                    <a:pt x="7958370" y="7708900"/>
                  </a:lnTo>
                  <a:lnTo>
                    <a:pt x="7986905" y="7683500"/>
                  </a:lnTo>
                  <a:lnTo>
                    <a:pt x="8015062" y="7645400"/>
                  </a:lnTo>
                  <a:lnTo>
                    <a:pt x="8042838" y="7607300"/>
                  </a:lnTo>
                  <a:lnTo>
                    <a:pt x="8070229" y="7569200"/>
                  </a:lnTo>
                  <a:lnTo>
                    <a:pt x="8097233" y="7543800"/>
                  </a:lnTo>
                  <a:lnTo>
                    <a:pt x="8123846" y="7505700"/>
                  </a:lnTo>
                  <a:lnTo>
                    <a:pt x="8150065" y="7467600"/>
                  </a:lnTo>
                  <a:lnTo>
                    <a:pt x="8175887" y="7429500"/>
                  </a:lnTo>
                  <a:lnTo>
                    <a:pt x="8201308" y="7391400"/>
                  </a:lnTo>
                  <a:lnTo>
                    <a:pt x="8226327" y="7353300"/>
                  </a:lnTo>
                  <a:lnTo>
                    <a:pt x="8250939" y="7315200"/>
                  </a:lnTo>
                  <a:lnTo>
                    <a:pt x="8275141" y="7277100"/>
                  </a:lnTo>
                  <a:lnTo>
                    <a:pt x="8298931" y="7239000"/>
                  </a:lnTo>
                  <a:lnTo>
                    <a:pt x="8322304" y="7200900"/>
                  </a:lnTo>
                  <a:lnTo>
                    <a:pt x="8345259" y="7162800"/>
                  </a:lnTo>
                  <a:lnTo>
                    <a:pt x="8367791" y="7124700"/>
                  </a:lnTo>
                  <a:lnTo>
                    <a:pt x="8389898" y="7086600"/>
                  </a:lnTo>
                  <a:lnTo>
                    <a:pt x="8411577" y="7048500"/>
                  </a:lnTo>
                  <a:lnTo>
                    <a:pt x="8432824" y="7010400"/>
                  </a:lnTo>
                  <a:lnTo>
                    <a:pt x="8453636" y="6972300"/>
                  </a:lnTo>
                  <a:lnTo>
                    <a:pt x="8474011" y="6921500"/>
                  </a:lnTo>
                  <a:lnTo>
                    <a:pt x="8493944" y="6883400"/>
                  </a:lnTo>
                  <a:lnTo>
                    <a:pt x="8513433" y="6845300"/>
                  </a:lnTo>
                  <a:lnTo>
                    <a:pt x="8532475" y="6807200"/>
                  </a:lnTo>
                  <a:lnTo>
                    <a:pt x="8551067" y="6769100"/>
                  </a:lnTo>
                  <a:lnTo>
                    <a:pt x="8569204" y="6718300"/>
                  </a:lnTo>
                  <a:lnTo>
                    <a:pt x="8586885" y="6680200"/>
                  </a:lnTo>
                  <a:lnTo>
                    <a:pt x="8604107" y="6642100"/>
                  </a:lnTo>
                  <a:lnTo>
                    <a:pt x="8620865" y="6591300"/>
                  </a:lnTo>
                  <a:lnTo>
                    <a:pt x="8637157" y="6553200"/>
                  </a:lnTo>
                  <a:lnTo>
                    <a:pt x="8652980" y="6515100"/>
                  </a:lnTo>
                  <a:lnTo>
                    <a:pt x="8668330" y="6464300"/>
                  </a:lnTo>
                  <a:lnTo>
                    <a:pt x="8683204" y="6426200"/>
                  </a:lnTo>
                  <a:lnTo>
                    <a:pt x="8697600" y="6375400"/>
                  </a:lnTo>
                  <a:lnTo>
                    <a:pt x="8711514" y="6337300"/>
                  </a:lnTo>
                  <a:lnTo>
                    <a:pt x="8724944" y="6299200"/>
                  </a:lnTo>
                  <a:lnTo>
                    <a:pt x="8737884" y="6248400"/>
                  </a:lnTo>
                  <a:lnTo>
                    <a:pt x="8750334" y="6210300"/>
                  </a:lnTo>
                  <a:lnTo>
                    <a:pt x="8762289" y="6159500"/>
                  </a:lnTo>
                  <a:lnTo>
                    <a:pt x="8773747" y="6121400"/>
                  </a:lnTo>
                  <a:lnTo>
                    <a:pt x="8784704" y="6070600"/>
                  </a:lnTo>
                  <a:lnTo>
                    <a:pt x="8795157" y="6019800"/>
                  </a:lnTo>
                  <a:lnTo>
                    <a:pt x="8805103" y="5981700"/>
                  </a:lnTo>
                  <a:lnTo>
                    <a:pt x="8814539" y="5930900"/>
                  </a:lnTo>
                  <a:lnTo>
                    <a:pt x="8823461" y="5892800"/>
                  </a:lnTo>
                  <a:lnTo>
                    <a:pt x="8831867" y="5842000"/>
                  </a:lnTo>
                  <a:lnTo>
                    <a:pt x="8839754" y="5803900"/>
                  </a:lnTo>
                  <a:lnTo>
                    <a:pt x="8847118" y="5753100"/>
                  </a:lnTo>
                  <a:lnTo>
                    <a:pt x="8853956" y="5702300"/>
                  </a:lnTo>
                  <a:lnTo>
                    <a:pt x="8860265" y="5664200"/>
                  </a:lnTo>
                  <a:lnTo>
                    <a:pt x="8866042" y="5613400"/>
                  </a:lnTo>
                  <a:lnTo>
                    <a:pt x="8871284" y="5562600"/>
                  </a:lnTo>
                  <a:lnTo>
                    <a:pt x="8875987" y="5524500"/>
                  </a:lnTo>
                  <a:lnTo>
                    <a:pt x="8880148" y="5473700"/>
                  </a:lnTo>
                  <a:lnTo>
                    <a:pt x="8883765" y="5422900"/>
                  </a:lnTo>
                  <a:lnTo>
                    <a:pt x="8886835" y="5372100"/>
                  </a:lnTo>
                  <a:lnTo>
                    <a:pt x="8889353" y="5334000"/>
                  </a:lnTo>
                  <a:lnTo>
                    <a:pt x="8891317" y="5283200"/>
                  </a:lnTo>
                  <a:lnTo>
                    <a:pt x="8892724" y="5232400"/>
                  </a:lnTo>
                  <a:lnTo>
                    <a:pt x="8893570" y="5181600"/>
                  </a:lnTo>
                  <a:lnTo>
                    <a:pt x="8893853" y="5130800"/>
                  </a:lnTo>
                  <a:lnTo>
                    <a:pt x="8893565" y="5092700"/>
                  </a:lnTo>
                  <a:lnTo>
                    <a:pt x="8892705" y="5041900"/>
                  </a:lnTo>
                  <a:lnTo>
                    <a:pt x="8891276" y="4991100"/>
                  </a:lnTo>
                  <a:lnTo>
                    <a:pt x="8889280" y="4940300"/>
                  </a:lnTo>
                  <a:lnTo>
                    <a:pt x="8886721" y="4902200"/>
                  </a:lnTo>
                  <a:lnTo>
                    <a:pt x="8883602" y="4851400"/>
                  </a:lnTo>
                  <a:lnTo>
                    <a:pt x="8879927" y="4800600"/>
                  </a:lnTo>
                  <a:lnTo>
                    <a:pt x="8875699" y="4749800"/>
                  </a:lnTo>
                  <a:lnTo>
                    <a:pt x="8870920" y="4711700"/>
                  </a:lnTo>
                  <a:lnTo>
                    <a:pt x="8865595" y="4660900"/>
                  </a:lnTo>
                  <a:lnTo>
                    <a:pt x="8859726" y="4610100"/>
                  </a:lnTo>
                  <a:lnTo>
                    <a:pt x="8853317" y="4559300"/>
                  </a:lnTo>
                  <a:lnTo>
                    <a:pt x="8846370" y="4521200"/>
                  </a:lnTo>
                  <a:lnTo>
                    <a:pt x="8838890" y="4470400"/>
                  </a:lnTo>
                  <a:lnTo>
                    <a:pt x="8830879" y="4419600"/>
                  </a:lnTo>
                  <a:lnTo>
                    <a:pt x="8822340" y="4381500"/>
                  </a:lnTo>
                  <a:lnTo>
                    <a:pt x="8813278" y="4330700"/>
                  </a:lnTo>
                  <a:lnTo>
                    <a:pt x="8803694" y="4292600"/>
                  </a:lnTo>
                  <a:lnTo>
                    <a:pt x="8793592" y="4241800"/>
                  </a:lnTo>
                  <a:lnTo>
                    <a:pt x="8782976" y="4191000"/>
                  </a:lnTo>
                  <a:lnTo>
                    <a:pt x="8771849" y="4152900"/>
                  </a:lnTo>
                  <a:lnTo>
                    <a:pt x="8760214" y="4102100"/>
                  </a:lnTo>
                  <a:lnTo>
                    <a:pt x="8748073" y="4064000"/>
                  </a:lnTo>
                  <a:lnTo>
                    <a:pt x="8735431" y="4013200"/>
                  </a:lnTo>
                  <a:lnTo>
                    <a:pt x="8722291" y="3975100"/>
                  </a:lnTo>
                  <a:lnTo>
                    <a:pt x="8708656" y="3924300"/>
                  </a:lnTo>
                  <a:lnTo>
                    <a:pt x="8694529" y="3886200"/>
                  </a:lnTo>
                  <a:lnTo>
                    <a:pt x="8679913" y="3835400"/>
                  </a:lnTo>
                  <a:lnTo>
                    <a:pt x="8664811" y="3797300"/>
                  </a:lnTo>
                  <a:lnTo>
                    <a:pt x="8649227" y="3759200"/>
                  </a:lnTo>
                  <a:lnTo>
                    <a:pt x="8633165" y="3708400"/>
                  </a:lnTo>
                  <a:lnTo>
                    <a:pt x="8616626" y="3670300"/>
                  </a:lnTo>
                  <a:lnTo>
                    <a:pt x="8599616" y="3632200"/>
                  </a:lnTo>
                  <a:lnTo>
                    <a:pt x="8582135" y="3581400"/>
                  </a:lnTo>
                  <a:lnTo>
                    <a:pt x="8564189" y="3543300"/>
                  </a:lnTo>
                  <a:lnTo>
                    <a:pt x="8545780" y="3505200"/>
                  </a:lnTo>
                  <a:lnTo>
                    <a:pt x="8526911" y="3454400"/>
                  </a:lnTo>
                  <a:lnTo>
                    <a:pt x="8507586" y="3416300"/>
                  </a:lnTo>
                  <a:lnTo>
                    <a:pt x="8487808" y="3378200"/>
                  </a:lnTo>
                  <a:lnTo>
                    <a:pt x="8467580" y="3340100"/>
                  </a:lnTo>
                  <a:lnTo>
                    <a:pt x="8446905" y="3289300"/>
                  </a:lnTo>
                  <a:lnTo>
                    <a:pt x="8425787" y="3251200"/>
                  </a:lnTo>
                  <a:lnTo>
                    <a:pt x="8404228" y="3213100"/>
                  </a:lnTo>
                  <a:lnTo>
                    <a:pt x="8382233" y="3175000"/>
                  </a:lnTo>
                  <a:lnTo>
                    <a:pt x="8359803" y="3136900"/>
                  </a:lnTo>
                  <a:lnTo>
                    <a:pt x="8336944" y="3098800"/>
                  </a:lnTo>
                  <a:lnTo>
                    <a:pt x="8313657" y="3060700"/>
                  </a:lnTo>
                  <a:lnTo>
                    <a:pt x="8289945" y="3022600"/>
                  </a:lnTo>
                  <a:lnTo>
                    <a:pt x="8265813" y="2984500"/>
                  </a:lnTo>
                  <a:lnTo>
                    <a:pt x="8241264" y="2946400"/>
                  </a:lnTo>
                  <a:lnTo>
                    <a:pt x="8216300" y="2908300"/>
                  </a:lnTo>
                  <a:lnTo>
                    <a:pt x="8190925" y="2870200"/>
                  </a:lnTo>
                  <a:lnTo>
                    <a:pt x="8165142" y="2832100"/>
                  </a:lnTo>
                  <a:lnTo>
                    <a:pt x="8138954" y="2794000"/>
                  </a:lnTo>
                  <a:lnTo>
                    <a:pt x="8112365" y="2755900"/>
                  </a:lnTo>
                  <a:lnTo>
                    <a:pt x="8085378" y="2717800"/>
                  </a:lnTo>
                  <a:lnTo>
                    <a:pt x="8057996" y="2679700"/>
                  </a:lnTo>
                  <a:lnTo>
                    <a:pt x="8030222" y="2654300"/>
                  </a:lnTo>
                  <a:lnTo>
                    <a:pt x="8002059" y="2616200"/>
                  </a:lnTo>
                  <a:lnTo>
                    <a:pt x="7973511" y="2578100"/>
                  </a:lnTo>
                  <a:lnTo>
                    <a:pt x="7944582" y="2540000"/>
                  </a:lnTo>
                  <a:lnTo>
                    <a:pt x="7915273" y="2514600"/>
                  </a:lnTo>
                  <a:lnTo>
                    <a:pt x="7885588" y="2476500"/>
                  </a:lnTo>
                  <a:lnTo>
                    <a:pt x="7855532" y="2438400"/>
                  </a:lnTo>
                  <a:lnTo>
                    <a:pt x="7825106" y="2413000"/>
                  </a:lnTo>
                  <a:lnTo>
                    <a:pt x="7794314" y="2374900"/>
                  </a:lnTo>
                  <a:lnTo>
                    <a:pt x="7763160" y="2349500"/>
                  </a:lnTo>
                  <a:lnTo>
                    <a:pt x="7731646" y="2311400"/>
                  </a:lnTo>
                  <a:lnTo>
                    <a:pt x="7699776" y="2273300"/>
                  </a:lnTo>
                  <a:lnTo>
                    <a:pt x="7634980" y="2222500"/>
                  </a:lnTo>
                  <a:lnTo>
                    <a:pt x="7602061" y="2184400"/>
                  </a:lnTo>
                  <a:lnTo>
                    <a:pt x="7568799" y="2159000"/>
                  </a:lnTo>
                  <a:lnTo>
                    <a:pt x="7535196" y="2120900"/>
                  </a:lnTo>
                  <a:lnTo>
                    <a:pt x="7466984" y="2070100"/>
                  </a:lnTo>
                  <a:lnTo>
                    <a:pt x="7432380" y="2032000"/>
                  </a:lnTo>
                  <a:lnTo>
                    <a:pt x="7397450" y="2006600"/>
                  </a:lnTo>
                  <a:lnTo>
                    <a:pt x="7290728" y="1930400"/>
                  </a:lnTo>
                  <a:lnTo>
                    <a:pt x="7254521" y="1892300"/>
                  </a:lnTo>
                  <a:lnTo>
                    <a:pt x="7144048" y="1816100"/>
                  </a:lnTo>
                  <a:lnTo>
                    <a:pt x="7030863" y="1739900"/>
                  </a:lnTo>
                  <a:lnTo>
                    <a:pt x="6992548" y="1727200"/>
                  </a:lnTo>
                  <a:lnTo>
                    <a:pt x="6836434" y="1625600"/>
                  </a:lnTo>
                  <a:lnTo>
                    <a:pt x="6796709" y="1612900"/>
                  </a:lnTo>
                  <a:lnTo>
                    <a:pt x="6716445" y="1562100"/>
                  </a:lnTo>
                  <a:lnTo>
                    <a:pt x="6675913" y="1549400"/>
                  </a:lnTo>
                  <a:lnTo>
                    <a:pt x="6594065" y="1498600"/>
                  </a:lnTo>
                  <a:lnTo>
                    <a:pt x="6552755" y="1485900"/>
                  </a:lnTo>
                  <a:lnTo>
                    <a:pt x="6511192" y="1460500"/>
                  </a:lnTo>
                  <a:lnTo>
                    <a:pt x="6427321" y="1435100"/>
                  </a:lnTo>
                  <a:lnTo>
                    <a:pt x="6385020" y="1409700"/>
                  </a:lnTo>
                  <a:lnTo>
                    <a:pt x="6342478" y="1397000"/>
                  </a:lnTo>
                  <a:lnTo>
                    <a:pt x="6299700" y="1371600"/>
                  </a:lnTo>
                  <a:lnTo>
                    <a:pt x="6082371" y="1308100"/>
                  </a:lnTo>
                  <a:lnTo>
                    <a:pt x="6038241" y="1282700"/>
                  </a:lnTo>
                  <a:lnTo>
                    <a:pt x="5904579" y="1244600"/>
                  </a:lnTo>
                  <a:lnTo>
                    <a:pt x="5859611" y="1244600"/>
                  </a:lnTo>
                  <a:lnTo>
                    <a:pt x="5677764" y="1193800"/>
                  </a:lnTo>
                  <a:lnTo>
                    <a:pt x="5631823" y="1193800"/>
                  </a:lnTo>
                  <a:lnTo>
                    <a:pt x="5539391" y="1168400"/>
                  </a:lnTo>
                  <a:lnTo>
                    <a:pt x="5492905" y="1168400"/>
                  </a:lnTo>
                  <a:lnTo>
                    <a:pt x="5446244" y="1155700"/>
                  </a:lnTo>
                  <a:lnTo>
                    <a:pt x="5399412" y="1155700"/>
                  </a:lnTo>
                  <a:lnTo>
                    <a:pt x="5352410" y="1143000"/>
                  </a:lnTo>
                  <a:lnTo>
                    <a:pt x="5305243" y="1143000"/>
                  </a:lnTo>
                  <a:lnTo>
                    <a:pt x="5257913" y="1130300"/>
                  </a:lnTo>
                  <a:lnTo>
                    <a:pt x="5114982" y="1130300"/>
                  </a:lnTo>
                  <a:lnTo>
                    <a:pt x="5067035" y="1117600"/>
                  </a:lnTo>
                  <a:lnTo>
                    <a:pt x="10899225" y="1117600"/>
                  </a:lnTo>
                  <a:lnTo>
                    <a:pt x="10909577" y="1130300"/>
                  </a:lnTo>
                  <a:lnTo>
                    <a:pt x="10940285" y="1181100"/>
                  </a:lnTo>
                  <a:lnTo>
                    <a:pt x="10970643" y="1231900"/>
                  </a:lnTo>
                  <a:lnTo>
                    <a:pt x="11000648" y="1270000"/>
                  </a:lnTo>
                  <a:lnTo>
                    <a:pt x="11030299" y="1320800"/>
                  </a:lnTo>
                  <a:lnTo>
                    <a:pt x="11059595" y="1371600"/>
                  </a:lnTo>
                  <a:lnTo>
                    <a:pt x="11088533" y="1422400"/>
                  </a:lnTo>
                  <a:lnTo>
                    <a:pt x="11117111" y="1460500"/>
                  </a:lnTo>
                  <a:lnTo>
                    <a:pt x="11145328" y="1511300"/>
                  </a:lnTo>
                  <a:lnTo>
                    <a:pt x="11173181" y="1562100"/>
                  </a:lnTo>
                  <a:lnTo>
                    <a:pt x="11200670" y="1612900"/>
                  </a:lnTo>
                  <a:lnTo>
                    <a:pt x="11227791" y="1663700"/>
                  </a:lnTo>
                  <a:lnTo>
                    <a:pt x="11254543" y="1714500"/>
                  </a:lnTo>
                  <a:lnTo>
                    <a:pt x="11280925" y="1765300"/>
                  </a:lnTo>
                  <a:lnTo>
                    <a:pt x="11306934" y="1803400"/>
                  </a:lnTo>
                  <a:lnTo>
                    <a:pt x="11332569" y="1854200"/>
                  </a:lnTo>
                  <a:lnTo>
                    <a:pt x="11357827" y="1905000"/>
                  </a:lnTo>
                  <a:lnTo>
                    <a:pt x="11382707" y="1955800"/>
                  </a:lnTo>
                  <a:lnTo>
                    <a:pt x="11407207" y="2006600"/>
                  </a:lnTo>
                  <a:lnTo>
                    <a:pt x="11431325" y="2057400"/>
                  </a:lnTo>
                  <a:lnTo>
                    <a:pt x="11455059" y="2108200"/>
                  </a:lnTo>
                  <a:lnTo>
                    <a:pt x="11478407" y="2159000"/>
                  </a:lnTo>
                  <a:lnTo>
                    <a:pt x="11501368" y="2209800"/>
                  </a:lnTo>
                  <a:lnTo>
                    <a:pt x="11523940" y="2260600"/>
                  </a:lnTo>
                  <a:lnTo>
                    <a:pt x="11546120" y="2324100"/>
                  </a:lnTo>
                  <a:lnTo>
                    <a:pt x="11567907" y="2374900"/>
                  </a:lnTo>
                  <a:lnTo>
                    <a:pt x="11589300" y="2425700"/>
                  </a:lnTo>
                  <a:lnTo>
                    <a:pt x="11610295" y="2476500"/>
                  </a:lnTo>
                  <a:lnTo>
                    <a:pt x="11630892" y="2527300"/>
                  </a:lnTo>
                  <a:lnTo>
                    <a:pt x="11651088" y="2578100"/>
                  </a:lnTo>
                  <a:lnTo>
                    <a:pt x="11670882" y="2628900"/>
                  </a:lnTo>
                  <a:lnTo>
                    <a:pt x="11690271" y="2692400"/>
                  </a:lnTo>
                  <a:lnTo>
                    <a:pt x="11709254" y="2743200"/>
                  </a:lnTo>
                  <a:lnTo>
                    <a:pt x="11727830" y="2794000"/>
                  </a:lnTo>
                  <a:lnTo>
                    <a:pt x="11745995" y="2844800"/>
                  </a:lnTo>
                  <a:lnTo>
                    <a:pt x="11763749" y="2908300"/>
                  </a:lnTo>
                  <a:lnTo>
                    <a:pt x="11781089" y="2959100"/>
                  </a:lnTo>
                  <a:lnTo>
                    <a:pt x="11798013" y="3009900"/>
                  </a:lnTo>
                  <a:lnTo>
                    <a:pt x="11814521" y="3060700"/>
                  </a:lnTo>
                  <a:lnTo>
                    <a:pt x="11830609" y="3124200"/>
                  </a:lnTo>
                  <a:lnTo>
                    <a:pt x="11846276" y="3175000"/>
                  </a:lnTo>
                  <a:lnTo>
                    <a:pt x="11861520" y="3225800"/>
                  </a:lnTo>
                  <a:lnTo>
                    <a:pt x="11876339" y="3289300"/>
                  </a:lnTo>
                  <a:lnTo>
                    <a:pt x="11890732" y="3340100"/>
                  </a:lnTo>
                  <a:lnTo>
                    <a:pt x="11904696" y="3390900"/>
                  </a:lnTo>
                  <a:lnTo>
                    <a:pt x="11918230" y="3454400"/>
                  </a:lnTo>
                  <a:lnTo>
                    <a:pt x="11931331" y="3505200"/>
                  </a:lnTo>
                  <a:lnTo>
                    <a:pt x="11943999" y="3568700"/>
                  </a:lnTo>
                  <a:lnTo>
                    <a:pt x="11956230" y="3619500"/>
                  </a:lnTo>
                  <a:lnTo>
                    <a:pt x="11968024" y="3683000"/>
                  </a:lnTo>
                  <a:lnTo>
                    <a:pt x="11979378" y="3733800"/>
                  </a:lnTo>
                  <a:lnTo>
                    <a:pt x="11990291" y="3797300"/>
                  </a:lnTo>
                  <a:lnTo>
                    <a:pt x="12000760" y="3848100"/>
                  </a:lnTo>
                  <a:lnTo>
                    <a:pt x="12010784" y="3898900"/>
                  </a:lnTo>
                  <a:lnTo>
                    <a:pt x="12020360" y="3962400"/>
                  </a:lnTo>
                  <a:lnTo>
                    <a:pt x="12029488" y="4025900"/>
                  </a:lnTo>
                  <a:lnTo>
                    <a:pt x="12038165" y="4076700"/>
                  </a:lnTo>
                  <a:lnTo>
                    <a:pt x="12046389" y="4140200"/>
                  </a:lnTo>
                  <a:lnTo>
                    <a:pt x="12054158" y="4191000"/>
                  </a:lnTo>
                  <a:lnTo>
                    <a:pt x="12061471" y="4254500"/>
                  </a:lnTo>
                  <a:lnTo>
                    <a:pt x="12068326" y="4305300"/>
                  </a:lnTo>
                  <a:lnTo>
                    <a:pt x="12074721" y="4368800"/>
                  </a:lnTo>
                  <a:lnTo>
                    <a:pt x="12080653" y="4419600"/>
                  </a:lnTo>
                  <a:lnTo>
                    <a:pt x="12086122" y="4483100"/>
                  </a:lnTo>
                  <a:lnTo>
                    <a:pt x="12091125" y="4546600"/>
                  </a:lnTo>
                  <a:lnTo>
                    <a:pt x="12095660" y="4597400"/>
                  </a:lnTo>
                  <a:lnTo>
                    <a:pt x="12099726" y="4660900"/>
                  </a:lnTo>
                  <a:lnTo>
                    <a:pt x="12103320" y="4724400"/>
                  </a:lnTo>
                  <a:lnTo>
                    <a:pt x="12106441" y="4775200"/>
                  </a:lnTo>
                  <a:lnTo>
                    <a:pt x="12109088" y="4838700"/>
                  </a:lnTo>
                  <a:lnTo>
                    <a:pt x="12111257" y="4902200"/>
                  </a:lnTo>
                  <a:lnTo>
                    <a:pt x="12112947" y="4953000"/>
                  </a:lnTo>
                  <a:lnTo>
                    <a:pt x="12114157" y="5016500"/>
                  </a:lnTo>
                  <a:lnTo>
                    <a:pt x="12114884" y="5080000"/>
                  </a:lnTo>
                  <a:lnTo>
                    <a:pt x="12115127" y="5130800"/>
                  </a:lnTo>
                  <a:lnTo>
                    <a:pt x="12114884" y="5194300"/>
                  </a:lnTo>
                  <a:lnTo>
                    <a:pt x="12114157" y="5257800"/>
                  </a:lnTo>
                  <a:lnTo>
                    <a:pt x="12112947" y="5321300"/>
                  </a:lnTo>
                  <a:lnTo>
                    <a:pt x="12111257" y="5372100"/>
                  </a:lnTo>
                  <a:lnTo>
                    <a:pt x="12109088" y="5435600"/>
                  </a:lnTo>
                  <a:lnTo>
                    <a:pt x="12106441" y="5499100"/>
                  </a:lnTo>
                  <a:lnTo>
                    <a:pt x="12103320" y="5549900"/>
                  </a:lnTo>
                  <a:lnTo>
                    <a:pt x="12099726" y="5613400"/>
                  </a:lnTo>
                  <a:lnTo>
                    <a:pt x="12095660" y="5676900"/>
                  </a:lnTo>
                  <a:lnTo>
                    <a:pt x="12091125" y="5727700"/>
                  </a:lnTo>
                  <a:lnTo>
                    <a:pt x="12086122" y="5791200"/>
                  </a:lnTo>
                  <a:lnTo>
                    <a:pt x="12080653" y="5842000"/>
                  </a:lnTo>
                  <a:lnTo>
                    <a:pt x="12074721" y="5905500"/>
                  </a:lnTo>
                  <a:lnTo>
                    <a:pt x="12068326" y="5969000"/>
                  </a:lnTo>
                  <a:lnTo>
                    <a:pt x="12061471" y="6019800"/>
                  </a:lnTo>
                  <a:lnTo>
                    <a:pt x="12054158" y="6083300"/>
                  </a:lnTo>
                  <a:lnTo>
                    <a:pt x="12046389" y="6134100"/>
                  </a:lnTo>
                  <a:lnTo>
                    <a:pt x="12038165" y="6197600"/>
                  </a:lnTo>
                  <a:lnTo>
                    <a:pt x="12029488" y="6248400"/>
                  </a:lnTo>
                  <a:lnTo>
                    <a:pt x="12020360" y="6311900"/>
                  </a:lnTo>
                  <a:lnTo>
                    <a:pt x="12010784" y="6362700"/>
                  </a:lnTo>
                  <a:lnTo>
                    <a:pt x="12000760" y="6426200"/>
                  </a:lnTo>
                  <a:lnTo>
                    <a:pt x="11990291" y="6477000"/>
                  </a:lnTo>
                  <a:lnTo>
                    <a:pt x="11979378" y="6540500"/>
                  </a:lnTo>
                  <a:lnTo>
                    <a:pt x="11968024" y="6591300"/>
                  </a:lnTo>
                  <a:lnTo>
                    <a:pt x="11956230" y="6654800"/>
                  </a:lnTo>
                  <a:lnTo>
                    <a:pt x="11943999" y="6705600"/>
                  </a:lnTo>
                  <a:lnTo>
                    <a:pt x="11931331" y="6769100"/>
                  </a:lnTo>
                  <a:lnTo>
                    <a:pt x="11918230" y="6819900"/>
                  </a:lnTo>
                  <a:lnTo>
                    <a:pt x="11904696" y="6883400"/>
                  </a:lnTo>
                  <a:lnTo>
                    <a:pt x="11890732" y="6934200"/>
                  </a:lnTo>
                  <a:lnTo>
                    <a:pt x="11876339" y="6985000"/>
                  </a:lnTo>
                  <a:lnTo>
                    <a:pt x="11861520" y="7048500"/>
                  </a:lnTo>
                  <a:lnTo>
                    <a:pt x="11846276" y="7099300"/>
                  </a:lnTo>
                  <a:lnTo>
                    <a:pt x="11830609" y="7150100"/>
                  </a:lnTo>
                  <a:lnTo>
                    <a:pt x="11814521" y="7213600"/>
                  </a:lnTo>
                  <a:lnTo>
                    <a:pt x="11798013" y="7264400"/>
                  </a:lnTo>
                  <a:lnTo>
                    <a:pt x="11781089" y="7315200"/>
                  </a:lnTo>
                  <a:lnTo>
                    <a:pt x="11763749" y="7366000"/>
                  </a:lnTo>
                  <a:lnTo>
                    <a:pt x="11745995" y="7429500"/>
                  </a:lnTo>
                  <a:lnTo>
                    <a:pt x="11727830" y="7480300"/>
                  </a:lnTo>
                  <a:lnTo>
                    <a:pt x="11709254" y="7531100"/>
                  </a:lnTo>
                  <a:lnTo>
                    <a:pt x="11690271" y="7581900"/>
                  </a:lnTo>
                  <a:lnTo>
                    <a:pt x="11670882" y="7645400"/>
                  </a:lnTo>
                  <a:lnTo>
                    <a:pt x="11651088" y="7696200"/>
                  </a:lnTo>
                  <a:lnTo>
                    <a:pt x="11630892" y="7747000"/>
                  </a:lnTo>
                  <a:lnTo>
                    <a:pt x="11610295" y="7797800"/>
                  </a:lnTo>
                  <a:lnTo>
                    <a:pt x="11589300" y="7848600"/>
                  </a:lnTo>
                  <a:lnTo>
                    <a:pt x="11567907" y="7899400"/>
                  </a:lnTo>
                  <a:lnTo>
                    <a:pt x="11546120" y="7950200"/>
                  </a:lnTo>
                  <a:lnTo>
                    <a:pt x="11523940" y="8013700"/>
                  </a:lnTo>
                  <a:lnTo>
                    <a:pt x="11501368" y="8064500"/>
                  </a:lnTo>
                  <a:lnTo>
                    <a:pt x="11478407" y="8115300"/>
                  </a:lnTo>
                  <a:lnTo>
                    <a:pt x="11455059" y="8166100"/>
                  </a:lnTo>
                  <a:lnTo>
                    <a:pt x="11431325" y="8216900"/>
                  </a:lnTo>
                  <a:lnTo>
                    <a:pt x="11407207" y="8267700"/>
                  </a:lnTo>
                  <a:lnTo>
                    <a:pt x="11382707" y="8318500"/>
                  </a:lnTo>
                  <a:lnTo>
                    <a:pt x="11357827" y="8369300"/>
                  </a:lnTo>
                  <a:lnTo>
                    <a:pt x="11332569" y="8420100"/>
                  </a:lnTo>
                  <a:lnTo>
                    <a:pt x="11306934" y="8470900"/>
                  </a:lnTo>
                  <a:lnTo>
                    <a:pt x="11280925" y="8509000"/>
                  </a:lnTo>
                  <a:lnTo>
                    <a:pt x="11254543" y="8559800"/>
                  </a:lnTo>
                  <a:lnTo>
                    <a:pt x="11227791" y="8610600"/>
                  </a:lnTo>
                  <a:lnTo>
                    <a:pt x="11200670" y="8661400"/>
                  </a:lnTo>
                  <a:lnTo>
                    <a:pt x="11173181" y="8712200"/>
                  </a:lnTo>
                  <a:lnTo>
                    <a:pt x="11145328" y="8763000"/>
                  </a:lnTo>
                  <a:lnTo>
                    <a:pt x="11117111" y="8813800"/>
                  </a:lnTo>
                  <a:lnTo>
                    <a:pt x="11088533" y="8851900"/>
                  </a:lnTo>
                  <a:lnTo>
                    <a:pt x="11059595" y="8902700"/>
                  </a:lnTo>
                  <a:lnTo>
                    <a:pt x="11030299" y="8953500"/>
                  </a:lnTo>
                  <a:lnTo>
                    <a:pt x="11000648" y="9004300"/>
                  </a:lnTo>
                  <a:lnTo>
                    <a:pt x="10970643" y="9042400"/>
                  </a:lnTo>
                  <a:lnTo>
                    <a:pt x="10940285" y="9093200"/>
                  </a:lnTo>
                  <a:lnTo>
                    <a:pt x="10909577" y="9144000"/>
                  </a:lnTo>
                  <a:lnTo>
                    <a:pt x="10899225" y="91567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940" y="4425147"/>
              <a:ext cx="8372490" cy="34575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072265" y="2698205"/>
            <a:ext cx="8947150" cy="6011545"/>
            <a:chOff x="1072265" y="2698205"/>
            <a:chExt cx="8947150" cy="60115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265" y="2698205"/>
              <a:ext cx="152400" cy="15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4704" y="4137659"/>
              <a:ext cx="114300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4704" y="5252084"/>
              <a:ext cx="114300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4704" y="6366509"/>
              <a:ext cx="114300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4704" y="7480934"/>
              <a:ext cx="114300" cy="114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4704" y="8595359"/>
              <a:ext cx="114300" cy="1143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84402" y="1611581"/>
            <a:ext cx="16186150" cy="7600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3.2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텍스트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-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BERT의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파생모델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(KoBERT,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Klue-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RoBERTa,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KoELECTRA)</a:t>
            </a:r>
            <a:endParaRPr sz="2400">
              <a:latin typeface="Noto Sans CJK JP Regular"/>
              <a:cs typeface="Noto Sans CJK JP Regular"/>
            </a:endParaRPr>
          </a:p>
          <a:p>
            <a:pPr marL="262890">
              <a:lnSpc>
                <a:spcPct val="100000"/>
              </a:lnSpc>
              <a:spcBef>
                <a:spcPts val="4180"/>
              </a:spcBef>
            </a:pPr>
            <a:r>
              <a:rPr sz="3200" b="1" spc="285" dirty="0">
                <a:solidFill>
                  <a:srgbClr val="0E138C"/>
                </a:solidFill>
                <a:latin typeface="UnDinaru"/>
                <a:cs typeface="UnDinaru"/>
              </a:rPr>
              <a:t>BERT(Bidirectional</a:t>
            </a:r>
            <a:r>
              <a:rPr sz="32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200" b="1" spc="235" dirty="0">
                <a:solidFill>
                  <a:srgbClr val="0E138C"/>
                </a:solidFill>
                <a:latin typeface="UnDinaru"/>
                <a:cs typeface="UnDinaru"/>
              </a:rPr>
              <a:t>Encoder</a:t>
            </a:r>
            <a:r>
              <a:rPr sz="32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200" b="1" spc="215" dirty="0">
                <a:solidFill>
                  <a:srgbClr val="0E138C"/>
                </a:solidFill>
                <a:latin typeface="UnDinaru"/>
                <a:cs typeface="UnDinaru"/>
              </a:rPr>
              <a:t>Representation</a:t>
            </a:r>
            <a:r>
              <a:rPr sz="32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200" b="1" spc="295" dirty="0">
                <a:solidFill>
                  <a:srgbClr val="0E138C"/>
                </a:solidFill>
                <a:latin typeface="UnDinaru"/>
                <a:cs typeface="UnDinaru"/>
              </a:rPr>
              <a:t>from</a:t>
            </a:r>
            <a:r>
              <a:rPr sz="32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200" b="1" spc="245" dirty="0">
                <a:solidFill>
                  <a:srgbClr val="0E138C"/>
                </a:solidFill>
                <a:latin typeface="UnDinaru"/>
                <a:cs typeface="UnDinaru"/>
              </a:rPr>
              <a:t>Transformer)</a:t>
            </a:r>
            <a:endParaRPr sz="3200">
              <a:latin typeface="UnDinaru"/>
              <a:cs typeface="UnDinaru"/>
            </a:endParaRPr>
          </a:p>
          <a:p>
            <a:pPr marL="269240">
              <a:lnSpc>
                <a:spcPct val="100000"/>
              </a:lnSpc>
              <a:spcBef>
                <a:spcPts val="770"/>
              </a:spcBef>
            </a:pPr>
            <a:r>
              <a:rPr sz="24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Transformer의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attention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기법을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이용한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embedding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model</a:t>
            </a:r>
            <a:endParaRPr sz="2400">
              <a:latin typeface="Noto Sans CJK JP Regular"/>
              <a:cs typeface="Noto Sans CJK JP Regular"/>
            </a:endParaRPr>
          </a:p>
          <a:p>
            <a:pPr marL="9370695" marR="344170" algn="ctr">
              <a:lnSpc>
                <a:spcPct val="101600"/>
              </a:lnSpc>
              <a:spcBef>
                <a:spcPts val="4150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transformer</a:t>
            </a:r>
            <a:r>
              <a:rPr sz="2400" spc="3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Encoder의</a:t>
            </a:r>
            <a:r>
              <a:rPr sz="2400" spc="3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multi-head</a:t>
            </a:r>
            <a:r>
              <a:rPr sz="2400" spc="3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attention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mechanism만을</a:t>
            </a:r>
            <a:r>
              <a:rPr sz="2400" spc="21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</a:t>
            </a:r>
            <a:endParaRPr sz="2400">
              <a:latin typeface="Noto Sans CJK JP Regular"/>
              <a:cs typeface="Noto Sans CJK JP Regular"/>
            </a:endParaRPr>
          </a:p>
          <a:p>
            <a:pPr marL="9178925" marR="152400" algn="ctr">
              <a:lnSpc>
                <a:spcPct val="101600"/>
              </a:lnSpc>
              <a:spcBef>
                <a:spcPts val="2920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토큰</a:t>
            </a:r>
            <a:r>
              <a:rPr sz="2400" spc="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임베딩,</a:t>
            </a:r>
            <a:r>
              <a:rPr sz="2400" spc="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세그먼트</a:t>
            </a:r>
            <a:r>
              <a:rPr sz="2400" spc="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임베딩,</a:t>
            </a:r>
            <a:r>
              <a:rPr sz="2400" spc="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위치</a:t>
            </a:r>
            <a:r>
              <a:rPr sz="2400" spc="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임베딩을</a:t>
            </a:r>
            <a:r>
              <a:rPr sz="2400" spc="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합산하여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BERT의</a:t>
            </a:r>
            <a:r>
              <a:rPr sz="2400" spc="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입력으로</a:t>
            </a:r>
            <a:r>
              <a:rPr sz="2400" spc="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제공됨</a:t>
            </a:r>
            <a:endParaRPr sz="2400">
              <a:latin typeface="Noto Sans CJK JP Regular"/>
              <a:cs typeface="Noto Sans CJK JP Regular"/>
            </a:endParaRPr>
          </a:p>
          <a:p>
            <a:pPr marL="9073515" marR="46990" algn="ctr">
              <a:lnSpc>
                <a:spcPct val="101600"/>
              </a:lnSpc>
              <a:spcBef>
                <a:spcPts val="292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거대한</a:t>
            </a:r>
            <a:r>
              <a:rPr sz="2400" spc="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말뭉치를</a:t>
            </a:r>
            <a:r>
              <a:rPr sz="2400" spc="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기반으로</a:t>
            </a:r>
            <a:r>
              <a:rPr sz="2400" spc="114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MLM,</a:t>
            </a:r>
            <a:r>
              <a:rPr sz="2400" spc="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NSP</a:t>
            </a:r>
            <a:r>
              <a:rPr sz="2400" spc="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task를</a:t>
            </a:r>
            <a:r>
              <a:rPr sz="2400" spc="114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동시에</a:t>
            </a:r>
            <a:r>
              <a:rPr sz="2400" spc="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용하여</a:t>
            </a:r>
            <a:r>
              <a:rPr sz="2400" spc="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사전</a:t>
            </a:r>
            <a:r>
              <a:rPr sz="2400" spc="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</a:t>
            </a:r>
            <a:endParaRPr sz="2400">
              <a:latin typeface="Noto Sans CJK JP Regular"/>
              <a:cs typeface="Noto Sans CJK JP Regular"/>
            </a:endParaRPr>
          </a:p>
          <a:p>
            <a:pPr marL="9142730" marR="116205" algn="ctr">
              <a:lnSpc>
                <a:spcPct val="101600"/>
              </a:lnSpc>
              <a:spcBef>
                <a:spcPts val="292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MLM</a:t>
            </a:r>
            <a:r>
              <a:rPr sz="2400" spc="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주어진</a:t>
            </a:r>
            <a:r>
              <a:rPr sz="2400" spc="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입력</a:t>
            </a:r>
            <a:r>
              <a:rPr sz="2400" spc="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문장</a:t>
            </a:r>
            <a:r>
              <a:rPr sz="2400" spc="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중</a:t>
            </a:r>
            <a:r>
              <a:rPr sz="2400" spc="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전체</a:t>
            </a:r>
            <a:r>
              <a:rPr sz="2400" spc="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단어의</a:t>
            </a:r>
            <a:r>
              <a:rPr sz="2400" spc="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15%를</a:t>
            </a:r>
            <a:r>
              <a:rPr sz="2400" spc="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무작위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로</a:t>
            </a:r>
            <a:r>
              <a:rPr sz="2400" spc="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마스킹하고</a:t>
            </a:r>
            <a:r>
              <a:rPr sz="24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이를</a:t>
            </a:r>
            <a:r>
              <a:rPr sz="2400" spc="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예측하도록</a:t>
            </a:r>
            <a:r>
              <a:rPr sz="24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모델을</a:t>
            </a:r>
            <a:r>
              <a:rPr sz="24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</a:t>
            </a:r>
            <a:endParaRPr sz="2400">
              <a:latin typeface="Noto Sans CJK JP Regular"/>
              <a:cs typeface="Noto Sans CJK JP Regular"/>
            </a:endParaRPr>
          </a:p>
          <a:p>
            <a:pPr marL="9031605" marR="5080" algn="ctr">
              <a:lnSpc>
                <a:spcPct val="101600"/>
              </a:lnSpc>
              <a:spcBef>
                <a:spcPts val="292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NSP</a:t>
            </a:r>
            <a:r>
              <a:rPr sz="2400" spc="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두</a:t>
            </a:r>
            <a:r>
              <a:rPr sz="2400" spc="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문장을</a:t>
            </a:r>
            <a:r>
              <a:rPr sz="2400" spc="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입력하고</a:t>
            </a:r>
            <a:r>
              <a:rPr sz="2400" spc="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두</a:t>
            </a:r>
            <a:r>
              <a:rPr sz="2400" spc="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번째</a:t>
            </a:r>
            <a:r>
              <a:rPr sz="2400" spc="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문장이</a:t>
            </a:r>
            <a:r>
              <a:rPr sz="2400" spc="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첫</a:t>
            </a:r>
            <a:r>
              <a:rPr sz="2400" spc="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번째</a:t>
            </a:r>
            <a:r>
              <a:rPr sz="2400" spc="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문장의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다음</a:t>
            </a:r>
            <a:r>
              <a:rPr sz="2400" spc="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문장인지</a:t>
            </a:r>
            <a:r>
              <a:rPr sz="2400" spc="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예측하도록</a:t>
            </a:r>
            <a:r>
              <a:rPr sz="2400" spc="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하는</a:t>
            </a:r>
            <a:r>
              <a:rPr sz="2400" spc="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이진</a:t>
            </a:r>
            <a:r>
              <a:rPr sz="2400" spc="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분류</a:t>
            </a:r>
            <a:r>
              <a:rPr sz="2400" spc="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task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11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10274300"/>
            <a:chOff x="0" y="0"/>
            <a:chExt cx="17371060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15165" cy="10274300"/>
            </a:xfrm>
            <a:custGeom>
              <a:avLst/>
              <a:gdLst/>
              <a:ahLst/>
              <a:cxnLst/>
              <a:rect l="l" t="t" r="r" b="b"/>
              <a:pathLst>
                <a:path w="12115165" h="10274300">
                  <a:moveTo>
                    <a:pt x="9971120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9971223" y="0"/>
                  </a:lnTo>
                  <a:lnTo>
                    <a:pt x="9994333" y="12700"/>
                  </a:lnTo>
                  <a:lnTo>
                    <a:pt x="10033494" y="50800"/>
                  </a:lnTo>
                  <a:lnTo>
                    <a:pt x="10072353" y="101600"/>
                  </a:lnTo>
                  <a:lnTo>
                    <a:pt x="10149158" y="177800"/>
                  </a:lnTo>
                  <a:lnTo>
                    <a:pt x="10224734" y="254000"/>
                  </a:lnTo>
                  <a:lnTo>
                    <a:pt x="10262056" y="304800"/>
                  </a:lnTo>
                  <a:lnTo>
                    <a:pt x="10335759" y="381000"/>
                  </a:lnTo>
                  <a:lnTo>
                    <a:pt x="10372136" y="419100"/>
                  </a:lnTo>
                  <a:lnTo>
                    <a:pt x="10408195" y="469900"/>
                  </a:lnTo>
                  <a:lnTo>
                    <a:pt x="10479349" y="546100"/>
                  </a:lnTo>
                  <a:lnTo>
                    <a:pt x="10514441" y="596900"/>
                  </a:lnTo>
                  <a:lnTo>
                    <a:pt x="10549207" y="635000"/>
                  </a:lnTo>
                  <a:lnTo>
                    <a:pt x="10583644" y="685800"/>
                  </a:lnTo>
                  <a:lnTo>
                    <a:pt x="10617752" y="723900"/>
                  </a:lnTo>
                  <a:lnTo>
                    <a:pt x="10651529" y="774700"/>
                  </a:lnTo>
                  <a:lnTo>
                    <a:pt x="10684972" y="812800"/>
                  </a:lnTo>
                  <a:lnTo>
                    <a:pt x="10718079" y="863600"/>
                  </a:lnTo>
                  <a:lnTo>
                    <a:pt x="10750850" y="901700"/>
                  </a:lnTo>
                  <a:lnTo>
                    <a:pt x="10783281" y="952500"/>
                  </a:lnTo>
                  <a:lnTo>
                    <a:pt x="10815371" y="990600"/>
                  </a:lnTo>
                  <a:lnTo>
                    <a:pt x="10847118" y="1041400"/>
                  </a:lnTo>
                  <a:lnTo>
                    <a:pt x="10878521" y="1092200"/>
                  </a:lnTo>
                  <a:lnTo>
                    <a:pt x="10899225" y="1117600"/>
                  </a:lnTo>
                  <a:lnTo>
                    <a:pt x="4680603" y="1117600"/>
                  </a:lnTo>
                  <a:lnTo>
                    <a:pt x="4632656" y="1130300"/>
                  </a:lnTo>
                  <a:lnTo>
                    <a:pt x="4489725" y="1130300"/>
                  </a:lnTo>
                  <a:lnTo>
                    <a:pt x="4442396" y="1143000"/>
                  </a:lnTo>
                  <a:lnTo>
                    <a:pt x="4395228" y="1143000"/>
                  </a:lnTo>
                  <a:lnTo>
                    <a:pt x="4348227" y="1155700"/>
                  </a:lnTo>
                  <a:lnTo>
                    <a:pt x="4301394" y="1155700"/>
                  </a:lnTo>
                  <a:lnTo>
                    <a:pt x="4254733" y="1168400"/>
                  </a:lnTo>
                  <a:lnTo>
                    <a:pt x="4208247" y="1168400"/>
                  </a:lnTo>
                  <a:lnTo>
                    <a:pt x="4115815" y="1193800"/>
                  </a:lnTo>
                  <a:lnTo>
                    <a:pt x="4069874" y="1193800"/>
                  </a:lnTo>
                  <a:lnTo>
                    <a:pt x="3888027" y="1244600"/>
                  </a:lnTo>
                  <a:lnTo>
                    <a:pt x="3843060" y="1244600"/>
                  </a:lnTo>
                  <a:lnTo>
                    <a:pt x="3709397" y="1282700"/>
                  </a:lnTo>
                  <a:lnTo>
                    <a:pt x="3665267" y="1308100"/>
                  </a:lnTo>
                  <a:lnTo>
                    <a:pt x="3447939" y="1371600"/>
                  </a:lnTo>
                  <a:lnTo>
                    <a:pt x="3405160" y="1397000"/>
                  </a:lnTo>
                  <a:lnTo>
                    <a:pt x="3362619" y="1409700"/>
                  </a:lnTo>
                  <a:lnTo>
                    <a:pt x="3320317" y="1435100"/>
                  </a:lnTo>
                  <a:lnTo>
                    <a:pt x="3236446" y="1460500"/>
                  </a:lnTo>
                  <a:lnTo>
                    <a:pt x="3194883" y="1485900"/>
                  </a:lnTo>
                  <a:lnTo>
                    <a:pt x="3153573" y="1498600"/>
                  </a:lnTo>
                  <a:lnTo>
                    <a:pt x="3071725" y="1549400"/>
                  </a:lnTo>
                  <a:lnTo>
                    <a:pt x="3031193" y="1562100"/>
                  </a:lnTo>
                  <a:lnTo>
                    <a:pt x="2950929" y="1612900"/>
                  </a:lnTo>
                  <a:lnTo>
                    <a:pt x="2911204" y="1625600"/>
                  </a:lnTo>
                  <a:lnTo>
                    <a:pt x="2755090" y="1727200"/>
                  </a:lnTo>
                  <a:lnTo>
                    <a:pt x="2716775" y="1739900"/>
                  </a:lnTo>
                  <a:lnTo>
                    <a:pt x="2603590" y="1816100"/>
                  </a:lnTo>
                  <a:lnTo>
                    <a:pt x="2493117" y="1892300"/>
                  </a:lnTo>
                  <a:lnTo>
                    <a:pt x="2456910" y="1930400"/>
                  </a:lnTo>
                  <a:lnTo>
                    <a:pt x="2350188" y="2006600"/>
                  </a:lnTo>
                  <a:lnTo>
                    <a:pt x="2315258" y="2032000"/>
                  </a:lnTo>
                  <a:lnTo>
                    <a:pt x="2280655" y="2070100"/>
                  </a:lnTo>
                  <a:lnTo>
                    <a:pt x="2212442" y="2120900"/>
                  </a:lnTo>
                  <a:lnTo>
                    <a:pt x="2178840" y="2159000"/>
                  </a:lnTo>
                  <a:lnTo>
                    <a:pt x="2145577" y="2184400"/>
                  </a:lnTo>
                  <a:lnTo>
                    <a:pt x="2112658" y="2222500"/>
                  </a:lnTo>
                  <a:lnTo>
                    <a:pt x="2047862" y="2273300"/>
                  </a:lnTo>
                  <a:lnTo>
                    <a:pt x="2015992" y="2311400"/>
                  </a:lnTo>
                  <a:lnTo>
                    <a:pt x="1984478" y="2349500"/>
                  </a:lnTo>
                  <a:lnTo>
                    <a:pt x="1953324" y="2374900"/>
                  </a:lnTo>
                  <a:lnTo>
                    <a:pt x="1922532" y="2413000"/>
                  </a:lnTo>
                  <a:lnTo>
                    <a:pt x="1892106" y="2438400"/>
                  </a:lnTo>
                  <a:lnTo>
                    <a:pt x="1862050" y="2476500"/>
                  </a:lnTo>
                  <a:lnTo>
                    <a:pt x="1832365" y="2514600"/>
                  </a:lnTo>
                  <a:lnTo>
                    <a:pt x="1803057" y="2540000"/>
                  </a:lnTo>
                  <a:lnTo>
                    <a:pt x="1774127" y="2578100"/>
                  </a:lnTo>
                  <a:lnTo>
                    <a:pt x="1745579" y="2616200"/>
                  </a:lnTo>
                  <a:lnTo>
                    <a:pt x="1717416" y="2654300"/>
                  </a:lnTo>
                  <a:lnTo>
                    <a:pt x="1689642" y="2679700"/>
                  </a:lnTo>
                  <a:lnTo>
                    <a:pt x="1662260" y="2717800"/>
                  </a:lnTo>
                  <a:lnTo>
                    <a:pt x="1635273" y="2755900"/>
                  </a:lnTo>
                  <a:lnTo>
                    <a:pt x="1608684" y="2794000"/>
                  </a:lnTo>
                  <a:lnTo>
                    <a:pt x="1582496" y="2832100"/>
                  </a:lnTo>
                  <a:lnTo>
                    <a:pt x="1556713" y="2870200"/>
                  </a:lnTo>
                  <a:lnTo>
                    <a:pt x="1531338" y="2908300"/>
                  </a:lnTo>
                  <a:lnTo>
                    <a:pt x="1506374" y="2946400"/>
                  </a:lnTo>
                  <a:lnTo>
                    <a:pt x="1481825" y="2984500"/>
                  </a:lnTo>
                  <a:lnTo>
                    <a:pt x="1457693" y="3022600"/>
                  </a:lnTo>
                  <a:lnTo>
                    <a:pt x="1433982" y="3060700"/>
                  </a:lnTo>
                  <a:lnTo>
                    <a:pt x="1410695" y="3098800"/>
                  </a:lnTo>
                  <a:lnTo>
                    <a:pt x="1387835" y="3136900"/>
                  </a:lnTo>
                  <a:lnTo>
                    <a:pt x="1365406" y="3175000"/>
                  </a:lnTo>
                  <a:lnTo>
                    <a:pt x="1343410" y="3213100"/>
                  </a:lnTo>
                  <a:lnTo>
                    <a:pt x="1321852" y="3251200"/>
                  </a:lnTo>
                  <a:lnTo>
                    <a:pt x="1300733" y="3289300"/>
                  </a:lnTo>
                  <a:lnTo>
                    <a:pt x="1280058" y="3340100"/>
                  </a:lnTo>
                  <a:lnTo>
                    <a:pt x="1259830" y="3378200"/>
                  </a:lnTo>
                  <a:lnTo>
                    <a:pt x="1240052" y="3416300"/>
                  </a:lnTo>
                  <a:lnTo>
                    <a:pt x="1220727" y="3454400"/>
                  </a:lnTo>
                  <a:lnTo>
                    <a:pt x="1201858" y="3505200"/>
                  </a:lnTo>
                  <a:lnTo>
                    <a:pt x="1183449" y="3543300"/>
                  </a:lnTo>
                  <a:lnTo>
                    <a:pt x="1165503" y="3581400"/>
                  </a:lnTo>
                  <a:lnTo>
                    <a:pt x="1148023" y="3632200"/>
                  </a:lnTo>
                  <a:lnTo>
                    <a:pt x="1131012" y="3670300"/>
                  </a:lnTo>
                  <a:lnTo>
                    <a:pt x="1114473" y="3708400"/>
                  </a:lnTo>
                  <a:lnTo>
                    <a:pt x="1098411" y="3759200"/>
                  </a:lnTo>
                  <a:lnTo>
                    <a:pt x="1082827" y="3797300"/>
                  </a:lnTo>
                  <a:lnTo>
                    <a:pt x="1067726" y="3835400"/>
                  </a:lnTo>
                  <a:lnTo>
                    <a:pt x="1053110" y="3886200"/>
                  </a:lnTo>
                  <a:lnTo>
                    <a:pt x="1038982" y="3924300"/>
                  </a:lnTo>
                  <a:lnTo>
                    <a:pt x="1025347" y="3975100"/>
                  </a:lnTo>
                  <a:lnTo>
                    <a:pt x="1012207" y="4013200"/>
                  </a:lnTo>
                  <a:lnTo>
                    <a:pt x="999565" y="4064000"/>
                  </a:lnTo>
                  <a:lnTo>
                    <a:pt x="987425" y="4102100"/>
                  </a:lnTo>
                  <a:lnTo>
                    <a:pt x="975789" y="4152900"/>
                  </a:lnTo>
                  <a:lnTo>
                    <a:pt x="964662" y="4191000"/>
                  </a:lnTo>
                  <a:lnTo>
                    <a:pt x="954046" y="4241800"/>
                  </a:lnTo>
                  <a:lnTo>
                    <a:pt x="943944" y="4292600"/>
                  </a:lnTo>
                  <a:lnTo>
                    <a:pt x="934361" y="4330700"/>
                  </a:lnTo>
                  <a:lnTo>
                    <a:pt x="925298" y="4381500"/>
                  </a:lnTo>
                  <a:lnTo>
                    <a:pt x="916759" y="4419600"/>
                  </a:lnTo>
                  <a:lnTo>
                    <a:pt x="908748" y="4470400"/>
                  </a:lnTo>
                  <a:lnTo>
                    <a:pt x="901268" y="4521200"/>
                  </a:lnTo>
                  <a:lnTo>
                    <a:pt x="894321" y="4559300"/>
                  </a:lnTo>
                  <a:lnTo>
                    <a:pt x="887912" y="4610100"/>
                  </a:lnTo>
                  <a:lnTo>
                    <a:pt x="882043" y="4660900"/>
                  </a:lnTo>
                  <a:lnTo>
                    <a:pt x="876718" y="4711700"/>
                  </a:lnTo>
                  <a:lnTo>
                    <a:pt x="871939" y="4749800"/>
                  </a:lnTo>
                  <a:lnTo>
                    <a:pt x="867711" y="4800600"/>
                  </a:lnTo>
                  <a:lnTo>
                    <a:pt x="864036" y="4851400"/>
                  </a:lnTo>
                  <a:lnTo>
                    <a:pt x="860917" y="4902200"/>
                  </a:lnTo>
                  <a:lnTo>
                    <a:pt x="858358" y="4940300"/>
                  </a:lnTo>
                  <a:lnTo>
                    <a:pt x="856363" y="4991100"/>
                  </a:lnTo>
                  <a:lnTo>
                    <a:pt x="854933" y="5041900"/>
                  </a:lnTo>
                  <a:lnTo>
                    <a:pt x="854073" y="5092700"/>
                  </a:lnTo>
                  <a:lnTo>
                    <a:pt x="853785" y="5130800"/>
                  </a:lnTo>
                  <a:lnTo>
                    <a:pt x="854068" y="5181600"/>
                  </a:lnTo>
                  <a:lnTo>
                    <a:pt x="854915" y="5232400"/>
                  </a:lnTo>
                  <a:lnTo>
                    <a:pt x="856321" y="5283200"/>
                  </a:lnTo>
                  <a:lnTo>
                    <a:pt x="858285" y="5334000"/>
                  </a:lnTo>
                  <a:lnTo>
                    <a:pt x="860804" y="5372100"/>
                  </a:lnTo>
                  <a:lnTo>
                    <a:pt x="863873" y="5422900"/>
                  </a:lnTo>
                  <a:lnTo>
                    <a:pt x="867490" y="5473700"/>
                  </a:lnTo>
                  <a:lnTo>
                    <a:pt x="871651" y="5524500"/>
                  </a:lnTo>
                  <a:lnTo>
                    <a:pt x="876355" y="5562600"/>
                  </a:lnTo>
                  <a:lnTo>
                    <a:pt x="881596" y="5613400"/>
                  </a:lnTo>
                  <a:lnTo>
                    <a:pt x="887373" y="5664200"/>
                  </a:lnTo>
                  <a:lnTo>
                    <a:pt x="893682" y="5702300"/>
                  </a:lnTo>
                  <a:lnTo>
                    <a:pt x="900520" y="5753100"/>
                  </a:lnTo>
                  <a:lnTo>
                    <a:pt x="907884" y="5803900"/>
                  </a:lnTo>
                  <a:lnTo>
                    <a:pt x="915771" y="5842000"/>
                  </a:lnTo>
                  <a:lnTo>
                    <a:pt x="924177" y="5892800"/>
                  </a:lnTo>
                  <a:lnTo>
                    <a:pt x="933100" y="5930900"/>
                  </a:lnTo>
                  <a:lnTo>
                    <a:pt x="942535" y="5981700"/>
                  </a:lnTo>
                  <a:lnTo>
                    <a:pt x="952481" y="6019800"/>
                  </a:lnTo>
                  <a:lnTo>
                    <a:pt x="962934" y="6070600"/>
                  </a:lnTo>
                  <a:lnTo>
                    <a:pt x="973891" y="6121400"/>
                  </a:lnTo>
                  <a:lnTo>
                    <a:pt x="985349" y="6159500"/>
                  </a:lnTo>
                  <a:lnTo>
                    <a:pt x="997304" y="6210300"/>
                  </a:lnTo>
                  <a:lnTo>
                    <a:pt x="1009754" y="6248400"/>
                  </a:lnTo>
                  <a:lnTo>
                    <a:pt x="1022695" y="6299200"/>
                  </a:lnTo>
                  <a:lnTo>
                    <a:pt x="1036124" y="6337300"/>
                  </a:lnTo>
                  <a:lnTo>
                    <a:pt x="1050038" y="6375400"/>
                  </a:lnTo>
                  <a:lnTo>
                    <a:pt x="1064434" y="6426200"/>
                  </a:lnTo>
                  <a:lnTo>
                    <a:pt x="1079308" y="6464300"/>
                  </a:lnTo>
                  <a:lnTo>
                    <a:pt x="1094659" y="6515100"/>
                  </a:lnTo>
                  <a:lnTo>
                    <a:pt x="1110481" y="6553200"/>
                  </a:lnTo>
                  <a:lnTo>
                    <a:pt x="1126773" y="6591300"/>
                  </a:lnTo>
                  <a:lnTo>
                    <a:pt x="1143531" y="6642100"/>
                  </a:lnTo>
                  <a:lnTo>
                    <a:pt x="1160753" y="6680200"/>
                  </a:lnTo>
                  <a:lnTo>
                    <a:pt x="1178434" y="6718300"/>
                  </a:lnTo>
                  <a:lnTo>
                    <a:pt x="1196572" y="6769100"/>
                  </a:lnTo>
                  <a:lnTo>
                    <a:pt x="1215163" y="6807200"/>
                  </a:lnTo>
                  <a:lnTo>
                    <a:pt x="1234205" y="6845300"/>
                  </a:lnTo>
                  <a:lnTo>
                    <a:pt x="1253694" y="6883400"/>
                  </a:lnTo>
                  <a:lnTo>
                    <a:pt x="1273627" y="6921500"/>
                  </a:lnTo>
                  <a:lnTo>
                    <a:pt x="1294002" y="6972300"/>
                  </a:lnTo>
                  <a:lnTo>
                    <a:pt x="1314814" y="7010400"/>
                  </a:lnTo>
                  <a:lnTo>
                    <a:pt x="1336061" y="7048500"/>
                  </a:lnTo>
                  <a:lnTo>
                    <a:pt x="1357740" y="7086600"/>
                  </a:lnTo>
                  <a:lnTo>
                    <a:pt x="1379847" y="7124700"/>
                  </a:lnTo>
                  <a:lnTo>
                    <a:pt x="1402379" y="7162800"/>
                  </a:lnTo>
                  <a:lnTo>
                    <a:pt x="1425334" y="7200900"/>
                  </a:lnTo>
                  <a:lnTo>
                    <a:pt x="1448707" y="7239000"/>
                  </a:lnTo>
                  <a:lnTo>
                    <a:pt x="1472497" y="7277100"/>
                  </a:lnTo>
                  <a:lnTo>
                    <a:pt x="1496699" y="7315200"/>
                  </a:lnTo>
                  <a:lnTo>
                    <a:pt x="1521311" y="7353300"/>
                  </a:lnTo>
                  <a:lnTo>
                    <a:pt x="1546330" y="7391400"/>
                  </a:lnTo>
                  <a:lnTo>
                    <a:pt x="1571751" y="7429500"/>
                  </a:lnTo>
                  <a:lnTo>
                    <a:pt x="1597573" y="7467600"/>
                  </a:lnTo>
                  <a:lnTo>
                    <a:pt x="1623792" y="7505700"/>
                  </a:lnTo>
                  <a:lnTo>
                    <a:pt x="1650405" y="7543800"/>
                  </a:lnTo>
                  <a:lnTo>
                    <a:pt x="1677409" y="7569200"/>
                  </a:lnTo>
                  <a:lnTo>
                    <a:pt x="1704800" y="7607300"/>
                  </a:lnTo>
                  <a:lnTo>
                    <a:pt x="1732576" y="7645400"/>
                  </a:lnTo>
                  <a:lnTo>
                    <a:pt x="1760733" y="7683500"/>
                  </a:lnTo>
                  <a:lnTo>
                    <a:pt x="1789268" y="7708900"/>
                  </a:lnTo>
                  <a:lnTo>
                    <a:pt x="1818179" y="7747000"/>
                  </a:lnTo>
                  <a:lnTo>
                    <a:pt x="1847461" y="7785100"/>
                  </a:lnTo>
                  <a:lnTo>
                    <a:pt x="1877112" y="7810500"/>
                  </a:lnTo>
                  <a:lnTo>
                    <a:pt x="1907129" y="7848600"/>
                  </a:lnTo>
                  <a:lnTo>
                    <a:pt x="1937508" y="7886700"/>
                  </a:lnTo>
                  <a:lnTo>
                    <a:pt x="1968247" y="7912100"/>
                  </a:lnTo>
                  <a:lnTo>
                    <a:pt x="1999342" y="7950200"/>
                  </a:lnTo>
                  <a:lnTo>
                    <a:pt x="2030789" y="7975600"/>
                  </a:lnTo>
                  <a:lnTo>
                    <a:pt x="2062587" y="8013700"/>
                  </a:lnTo>
                  <a:lnTo>
                    <a:pt x="2094732" y="8039100"/>
                  </a:lnTo>
                  <a:lnTo>
                    <a:pt x="2127220" y="8077200"/>
                  </a:lnTo>
                  <a:lnTo>
                    <a:pt x="2193215" y="8128000"/>
                  </a:lnTo>
                  <a:lnTo>
                    <a:pt x="2226715" y="8166100"/>
                  </a:lnTo>
                  <a:lnTo>
                    <a:pt x="2294706" y="8216900"/>
                  </a:lnTo>
                  <a:lnTo>
                    <a:pt x="2329190" y="8255000"/>
                  </a:lnTo>
                  <a:lnTo>
                    <a:pt x="2434560" y="8331200"/>
                  </a:lnTo>
                  <a:lnTo>
                    <a:pt x="2542740" y="8407400"/>
                  </a:lnTo>
                  <a:lnTo>
                    <a:pt x="2653646" y="8483600"/>
                  </a:lnTo>
                  <a:lnTo>
                    <a:pt x="2805612" y="8585200"/>
                  </a:lnTo>
                  <a:lnTo>
                    <a:pt x="2883293" y="8636000"/>
                  </a:lnTo>
                  <a:lnTo>
                    <a:pt x="2922547" y="8648700"/>
                  </a:lnTo>
                  <a:lnTo>
                    <a:pt x="3001865" y="8699500"/>
                  </a:lnTo>
                  <a:lnTo>
                    <a:pt x="3041924" y="8712200"/>
                  </a:lnTo>
                  <a:lnTo>
                    <a:pt x="3122824" y="8763000"/>
                  </a:lnTo>
                  <a:lnTo>
                    <a:pt x="3163659" y="8775700"/>
                  </a:lnTo>
                  <a:lnTo>
                    <a:pt x="3204746" y="8801100"/>
                  </a:lnTo>
                  <a:lnTo>
                    <a:pt x="3287666" y="8826500"/>
                  </a:lnTo>
                  <a:lnTo>
                    <a:pt x="3329493" y="8851900"/>
                  </a:lnTo>
                  <a:lnTo>
                    <a:pt x="3371559" y="8864600"/>
                  </a:lnTo>
                  <a:lnTo>
                    <a:pt x="3413862" y="8890000"/>
                  </a:lnTo>
                  <a:lnTo>
                    <a:pt x="3585381" y="8940800"/>
                  </a:lnTo>
                  <a:lnTo>
                    <a:pt x="3628821" y="8966200"/>
                  </a:lnTo>
                  <a:lnTo>
                    <a:pt x="3893931" y="9042400"/>
                  </a:lnTo>
                  <a:lnTo>
                    <a:pt x="3938831" y="9042400"/>
                  </a:lnTo>
                  <a:lnTo>
                    <a:pt x="4074695" y="9080500"/>
                  </a:lnTo>
                  <a:lnTo>
                    <a:pt x="4120361" y="9080500"/>
                  </a:lnTo>
                  <a:lnTo>
                    <a:pt x="4212239" y="9105900"/>
                  </a:lnTo>
                  <a:lnTo>
                    <a:pt x="4258445" y="9105900"/>
                  </a:lnTo>
                  <a:lnTo>
                    <a:pt x="4304825" y="9118600"/>
                  </a:lnTo>
                  <a:lnTo>
                    <a:pt x="4351377" y="9118600"/>
                  </a:lnTo>
                  <a:lnTo>
                    <a:pt x="4398095" y="9131300"/>
                  </a:lnTo>
                  <a:lnTo>
                    <a:pt x="4444979" y="9131300"/>
                  </a:lnTo>
                  <a:lnTo>
                    <a:pt x="4492024" y="9144000"/>
                  </a:lnTo>
                  <a:lnTo>
                    <a:pt x="4634096" y="9144000"/>
                  </a:lnTo>
                  <a:lnTo>
                    <a:pt x="4681756" y="9156700"/>
                  </a:lnTo>
                  <a:lnTo>
                    <a:pt x="10899225" y="9156700"/>
                  </a:lnTo>
                  <a:lnTo>
                    <a:pt x="10878521" y="9182100"/>
                  </a:lnTo>
                  <a:lnTo>
                    <a:pt x="10847118" y="9232900"/>
                  </a:lnTo>
                  <a:lnTo>
                    <a:pt x="10815371" y="9283700"/>
                  </a:lnTo>
                  <a:lnTo>
                    <a:pt x="10783281" y="9321800"/>
                  </a:lnTo>
                  <a:lnTo>
                    <a:pt x="10750850" y="9372600"/>
                  </a:lnTo>
                  <a:lnTo>
                    <a:pt x="10718079" y="9410700"/>
                  </a:lnTo>
                  <a:lnTo>
                    <a:pt x="10684972" y="9461500"/>
                  </a:lnTo>
                  <a:lnTo>
                    <a:pt x="10651529" y="9499600"/>
                  </a:lnTo>
                  <a:lnTo>
                    <a:pt x="10617752" y="9550400"/>
                  </a:lnTo>
                  <a:lnTo>
                    <a:pt x="10583644" y="9588500"/>
                  </a:lnTo>
                  <a:lnTo>
                    <a:pt x="10549207" y="9639300"/>
                  </a:lnTo>
                  <a:lnTo>
                    <a:pt x="10514441" y="9677400"/>
                  </a:lnTo>
                  <a:lnTo>
                    <a:pt x="10479349" y="9728200"/>
                  </a:lnTo>
                  <a:lnTo>
                    <a:pt x="10408195" y="9804400"/>
                  </a:lnTo>
                  <a:lnTo>
                    <a:pt x="10372136" y="9855200"/>
                  </a:lnTo>
                  <a:lnTo>
                    <a:pt x="10299065" y="9931400"/>
                  </a:lnTo>
                  <a:lnTo>
                    <a:pt x="10262056" y="9969500"/>
                  </a:lnTo>
                  <a:lnTo>
                    <a:pt x="10224734" y="10020300"/>
                  </a:lnTo>
                  <a:lnTo>
                    <a:pt x="10149158" y="10096500"/>
                  </a:lnTo>
                  <a:lnTo>
                    <a:pt x="10072353" y="10172700"/>
                  </a:lnTo>
                  <a:lnTo>
                    <a:pt x="10033494" y="10223500"/>
                  </a:lnTo>
                  <a:lnTo>
                    <a:pt x="9994333" y="10261600"/>
                  </a:lnTo>
                  <a:lnTo>
                    <a:pt x="9971120" y="10274300"/>
                  </a:lnTo>
                  <a:close/>
                </a:path>
                <a:path w="12115165" h="10274300">
                  <a:moveTo>
                    <a:pt x="10899225" y="9156700"/>
                  </a:moveTo>
                  <a:lnTo>
                    <a:pt x="5065883" y="9156700"/>
                  </a:lnTo>
                  <a:lnTo>
                    <a:pt x="5113542" y="9144000"/>
                  </a:lnTo>
                  <a:lnTo>
                    <a:pt x="5255614" y="9144000"/>
                  </a:lnTo>
                  <a:lnTo>
                    <a:pt x="5302659" y="9131300"/>
                  </a:lnTo>
                  <a:lnTo>
                    <a:pt x="5349543" y="9131300"/>
                  </a:lnTo>
                  <a:lnTo>
                    <a:pt x="5396262" y="9118600"/>
                  </a:lnTo>
                  <a:lnTo>
                    <a:pt x="5442813" y="9118600"/>
                  </a:lnTo>
                  <a:lnTo>
                    <a:pt x="5489193" y="9105900"/>
                  </a:lnTo>
                  <a:lnTo>
                    <a:pt x="5535399" y="9105900"/>
                  </a:lnTo>
                  <a:lnTo>
                    <a:pt x="5627278" y="9080500"/>
                  </a:lnTo>
                  <a:lnTo>
                    <a:pt x="5672943" y="9080500"/>
                  </a:lnTo>
                  <a:lnTo>
                    <a:pt x="5808807" y="9042400"/>
                  </a:lnTo>
                  <a:lnTo>
                    <a:pt x="5853707" y="9042400"/>
                  </a:lnTo>
                  <a:lnTo>
                    <a:pt x="6118817" y="8966200"/>
                  </a:lnTo>
                  <a:lnTo>
                    <a:pt x="6162257" y="8940800"/>
                  </a:lnTo>
                  <a:lnTo>
                    <a:pt x="6333776" y="8890000"/>
                  </a:lnTo>
                  <a:lnTo>
                    <a:pt x="6376079" y="8864600"/>
                  </a:lnTo>
                  <a:lnTo>
                    <a:pt x="6418145" y="8851900"/>
                  </a:lnTo>
                  <a:lnTo>
                    <a:pt x="6459972" y="8826500"/>
                  </a:lnTo>
                  <a:lnTo>
                    <a:pt x="6542892" y="8801100"/>
                  </a:lnTo>
                  <a:lnTo>
                    <a:pt x="6583979" y="8775700"/>
                  </a:lnTo>
                  <a:lnTo>
                    <a:pt x="6624814" y="8763000"/>
                  </a:lnTo>
                  <a:lnTo>
                    <a:pt x="6705714" y="8712200"/>
                  </a:lnTo>
                  <a:lnTo>
                    <a:pt x="6745773" y="8699500"/>
                  </a:lnTo>
                  <a:lnTo>
                    <a:pt x="6825091" y="8648700"/>
                  </a:lnTo>
                  <a:lnTo>
                    <a:pt x="6864345" y="8636000"/>
                  </a:lnTo>
                  <a:lnTo>
                    <a:pt x="6942026" y="8585200"/>
                  </a:lnTo>
                  <a:lnTo>
                    <a:pt x="7093992" y="8483600"/>
                  </a:lnTo>
                  <a:lnTo>
                    <a:pt x="7204898" y="8407400"/>
                  </a:lnTo>
                  <a:lnTo>
                    <a:pt x="7313078" y="8331200"/>
                  </a:lnTo>
                  <a:lnTo>
                    <a:pt x="7418448" y="8255000"/>
                  </a:lnTo>
                  <a:lnTo>
                    <a:pt x="7452932" y="8216900"/>
                  </a:lnTo>
                  <a:lnTo>
                    <a:pt x="7520923" y="8166100"/>
                  </a:lnTo>
                  <a:lnTo>
                    <a:pt x="7554423" y="8128000"/>
                  </a:lnTo>
                  <a:lnTo>
                    <a:pt x="7620418" y="8077200"/>
                  </a:lnTo>
                  <a:lnTo>
                    <a:pt x="7652906" y="8039100"/>
                  </a:lnTo>
                  <a:lnTo>
                    <a:pt x="7685051" y="8013700"/>
                  </a:lnTo>
                  <a:lnTo>
                    <a:pt x="7716849" y="7975600"/>
                  </a:lnTo>
                  <a:lnTo>
                    <a:pt x="7748297" y="7950200"/>
                  </a:lnTo>
                  <a:lnTo>
                    <a:pt x="7779391" y="7912100"/>
                  </a:lnTo>
                  <a:lnTo>
                    <a:pt x="7810130" y="7886700"/>
                  </a:lnTo>
                  <a:lnTo>
                    <a:pt x="7840509" y="7848600"/>
                  </a:lnTo>
                  <a:lnTo>
                    <a:pt x="7870526" y="7810500"/>
                  </a:lnTo>
                  <a:lnTo>
                    <a:pt x="7900177" y="7785100"/>
                  </a:lnTo>
                  <a:lnTo>
                    <a:pt x="7929459" y="7747000"/>
                  </a:lnTo>
                  <a:lnTo>
                    <a:pt x="7958370" y="7708900"/>
                  </a:lnTo>
                  <a:lnTo>
                    <a:pt x="7986905" y="7683500"/>
                  </a:lnTo>
                  <a:lnTo>
                    <a:pt x="8015062" y="7645400"/>
                  </a:lnTo>
                  <a:lnTo>
                    <a:pt x="8042838" y="7607300"/>
                  </a:lnTo>
                  <a:lnTo>
                    <a:pt x="8070229" y="7569200"/>
                  </a:lnTo>
                  <a:lnTo>
                    <a:pt x="8097233" y="7543800"/>
                  </a:lnTo>
                  <a:lnTo>
                    <a:pt x="8123846" y="7505700"/>
                  </a:lnTo>
                  <a:lnTo>
                    <a:pt x="8150065" y="7467600"/>
                  </a:lnTo>
                  <a:lnTo>
                    <a:pt x="8175887" y="7429500"/>
                  </a:lnTo>
                  <a:lnTo>
                    <a:pt x="8201308" y="7391400"/>
                  </a:lnTo>
                  <a:lnTo>
                    <a:pt x="8226327" y="7353300"/>
                  </a:lnTo>
                  <a:lnTo>
                    <a:pt x="8250939" y="7315200"/>
                  </a:lnTo>
                  <a:lnTo>
                    <a:pt x="8275141" y="7277100"/>
                  </a:lnTo>
                  <a:lnTo>
                    <a:pt x="8298931" y="7239000"/>
                  </a:lnTo>
                  <a:lnTo>
                    <a:pt x="8322304" y="7200900"/>
                  </a:lnTo>
                  <a:lnTo>
                    <a:pt x="8345259" y="7162800"/>
                  </a:lnTo>
                  <a:lnTo>
                    <a:pt x="8367791" y="7124700"/>
                  </a:lnTo>
                  <a:lnTo>
                    <a:pt x="8389898" y="7086600"/>
                  </a:lnTo>
                  <a:lnTo>
                    <a:pt x="8411577" y="7048500"/>
                  </a:lnTo>
                  <a:lnTo>
                    <a:pt x="8432824" y="7010400"/>
                  </a:lnTo>
                  <a:lnTo>
                    <a:pt x="8453636" y="6972300"/>
                  </a:lnTo>
                  <a:lnTo>
                    <a:pt x="8474011" y="6921500"/>
                  </a:lnTo>
                  <a:lnTo>
                    <a:pt x="8493944" y="6883400"/>
                  </a:lnTo>
                  <a:lnTo>
                    <a:pt x="8513433" y="6845300"/>
                  </a:lnTo>
                  <a:lnTo>
                    <a:pt x="8532475" y="6807200"/>
                  </a:lnTo>
                  <a:lnTo>
                    <a:pt x="8551067" y="6769100"/>
                  </a:lnTo>
                  <a:lnTo>
                    <a:pt x="8569204" y="6718300"/>
                  </a:lnTo>
                  <a:lnTo>
                    <a:pt x="8586885" y="6680200"/>
                  </a:lnTo>
                  <a:lnTo>
                    <a:pt x="8604107" y="6642100"/>
                  </a:lnTo>
                  <a:lnTo>
                    <a:pt x="8620865" y="6591300"/>
                  </a:lnTo>
                  <a:lnTo>
                    <a:pt x="8637157" y="6553200"/>
                  </a:lnTo>
                  <a:lnTo>
                    <a:pt x="8652980" y="6515100"/>
                  </a:lnTo>
                  <a:lnTo>
                    <a:pt x="8668330" y="6464300"/>
                  </a:lnTo>
                  <a:lnTo>
                    <a:pt x="8683204" y="6426200"/>
                  </a:lnTo>
                  <a:lnTo>
                    <a:pt x="8697600" y="6375400"/>
                  </a:lnTo>
                  <a:lnTo>
                    <a:pt x="8711514" y="6337300"/>
                  </a:lnTo>
                  <a:lnTo>
                    <a:pt x="8724944" y="6299200"/>
                  </a:lnTo>
                  <a:lnTo>
                    <a:pt x="8737884" y="6248400"/>
                  </a:lnTo>
                  <a:lnTo>
                    <a:pt x="8750334" y="6210300"/>
                  </a:lnTo>
                  <a:lnTo>
                    <a:pt x="8762289" y="6159500"/>
                  </a:lnTo>
                  <a:lnTo>
                    <a:pt x="8773747" y="6121400"/>
                  </a:lnTo>
                  <a:lnTo>
                    <a:pt x="8784704" y="6070600"/>
                  </a:lnTo>
                  <a:lnTo>
                    <a:pt x="8795157" y="6019800"/>
                  </a:lnTo>
                  <a:lnTo>
                    <a:pt x="8805103" y="5981700"/>
                  </a:lnTo>
                  <a:lnTo>
                    <a:pt x="8814539" y="5930900"/>
                  </a:lnTo>
                  <a:lnTo>
                    <a:pt x="8823461" y="5892800"/>
                  </a:lnTo>
                  <a:lnTo>
                    <a:pt x="8831867" y="5842000"/>
                  </a:lnTo>
                  <a:lnTo>
                    <a:pt x="8839754" y="5803900"/>
                  </a:lnTo>
                  <a:lnTo>
                    <a:pt x="8847118" y="5753100"/>
                  </a:lnTo>
                  <a:lnTo>
                    <a:pt x="8853956" y="5702300"/>
                  </a:lnTo>
                  <a:lnTo>
                    <a:pt x="8860265" y="5664200"/>
                  </a:lnTo>
                  <a:lnTo>
                    <a:pt x="8866042" y="5613400"/>
                  </a:lnTo>
                  <a:lnTo>
                    <a:pt x="8871284" y="5562600"/>
                  </a:lnTo>
                  <a:lnTo>
                    <a:pt x="8875987" y="5524500"/>
                  </a:lnTo>
                  <a:lnTo>
                    <a:pt x="8880148" y="5473700"/>
                  </a:lnTo>
                  <a:lnTo>
                    <a:pt x="8883765" y="5422900"/>
                  </a:lnTo>
                  <a:lnTo>
                    <a:pt x="8886835" y="5372100"/>
                  </a:lnTo>
                  <a:lnTo>
                    <a:pt x="8889353" y="5334000"/>
                  </a:lnTo>
                  <a:lnTo>
                    <a:pt x="8891317" y="5283200"/>
                  </a:lnTo>
                  <a:lnTo>
                    <a:pt x="8892724" y="5232400"/>
                  </a:lnTo>
                  <a:lnTo>
                    <a:pt x="8893570" y="5181600"/>
                  </a:lnTo>
                  <a:lnTo>
                    <a:pt x="8893853" y="5130800"/>
                  </a:lnTo>
                  <a:lnTo>
                    <a:pt x="8893565" y="5092700"/>
                  </a:lnTo>
                  <a:lnTo>
                    <a:pt x="8892705" y="5041900"/>
                  </a:lnTo>
                  <a:lnTo>
                    <a:pt x="8891276" y="4991100"/>
                  </a:lnTo>
                  <a:lnTo>
                    <a:pt x="8889280" y="4940300"/>
                  </a:lnTo>
                  <a:lnTo>
                    <a:pt x="8886721" y="4902200"/>
                  </a:lnTo>
                  <a:lnTo>
                    <a:pt x="8883602" y="4851400"/>
                  </a:lnTo>
                  <a:lnTo>
                    <a:pt x="8879927" y="4800600"/>
                  </a:lnTo>
                  <a:lnTo>
                    <a:pt x="8875699" y="4749800"/>
                  </a:lnTo>
                  <a:lnTo>
                    <a:pt x="8870920" y="4711700"/>
                  </a:lnTo>
                  <a:lnTo>
                    <a:pt x="8865595" y="4660900"/>
                  </a:lnTo>
                  <a:lnTo>
                    <a:pt x="8859726" y="4610100"/>
                  </a:lnTo>
                  <a:lnTo>
                    <a:pt x="8853317" y="4559300"/>
                  </a:lnTo>
                  <a:lnTo>
                    <a:pt x="8846370" y="4521200"/>
                  </a:lnTo>
                  <a:lnTo>
                    <a:pt x="8838890" y="4470400"/>
                  </a:lnTo>
                  <a:lnTo>
                    <a:pt x="8830879" y="4419600"/>
                  </a:lnTo>
                  <a:lnTo>
                    <a:pt x="8822340" y="4381500"/>
                  </a:lnTo>
                  <a:lnTo>
                    <a:pt x="8813278" y="4330700"/>
                  </a:lnTo>
                  <a:lnTo>
                    <a:pt x="8803694" y="4292600"/>
                  </a:lnTo>
                  <a:lnTo>
                    <a:pt x="8793592" y="4241800"/>
                  </a:lnTo>
                  <a:lnTo>
                    <a:pt x="8782976" y="4191000"/>
                  </a:lnTo>
                  <a:lnTo>
                    <a:pt x="8771849" y="4152900"/>
                  </a:lnTo>
                  <a:lnTo>
                    <a:pt x="8760214" y="4102100"/>
                  </a:lnTo>
                  <a:lnTo>
                    <a:pt x="8748073" y="4064000"/>
                  </a:lnTo>
                  <a:lnTo>
                    <a:pt x="8735431" y="4013200"/>
                  </a:lnTo>
                  <a:lnTo>
                    <a:pt x="8722291" y="3975100"/>
                  </a:lnTo>
                  <a:lnTo>
                    <a:pt x="8708656" y="3924300"/>
                  </a:lnTo>
                  <a:lnTo>
                    <a:pt x="8694529" y="3886200"/>
                  </a:lnTo>
                  <a:lnTo>
                    <a:pt x="8679913" y="3835400"/>
                  </a:lnTo>
                  <a:lnTo>
                    <a:pt x="8664811" y="3797300"/>
                  </a:lnTo>
                  <a:lnTo>
                    <a:pt x="8649227" y="3759200"/>
                  </a:lnTo>
                  <a:lnTo>
                    <a:pt x="8633165" y="3708400"/>
                  </a:lnTo>
                  <a:lnTo>
                    <a:pt x="8616626" y="3670300"/>
                  </a:lnTo>
                  <a:lnTo>
                    <a:pt x="8599616" y="3632200"/>
                  </a:lnTo>
                  <a:lnTo>
                    <a:pt x="8582135" y="3581400"/>
                  </a:lnTo>
                  <a:lnTo>
                    <a:pt x="8564189" y="3543300"/>
                  </a:lnTo>
                  <a:lnTo>
                    <a:pt x="8545780" y="3505200"/>
                  </a:lnTo>
                  <a:lnTo>
                    <a:pt x="8526911" y="3454400"/>
                  </a:lnTo>
                  <a:lnTo>
                    <a:pt x="8507586" y="3416300"/>
                  </a:lnTo>
                  <a:lnTo>
                    <a:pt x="8487808" y="3378200"/>
                  </a:lnTo>
                  <a:lnTo>
                    <a:pt x="8467580" y="3340100"/>
                  </a:lnTo>
                  <a:lnTo>
                    <a:pt x="8446905" y="3289300"/>
                  </a:lnTo>
                  <a:lnTo>
                    <a:pt x="8425787" y="3251200"/>
                  </a:lnTo>
                  <a:lnTo>
                    <a:pt x="8404228" y="3213100"/>
                  </a:lnTo>
                  <a:lnTo>
                    <a:pt x="8382233" y="3175000"/>
                  </a:lnTo>
                  <a:lnTo>
                    <a:pt x="8359803" y="3136900"/>
                  </a:lnTo>
                  <a:lnTo>
                    <a:pt x="8336944" y="3098800"/>
                  </a:lnTo>
                  <a:lnTo>
                    <a:pt x="8313657" y="3060700"/>
                  </a:lnTo>
                  <a:lnTo>
                    <a:pt x="8289945" y="3022600"/>
                  </a:lnTo>
                  <a:lnTo>
                    <a:pt x="8265813" y="2984500"/>
                  </a:lnTo>
                  <a:lnTo>
                    <a:pt x="8241264" y="2946400"/>
                  </a:lnTo>
                  <a:lnTo>
                    <a:pt x="8216300" y="2908300"/>
                  </a:lnTo>
                  <a:lnTo>
                    <a:pt x="8190925" y="2870200"/>
                  </a:lnTo>
                  <a:lnTo>
                    <a:pt x="8165142" y="2832100"/>
                  </a:lnTo>
                  <a:lnTo>
                    <a:pt x="8138954" y="2794000"/>
                  </a:lnTo>
                  <a:lnTo>
                    <a:pt x="8112365" y="2755900"/>
                  </a:lnTo>
                  <a:lnTo>
                    <a:pt x="8085378" y="2717800"/>
                  </a:lnTo>
                  <a:lnTo>
                    <a:pt x="8057996" y="2679700"/>
                  </a:lnTo>
                  <a:lnTo>
                    <a:pt x="8030222" y="2654300"/>
                  </a:lnTo>
                  <a:lnTo>
                    <a:pt x="8002059" y="2616200"/>
                  </a:lnTo>
                  <a:lnTo>
                    <a:pt x="7973511" y="2578100"/>
                  </a:lnTo>
                  <a:lnTo>
                    <a:pt x="7944582" y="2540000"/>
                  </a:lnTo>
                  <a:lnTo>
                    <a:pt x="7915273" y="2514600"/>
                  </a:lnTo>
                  <a:lnTo>
                    <a:pt x="7885588" y="2476500"/>
                  </a:lnTo>
                  <a:lnTo>
                    <a:pt x="7855532" y="2438400"/>
                  </a:lnTo>
                  <a:lnTo>
                    <a:pt x="7825106" y="2413000"/>
                  </a:lnTo>
                  <a:lnTo>
                    <a:pt x="7794314" y="2374900"/>
                  </a:lnTo>
                  <a:lnTo>
                    <a:pt x="7763160" y="2349500"/>
                  </a:lnTo>
                  <a:lnTo>
                    <a:pt x="7731646" y="2311400"/>
                  </a:lnTo>
                  <a:lnTo>
                    <a:pt x="7699776" y="2273300"/>
                  </a:lnTo>
                  <a:lnTo>
                    <a:pt x="7634980" y="2222500"/>
                  </a:lnTo>
                  <a:lnTo>
                    <a:pt x="7602061" y="2184400"/>
                  </a:lnTo>
                  <a:lnTo>
                    <a:pt x="7568799" y="2159000"/>
                  </a:lnTo>
                  <a:lnTo>
                    <a:pt x="7535196" y="2120900"/>
                  </a:lnTo>
                  <a:lnTo>
                    <a:pt x="7466984" y="2070100"/>
                  </a:lnTo>
                  <a:lnTo>
                    <a:pt x="7432380" y="2032000"/>
                  </a:lnTo>
                  <a:lnTo>
                    <a:pt x="7397450" y="2006600"/>
                  </a:lnTo>
                  <a:lnTo>
                    <a:pt x="7290728" y="1930400"/>
                  </a:lnTo>
                  <a:lnTo>
                    <a:pt x="7254521" y="1892300"/>
                  </a:lnTo>
                  <a:lnTo>
                    <a:pt x="7144048" y="1816100"/>
                  </a:lnTo>
                  <a:lnTo>
                    <a:pt x="7030863" y="1739900"/>
                  </a:lnTo>
                  <a:lnTo>
                    <a:pt x="6992548" y="1727200"/>
                  </a:lnTo>
                  <a:lnTo>
                    <a:pt x="6836434" y="1625600"/>
                  </a:lnTo>
                  <a:lnTo>
                    <a:pt x="6796709" y="1612900"/>
                  </a:lnTo>
                  <a:lnTo>
                    <a:pt x="6716445" y="1562100"/>
                  </a:lnTo>
                  <a:lnTo>
                    <a:pt x="6675913" y="1549400"/>
                  </a:lnTo>
                  <a:lnTo>
                    <a:pt x="6594065" y="1498600"/>
                  </a:lnTo>
                  <a:lnTo>
                    <a:pt x="6552755" y="1485900"/>
                  </a:lnTo>
                  <a:lnTo>
                    <a:pt x="6511192" y="1460500"/>
                  </a:lnTo>
                  <a:lnTo>
                    <a:pt x="6427321" y="1435100"/>
                  </a:lnTo>
                  <a:lnTo>
                    <a:pt x="6385020" y="1409700"/>
                  </a:lnTo>
                  <a:lnTo>
                    <a:pt x="6342478" y="1397000"/>
                  </a:lnTo>
                  <a:lnTo>
                    <a:pt x="6299700" y="1371600"/>
                  </a:lnTo>
                  <a:lnTo>
                    <a:pt x="6082371" y="1308100"/>
                  </a:lnTo>
                  <a:lnTo>
                    <a:pt x="6038241" y="1282700"/>
                  </a:lnTo>
                  <a:lnTo>
                    <a:pt x="5904579" y="1244600"/>
                  </a:lnTo>
                  <a:lnTo>
                    <a:pt x="5859611" y="1244600"/>
                  </a:lnTo>
                  <a:lnTo>
                    <a:pt x="5677764" y="1193800"/>
                  </a:lnTo>
                  <a:lnTo>
                    <a:pt x="5631823" y="1193800"/>
                  </a:lnTo>
                  <a:lnTo>
                    <a:pt x="5539391" y="1168400"/>
                  </a:lnTo>
                  <a:lnTo>
                    <a:pt x="5492905" y="1168400"/>
                  </a:lnTo>
                  <a:lnTo>
                    <a:pt x="5446244" y="1155700"/>
                  </a:lnTo>
                  <a:lnTo>
                    <a:pt x="5399412" y="1155700"/>
                  </a:lnTo>
                  <a:lnTo>
                    <a:pt x="5352410" y="1143000"/>
                  </a:lnTo>
                  <a:lnTo>
                    <a:pt x="5305243" y="1143000"/>
                  </a:lnTo>
                  <a:lnTo>
                    <a:pt x="5257913" y="1130300"/>
                  </a:lnTo>
                  <a:lnTo>
                    <a:pt x="5114982" y="1130300"/>
                  </a:lnTo>
                  <a:lnTo>
                    <a:pt x="5067035" y="1117600"/>
                  </a:lnTo>
                  <a:lnTo>
                    <a:pt x="10899225" y="1117600"/>
                  </a:lnTo>
                  <a:lnTo>
                    <a:pt x="10909577" y="1130300"/>
                  </a:lnTo>
                  <a:lnTo>
                    <a:pt x="10940285" y="1181100"/>
                  </a:lnTo>
                  <a:lnTo>
                    <a:pt x="10970643" y="1231900"/>
                  </a:lnTo>
                  <a:lnTo>
                    <a:pt x="11000648" y="1270000"/>
                  </a:lnTo>
                  <a:lnTo>
                    <a:pt x="11030299" y="1320800"/>
                  </a:lnTo>
                  <a:lnTo>
                    <a:pt x="11059595" y="1371600"/>
                  </a:lnTo>
                  <a:lnTo>
                    <a:pt x="11088533" y="1422400"/>
                  </a:lnTo>
                  <a:lnTo>
                    <a:pt x="11117111" y="1460500"/>
                  </a:lnTo>
                  <a:lnTo>
                    <a:pt x="11145328" y="1511300"/>
                  </a:lnTo>
                  <a:lnTo>
                    <a:pt x="11173181" y="1562100"/>
                  </a:lnTo>
                  <a:lnTo>
                    <a:pt x="11200670" y="1612900"/>
                  </a:lnTo>
                  <a:lnTo>
                    <a:pt x="11227791" y="1663700"/>
                  </a:lnTo>
                  <a:lnTo>
                    <a:pt x="11254543" y="1714500"/>
                  </a:lnTo>
                  <a:lnTo>
                    <a:pt x="11280925" y="1765300"/>
                  </a:lnTo>
                  <a:lnTo>
                    <a:pt x="11306934" y="1803400"/>
                  </a:lnTo>
                  <a:lnTo>
                    <a:pt x="11332569" y="1854200"/>
                  </a:lnTo>
                  <a:lnTo>
                    <a:pt x="11357827" y="1905000"/>
                  </a:lnTo>
                  <a:lnTo>
                    <a:pt x="11382707" y="1955800"/>
                  </a:lnTo>
                  <a:lnTo>
                    <a:pt x="11407207" y="2006600"/>
                  </a:lnTo>
                  <a:lnTo>
                    <a:pt x="11431325" y="2057400"/>
                  </a:lnTo>
                  <a:lnTo>
                    <a:pt x="11455059" y="2108200"/>
                  </a:lnTo>
                  <a:lnTo>
                    <a:pt x="11478407" y="2159000"/>
                  </a:lnTo>
                  <a:lnTo>
                    <a:pt x="11501368" y="2209800"/>
                  </a:lnTo>
                  <a:lnTo>
                    <a:pt x="11523940" y="2260600"/>
                  </a:lnTo>
                  <a:lnTo>
                    <a:pt x="11546120" y="2324100"/>
                  </a:lnTo>
                  <a:lnTo>
                    <a:pt x="11567907" y="2374900"/>
                  </a:lnTo>
                  <a:lnTo>
                    <a:pt x="11589300" y="2425700"/>
                  </a:lnTo>
                  <a:lnTo>
                    <a:pt x="11610295" y="2476500"/>
                  </a:lnTo>
                  <a:lnTo>
                    <a:pt x="11630892" y="2527300"/>
                  </a:lnTo>
                  <a:lnTo>
                    <a:pt x="11651088" y="2578100"/>
                  </a:lnTo>
                  <a:lnTo>
                    <a:pt x="11670882" y="2628900"/>
                  </a:lnTo>
                  <a:lnTo>
                    <a:pt x="11690271" y="2692400"/>
                  </a:lnTo>
                  <a:lnTo>
                    <a:pt x="11709254" y="2743200"/>
                  </a:lnTo>
                  <a:lnTo>
                    <a:pt x="11727830" y="2794000"/>
                  </a:lnTo>
                  <a:lnTo>
                    <a:pt x="11745995" y="2844800"/>
                  </a:lnTo>
                  <a:lnTo>
                    <a:pt x="11763749" y="2908300"/>
                  </a:lnTo>
                  <a:lnTo>
                    <a:pt x="11781089" y="2959100"/>
                  </a:lnTo>
                  <a:lnTo>
                    <a:pt x="11798013" y="3009900"/>
                  </a:lnTo>
                  <a:lnTo>
                    <a:pt x="11814521" y="3060700"/>
                  </a:lnTo>
                  <a:lnTo>
                    <a:pt x="11830609" y="3124200"/>
                  </a:lnTo>
                  <a:lnTo>
                    <a:pt x="11846276" y="3175000"/>
                  </a:lnTo>
                  <a:lnTo>
                    <a:pt x="11861520" y="3225800"/>
                  </a:lnTo>
                  <a:lnTo>
                    <a:pt x="11876339" y="3289300"/>
                  </a:lnTo>
                  <a:lnTo>
                    <a:pt x="11890732" y="3340100"/>
                  </a:lnTo>
                  <a:lnTo>
                    <a:pt x="11904696" y="3390900"/>
                  </a:lnTo>
                  <a:lnTo>
                    <a:pt x="11918230" y="3454400"/>
                  </a:lnTo>
                  <a:lnTo>
                    <a:pt x="11931331" y="3505200"/>
                  </a:lnTo>
                  <a:lnTo>
                    <a:pt x="11943999" y="3568700"/>
                  </a:lnTo>
                  <a:lnTo>
                    <a:pt x="11956230" y="3619500"/>
                  </a:lnTo>
                  <a:lnTo>
                    <a:pt x="11968024" y="3683000"/>
                  </a:lnTo>
                  <a:lnTo>
                    <a:pt x="11979378" y="3733800"/>
                  </a:lnTo>
                  <a:lnTo>
                    <a:pt x="11990291" y="3797300"/>
                  </a:lnTo>
                  <a:lnTo>
                    <a:pt x="12000760" y="3848100"/>
                  </a:lnTo>
                  <a:lnTo>
                    <a:pt x="12010784" y="3898900"/>
                  </a:lnTo>
                  <a:lnTo>
                    <a:pt x="12020360" y="3962400"/>
                  </a:lnTo>
                  <a:lnTo>
                    <a:pt x="12029488" y="4025900"/>
                  </a:lnTo>
                  <a:lnTo>
                    <a:pt x="12038165" y="4076700"/>
                  </a:lnTo>
                  <a:lnTo>
                    <a:pt x="12046389" y="4140200"/>
                  </a:lnTo>
                  <a:lnTo>
                    <a:pt x="12054158" y="4191000"/>
                  </a:lnTo>
                  <a:lnTo>
                    <a:pt x="12061471" y="4254500"/>
                  </a:lnTo>
                  <a:lnTo>
                    <a:pt x="12068326" y="4305300"/>
                  </a:lnTo>
                  <a:lnTo>
                    <a:pt x="12074721" y="4368800"/>
                  </a:lnTo>
                  <a:lnTo>
                    <a:pt x="12080653" y="4419600"/>
                  </a:lnTo>
                  <a:lnTo>
                    <a:pt x="12086122" y="4483100"/>
                  </a:lnTo>
                  <a:lnTo>
                    <a:pt x="12091125" y="4546600"/>
                  </a:lnTo>
                  <a:lnTo>
                    <a:pt x="12095660" y="4597400"/>
                  </a:lnTo>
                  <a:lnTo>
                    <a:pt x="12099726" y="4660900"/>
                  </a:lnTo>
                  <a:lnTo>
                    <a:pt x="12103320" y="4724400"/>
                  </a:lnTo>
                  <a:lnTo>
                    <a:pt x="12106441" y="4775200"/>
                  </a:lnTo>
                  <a:lnTo>
                    <a:pt x="12109088" y="4838700"/>
                  </a:lnTo>
                  <a:lnTo>
                    <a:pt x="12111257" y="4902200"/>
                  </a:lnTo>
                  <a:lnTo>
                    <a:pt x="12112947" y="4953000"/>
                  </a:lnTo>
                  <a:lnTo>
                    <a:pt x="12114157" y="5016500"/>
                  </a:lnTo>
                  <a:lnTo>
                    <a:pt x="12114884" y="5080000"/>
                  </a:lnTo>
                  <a:lnTo>
                    <a:pt x="12115127" y="5130800"/>
                  </a:lnTo>
                  <a:lnTo>
                    <a:pt x="12114884" y="5194300"/>
                  </a:lnTo>
                  <a:lnTo>
                    <a:pt x="12114157" y="5257800"/>
                  </a:lnTo>
                  <a:lnTo>
                    <a:pt x="12112947" y="5321300"/>
                  </a:lnTo>
                  <a:lnTo>
                    <a:pt x="12111257" y="5372100"/>
                  </a:lnTo>
                  <a:lnTo>
                    <a:pt x="12109088" y="5435600"/>
                  </a:lnTo>
                  <a:lnTo>
                    <a:pt x="12106441" y="5499100"/>
                  </a:lnTo>
                  <a:lnTo>
                    <a:pt x="12103320" y="5549900"/>
                  </a:lnTo>
                  <a:lnTo>
                    <a:pt x="12099726" y="5613400"/>
                  </a:lnTo>
                  <a:lnTo>
                    <a:pt x="12095660" y="5676900"/>
                  </a:lnTo>
                  <a:lnTo>
                    <a:pt x="12091125" y="5727700"/>
                  </a:lnTo>
                  <a:lnTo>
                    <a:pt x="12086122" y="5791200"/>
                  </a:lnTo>
                  <a:lnTo>
                    <a:pt x="12080653" y="5842000"/>
                  </a:lnTo>
                  <a:lnTo>
                    <a:pt x="12074721" y="5905500"/>
                  </a:lnTo>
                  <a:lnTo>
                    <a:pt x="12068326" y="5969000"/>
                  </a:lnTo>
                  <a:lnTo>
                    <a:pt x="12061471" y="6019800"/>
                  </a:lnTo>
                  <a:lnTo>
                    <a:pt x="12054158" y="6083300"/>
                  </a:lnTo>
                  <a:lnTo>
                    <a:pt x="12046389" y="6134100"/>
                  </a:lnTo>
                  <a:lnTo>
                    <a:pt x="12038165" y="6197600"/>
                  </a:lnTo>
                  <a:lnTo>
                    <a:pt x="12029488" y="6248400"/>
                  </a:lnTo>
                  <a:lnTo>
                    <a:pt x="12020360" y="6311900"/>
                  </a:lnTo>
                  <a:lnTo>
                    <a:pt x="12010784" y="6362700"/>
                  </a:lnTo>
                  <a:lnTo>
                    <a:pt x="12000760" y="6426200"/>
                  </a:lnTo>
                  <a:lnTo>
                    <a:pt x="11990291" y="6477000"/>
                  </a:lnTo>
                  <a:lnTo>
                    <a:pt x="11979378" y="6540500"/>
                  </a:lnTo>
                  <a:lnTo>
                    <a:pt x="11968024" y="6591300"/>
                  </a:lnTo>
                  <a:lnTo>
                    <a:pt x="11956230" y="6654800"/>
                  </a:lnTo>
                  <a:lnTo>
                    <a:pt x="11943999" y="6705600"/>
                  </a:lnTo>
                  <a:lnTo>
                    <a:pt x="11931331" y="6769100"/>
                  </a:lnTo>
                  <a:lnTo>
                    <a:pt x="11918230" y="6819900"/>
                  </a:lnTo>
                  <a:lnTo>
                    <a:pt x="11904696" y="6883400"/>
                  </a:lnTo>
                  <a:lnTo>
                    <a:pt x="11890732" y="6934200"/>
                  </a:lnTo>
                  <a:lnTo>
                    <a:pt x="11876339" y="6985000"/>
                  </a:lnTo>
                  <a:lnTo>
                    <a:pt x="11861520" y="7048500"/>
                  </a:lnTo>
                  <a:lnTo>
                    <a:pt x="11846276" y="7099300"/>
                  </a:lnTo>
                  <a:lnTo>
                    <a:pt x="11830609" y="7150100"/>
                  </a:lnTo>
                  <a:lnTo>
                    <a:pt x="11814521" y="7213600"/>
                  </a:lnTo>
                  <a:lnTo>
                    <a:pt x="11798013" y="7264400"/>
                  </a:lnTo>
                  <a:lnTo>
                    <a:pt x="11781089" y="7315200"/>
                  </a:lnTo>
                  <a:lnTo>
                    <a:pt x="11763749" y="7366000"/>
                  </a:lnTo>
                  <a:lnTo>
                    <a:pt x="11745995" y="7429500"/>
                  </a:lnTo>
                  <a:lnTo>
                    <a:pt x="11727830" y="7480300"/>
                  </a:lnTo>
                  <a:lnTo>
                    <a:pt x="11709254" y="7531100"/>
                  </a:lnTo>
                  <a:lnTo>
                    <a:pt x="11690271" y="7581900"/>
                  </a:lnTo>
                  <a:lnTo>
                    <a:pt x="11670882" y="7645400"/>
                  </a:lnTo>
                  <a:lnTo>
                    <a:pt x="11651088" y="7696200"/>
                  </a:lnTo>
                  <a:lnTo>
                    <a:pt x="11630892" y="7747000"/>
                  </a:lnTo>
                  <a:lnTo>
                    <a:pt x="11610295" y="7797800"/>
                  </a:lnTo>
                  <a:lnTo>
                    <a:pt x="11589300" y="7848600"/>
                  </a:lnTo>
                  <a:lnTo>
                    <a:pt x="11567907" y="7899400"/>
                  </a:lnTo>
                  <a:lnTo>
                    <a:pt x="11546120" y="7950200"/>
                  </a:lnTo>
                  <a:lnTo>
                    <a:pt x="11523940" y="8013700"/>
                  </a:lnTo>
                  <a:lnTo>
                    <a:pt x="11501368" y="8064500"/>
                  </a:lnTo>
                  <a:lnTo>
                    <a:pt x="11478407" y="8115300"/>
                  </a:lnTo>
                  <a:lnTo>
                    <a:pt x="11455059" y="8166100"/>
                  </a:lnTo>
                  <a:lnTo>
                    <a:pt x="11431325" y="8216900"/>
                  </a:lnTo>
                  <a:lnTo>
                    <a:pt x="11407207" y="8267700"/>
                  </a:lnTo>
                  <a:lnTo>
                    <a:pt x="11382707" y="8318500"/>
                  </a:lnTo>
                  <a:lnTo>
                    <a:pt x="11357827" y="8369300"/>
                  </a:lnTo>
                  <a:lnTo>
                    <a:pt x="11332569" y="8420100"/>
                  </a:lnTo>
                  <a:lnTo>
                    <a:pt x="11306934" y="8470900"/>
                  </a:lnTo>
                  <a:lnTo>
                    <a:pt x="11280925" y="8509000"/>
                  </a:lnTo>
                  <a:lnTo>
                    <a:pt x="11254543" y="8559800"/>
                  </a:lnTo>
                  <a:lnTo>
                    <a:pt x="11227791" y="8610600"/>
                  </a:lnTo>
                  <a:lnTo>
                    <a:pt x="11200670" y="8661400"/>
                  </a:lnTo>
                  <a:lnTo>
                    <a:pt x="11173181" y="8712200"/>
                  </a:lnTo>
                  <a:lnTo>
                    <a:pt x="11145328" y="8763000"/>
                  </a:lnTo>
                  <a:lnTo>
                    <a:pt x="11117111" y="8813800"/>
                  </a:lnTo>
                  <a:lnTo>
                    <a:pt x="11088533" y="8851900"/>
                  </a:lnTo>
                  <a:lnTo>
                    <a:pt x="11059595" y="8902700"/>
                  </a:lnTo>
                  <a:lnTo>
                    <a:pt x="11030299" y="8953500"/>
                  </a:lnTo>
                  <a:lnTo>
                    <a:pt x="11000648" y="9004300"/>
                  </a:lnTo>
                  <a:lnTo>
                    <a:pt x="10970643" y="9042400"/>
                  </a:lnTo>
                  <a:lnTo>
                    <a:pt x="10940285" y="9093200"/>
                  </a:lnTo>
                  <a:lnTo>
                    <a:pt x="10909577" y="9144000"/>
                  </a:lnTo>
                  <a:lnTo>
                    <a:pt x="10899225" y="91567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102" y="4760000"/>
              <a:ext cx="14220839" cy="7715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742" y="5819698"/>
              <a:ext cx="11010899" cy="28384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370" dirty="0"/>
              <a:t>A델</a:t>
            </a:r>
            <a:r>
              <a:rPr spc="75" dirty="0"/>
              <a:t> </a:t>
            </a:r>
            <a:r>
              <a:rPr spc="375" dirty="0"/>
              <a:t>ή명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333064" y="2443803"/>
            <a:ext cx="123825" cy="1609725"/>
            <a:chOff x="1333064" y="2443803"/>
            <a:chExt cx="123825" cy="16097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064" y="2443803"/>
              <a:ext cx="123825" cy="123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064" y="3434403"/>
              <a:ext cx="123825" cy="1238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064" y="3929703"/>
              <a:ext cx="123825" cy="1238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84402" y="1611581"/>
            <a:ext cx="15636875" cy="258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3.2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1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텍스E</a:t>
            </a:r>
            <a:r>
              <a:rPr sz="24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(KoBERT)</a:t>
            </a:r>
            <a:endParaRPr sz="2400">
              <a:latin typeface="Noto Sans CJK JP Regular"/>
              <a:cs typeface="Noto Sans CJK JP Regular"/>
            </a:endParaRPr>
          </a:p>
          <a:p>
            <a:pPr marL="461645" marR="5080">
              <a:lnSpc>
                <a:spcPct val="125000"/>
              </a:lnSpc>
              <a:spcBef>
                <a:spcPts val="1695"/>
              </a:spcBef>
            </a:pPr>
            <a:r>
              <a:rPr sz="2600" b="1" spc="735" dirty="0">
                <a:solidFill>
                  <a:srgbClr val="0E138C"/>
                </a:solidFill>
                <a:latin typeface="UnDinaru"/>
                <a:cs typeface="UnDinaru"/>
              </a:rPr>
              <a:t>구;</a:t>
            </a:r>
            <a:r>
              <a:rPr sz="2600" b="1" spc="-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heavy" spc="37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  <a:hlinkClick r:id="rId6"/>
              </a:rPr>
              <a:t>BERT</a:t>
            </a:r>
            <a:r>
              <a:rPr sz="2600" b="1" u="heavy" spc="-1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  <a:hlinkClick r:id="rId6"/>
              </a:rPr>
              <a:t> </a:t>
            </a:r>
            <a:r>
              <a:rPr sz="2600" b="1" u="heavy" spc="9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  <a:hlinkClick r:id="rId6"/>
              </a:rPr>
              <a:t>b6se</a:t>
            </a:r>
            <a:r>
              <a:rPr sz="2600" b="1" u="heavy" spc="-1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  <a:hlinkClick r:id="rId6"/>
              </a:rPr>
              <a:t> </a:t>
            </a:r>
            <a:r>
              <a:rPr sz="2600" b="1" u="heavy" spc="19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  <a:hlinkClick r:id="rId6"/>
              </a:rPr>
              <a:t>multilin</a:t>
            </a:r>
            <a:r>
              <a:rPr sz="2600" b="1" u="none" spc="195" dirty="0">
                <a:solidFill>
                  <a:srgbClr val="0E138C"/>
                </a:solidFill>
                <a:latin typeface="UnDinaru"/>
                <a:cs typeface="UnDinaru"/>
                <a:hlinkClick r:id="rId6"/>
              </a:rPr>
              <a:t>g</a:t>
            </a:r>
            <a:r>
              <a:rPr sz="2600" b="1" u="heavy" spc="19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  <a:hlinkClick r:id="rId6"/>
              </a:rPr>
              <a:t>u6l</a:t>
            </a:r>
            <a:r>
              <a:rPr sz="2600" b="1" u="heavy" spc="-1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  <a:hlinkClick r:id="rId6"/>
              </a:rPr>
              <a:t> </a:t>
            </a:r>
            <a:r>
              <a:rPr sz="2600" b="1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  <a:hlinkClick r:id="rId6"/>
              </a:rPr>
              <a:t>c6sed</a:t>
            </a:r>
            <a:r>
              <a:rPr sz="2600" b="1" u="none" dirty="0">
                <a:solidFill>
                  <a:srgbClr val="0E138C"/>
                </a:solidFill>
                <a:latin typeface="UnDinaru"/>
                <a:cs typeface="UnDinaru"/>
              </a:rPr>
              <a:t>의</a:t>
            </a:r>
            <a:r>
              <a:rPr sz="2600" b="1" u="none" spc="-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-265" dirty="0">
                <a:solidFill>
                  <a:srgbClr val="0E138C"/>
                </a:solidFill>
                <a:latin typeface="UnDinaru"/>
                <a:cs typeface="UnDinaru"/>
              </a:rPr>
              <a:t>한국어</a:t>
            </a:r>
            <a:r>
              <a:rPr sz="2600" b="1" u="none" spc="-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735" dirty="0">
                <a:solidFill>
                  <a:srgbClr val="0E138C"/>
                </a:solidFill>
                <a:latin typeface="UnDinaru"/>
                <a:cs typeface="UnDinaru"/>
              </a:rPr>
              <a:t>성.</a:t>
            </a:r>
            <a:r>
              <a:rPr sz="2600" b="1" u="none" spc="-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220" dirty="0">
                <a:solidFill>
                  <a:srgbClr val="0E138C"/>
                </a:solidFill>
                <a:latin typeface="UnDinaru"/>
                <a:cs typeface="UnDinaru"/>
              </a:rPr>
              <a:t>한계E</a:t>
            </a:r>
            <a:r>
              <a:rPr sz="2600" b="1" u="none" spc="-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245" dirty="0">
                <a:solidFill>
                  <a:srgbClr val="0E138C"/>
                </a:solidFill>
                <a:latin typeface="UnDinaru"/>
                <a:cs typeface="UnDinaru"/>
              </a:rPr>
              <a:t>SKT-</a:t>
            </a:r>
            <a:r>
              <a:rPr sz="2600" b="1" u="none" dirty="0">
                <a:solidFill>
                  <a:srgbClr val="0E138C"/>
                </a:solidFill>
                <a:latin typeface="UnDinaru"/>
                <a:cs typeface="UnDinaru"/>
              </a:rPr>
              <a:t>BF6in에서</a:t>
            </a:r>
            <a:r>
              <a:rPr sz="2600" b="1" u="none" spc="-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-265" dirty="0">
                <a:solidFill>
                  <a:srgbClr val="0E138C"/>
                </a:solidFill>
                <a:latin typeface="UnDinaru"/>
                <a:cs typeface="UnDinaru"/>
              </a:rPr>
              <a:t>한국어</a:t>
            </a:r>
            <a:r>
              <a:rPr sz="2600" b="1" u="none" spc="-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-265" dirty="0">
                <a:solidFill>
                  <a:srgbClr val="0E138C"/>
                </a:solidFill>
                <a:latin typeface="UnDinaru"/>
                <a:cs typeface="UnDinaru"/>
              </a:rPr>
              <a:t>자연어</a:t>
            </a:r>
            <a:r>
              <a:rPr sz="2600" b="1" u="none" spc="-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185" dirty="0">
                <a:solidFill>
                  <a:srgbClr val="0E138C"/>
                </a:solidFill>
                <a:latin typeface="UnDinaru"/>
                <a:cs typeface="UnDinaru"/>
              </a:rPr>
              <a:t>처Y를</a:t>
            </a:r>
            <a:r>
              <a:rPr sz="2600" b="1" u="none" spc="-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-254" dirty="0">
                <a:solidFill>
                  <a:srgbClr val="0E138C"/>
                </a:solidFill>
                <a:latin typeface="UnDinaru"/>
                <a:cs typeface="UnDinaru"/>
              </a:rPr>
              <a:t>위해</a:t>
            </a:r>
            <a:r>
              <a:rPr sz="2600" b="1" u="none" spc="-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95" dirty="0">
                <a:solidFill>
                  <a:srgbClr val="0E138C"/>
                </a:solidFill>
                <a:latin typeface="UnDinaru"/>
                <a:cs typeface="UnDinaru"/>
              </a:rPr>
              <a:t>최F화한 </a:t>
            </a:r>
            <a:r>
              <a:rPr sz="2600" b="1" u="none" spc="375" dirty="0">
                <a:solidFill>
                  <a:srgbClr val="0E138C"/>
                </a:solidFill>
                <a:latin typeface="UnDinaru"/>
                <a:cs typeface="UnDinaru"/>
              </a:rPr>
              <a:t>BERT</a:t>
            </a:r>
            <a:r>
              <a:rPr sz="2600" b="1" u="none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-200" dirty="0">
                <a:solidFill>
                  <a:srgbClr val="0E138C"/>
                </a:solidFill>
                <a:latin typeface="UnDinaru"/>
                <a:cs typeface="UnDinaru"/>
              </a:rPr>
              <a:t>기№</a:t>
            </a:r>
            <a:r>
              <a:rPr sz="2600" b="1" u="none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u="none" spc="225" dirty="0">
                <a:solidFill>
                  <a:srgbClr val="0E138C"/>
                </a:solidFill>
                <a:latin typeface="UnDinaru"/>
                <a:cs typeface="UnDinaru"/>
              </a:rPr>
              <a:t>A델</a:t>
            </a:r>
            <a:endParaRPr sz="2600">
              <a:latin typeface="UnDinaru"/>
              <a:cs typeface="UnDinaru"/>
            </a:endParaRPr>
          </a:p>
          <a:p>
            <a:pPr marL="461645" marR="6032500">
              <a:lnSpc>
                <a:spcPct val="125000"/>
              </a:lnSpc>
            </a:pPr>
            <a:r>
              <a:rPr sz="2600" b="1" spc="160" dirty="0">
                <a:solidFill>
                  <a:srgbClr val="0E138C"/>
                </a:solidFill>
                <a:latin typeface="UnDinaru"/>
                <a:cs typeface="UnDinaru"/>
              </a:rPr>
              <a:t>tF6ining</a:t>
            </a:r>
            <a:r>
              <a:rPr sz="2600" b="1" spc="-5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190" dirty="0">
                <a:solidFill>
                  <a:srgbClr val="0E138C"/>
                </a:solidFill>
                <a:latin typeface="UnDinaru"/>
                <a:cs typeface="UnDinaru"/>
              </a:rPr>
              <a:t>set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dirty="0">
                <a:solidFill>
                  <a:srgbClr val="0E138C"/>
                </a:solidFill>
                <a:latin typeface="UnDinaru"/>
                <a:cs typeface="UnDinaru"/>
              </a:rPr>
              <a:t>-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175" dirty="0">
                <a:solidFill>
                  <a:srgbClr val="0E138C"/>
                </a:solidFill>
                <a:latin typeface="UnDinaru"/>
                <a:cs typeface="UnDinaru"/>
              </a:rPr>
              <a:t>d6t6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215" dirty="0">
                <a:solidFill>
                  <a:srgbClr val="0E138C"/>
                </a:solidFill>
                <a:latin typeface="UnDinaru"/>
                <a:cs typeface="UnDinaru"/>
              </a:rPr>
              <a:t>: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-265" dirty="0">
                <a:solidFill>
                  <a:srgbClr val="0E138C"/>
                </a:solidFill>
                <a:latin typeface="UnDinaru"/>
                <a:cs typeface="UnDinaru"/>
              </a:rPr>
              <a:t>한국어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-254" dirty="0">
                <a:solidFill>
                  <a:srgbClr val="0E138C"/>
                </a:solidFill>
                <a:latin typeface="UnDinaru"/>
                <a:cs typeface="UnDinaru"/>
              </a:rPr>
              <a:t>위키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dirty="0">
                <a:solidFill>
                  <a:srgbClr val="0E138C"/>
                </a:solidFill>
                <a:latin typeface="UnDinaru"/>
                <a:cs typeface="UnDinaru"/>
              </a:rPr>
              <a:t>/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-200" dirty="0">
                <a:solidFill>
                  <a:srgbClr val="0E138C"/>
                </a:solidFill>
                <a:latin typeface="UnDinaru"/>
                <a:cs typeface="UnDinaru"/>
              </a:rPr>
              <a:t>№장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215" dirty="0">
                <a:solidFill>
                  <a:srgbClr val="0E138C"/>
                </a:solidFill>
                <a:latin typeface="UnDinaru"/>
                <a:cs typeface="UnDinaru"/>
              </a:rPr>
              <a:t>: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50" dirty="0">
                <a:solidFill>
                  <a:srgbClr val="0E138C"/>
                </a:solidFill>
                <a:latin typeface="UnDinaru"/>
                <a:cs typeface="UnDinaru"/>
              </a:rPr>
              <a:t>5M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dirty="0">
                <a:solidFill>
                  <a:srgbClr val="0E138C"/>
                </a:solidFill>
                <a:latin typeface="UnDinaru"/>
                <a:cs typeface="UnDinaru"/>
              </a:rPr>
              <a:t>/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-254" dirty="0">
                <a:solidFill>
                  <a:srgbClr val="0E138C"/>
                </a:solidFill>
                <a:latin typeface="UnDinaru"/>
                <a:cs typeface="UnDinaru"/>
              </a:rPr>
              <a:t>단어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215" dirty="0">
                <a:solidFill>
                  <a:srgbClr val="0E138C"/>
                </a:solidFill>
                <a:latin typeface="UnDinaru"/>
                <a:cs typeface="UnDinaru"/>
              </a:rPr>
              <a:t>:</a:t>
            </a:r>
            <a:r>
              <a:rPr sz="26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25" dirty="0">
                <a:solidFill>
                  <a:srgbClr val="0E138C"/>
                </a:solidFill>
                <a:latin typeface="UnDinaru"/>
                <a:cs typeface="UnDinaru"/>
              </a:rPr>
              <a:t>54M </a:t>
            </a:r>
            <a:r>
              <a:rPr sz="2600" b="1" spc="150" dirty="0">
                <a:solidFill>
                  <a:srgbClr val="0E138C"/>
                </a:solidFill>
                <a:latin typeface="UnDinaru"/>
                <a:cs typeface="UnDinaru"/>
              </a:rPr>
              <a:t>b6tchsize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215" dirty="0">
                <a:solidFill>
                  <a:srgbClr val="0E138C"/>
                </a:solidFill>
                <a:latin typeface="UnDinaru"/>
                <a:cs typeface="UnDinaru"/>
              </a:rPr>
              <a:t>: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335" dirty="0">
                <a:solidFill>
                  <a:srgbClr val="0E138C"/>
                </a:solidFill>
                <a:latin typeface="UnDinaru"/>
                <a:cs typeface="UnDinaru"/>
              </a:rPr>
              <a:t>16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dirty="0">
                <a:solidFill>
                  <a:srgbClr val="0E138C"/>
                </a:solidFill>
                <a:latin typeface="UnDinaru"/>
                <a:cs typeface="UnDinaru"/>
              </a:rPr>
              <a:t>/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140" dirty="0">
                <a:solidFill>
                  <a:srgbClr val="0E138C"/>
                </a:solidFill>
                <a:latin typeface="UnDinaru"/>
                <a:cs typeface="UnDinaru"/>
              </a:rPr>
              <a:t>lF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215" dirty="0">
                <a:solidFill>
                  <a:srgbClr val="0E138C"/>
                </a:solidFill>
                <a:latin typeface="UnDinaru"/>
                <a:cs typeface="UnDinaru"/>
              </a:rPr>
              <a:t>: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dirty="0">
                <a:solidFill>
                  <a:srgbClr val="0E138C"/>
                </a:solidFill>
                <a:latin typeface="UnDinaru"/>
                <a:cs typeface="UnDinaru"/>
              </a:rPr>
              <a:t>2e-</a:t>
            </a:r>
            <a:r>
              <a:rPr sz="2600" b="1" spc="135" dirty="0">
                <a:solidFill>
                  <a:srgbClr val="0E138C"/>
                </a:solidFill>
                <a:latin typeface="UnDinaru"/>
                <a:cs typeface="UnDinaru"/>
              </a:rPr>
              <a:t>5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1240" dirty="0">
                <a:solidFill>
                  <a:srgbClr val="0E138C"/>
                </a:solidFill>
                <a:latin typeface="UnDinaru"/>
                <a:cs typeface="UnDinaru"/>
              </a:rPr>
              <a:t>E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270" dirty="0">
                <a:solidFill>
                  <a:srgbClr val="0E138C"/>
                </a:solidFill>
                <a:latin typeface="UnDinaru"/>
                <a:cs typeface="UnDinaru"/>
              </a:rPr>
              <a:t>text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180" dirty="0">
                <a:solidFill>
                  <a:srgbClr val="0E138C"/>
                </a:solidFill>
                <a:latin typeface="UnDinaru"/>
                <a:cs typeface="UnDinaru"/>
              </a:rPr>
              <a:t>model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120" dirty="0">
                <a:solidFill>
                  <a:srgbClr val="0E138C"/>
                </a:solidFill>
                <a:latin typeface="UnDinaru"/>
                <a:cs typeface="UnDinaru"/>
              </a:rPr>
              <a:t>hypeFp6F6meteFs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-60" dirty="0">
                <a:solidFill>
                  <a:srgbClr val="0E138C"/>
                </a:solidFill>
                <a:latin typeface="UnDinaru"/>
                <a:cs typeface="UnDinaru"/>
              </a:rPr>
              <a:t>통일</a:t>
            </a:r>
            <a:endParaRPr sz="2600">
              <a:latin typeface="UnDinaru"/>
              <a:cs typeface="UnDinar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12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10274300"/>
            <a:chOff x="0" y="0"/>
            <a:chExt cx="17371060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15165" cy="10274300"/>
            </a:xfrm>
            <a:custGeom>
              <a:avLst/>
              <a:gdLst/>
              <a:ahLst/>
              <a:cxnLst/>
              <a:rect l="l" t="t" r="r" b="b"/>
              <a:pathLst>
                <a:path w="12115165" h="10274300">
                  <a:moveTo>
                    <a:pt x="9971120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9971223" y="0"/>
                  </a:lnTo>
                  <a:lnTo>
                    <a:pt x="9994333" y="12700"/>
                  </a:lnTo>
                  <a:lnTo>
                    <a:pt x="10033494" y="50800"/>
                  </a:lnTo>
                  <a:lnTo>
                    <a:pt x="10072353" y="101600"/>
                  </a:lnTo>
                  <a:lnTo>
                    <a:pt x="10149158" y="177800"/>
                  </a:lnTo>
                  <a:lnTo>
                    <a:pt x="10224734" y="254000"/>
                  </a:lnTo>
                  <a:lnTo>
                    <a:pt x="10262056" y="304800"/>
                  </a:lnTo>
                  <a:lnTo>
                    <a:pt x="10335759" y="381000"/>
                  </a:lnTo>
                  <a:lnTo>
                    <a:pt x="10372136" y="419100"/>
                  </a:lnTo>
                  <a:lnTo>
                    <a:pt x="10408195" y="469900"/>
                  </a:lnTo>
                  <a:lnTo>
                    <a:pt x="10479349" y="546100"/>
                  </a:lnTo>
                  <a:lnTo>
                    <a:pt x="10514441" y="596900"/>
                  </a:lnTo>
                  <a:lnTo>
                    <a:pt x="10549207" y="635000"/>
                  </a:lnTo>
                  <a:lnTo>
                    <a:pt x="10583644" y="685800"/>
                  </a:lnTo>
                  <a:lnTo>
                    <a:pt x="10617752" y="723900"/>
                  </a:lnTo>
                  <a:lnTo>
                    <a:pt x="10651529" y="774700"/>
                  </a:lnTo>
                  <a:lnTo>
                    <a:pt x="10684972" y="812800"/>
                  </a:lnTo>
                  <a:lnTo>
                    <a:pt x="10718079" y="863600"/>
                  </a:lnTo>
                  <a:lnTo>
                    <a:pt x="10750850" y="901700"/>
                  </a:lnTo>
                  <a:lnTo>
                    <a:pt x="10783281" y="952500"/>
                  </a:lnTo>
                  <a:lnTo>
                    <a:pt x="10815371" y="990600"/>
                  </a:lnTo>
                  <a:lnTo>
                    <a:pt x="10847118" y="1041400"/>
                  </a:lnTo>
                  <a:lnTo>
                    <a:pt x="10878521" y="1092200"/>
                  </a:lnTo>
                  <a:lnTo>
                    <a:pt x="10899225" y="1117600"/>
                  </a:lnTo>
                  <a:lnTo>
                    <a:pt x="4680603" y="1117600"/>
                  </a:lnTo>
                  <a:lnTo>
                    <a:pt x="4632656" y="1130300"/>
                  </a:lnTo>
                  <a:lnTo>
                    <a:pt x="4489725" y="1130300"/>
                  </a:lnTo>
                  <a:lnTo>
                    <a:pt x="4442396" y="1143000"/>
                  </a:lnTo>
                  <a:lnTo>
                    <a:pt x="4395228" y="1143000"/>
                  </a:lnTo>
                  <a:lnTo>
                    <a:pt x="4348227" y="1155700"/>
                  </a:lnTo>
                  <a:lnTo>
                    <a:pt x="4301394" y="1155700"/>
                  </a:lnTo>
                  <a:lnTo>
                    <a:pt x="4254733" y="1168400"/>
                  </a:lnTo>
                  <a:lnTo>
                    <a:pt x="4208247" y="1168400"/>
                  </a:lnTo>
                  <a:lnTo>
                    <a:pt x="4115815" y="1193800"/>
                  </a:lnTo>
                  <a:lnTo>
                    <a:pt x="4069874" y="1193800"/>
                  </a:lnTo>
                  <a:lnTo>
                    <a:pt x="3888027" y="1244600"/>
                  </a:lnTo>
                  <a:lnTo>
                    <a:pt x="3843060" y="1244600"/>
                  </a:lnTo>
                  <a:lnTo>
                    <a:pt x="3709397" y="1282700"/>
                  </a:lnTo>
                  <a:lnTo>
                    <a:pt x="3665267" y="1308100"/>
                  </a:lnTo>
                  <a:lnTo>
                    <a:pt x="3447939" y="1371600"/>
                  </a:lnTo>
                  <a:lnTo>
                    <a:pt x="3405160" y="1397000"/>
                  </a:lnTo>
                  <a:lnTo>
                    <a:pt x="3362619" y="1409700"/>
                  </a:lnTo>
                  <a:lnTo>
                    <a:pt x="3320317" y="1435100"/>
                  </a:lnTo>
                  <a:lnTo>
                    <a:pt x="3236446" y="1460500"/>
                  </a:lnTo>
                  <a:lnTo>
                    <a:pt x="3194883" y="1485900"/>
                  </a:lnTo>
                  <a:lnTo>
                    <a:pt x="3153573" y="1498600"/>
                  </a:lnTo>
                  <a:lnTo>
                    <a:pt x="3071725" y="1549400"/>
                  </a:lnTo>
                  <a:lnTo>
                    <a:pt x="3031193" y="1562100"/>
                  </a:lnTo>
                  <a:lnTo>
                    <a:pt x="2950929" y="1612900"/>
                  </a:lnTo>
                  <a:lnTo>
                    <a:pt x="2911204" y="1625600"/>
                  </a:lnTo>
                  <a:lnTo>
                    <a:pt x="2755090" y="1727200"/>
                  </a:lnTo>
                  <a:lnTo>
                    <a:pt x="2716775" y="1739900"/>
                  </a:lnTo>
                  <a:lnTo>
                    <a:pt x="2603590" y="1816100"/>
                  </a:lnTo>
                  <a:lnTo>
                    <a:pt x="2493117" y="1892300"/>
                  </a:lnTo>
                  <a:lnTo>
                    <a:pt x="2456910" y="1930400"/>
                  </a:lnTo>
                  <a:lnTo>
                    <a:pt x="2350188" y="2006600"/>
                  </a:lnTo>
                  <a:lnTo>
                    <a:pt x="2315258" y="2032000"/>
                  </a:lnTo>
                  <a:lnTo>
                    <a:pt x="2280655" y="2070100"/>
                  </a:lnTo>
                  <a:lnTo>
                    <a:pt x="2212442" y="2120900"/>
                  </a:lnTo>
                  <a:lnTo>
                    <a:pt x="2178840" y="2159000"/>
                  </a:lnTo>
                  <a:lnTo>
                    <a:pt x="2145577" y="2184400"/>
                  </a:lnTo>
                  <a:lnTo>
                    <a:pt x="2112658" y="2222500"/>
                  </a:lnTo>
                  <a:lnTo>
                    <a:pt x="2047862" y="2273300"/>
                  </a:lnTo>
                  <a:lnTo>
                    <a:pt x="2015992" y="2311400"/>
                  </a:lnTo>
                  <a:lnTo>
                    <a:pt x="1984478" y="2349500"/>
                  </a:lnTo>
                  <a:lnTo>
                    <a:pt x="1953324" y="2374900"/>
                  </a:lnTo>
                  <a:lnTo>
                    <a:pt x="1922532" y="2413000"/>
                  </a:lnTo>
                  <a:lnTo>
                    <a:pt x="1892106" y="2438400"/>
                  </a:lnTo>
                  <a:lnTo>
                    <a:pt x="1862050" y="2476500"/>
                  </a:lnTo>
                  <a:lnTo>
                    <a:pt x="1832365" y="2514600"/>
                  </a:lnTo>
                  <a:lnTo>
                    <a:pt x="1803057" y="2540000"/>
                  </a:lnTo>
                  <a:lnTo>
                    <a:pt x="1774127" y="2578100"/>
                  </a:lnTo>
                  <a:lnTo>
                    <a:pt x="1745579" y="2616200"/>
                  </a:lnTo>
                  <a:lnTo>
                    <a:pt x="1717416" y="2654300"/>
                  </a:lnTo>
                  <a:lnTo>
                    <a:pt x="1689642" y="2679700"/>
                  </a:lnTo>
                  <a:lnTo>
                    <a:pt x="1662260" y="2717800"/>
                  </a:lnTo>
                  <a:lnTo>
                    <a:pt x="1635273" y="2755900"/>
                  </a:lnTo>
                  <a:lnTo>
                    <a:pt x="1608684" y="2794000"/>
                  </a:lnTo>
                  <a:lnTo>
                    <a:pt x="1582496" y="2832100"/>
                  </a:lnTo>
                  <a:lnTo>
                    <a:pt x="1556713" y="2870200"/>
                  </a:lnTo>
                  <a:lnTo>
                    <a:pt x="1531338" y="2908300"/>
                  </a:lnTo>
                  <a:lnTo>
                    <a:pt x="1506374" y="2946400"/>
                  </a:lnTo>
                  <a:lnTo>
                    <a:pt x="1481825" y="2984500"/>
                  </a:lnTo>
                  <a:lnTo>
                    <a:pt x="1457693" y="3022600"/>
                  </a:lnTo>
                  <a:lnTo>
                    <a:pt x="1433982" y="3060700"/>
                  </a:lnTo>
                  <a:lnTo>
                    <a:pt x="1410695" y="3098800"/>
                  </a:lnTo>
                  <a:lnTo>
                    <a:pt x="1387835" y="3136900"/>
                  </a:lnTo>
                  <a:lnTo>
                    <a:pt x="1365406" y="3175000"/>
                  </a:lnTo>
                  <a:lnTo>
                    <a:pt x="1343410" y="3213100"/>
                  </a:lnTo>
                  <a:lnTo>
                    <a:pt x="1321852" y="3251200"/>
                  </a:lnTo>
                  <a:lnTo>
                    <a:pt x="1300733" y="3289300"/>
                  </a:lnTo>
                  <a:lnTo>
                    <a:pt x="1280058" y="3340100"/>
                  </a:lnTo>
                  <a:lnTo>
                    <a:pt x="1259830" y="3378200"/>
                  </a:lnTo>
                  <a:lnTo>
                    <a:pt x="1240052" y="3416300"/>
                  </a:lnTo>
                  <a:lnTo>
                    <a:pt x="1220727" y="3454400"/>
                  </a:lnTo>
                  <a:lnTo>
                    <a:pt x="1201858" y="3505200"/>
                  </a:lnTo>
                  <a:lnTo>
                    <a:pt x="1183449" y="3543300"/>
                  </a:lnTo>
                  <a:lnTo>
                    <a:pt x="1165503" y="3581400"/>
                  </a:lnTo>
                  <a:lnTo>
                    <a:pt x="1148023" y="3632200"/>
                  </a:lnTo>
                  <a:lnTo>
                    <a:pt x="1131012" y="3670300"/>
                  </a:lnTo>
                  <a:lnTo>
                    <a:pt x="1114473" y="3708400"/>
                  </a:lnTo>
                  <a:lnTo>
                    <a:pt x="1098411" y="3759200"/>
                  </a:lnTo>
                  <a:lnTo>
                    <a:pt x="1082827" y="3797300"/>
                  </a:lnTo>
                  <a:lnTo>
                    <a:pt x="1067726" y="3835400"/>
                  </a:lnTo>
                  <a:lnTo>
                    <a:pt x="1053110" y="3886200"/>
                  </a:lnTo>
                  <a:lnTo>
                    <a:pt x="1038982" y="3924300"/>
                  </a:lnTo>
                  <a:lnTo>
                    <a:pt x="1025347" y="3975100"/>
                  </a:lnTo>
                  <a:lnTo>
                    <a:pt x="1012207" y="4013200"/>
                  </a:lnTo>
                  <a:lnTo>
                    <a:pt x="999565" y="4064000"/>
                  </a:lnTo>
                  <a:lnTo>
                    <a:pt x="987425" y="4102100"/>
                  </a:lnTo>
                  <a:lnTo>
                    <a:pt x="975789" y="4152900"/>
                  </a:lnTo>
                  <a:lnTo>
                    <a:pt x="964662" y="4191000"/>
                  </a:lnTo>
                  <a:lnTo>
                    <a:pt x="954046" y="4241800"/>
                  </a:lnTo>
                  <a:lnTo>
                    <a:pt x="943944" y="4292600"/>
                  </a:lnTo>
                  <a:lnTo>
                    <a:pt x="934361" y="4330700"/>
                  </a:lnTo>
                  <a:lnTo>
                    <a:pt x="925298" y="4381500"/>
                  </a:lnTo>
                  <a:lnTo>
                    <a:pt x="916759" y="4419600"/>
                  </a:lnTo>
                  <a:lnTo>
                    <a:pt x="908748" y="4470400"/>
                  </a:lnTo>
                  <a:lnTo>
                    <a:pt x="901268" y="4521200"/>
                  </a:lnTo>
                  <a:lnTo>
                    <a:pt x="894321" y="4559300"/>
                  </a:lnTo>
                  <a:lnTo>
                    <a:pt x="887912" y="4610100"/>
                  </a:lnTo>
                  <a:lnTo>
                    <a:pt x="882043" y="4660900"/>
                  </a:lnTo>
                  <a:lnTo>
                    <a:pt x="876718" y="4711700"/>
                  </a:lnTo>
                  <a:lnTo>
                    <a:pt x="871939" y="4749800"/>
                  </a:lnTo>
                  <a:lnTo>
                    <a:pt x="867711" y="4800600"/>
                  </a:lnTo>
                  <a:lnTo>
                    <a:pt x="864036" y="4851400"/>
                  </a:lnTo>
                  <a:lnTo>
                    <a:pt x="860917" y="4902200"/>
                  </a:lnTo>
                  <a:lnTo>
                    <a:pt x="858358" y="4940300"/>
                  </a:lnTo>
                  <a:lnTo>
                    <a:pt x="856363" y="4991100"/>
                  </a:lnTo>
                  <a:lnTo>
                    <a:pt x="854933" y="5041900"/>
                  </a:lnTo>
                  <a:lnTo>
                    <a:pt x="854073" y="5092700"/>
                  </a:lnTo>
                  <a:lnTo>
                    <a:pt x="853785" y="5130800"/>
                  </a:lnTo>
                  <a:lnTo>
                    <a:pt x="854068" y="5181600"/>
                  </a:lnTo>
                  <a:lnTo>
                    <a:pt x="854915" y="5232400"/>
                  </a:lnTo>
                  <a:lnTo>
                    <a:pt x="856321" y="5283200"/>
                  </a:lnTo>
                  <a:lnTo>
                    <a:pt x="858285" y="5334000"/>
                  </a:lnTo>
                  <a:lnTo>
                    <a:pt x="860804" y="5372100"/>
                  </a:lnTo>
                  <a:lnTo>
                    <a:pt x="863873" y="5422900"/>
                  </a:lnTo>
                  <a:lnTo>
                    <a:pt x="867490" y="5473700"/>
                  </a:lnTo>
                  <a:lnTo>
                    <a:pt x="871651" y="5524500"/>
                  </a:lnTo>
                  <a:lnTo>
                    <a:pt x="876355" y="5562600"/>
                  </a:lnTo>
                  <a:lnTo>
                    <a:pt x="881596" y="5613400"/>
                  </a:lnTo>
                  <a:lnTo>
                    <a:pt x="887373" y="5664200"/>
                  </a:lnTo>
                  <a:lnTo>
                    <a:pt x="893682" y="5702300"/>
                  </a:lnTo>
                  <a:lnTo>
                    <a:pt x="900520" y="5753100"/>
                  </a:lnTo>
                  <a:lnTo>
                    <a:pt x="907884" y="5803900"/>
                  </a:lnTo>
                  <a:lnTo>
                    <a:pt x="915771" y="5842000"/>
                  </a:lnTo>
                  <a:lnTo>
                    <a:pt x="924177" y="5892800"/>
                  </a:lnTo>
                  <a:lnTo>
                    <a:pt x="933100" y="5930900"/>
                  </a:lnTo>
                  <a:lnTo>
                    <a:pt x="942535" y="5981700"/>
                  </a:lnTo>
                  <a:lnTo>
                    <a:pt x="952481" y="6019800"/>
                  </a:lnTo>
                  <a:lnTo>
                    <a:pt x="962934" y="6070600"/>
                  </a:lnTo>
                  <a:lnTo>
                    <a:pt x="973891" y="6121400"/>
                  </a:lnTo>
                  <a:lnTo>
                    <a:pt x="985349" y="6159500"/>
                  </a:lnTo>
                  <a:lnTo>
                    <a:pt x="997304" y="6210300"/>
                  </a:lnTo>
                  <a:lnTo>
                    <a:pt x="1009754" y="6248400"/>
                  </a:lnTo>
                  <a:lnTo>
                    <a:pt x="1022695" y="6299200"/>
                  </a:lnTo>
                  <a:lnTo>
                    <a:pt x="1036124" y="6337300"/>
                  </a:lnTo>
                  <a:lnTo>
                    <a:pt x="1050038" y="6375400"/>
                  </a:lnTo>
                  <a:lnTo>
                    <a:pt x="1064434" y="6426200"/>
                  </a:lnTo>
                  <a:lnTo>
                    <a:pt x="1079308" y="6464300"/>
                  </a:lnTo>
                  <a:lnTo>
                    <a:pt x="1094659" y="6515100"/>
                  </a:lnTo>
                  <a:lnTo>
                    <a:pt x="1110481" y="6553200"/>
                  </a:lnTo>
                  <a:lnTo>
                    <a:pt x="1126773" y="6591300"/>
                  </a:lnTo>
                  <a:lnTo>
                    <a:pt x="1143531" y="6642100"/>
                  </a:lnTo>
                  <a:lnTo>
                    <a:pt x="1160753" y="6680200"/>
                  </a:lnTo>
                  <a:lnTo>
                    <a:pt x="1178434" y="6718300"/>
                  </a:lnTo>
                  <a:lnTo>
                    <a:pt x="1196572" y="6769100"/>
                  </a:lnTo>
                  <a:lnTo>
                    <a:pt x="1215163" y="6807200"/>
                  </a:lnTo>
                  <a:lnTo>
                    <a:pt x="1234205" y="6845300"/>
                  </a:lnTo>
                  <a:lnTo>
                    <a:pt x="1253694" y="6883400"/>
                  </a:lnTo>
                  <a:lnTo>
                    <a:pt x="1273627" y="6921500"/>
                  </a:lnTo>
                  <a:lnTo>
                    <a:pt x="1294002" y="6972300"/>
                  </a:lnTo>
                  <a:lnTo>
                    <a:pt x="1314814" y="7010400"/>
                  </a:lnTo>
                  <a:lnTo>
                    <a:pt x="1336061" y="7048500"/>
                  </a:lnTo>
                  <a:lnTo>
                    <a:pt x="1357740" y="7086600"/>
                  </a:lnTo>
                  <a:lnTo>
                    <a:pt x="1379847" y="7124700"/>
                  </a:lnTo>
                  <a:lnTo>
                    <a:pt x="1402379" y="7162800"/>
                  </a:lnTo>
                  <a:lnTo>
                    <a:pt x="1425334" y="7200900"/>
                  </a:lnTo>
                  <a:lnTo>
                    <a:pt x="1448707" y="7239000"/>
                  </a:lnTo>
                  <a:lnTo>
                    <a:pt x="1472497" y="7277100"/>
                  </a:lnTo>
                  <a:lnTo>
                    <a:pt x="1496699" y="7315200"/>
                  </a:lnTo>
                  <a:lnTo>
                    <a:pt x="1521311" y="7353300"/>
                  </a:lnTo>
                  <a:lnTo>
                    <a:pt x="1546330" y="7391400"/>
                  </a:lnTo>
                  <a:lnTo>
                    <a:pt x="1571751" y="7429500"/>
                  </a:lnTo>
                  <a:lnTo>
                    <a:pt x="1597573" y="7467600"/>
                  </a:lnTo>
                  <a:lnTo>
                    <a:pt x="1623792" y="7505700"/>
                  </a:lnTo>
                  <a:lnTo>
                    <a:pt x="1650405" y="7543800"/>
                  </a:lnTo>
                  <a:lnTo>
                    <a:pt x="1677409" y="7569200"/>
                  </a:lnTo>
                  <a:lnTo>
                    <a:pt x="1704800" y="7607300"/>
                  </a:lnTo>
                  <a:lnTo>
                    <a:pt x="1732576" y="7645400"/>
                  </a:lnTo>
                  <a:lnTo>
                    <a:pt x="1760733" y="7683500"/>
                  </a:lnTo>
                  <a:lnTo>
                    <a:pt x="1789268" y="7708900"/>
                  </a:lnTo>
                  <a:lnTo>
                    <a:pt x="1818179" y="7747000"/>
                  </a:lnTo>
                  <a:lnTo>
                    <a:pt x="1847461" y="7785100"/>
                  </a:lnTo>
                  <a:lnTo>
                    <a:pt x="1877112" y="7810500"/>
                  </a:lnTo>
                  <a:lnTo>
                    <a:pt x="1907129" y="7848600"/>
                  </a:lnTo>
                  <a:lnTo>
                    <a:pt x="1937508" y="7886700"/>
                  </a:lnTo>
                  <a:lnTo>
                    <a:pt x="1968247" y="7912100"/>
                  </a:lnTo>
                  <a:lnTo>
                    <a:pt x="1999342" y="7950200"/>
                  </a:lnTo>
                  <a:lnTo>
                    <a:pt x="2030789" y="7975600"/>
                  </a:lnTo>
                  <a:lnTo>
                    <a:pt x="2062587" y="8013700"/>
                  </a:lnTo>
                  <a:lnTo>
                    <a:pt x="2094732" y="8039100"/>
                  </a:lnTo>
                  <a:lnTo>
                    <a:pt x="2127220" y="8077200"/>
                  </a:lnTo>
                  <a:lnTo>
                    <a:pt x="2193215" y="8128000"/>
                  </a:lnTo>
                  <a:lnTo>
                    <a:pt x="2226715" y="8166100"/>
                  </a:lnTo>
                  <a:lnTo>
                    <a:pt x="2294706" y="8216900"/>
                  </a:lnTo>
                  <a:lnTo>
                    <a:pt x="2329190" y="8255000"/>
                  </a:lnTo>
                  <a:lnTo>
                    <a:pt x="2434560" y="8331200"/>
                  </a:lnTo>
                  <a:lnTo>
                    <a:pt x="2542740" y="8407400"/>
                  </a:lnTo>
                  <a:lnTo>
                    <a:pt x="2653646" y="8483600"/>
                  </a:lnTo>
                  <a:lnTo>
                    <a:pt x="2805612" y="8585200"/>
                  </a:lnTo>
                  <a:lnTo>
                    <a:pt x="2883293" y="8636000"/>
                  </a:lnTo>
                  <a:lnTo>
                    <a:pt x="2922547" y="8648700"/>
                  </a:lnTo>
                  <a:lnTo>
                    <a:pt x="3001865" y="8699500"/>
                  </a:lnTo>
                  <a:lnTo>
                    <a:pt x="3041924" y="8712200"/>
                  </a:lnTo>
                  <a:lnTo>
                    <a:pt x="3122824" y="8763000"/>
                  </a:lnTo>
                  <a:lnTo>
                    <a:pt x="3163659" y="8775700"/>
                  </a:lnTo>
                  <a:lnTo>
                    <a:pt x="3204746" y="8801100"/>
                  </a:lnTo>
                  <a:lnTo>
                    <a:pt x="3287666" y="8826500"/>
                  </a:lnTo>
                  <a:lnTo>
                    <a:pt x="3329493" y="8851900"/>
                  </a:lnTo>
                  <a:lnTo>
                    <a:pt x="3371559" y="8864600"/>
                  </a:lnTo>
                  <a:lnTo>
                    <a:pt x="3413862" y="8890000"/>
                  </a:lnTo>
                  <a:lnTo>
                    <a:pt x="3585381" y="8940800"/>
                  </a:lnTo>
                  <a:lnTo>
                    <a:pt x="3628821" y="8966200"/>
                  </a:lnTo>
                  <a:lnTo>
                    <a:pt x="3893931" y="9042400"/>
                  </a:lnTo>
                  <a:lnTo>
                    <a:pt x="3938831" y="9042400"/>
                  </a:lnTo>
                  <a:lnTo>
                    <a:pt x="4074695" y="9080500"/>
                  </a:lnTo>
                  <a:lnTo>
                    <a:pt x="4120361" y="9080500"/>
                  </a:lnTo>
                  <a:lnTo>
                    <a:pt x="4212239" y="9105900"/>
                  </a:lnTo>
                  <a:lnTo>
                    <a:pt x="4258445" y="9105900"/>
                  </a:lnTo>
                  <a:lnTo>
                    <a:pt x="4304825" y="9118600"/>
                  </a:lnTo>
                  <a:lnTo>
                    <a:pt x="4351377" y="9118600"/>
                  </a:lnTo>
                  <a:lnTo>
                    <a:pt x="4398095" y="9131300"/>
                  </a:lnTo>
                  <a:lnTo>
                    <a:pt x="4444979" y="9131300"/>
                  </a:lnTo>
                  <a:lnTo>
                    <a:pt x="4492024" y="9144000"/>
                  </a:lnTo>
                  <a:lnTo>
                    <a:pt x="4634096" y="9144000"/>
                  </a:lnTo>
                  <a:lnTo>
                    <a:pt x="4681756" y="9156700"/>
                  </a:lnTo>
                  <a:lnTo>
                    <a:pt x="10899225" y="9156700"/>
                  </a:lnTo>
                  <a:lnTo>
                    <a:pt x="10878521" y="9182100"/>
                  </a:lnTo>
                  <a:lnTo>
                    <a:pt x="10847118" y="9232900"/>
                  </a:lnTo>
                  <a:lnTo>
                    <a:pt x="10815371" y="9283700"/>
                  </a:lnTo>
                  <a:lnTo>
                    <a:pt x="10783281" y="9321800"/>
                  </a:lnTo>
                  <a:lnTo>
                    <a:pt x="10750850" y="9372600"/>
                  </a:lnTo>
                  <a:lnTo>
                    <a:pt x="10718079" y="9410700"/>
                  </a:lnTo>
                  <a:lnTo>
                    <a:pt x="10684972" y="9461500"/>
                  </a:lnTo>
                  <a:lnTo>
                    <a:pt x="10651529" y="9499600"/>
                  </a:lnTo>
                  <a:lnTo>
                    <a:pt x="10617752" y="9550400"/>
                  </a:lnTo>
                  <a:lnTo>
                    <a:pt x="10583644" y="9588500"/>
                  </a:lnTo>
                  <a:lnTo>
                    <a:pt x="10549207" y="9639300"/>
                  </a:lnTo>
                  <a:lnTo>
                    <a:pt x="10514441" y="9677400"/>
                  </a:lnTo>
                  <a:lnTo>
                    <a:pt x="10479349" y="9728200"/>
                  </a:lnTo>
                  <a:lnTo>
                    <a:pt x="10408195" y="9804400"/>
                  </a:lnTo>
                  <a:lnTo>
                    <a:pt x="10372136" y="9855200"/>
                  </a:lnTo>
                  <a:lnTo>
                    <a:pt x="10299065" y="9931400"/>
                  </a:lnTo>
                  <a:lnTo>
                    <a:pt x="10262056" y="9969500"/>
                  </a:lnTo>
                  <a:lnTo>
                    <a:pt x="10224734" y="10020300"/>
                  </a:lnTo>
                  <a:lnTo>
                    <a:pt x="10149158" y="10096500"/>
                  </a:lnTo>
                  <a:lnTo>
                    <a:pt x="10072353" y="10172700"/>
                  </a:lnTo>
                  <a:lnTo>
                    <a:pt x="10033494" y="10223500"/>
                  </a:lnTo>
                  <a:lnTo>
                    <a:pt x="9994333" y="10261600"/>
                  </a:lnTo>
                  <a:lnTo>
                    <a:pt x="9971120" y="10274300"/>
                  </a:lnTo>
                  <a:close/>
                </a:path>
                <a:path w="12115165" h="10274300">
                  <a:moveTo>
                    <a:pt x="10899225" y="9156700"/>
                  </a:moveTo>
                  <a:lnTo>
                    <a:pt x="5065883" y="9156700"/>
                  </a:lnTo>
                  <a:lnTo>
                    <a:pt x="5113542" y="9144000"/>
                  </a:lnTo>
                  <a:lnTo>
                    <a:pt x="5255614" y="9144000"/>
                  </a:lnTo>
                  <a:lnTo>
                    <a:pt x="5302659" y="9131300"/>
                  </a:lnTo>
                  <a:lnTo>
                    <a:pt x="5349543" y="9131300"/>
                  </a:lnTo>
                  <a:lnTo>
                    <a:pt x="5396262" y="9118600"/>
                  </a:lnTo>
                  <a:lnTo>
                    <a:pt x="5442813" y="9118600"/>
                  </a:lnTo>
                  <a:lnTo>
                    <a:pt x="5489193" y="9105900"/>
                  </a:lnTo>
                  <a:lnTo>
                    <a:pt x="5535399" y="9105900"/>
                  </a:lnTo>
                  <a:lnTo>
                    <a:pt x="5627278" y="9080500"/>
                  </a:lnTo>
                  <a:lnTo>
                    <a:pt x="5672943" y="9080500"/>
                  </a:lnTo>
                  <a:lnTo>
                    <a:pt x="5808807" y="9042400"/>
                  </a:lnTo>
                  <a:lnTo>
                    <a:pt x="5853707" y="9042400"/>
                  </a:lnTo>
                  <a:lnTo>
                    <a:pt x="6118817" y="8966200"/>
                  </a:lnTo>
                  <a:lnTo>
                    <a:pt x="6162257" y="8940800"/>
                  </a:lnTo>
                  <a:lnTo>
                    <a:pt x="6333776" y="8890000"/>
                  </a:lnTo>
                  <a:lnTo>
                    <a:pt x="6376079" y="8864600"/>
                  </a:lnTo>
                  <a:lnTo>
                    <a:pt x="6418145" y="8851900"/>
                  </a:lnTo>
                  <a:lnTo>
                    <a:pt x="6459972" y="8826500"/>
                  </a:lnTo>
                  <a:lnTo>
                    <a:pt x="6542892" y="8801100"/>
                  </a:lnTo>
                  <a:lnTo>
                    <a:pt x="6583979" y="8775700"/>
                  </a:lnTo>
                  <a:lnTo>
                    <a:pt x="6624814" y="8763000"/>
                  </a:lnTo>
                  <a:lnTo>
                    <a:pt x="6705714" y="8712200"/>
                  </a:lnTo>
                  <a:lnTo>
                    <a:pt x="6745773" y="8699500"/>
                  </a:lnTo>
                  <a:lnTo>
                    <a:pt x="6825091" y="8648700"/>
                  </a:lnTo>
                  <a:lnTo>
                    <a:pt x="6864345" y="8636000"/>
                  </a:lnTo>
                  <a:lnTo>
                    <a:pt x="6942026" y="8585200"/>
                  </a:lnTo>
                  <a:lnTo>
                    <a:pt x="7093992" y="8483600"/>
                  </a:lnTo>
                  <a:lnTo>
                    <a:pt x="7204898" y="8407400"/>
                  </a:lnTo>
                  <a:lnTo>
                    <a:pt x="7313078" y="8331200"/>
                  </a:lnTo>
                  <a:lnTo>
                    <a:pt x="7418448" y="8255000"/>
                  </a:lnTo>
                  <a:lnTo>
                    <a:pt x="7452932" y="8216900"/>
                  </a:lnTo>
                  <a:lnTo>
                    <a:pt x="7520923" y="8166100"/>
                  </a:lnTo>
                  <a:lnTo>
                    <a:pt x="7554423" y="8128000"/>
                  </a:lnTo>
                  <a:lnTo>
                    <a:pt x="7620418" y="8077200"/>
                  </a:lnTo>
                  <a:lnTo>
                    <a:pt x="7652906" y="8039100"/>
                  </a:lnTo>
                  <a:lnTo>
                    <a:pt x="7685051" y="8013700"/>
                  </a:lnTo>
                  <a:lnTo>
                    <a:pt x="7716849" y="7975600"/>
                  </a:lnTo>
                  <a:lnTo>
                    <a:pt x="7748297" y="7950200"/>
                  </a:lnTo>
                  <a:lnTo>
                    <a:pt x="7779391" y="7912100"/>
                  </a:lnTo>
                  <a:lnTo>
                    <a:pt x="7810130" y="7886700"/>
                  </a:lnTo>
                  <a:lnTo>
                    <a:pt x="7840509" y="7848600"/>
                  </a:lnTo>
                  <a:lnTo>
                    <a:pt x="7870526" y="7810500"/>
                  </a:lnTo>
                  <a:lnTo>
                    <a:pt x="7900177" y="7785100"/>
                  </a:lnTo>
                  <a:lnTo>
                    <a:pt x="7929459" y="7747000"/>
                  </a:lnTo>
                  <a:lnTo>
                    <a:pt x="7958370" y="7708900"/>
                  </a:lnTo>
                  <a:lnTo>
                    <a:pt x="7986905" y="7683500"/>
                  </a:lnTo>
                  <a:lnTo>
                    <a:pt x="8015062" y="7645400"/>
                  </a:lnTo>
                  <a:lnTo>
                    <a:pt x="8042838" y="7607300"/>
                  </a:lnTo>
                  <a:lnTo>
                    <a:pt x="8070229" y="7569200"/>
                  </a:lnTo>
                  <a:lnTo>
                    <a:pt x="8097233" y="7543800"/>
                  </a:lnTo>
                  <a:lnTo>
                    <a:pt x="8123846" y="7505700"/>
                  </a:lnTo>
                  <a:lnTo>
                    <a:pt x="8150065" y="7467600"/>
                  </a:lnTo>
                  <a:lnTo>
                    <a:pt x="8175887" y="7429500"/>
                  </a:lnTo>
                  <a:lnTo>
                    <a:pt x="8201308" y="7391400"/>
                  </a:lnTo>
                  <a:lnTo>
                    <a:pt x="8226327" y="7353300"/>
                  </a:lnTo>
                  <a:lnTo>
                    <a:pt x="8250939" y="7315200"/>
                  </a:lnTo>
                  <a:lnTo>
                    <a:pt x="8275141" y="7277100"/>
                  </a:lnTo>
                  <a:lnTo>
                    <a:pt x="8298931" y="7239000"/>
                  </a:lnTo>
                  <a:lnTo>
                    <a:pt x="8322304" y="7200900"/>
                  </a:lnTo>
                  <a:lnTo>
                    <a:pt x="8345259" y="7162800"/>
                  </a:lnTo>
                  <a:lnTo>
                    <a:pt x="8367791" y="7124700"/>
                  </a:lnTo>
                  <a:lnTo>
                    <a:pt x="8389898" y="7086600"/>
                  </a:lnTo>
                  <a:lnTo>
                    <a:pt x="8411577" y="7048500"/>
                  </a:lnTo>
                  <a:lnTo>
                    <a:pt x="8432824" y="7010400"/>
                  </a:lnTo>
                  <a:lnTo>
                    <a:pt x="8453636" y="6972300"/>
                  </a:lnTo>
                  <a:lnTo>
                    <a:pt x="8474011" y="6921500"/>
                  </a:lnTo>
                  <a:lnTo>
                    <a:pt x="8493944" y="6883400"/>
                  </a:lnTo>
                  <a:lnTo>
                    <a:pt x="8513433" y="6845300"/>
                  </a:lnTo>
                  <a:lnTo>
                    <a:pt x="8532475" y="6807200"/>
                  </a:lnTo>
                  <a:lnTo>
                    <a:pt x="8551067" y="6769100"/>
                  </a:lnTo>
                  <a:lnTo>
                    <a:pt x="8569204" y="6718300"/>
                  </a:lnTo>
                  <a:lnTo>
                    <a:pt x="8586885" y="6680200"/>
                  </a:lnTo>
                  <a:lnTo>
                    <a:pt x="8604107" y="6642100"/>
                  </a:lnTo>
                  <a:lnTo>
                    <a:pt x="8620865" y="6591300"/>
                  </a:lnTo>
                  <a:lnTo>
                    <a:pt x="8637157" y="6553200"/>
                  </a:lnTo>
                  <a:lnTo>
                    <a:pt x="8652980" y="6515100"/>
                  </a:lnTo>
                  <a:lnTo>
                    <a:pt x="8668330" y="6464300"/>
                  </a:lnTo>
                  <a:lnTo>
                    <a:pt x="8683204" y="6426200"/>
                  </a:lnTo>
                  <a:lnTo>
                    <a:pt x="8697600" y="6375400"/>
                  </a:lnTo>
                  <a:lnTo>
                    <a:pt x="8711514" y="6337300"/>
                  </a:lnTo>
                  <a:lnTo>
                    <a:pt x="8724944" y="6299200"/>
                  </a:lnTo>
                  <a:lnTo>
                    <a:pt x="8737884" y="6248400"/>
                  </a:lnTo>
                  <a:lnTo>
                    <a:pt x="8750334" y="6210300"/>
                  </a:lnTo>
                  <a:lnTo>
                    <a:pt x="8762289" y="6159500"/>
                  </a:lnTo>
                  <a:lnTo>
                    <a:pt x="8773747" y="6121400"/>
                  </a:lnTo>
                  <a:lnTo>
                    <a:pt x="8784704" y="6070600"/>
                  </a:lnTo>
                  <a:lnTo>
                    <a:pt x="8795157" y="6019800"/>
                  </a:lnTo>
                  <a:lnTo>
                    <a:pt x="8805103" y="5981700"/>
                  </a:lnTo>
                  <a:lnTo>
                    <a:pt x="8814539" y="5930900"/>
                  </a:lnTo>
                  <a:lnTo>
                    <a:pt x="8823461" y="5892800"/>
                  </a:lnTo>
                  <a:lnTo>
                    <a:pt x="8831867" y="5842000"/>
                  </a:lnTo>
                  <a:lnTo>
                    <a:pt x="8839754" y="5803900"/>
                  </a:lnTo>
                  <a:lnTo>
                    <a:pt x="8847118" y="5753100"/>
                  </a:lnTo>
                  <a:lnTo>
                    <a:pt x="8853956" y="5702300"/>
                  </a:lnTo>
                  <a:lnTo>
                    <a:pt x="8860265" y="5664200"/>
                  </a:lnTo>
                  <a:lnTo>
                    <a:pt x="8866042" y="5613400"/>
                  </a:lnTo>
                  <a:lnTo>
                    <a:pt x="8871284" y="5562600"/>
                  </a:lnTo>
                  <a:lnTo>
                    <a:pt x="8875987" y="5524500"/>
                  </a:lnTo>
                  <a:lnTo>
                    <a:pt x="8880148" y="5473700"/>
                  </a:lnTo>
                  <a:lnTo>
                    <a:pt x="8883765" y="5422900"/>
                  </a:lnTo>
                  <a:lnTo>
                    <a:pt x="8886835" y="5372100"/>
                  </a:lnTo>
                  <a:lnTo>
                    <a:pt x="8889353" y="5334000"/>
                  </a:lnTo>
                  <a:lnTo>
                    <a:pt x="8891317" y="5283200"/>
                  </a:lnTo>
                  <a:lnTo>
                    <a:pt x="8892724" y="5232400"/>
                  </a:lnTo>
                  <a:lnTo>
                    <a:pt x="8893570" y="5181600"/>
                  </a:lnTo>
                  <a:lnTo>
                    <a:pt x="8893853" y="5130800"/>
                  </a:lnTo>
                  <a:lnTo>
                    <a:pt x="8893565" y="5092700"/>
                  </a:lnTo>
                  <a:lnTo>
                    <a:pt x="8892705" y="5041900"/>
                  </a:lnTo>
                  <a:lnTo>
                    <a:pt x="8891276" y="4991100"/>
                  </a:lnTo>
                  <a:lnTo>
                    <a:pt x="8889280" y="4940300"/>
                  </a:lnTo>
                  <a:lnTo>
                    <a:pt x="8886721" y="4902200"/>
                  </a:lnTo>
                  <a:lnTo>
                    <a:pt x="8883602" y="4851400"/>
                  </a:lnTo>
                  <a:lnTo>
                    <a:pt x="8879927" y="4800600"/>
                  </a:lnTo>
                  <a:lnTo>
                    <a:pt x="8875699" y="4749800"/>
                  </a:lnTo>
                  <a:lnTo>
                    <a:pt x="8870920" y="4711700"/>
                  </a:lnTo>
                  <a:lnTo>
                    <a:pt x="8865595" y="4660900"/>
                  </a:lnTo>
                  <a:lnTo>
                    <a:pt x="8859726" y="4610100"/>
                  </a:lnTo>
                  <a:lnTo>
                    <a:pt x="8853317" y="4559300"/>
                  </a:lnTo>
                  <a:lnTo>
                    <a:pt x="8846370" y="4521200"/>
                  </a:lnTo>
                  <a:lnTo>
                    <a:pt x="8838890" y="4470400"/>
                  </a:lnTo>
                  <a:lnTo>
                    <a:pt x="8830879" y="4419600"/>
                  </a:lnTo>
                  <a:lnTo>
                    <a:pt x="8822340" y="4381500"/>
                  </a:lnTo>
                  <a:lnTo>
                    <a:pt x="8813278" y="4330700"/>
                  </a:lnTo>
                  <a:lnTo>
                    <a:pt x="8803694" y="4292600"/>
                  </a:lnTo>
                  <a:lnTo>
                    <a:pt x="8793592" y="4241800"/>
                  </a:lnTo>
                  <a:lnTo>
                    <a:pt x="8782976" y="4191000"/>
                  </a:lnTo>
                  <a:lnTo>
                    <a:pt x="8771849" y="4152900"/>
                  </a:lnTo>
                  <a:lnTo>
                    <a:pt x="8760214" y="4102100"/>
                  </a:lnTo>
                  <a:lnTo>
                    <a:pt x="8748073" y="4064000"/>
                  </a:lnTo>
                  <a:lnTo>
                    <a:pt x="8735431" y="4013200"/>
                  </a:lnTo>
                  <a:lnTo>
                    <a:pt x="8722291" y="3975100"/>
                  </a:lnTo>
                  <a:lnTo>
                    <a:pt x="8708656" y="3924300"/>
                  </a:lnTo>
                  <a:lnTo>
                    <a:pt x="8694529" y="3886200"/>
                  </a:lnTo>
                  <a:lnTo>
                    <a:pt x="8679913" y="3835400"/>
                  </a:lnTo>
                  <a:lnTo>
                    <a:pt x="8664811" y="3797300"/>
                  </a:lnTo>
                  <a:lnTo>
                    <a:pt x="8649227" y="3759200"/>
                  </a:lnTo>
                  <a:lnTo>
                    <a:pt x="8633165" y="3708400"/>
                  </a:lnTo>
                  <a:lnTo>
                    <a:pt x="8616626" y="3670300"/>
                  </a:lnTo>
                  <a:lnTo>
                    <a:pt x="8599616" y="3632200"/>
                  </a:lnTo>
                  <a:lnTo>
                    <a:pt x="8582135" y="3581400"/>
                  </a:lnTo>
                  <a:lnTo>
                    <a:pt x="8564189" y="3543300"/>
                  </a:lnTo>
                  <a:lnTo>
                    <a:pt x="8545780" y="3505200"/>
                  </a:lnTo>
                  <a:lnTo>
                    <a:pt x="8526911" y="3454400"/>
                  </a:lnTo>
                  <a:lnTo>
                    <a:pt x="8507586" y="3416300"/>
                  </a:lnTo>
                  <a:lnTo>
                    <a:pt x="8487808" y="3378200"/>
                  </a:lnTo>
                  <a:lnTo>
                    <a:pt x="8467580" y="3340100"/>
                  </a:lnTo>
                  <a:lnTo>
                    <a:pt x="8446905" y="3289300"/>
                  </a:lnTo>
                  <a:lnTo>
                    <a:pt x="8425787" y="3251200"/>
                  </a:lnTo>
                  <a:lnTo>
                    <a:pt x="8404228" y="3213100"/>
                  </a:lnTo>
                  <a:lnTo>
                    <a:pt x="8382233" y="3175000"/>
                  </a:lnTo>
                  <a:lnTo>
                    <a:pt x="8359803" y="3136900"/>
                  </a:lnTo>
                  <a:lnTo>
                    <a:pt x="8336944" y="3098800"/>
                  </a:lnTo>
                  <a:lnTo>
                    <a:pt x="8313657" y="3060700"/>
                  </a:lnTo>
                  <a:lnTo>
                    <a:pt x="8289945" y="3022600"/>
                  </a:lnTo>
                  <a:lnTo>
                    <a:pt x="8265813" y="2984500"/>
                  </a:lnTo>
                  <a:lnTo>
                    <a:pt x="8241264" y="2946400"/>
                  </a:lnTo>
                  <a:lnTo>
                    <a:pt x="8216300" y="2908300"/>
                  </a:lnTo>
                  <a:lnTo>
                    <a:pt x="8190925" y="2870200"/>
                  </a:lnTo>
                  <a:lnTo>
                    <a:pt x="8165142" y="2832100"/>
                  </a:lnTo>
                  <a:lnTo>
                    <a:pt x="8138954" y="2794000"/>
                  </a:lnTo>
                  <a:lnTo>
                    <a:pt x="8112365" y="2755900"/>
                  </a:lnTo>
                  <a:lnTo>
                    <a:pt x="8085378" y="2717800"/>
                  </a:lnTo>
                  <a:lnTo>
                    <a:pt x="8057996" y="2679700"/>
                  </a:lnTo>
                  <a:lnTo>
                    <a:pt x="8030222" y="2654300"/>
                  </a:lnTo>
                  <a:lnTo>
                    <a:pt x="8002059" y="2616200"/>
                  </a:lnTo>
                  <a:lnTo>
                    <a:pt x="7973511" y="2578100"/>
                  </a:lnTo>
                  <a:lnTo>
                    <a:pt x="7944582" y="2540000"/>
                  </a:lnTo>
                  <a:lnTo>
                    <a:pt x="7915273" y="2514600"/>
                  </a:lnTo>
                  <a:lnTo>
                    <a:pt x="7885588" y="2476500"/>
                  </a:lnTo>
                  <a:lnTo>
                    <a:pt x="7855532" y="2438400"/>
                  </a:lnTo>
                  <a:lnTo>
                    <a:pt x="7825106" y="2413000"/>
                  </a:lnTo>
                  <a:lnTo>
                    <a:pt x="7794314" y="2374900"/>
                  </a:lnTo>
                  <a:lnTo>
                    <a:pt x="7763160" y="2349500"/>
                  </a:lnTo>
                  <a:lnTo>
                    <a:pt x="7731646" y="2311400"/>
                  </a:lnTo>
                  <a:lnTo>
                    <a:pt x="7699776" y="2273300"/>
                  </a:lnTo>
                  <a:lnTo>
                    <a:pt x="7634980" y="2222500"/>
                  </a:lnTo>
                  <a:lnTo>
                    <a:pt x="7602061" y="2184400"/>
                  </a:lnTo>
                  <a:lnTo>
                    <a:pt x="7568799" y="2159000"/>
                  </a:lnTo>
                  <a:lnTo>
                    <a:pt x="7535196" y="2120900"/>
                  </a:lnTo>
                  <a:lnTo>
                    <a:pt x="7466984" y="2070100"/>
                  </a:lnTo>
                  <a:lnTo>
                    <a:pt x="7432380" y="2032000"/>
                  </a:lnTo>
                  <a:lnTo>
                    <a:pt x="7397450" y="2006600"/>
                  </a:lnTo>
                  <a:lnTo>
                    <a:pt x="7290728" y="1930400"/>
                  </a:lnTo>
                  <a:lnTo>
                    <a:pt x="7254521" y="1892300"/>
                  </a:lnTo>
                  <a:lnTo>
                    <a:pt x="7144048" y="1816100"/>
                  </a:lnTo>
                  <a:lnTo>
                    <a:pt x="7030863" y="1739900"/>
                  </a:lnTo>
                  <a:lnTo>
                    <a:pt x="6992548" y="1727200"/>
                  </a:lnTo>
                  <a:lnTo>
                    <a:pt x="6836434" y="1625600"/>
                  </a:lnTo>
                  <a:lnTo>
                    <a:pt x="6796709" y="1612900"/>
                  </a:lnTo>
                  <a:lnTo>
                    <a:pt x="6716445" y="1562100"/>
                  </a:lnTo>
                  <a:lnTo>
                    <a:pt x="6675913" y="1549400"/>
                  </a:lnTo>
                  <a:lnTo>
                    <a:pt x="6594065" y="1498600"/>
                  </a:lnTo>
                  <a:lnTo>
                    <a:pt x="6552755" y="1485900"/>
                  </a:lnTo>
                  <a:lnTo>
                    <a:pt x="6511192" y="1460500"/>
                  </a:lnTo>
                  <a:lnTo>
                    <a:pt x="6427321" y="1435100"/>
                  </a:lnTo>
                  <a:lnTo>
                    <a:pt x="6385020" y="1409700"/>
                  </a:lnTo>
                  <a:lnTo>
                    <a:pt x="6342478" y="1397000"/>
                  </a:lnTo>
                  <a:lnTo>
                    <a:pt x="6299700" y="1371600"/>
                  </a:lnTo>
                  <a:lnTo>
                    <a:pt x="6082371" y="1308100"/>
                  </a:lnTo>
                  <a:lnTo>
                    <a:pt x="6038241" y="1282700"/>
                  </a:lnTo>
                  <a:lnTo>
                    <a:pt x="5904579" y="1244600"/>
                  </a:lnTo>
                  <a:lnTo>
                    <a:pt x="5859611" y="1244600"/>
                  </a:lnTo>
                  <a:lnTo>
                    <a:pt x="5677764" y="1193800"/>
                  </a:lnTo>
                  <a:lnTo>
                    <a:pt x="5631823" y="1193800"/>
                  </a:lnTo>
                  <a:lnTo>
                    <a:pt x="5539391" y="1168400"/>
                  </a:lnTo>
                  <a:lnTo>
                    <a:pt x="5492905" y="1168400"/>
                  </a:lnTo>
                  <a:lnTo>
                    <a:pt x="5446244" y="1155700"/>
                  </a:lnTo>
                  <a:lnTo>
                    <a:pt x="5399412" y="1155700"/>
                  </a:lnTo>
                  <a:lnTo>
                    <a:pt x="5352410" y="1143000"/>
                  </a:lnTo>
                  <a:lnTo>
                    <a:pt x="5305243" y="1143000"/>
                  </a:lnTo>
                  <a:lnTo>
                    <a:pt x="5257913" y="1130300"/>
                  </a:lnTo>
                  <a:lnTo>
                    <a:pt x="5114982" y="1130300"/>
                  </a:lnTo>
                  <a:lnTo>
                    <a:pt x="5067035" y="1117600"/>
                  </a:lnTo>
                  <a:lnTo>
                    <a:pt x="10899225" y="1117600"/>
                  </a:lnTo>
                  <a:lnTo>
                    <a:pt x="10909577" y="1130300"/>
                  </a:lnTo>
                  <a:lnTo>
                    <a:pt x="10940285" y="1181100"/>
                  </a:lnTo>
                  <a:lnTo>
                    <a:pt x="10970643" y="1231900"/>
                  </a:lnTo>
                  <a:lnTo>
                    <a:pt x="11000648" y="1270000"/>
                  </a:lnTo>
                  <a:lnTo>
                    <a:pt x="11030299" y="1320800"/>
                  </a:lnTo>
                  <a:lnTo>
                    <a:pt x="11059595" y="1371600"/>
                  </a:lnTo>
                  <a:lnTo>
                    <a:pt x="11088533" y="1422400"/>
                  </a:lnTo>
                  <a:lnTo>
                    <a:pt x="11117111" y="1460500"/>
                  </a:lnTo>
                  <a:lnTo>
                    <a:pt x="11145328" y="1511300"/>
                  </a:lnTo>
                  <a:lnTo>
                    <a:pt x="11173181" y="1562100"/>
                  </a:lnTo>
                  <a:lnTo>
                    <a:pt x="11200670" y="1612900"/>
                  </a:lnTo>
                  <a:lnTo>
                    <a:pt x="11227791" y="1663700"/>
                  </a:lnTo>
                  <a:lnTo>
                    <a:pt x="11254543" y="1714500"/>
                  </a:lnTo>
                  <a:lnTo>
                    <a:pt x="11280925" y="1765300"/>
                  </a:lnTo>
                  <a:lnTo>
                    <a:pt x="11306934" y="1803400"/>
                  </a:lnTo>
                  <a:lnTo>
                    <a:pt x="11332569" y="1854200"/>
                  </a:lnTo>
                  <a:lnTo>
                    <a:pt x="11357827" y="1905000"/>
                  </a:lnTo>
                  <a:lnTo>
                    <a:pt x="11382707" y="1955800"/>
                  </a:lnTo>
                  <a:lnTo>
                    <a:pt x="11407207" y="2006600"/>
                  </a:lnTo>
                  <a:lnTo>
                    <a:pt x="11431325" y="2057400"/>
                  </a:lnTo>
                  <a:lnTo>
                    <a:pt x="11455059" y="2108200"/>
                  </a:lnTo>
                  <a:lnTo>
                    <a:pt x="11478407" y="2159000"/>
                  </a:lnTo>
                  <a:lnTo>
                    <a:pt x="11501368" y="2209800"/>
                  </a:lnTo>
                  <a:lnTo>
                    <a:pt x="11523940" y="2260600"/>
                  </a:lnTo>
                  <a:lnTo>
                    <a:pt x="11546120" y="2324100"/>
                  </a:lnTo>
                  <a:lnTo>
                    <a:pt x="11567907" y="2374900"/>
                  </a:lnTo>
                  <a:lnTo>
                    <a:pt x="11589300" y="2425700"/>
                  </a:lnTo>
                  <a:lnTo>
                    <a:pt x="11610295" y="2476500"/>
                  </a:lnTo>
                  <a:lnTo>
                    <a:pt x="11630892" y="2527300"/>
                  </a:lnTo>
                  <a:lnTo>
                    <a:pt x="11651088" y="2578100"/>
                  </a:lnTo>
                  <a:lnTo>
                    <a:pt x="11670882" y="2628900"/>
                  </a:lnTo>
                  <a:lnTo>
                    <a:pt x="11690271" y="2692400"/>
                  </a:lnTo>
                  <a:lnTo>
                    <a:pt x="11709254" y="2743200"/>
                  </a:lnTo>
                  <a:lnTo>
                    <a:pt x="11727830" y="2794000"/>
                  </a:lnTo>
                  <a:lnTo>
                    <a:pt x="11745995" y="2844800"/>
                  </a:lnTo>
                  <a:lnTo>
                    <a:pt x="11763749" y="2908300"/>
                  </a:lnTo>
                  <a:lnTo>
                    <a:pt x="11781089" y="2959100"/>
                  </a:lnTo>
                  <a:lnTo>
                    <a:pt x="11798013" y="3009900"/>
                  </a:lnTo>
                  <a:lnTo>
                    <a:pt x="11814521" y="3060700"/>
                  </a:lnTo>
                  <a:lnTo>
                    <a:pt x="11830609" y="3124200"/>
                  </a:lnTo>
                  <a:lnTo>
                    <a:pt x="11846276" y="3175000"/>
                  </a:lnTo>
                  <a:lnTo>
                    <a:pt x="11861520" y="3225800"/>
                  </a:lnTo>
                  <a:lnTo>
                    <a:pt x="11876339" y="3289300"/>
                  </a:lnTo>
                  <a:lnTo>
                    <a:pt x="11890732" y="3340100"/>
                  </a:lnTo>
                  <a:lnTo>
                    <a:pt x="11904696" y="3390900"/>
                  </a:lnTo>
                  <a:lnTo>
                    <a:pt x="11918230" y="3454400"/>
                  </a:lnTo>
                  <a:lnTo>
                    <a:pt x="11931331" y="3505200"/>
                  </a:lnTo>
                  <a:lnTo>
                    <a:pt x="11943999" y="3568700"/>
                  </a:lnTo>
                  <a:lnTo>
                    <a:pt x="11956230" y="3619500"/>
                  </a:lnTo>
                  <a:lnTo>
                    <a:pt x="11968024" y="3683000"/>
                  </a:lnTo>
                  <a:lnTo>
                    <a:pt x="11979378" y="3733800"/>
                  </a:lnTo>
                  <a:lnTo>
                    <a:pt x="11990291" y="3797300"/>
                  </a:lnTo>
                  <a:lnTo>
                    <a:pt x="12000760" y="3848100"/>
                  </a:lnTo>
                  <a:lnTo>
                    <a:pt x="12010784" y="3898900"/>
                  </a:lnTo>
                  <a:lnTo>
                    <a:pt x="12020360" y="3962400"/>
                  </a:lnTo>
                  <a:lnTo>
                    <a:pt x="12029488" y="4025900"/>
                  </a:lnTo>
                  <a:lnTo>
                    <a:pt x="12038165" y="4076700"/>
                  </a:lnTo>
                  <a:lnTo>
                    <a:pt x="12046389" y="4140200"/>
                  </a:lnTo>
                  <a:lnTo>
                    <a:pt x="12054158" y="4191000"/>
                  </a:lnTo>
                  <a:lnTo>
                    <a:pt x="12061471" y="4254500"/>
                  </a:lnTo>
                  <a:lnTo>
                    <a:pt x="12068326" y="4305300"/>
                  </a:lnTo>
                  <a:lnTo>
                    <a:pt x="12074721" y="4368800"/>
                  </a:lnTo>
                  <a:lnTo>
                    <a:pt x="12080653" y="4419600"/>
                  </a:lnTo>
                  <a:lnTo>
                    <a:pt x="12086122" y="4483100"/>
                  </a:lnTo>
                  <a:lnTo>
                    <a:pt x="12091125" y="4546600"/>
                  </a:lnTo>
                  <a:lnTo>
                    <a:pt x="12095660" y="4597400"/>
                  </a:lnTo>
                  <a:lnTo>
                    <a:pt x="12099726" y="4660900"/>
                  </a:lnTo>
                  <a:lnTo>
                    <a:pt x="12103320" y="4724400"/>
                  </a:lnTo>
                  <a:lnTo>
                    <a:pt x="12106441" y="4775200"/>
                  </a:lnTo>
                  <a:lnTo>
                    <a:pt x="12109088" y="4838700"/>
                  </a:lnTo>
                  <a:lnTo>
                    <a:pt x="12111257" y="4902200"/>
                  </a:lnTo>
                  <a:lnTo>
                    <a:pt x="12112947" y="4953000"/>
                  </a:lnTo>
                  <a:lnTo>
                    <a:pt x="12114157" y="5016500"/>
                  </a:lnTo>
                  <a:lnTo>
                    <a:pt x="12114884" y="5080000"/>
                  </a:lnTo>
                  <a:lnTo>
                    <a:pt x="12115127" y="5130800"/>
                  </a:lnTo>
                  <a:lnTo>
                    <a:pt x="12114884" y="5194300"/>
                  </a:lnTo>
                  <a:lnTo>
                    <a:pt x="12114157" y="5257800"/>
                  </a:lnTo>
                  <a:lnTo>
                    <a:pt x="12112947" y="5321300"/>
                  </a:lnTo>
                  <a:lnTo>
                    <a:pt x="12111257" y="5372100"/>
                  </a:lnTo>
                  <a:lnTo>
                    <a:pt x="12109088" y="5435600"/>
                  </a:lnTo>
                  <a:lnTo>
                    <a:pt x="12106441" y="5499100"/>
                  </a:lnTo>
                  <a:lnTo>
                    <a:pt x="12103320" y="5549900"/>
                  </a:lnTo>
                  <a:lnTo>
                    <a:pt x="12099726" y="5613400"/>
                  </a:lnTo>
                  <a:lnTo>
                    <a:pt x="12095660" y="5676900"/>
                  </a:lnTo>
                  <a:lnTo>
                    <a:pt x="12091125" y="5727700"/>
                  </a:lnTo>
                  <a:lnTo>
                    <a:pt x="12086122" y="5791200"/>
                  </a:lnTo>
                  <a:lnTo>
                    <a:pt x="12080653" y="5842000"/>
                  </a:lnTo>
                  <a:lnTo>
                    <a:pt x="12074721" y="5905500"/>
                  </a:lnTo>
                  <a:lnTo>
                    <a:pt x="12068326" y="5969000"/>
                  </a:lnTo>
                  <a:lnTo>
                    <a:pt x="12061471" y="6019800"/>
                  </a:lnTo>
                  <a:lnTo>
                    <a:pt x="12054158" y="6083300"/>
                  </a:lnTo>
                  <a:lnTo>
                    <a:pt x="12046389" y="6134100"/>
                  </a:lnTo>
                  <a:lnTo>
                    <a:pt x="12038165" y="6197600"/>
                  </a:lnTo>
                  <a:lnTo>
                    <a:pt x="12029488" y="6248400"/>
                  </a:lnTo>
                  <a:lnTo>
                    <a:pt x="12020360" y="6311900"/>
                  </a:lnTo>
                  <a:lnTo>
                    <a:pt x="12010784" y="6362700"/>
                  </a:lnTo>
                  <a:lnTo>
                    <a:pt x="12000760" y="6426200"/>
                  </a:lnTo>
                  <a:lnTo>
                    <a:pt x="11990291" y="6477000"/>
                  </a:lnTo>
                  <a:lnTo>
                    <a:pt x="11979378" y="6540500"/>
                  </a:lnTo>
                  <a:lnTo>
                    <a:pt x="11968024" y="6591300"/>
                  </a:lnTo>
                  <a:lnTo>
                    <a:pt x="11956230" y="6654800"/>
                  </a:lnTo>
                  <a:lnTo>
                    <a:pt x="11943999" y="6705600"/>
                  </a:lnTo>
                  <a:lnTo>
                    <a:pt x="11931331" y="6769100"/>
                  </a:lnTo>
                  <a:lnTo>
                    <a:pt x="11918230" y="6819900"/>
                  </a:lnTo>
                  <a:lnTo>
                    <a:pt x="11904696" y="6883400"/>
                  </a:lnTo>
                  <a:lnTo>
                    <a:pt x="11890732" y="6934200"/>
                  </a:lnTo>
                  <a:lnTo>
                    <a:pt x="11876339" y="6985000"/>
                  </a:lnTo>
                  <a:lnTo>
                    <a:pt x="11861520" y="7048500"/>
                  </a:lnTo>
                  <a:lnTo>
                    <a:pt x="11846276" y="7099300"/>
                  </a:lnTo>
                  <a:lnTo>
                    <a:pt x="11830609" y="7150100"/>
                  </a:lnTo>
                  <a:lnTo>
                    <a:pt x="11814521" y="7213600"/>
                  </a:lnTo>
                  <a:lnTo>
                    <a:pt x="11798013" y="7264400"/>
                  </a:lnTo>
                  <a:lnTo>
                    <a:pt x="11781089" y="7315200"/>
                  </a:lnTo>
                  <a:lnTo>
                    <a:pt x="11763749" y="7366000"/>
                  </a:lnTo>
                  <a:lnTo>
                    <a:pt x="11745995" y="7429500"/>
                  </a:lnTo>
                  <a:lnTo>
                    <a:pt x="11727830" y="7480300"/>
                  </a:lnTo>
                  <a:lnTo>
                    <a:pt x="11709254" y="7531100"/>
                  </a:lnTo>
                  <a:lnTo>
                    <a:pt x="11690271" y="7581900"/>
                  </a:lnTo>
                  <a:lnTo>
                    <a:pt x="11670882" y="7645400"/>
                  </a:lnTo>
                  <a:lnTo>
                    <a:pt x="11651088" y="7696200"/>
                  </a:lnTo>
                  <a:lnTo>
                    <a:pt x="11630892" y="7747000"/>
                  </a:lnTo>
                  <a:lnTo>
                    <a:pt x="11610295" y="7797800"/>
                  </a:lnTo>
                  <a:lnTo>
                    <a:pt x="11589300" y="7848600"/>
                  </a:lnTo>
                  <a:lnTo>
                    <a:pt x="11567907" y="7899400"/>
                  </a:lnTo>
                  <a:lnTo>
                    <a:pt x="11546120" y="7950200"/>
                  </a:lnTo>
                  <a:lnTo>
                    <a:pt x="11523940" y="8013700"/>
                  </a:lnTo>
                  <a:lnTo>
                    <a:pt x="11501368" y="8064500"/>
                  </a:lnTo>
                  <a:lnTo>
                    <a:pt x="11478407" y="8115300"/>
                  </a:lnTo>
                  <a:lnTo>
                    <a:pt x="11455059" y="8166100"/>
                  </a:lnTo>
                  <a:lnTo>
                    <a:pt x="11431325" y="8216900"/>
                  </a:lnTo>
                  <a:lnTo>
                    <a:pt x="11407207" y="8267700"/>
                  </a:lnTo>
                  <a:lnTo>
                    <a:pt x="11382707" y="8318500"/>
                  </a:lnTo>
                  <a:lnTo>
                    <a:pt x="11357827" y="8369300"/>
                  </a:lnTo>
                  <a:lnTo>
                    <a:pt x="11332569" y="8420100"/>
                  </a:lnTo>
                  <a:lnTo>
                    <a:pt x="11306934" y="8470900"/>
                  </a:lnTo>
                  <a:lnTo>
                    <a:pt x="11280925" y="8509000"/>
                  </a:lnTo>
                  <a:lnTo>
                    <a:pt x="11254543" y="8559800"/>
                  </a:lnTo>
                  <a:lnTo>
                    <a:pt x="11227791" y="8610600"/>
                  </a:lnTo>
                  <a:lnTo>
                    <a:pt x="11200670" y="8661400"/>
                  </a:lnTo>
                  <a:lnTo>
                    <a:pt x="11173181" y="8712200"/>
                  </a:lnTo>
                  <a:lnTo>
                    <a:pt x="11145328" y="8763000"/>
                  </a:lnTo>
                  <a:lnTo>
                    <a:pt x="11117111" y="8813800"/>
                  </a:lnTo>
                  <a:lnTo>
                    <a:pt x="11088533" y="8851900"/>
                  </a:lnTo>
                  <a:lnTo>
                    <a:pt x="11059595" y="8902700"/>
                  </a:lnTo>
                  <a:lnTo>
                    <a:pt x="11030299" y="8953500"/>
                  </a:lnTo>
                  <a:lnTo>
                    <a:pt x="11000648" y="9004300"/>
                  </a:lnTo>
                  <a:lnTo>
                    <a:pt x="10970643" y="9042400"/>
                  </a:lnTo>
                  <a:lnTo>
                    <a:pt x="10940285" y="9093200"/>
                  </a:lnTo>
                  <a:lnTo>
                    <a:pt x="10909577" y="9144000"/>
                  </a:lnTo>
                  <a:lnTo>
                    <a:pt x="10899225" y="91567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7622559"/>
              <a:ext cx="10925159" cy="2133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4402" y="856015"/>
            <a:ext cx="22853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44752" y="3252474"/>
            <a:ext cx="123825" cy="2105025"/>
            <a:chOff x="1444752" y="3252474"/>
            <a:chExt cx="123825" cy="21050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752" y="3252474"/>
              <a:ext cx="123825" cy="1238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752" y="3747774"/>
              <a:ext cx="123825" cy="123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4752" y="4243074"/>
              <a:ext cx="123825" cy="1238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4752" y="4738374"/>
              <a:ext cx="123825" cy="1238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4752" y="5233674"/>
              <a:ext cx="123825" cy="12382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16000" y="1408775"/>
            <a:ext cx="16266794" cy="575119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689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3.2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텍스트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(RoBERTa)</a:t>
            </a:r>
            <a:endParaRPr sz="2400">
              <a:latin typeface="Noto Sans CJK JP Regular"/>
              <a:cs typeface="Noto Sans CJK JP Regular"/>
            </a:endParaRPr>
          </a:p>
          <a:p>
            <a:pPr marL="184785">
              <a:lnSpc>
                <a:spcPct val="100000"/>
              </a:lnSpc>
              <a:spcBef>
                <a:spcPts val="1864"/>
              </a:spcBef>
            </a:pPr>
            <a:r>
              <a:rPr sz="28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RoBERTa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Robustly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Optimized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BERT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pre-</a:t>
            </a:r>
            <a:r>
              <a:rPr sz="28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training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Approach</a:t>
            </a:r>
            <a:endParaRPr sz="2800">
              <a:latin typeface="Noto Sans CJK JP Regular"/>
              <a:cs typeface="Noto Sans CJK JP Regular"/>
            </a:endParaRPr>
          </a:p>
          <a:p>
            <a:pPr marL="742315" marR="10003155">
              <a:lnSpc>
                <a:spcPct val="125000"/>
              </a:lnSpc>
              <a:spcBef>
                <a:spcPts val="2840"/>
              </a:spcBef>
            </a:pP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MLM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task에서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dymamic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masking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적용 BERT와</a:t>
            </a:r>
            <a:r>
              <a:rPr sz="26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달리</a:t>
            </a:r>
            <a:r>
              <a:rPr sz="26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NSP</a:t>
            </a:r>
            <a:r>
              <a:rPr sz="26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task</a:t>
            </a:r>
            <a:r>
              <a:rPr sz="26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제거</a:t>
            </a:r>
            <a:endParaRPr sz="2600">
              <a:latin typeface="Noto Sans CJK JP Regular"/>
              <a:cs typeface="Noto Sans CJK JP Regular"/>
            </a:endParaRPr>
          </a:p>
          <a:p>
            <a:pPr marL="742315" marR="9558020">
              <a:lnSpc>
                <a:spcPct val="125000"/>
              </a:lnSpc>
            </a:pP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배치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크기를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키워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속도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및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성능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향상 </a:t>
            </a:r>
            <a:r>
              <a:rPr sz="26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tokenizer</a:t>
            </a:r>
            <a:r>
              <a:rPr sz="26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6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larger</a:t>
            </a:r>
            <a:r>
              <a:rPr sz="26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byte-</a:t>
            </a:r>
            <a:r>
              <a:rPr sz="26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level</a:t>
            </a:r>
            <a:r>
              <a:rPr sz="26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BPE</a:t>
            </a:r>
            <a:endParaRPr sz="2600">
              <a:latin typeface="Noto Sans CJK JP Regular"/>
              <a:cs typeface="Noto Sans CJK JP Regular"/>
            </a:endParaRPr>
          </a:p>
          <a:p>
            <a:pPr marL="742315">
              <a:lnSpc>
                <a:spcPct val="100000"/>
              </a:lnSpc>
              <a:spcBef>
                <a:spcPts val="780"/>
              </a:spcBef>
            </a:pPr>
            <a:r>
              <a:rPr sz="26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original</a:t>
            </a:r>
            <a:r>
              <a:rPr sz="26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BERT보다</a:t>
            </a:r>
            <a:r>
              <a:rPr sz="26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훨씬</a:t>
            </a:r>
            <a:r>
              <a:rPr sz="26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큰</a:t>
            </a:r>
            <a:r>
              <a:rPr sz="26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데이터셋</a:t>
            </a:r>
            <a:r>
              <a:rPr sz="26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</a:t>
            </a:r>
            <a:r>
              <a:rPr sz="26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16GB</a:t>
            </a:r>
            <a:r>
              <a:rPr sz="26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-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&gt;</a:t>
            </a:r>
            <a:r>
              <a:rPr sz="26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160GB</a:t>
            </a:r>
            <a:endParaRPr sz="260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25000"/>
              </a:lnSpc>
              <a:spcBef>
                <a:spcPts val="4645"/>
              </a:spcBef>
            </a:pPr>
            <a:r>
              <a:rPr sz="28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Klue-</a:t>
            </a:r>
            <a:r>
              <a:rPr sz="28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Roberta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KLUE(Korean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Language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Understanding</a:t>
            </a:r>
            <a:r>
              <a:rPr sz="28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Evaluation)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한국어에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특화된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대규모</a:t>
            </a:r>
            <a:r>
              <a:rPr sz="28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텍스트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를</a:t>
            </a:r>
            <a:r>
              <a:rPr sz="28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사용하여</a:t>
            </a:r>
            <a:r>
              <a:rPr sz="28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학습됨.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13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10274300"/>
            <a:chOff x="0" y="0"/>
            <a:chExt cx="17371060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15165" cy="10274300"/>
            </a:xfrm>
            <a:custGeom>
              <a:avLst/>
              <a:gdLst/>
              <a:ahLst/>
              <a:cxnLst/>
              <a:rect l="l" t="t" r="r" b="b"/>
              <a:pathLst>
                <a:path w="12115165" h="10274300">
                  <a:moveTo>
                    <a:pt x="9971120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9971223" y="0"/>
                  </a:lnTo>
                  <a:lnTo>
                    <a:pt x="9994333" y="12700"/>
                  </a:lnTo>
                  <a:lnTo>
                    <a:pt x="10033494" y="50800"/>
                  </a:lnTo>
                  <a:lnTo>
                    <a:pt x="10072353" y="101600"/>
                  </a:lnTo>
                  <a:lnTo>
                    <a:pt x="10149158" y="177800"/>
                  </a:lnTo>
                  <a:lnTo>
                    <a:pt x="10224734" y="254000"/>
                  </a:lnTo>
                  <a:lnTo>
                    <a:pt x="10262056" y="304800"/>
                  </a:lnTo>
                  <a:lnTo>
                    <a:pt x="10335759" y="381000"/>
                  </a:lnTo>
                  <a:lnTo>
                    <a:pt x="10372136" y="419100"/>
                  </a:lnTo>
                  <a:lnTo>
                    <a:pt x="10408195" y="469900"/>
                  </a:lnTo>
                  <a:lnTo>
                    <a:pt x="10479349" y="546100"/>
                  </a:lnTo>
                  <a:lnTo>
                    <a:pt x="10514441" y="596900"/>
                  </a:lnTo>
                  <a:lnTo>
                    <a:pt x="10549207" y="635000"/>
                  </a:lnTo>
                  <a:lnTo>
                    <a:pt x="10583644" y="685800"/>
                  </a:lnTo>
                  <a:lnTo>
                    <a:pt x="10617752" y="723900"/>
                  </a:lnTo>
                  <a:lnTo>
                    <a:pt x="10651529" y="774700"/>
                  </a:lnTo>
                  <a:lnTo>
                    <a:pt x="10684972" y="812800"/>
                  </a:lnTo>
                  <a:lnTo>
                    <a:pt x="10718079" y="863600"/>
                  </a:lnTo>
                  <a:lnTo>
                    <a:pt x="10750850" y="901700"/>
                  </a:lnTo>
                  <a:lnTo>
                    <a:pt x="10783281" y="952500"/>
                  </a:lnTo>
                  <a:lnTo>
                    <a:pt x="10815371" y="990600"/>
                  </a:lnTo>
                  <a:lnTo>
                    <a:pt x="10847118" y="1041400"/>
                  </a:lnTo>
                  <a:lnTo>
                    <a:pt x="10878521" y="1092200"/>
                  </a:lnTo>
                  <a:lnTo>
                    <a:pt x="10899225" y="1117600"/>
                  </a:lnTo>
                  <a:lnTo>
                    <a:pt x="4680603" y="1117600"/>
                  </a:lnTo>
                  <a:lnTo>
                    <a:pt x="4632656" y="1130300"/>
                  </a:lnTo>
                  <a:lnTo>
                    <a:pt x="4489725" y="1130300"/>
                  </a:lnTo>
                  <a:lnTo>
                    <a:pt x="4442396" y="1143000"/>
                  </a:lnTo>
                  <a:lnTo>
                    <a:pt x="4395228" y="1143000"/>
                  </a:lnTo>
                  <a:lnTo>
                    <a:pt x="4348227" y="1155700"/>
                  </a:lnTo>
                  <a:lnTo>
                    <a:pt x="4301394" y="1155700"/>
                  </a:lnTo>
                  <a:lnTo>
                    <a:pt x="4254733" y="1168400"/>
                  </a:lnTo>
                  <a:lnTo>
                    <a:pt x="4208247" y="1168400"/>
                  </a:lnTo>
                  <a:lnTo>
                    <a:pt x="4115815" y="1193800"/>
                  </a:lnTo>
                  <a:lnTo>
                    <a:pt x="4069874" y="1193800"/>
                  </a:lnTo>
                  <a:lnTo>
                    <a:pt x="3888027" y="1244600"/>
                  </a:lnTo>
                  <a:lnTo>
                    <a:pt x="3843060" y="1244600"/>
                  </a:lnTo>
                  <a:lnTo>
                    <a:pt x="3709397" y="1282700"/>
                  </a:lnTo>
                  <a:lnTo>
                    <a:pt x="3665267" y="1308100"/>
                  </a:lnTo>
                  <a:lnTo>
                    <a:pt x="3447939" y="1371600"/>
                  </a:lnTo>
                  <a:lnTo>
                    <a:pt x="3405160" y="1397000"/>
                  </a:lnTo>
                  <a:lnTo>
                    <a:pt x="3362619" y="1409700"/>
                  </a:lnTo>
                  <a:lnTo>
                    <a:pt x="3320317" y="1435100"/>
                  </a:lnTo>
                  <a:lnTo>
                    <a:pt x="3236446" y="1460500"/>
                  </a:lnTo>
                  <a:lnTo>
                    <a:pt x="3194883" y="1485900"/>
                  </a:lnTo>
                  <a:lnTo>
                    <a:pt x="3153573" y="1498600"/>
                  </a:lnTo>
                  <a:lnTo>
                    <a:pt x="3071725" y="1549400"/>
                  </a:lnTo>
                  <a:lnTo>
                    <a:pt x="3031193" y="1562100"/>
                  </a:lnTo>
                  <a:lnTo>
                    <a:pt x="2950929" y="1612900"/>
                  </a:lnTo>
                  <a:lnTo>
                    <a:pt x="2911204" y="1625600"/>
                  </a:lnTo>
                  <a:lnTo>
                    <a:pt x="2755090" y="1727200"/>
                  </a:lnTo>
                  <a:lnTo>
                    <a:pt x="2716775" y="1739900"/>
                  </a:lnTo>
                  <a:lnTo>
                    <a:pt x="2603590" y="1816100"/>
                  </a:lnTo>
                  <a:lnTo>
                    <a:pt x="2493117" y="1892300"/>
                  </a:lnTo>
                  <a:lnTo>
                    <a:pt x="2456910" y="1930400"/>
                  </a:lnTo>
                  <a:lnTo>
                    <a:pt x="2350188" y="2006600"/>
                  </a:lnTo>
                  <a:lnTo>
                    <a:pt x="2315258" y="2032000"/>
                  </a:lnTo>
                  <a:lnTo>
                    <a:pt x="2280655" y="2070100"/>
                  </a:lnTo>
                  <a:lnTo>
                    <a:pt x="2212442" y="2120900"/>
                  </a:lnTo>
                  <a:lnTo>
                    <a:pt x="2178840" y="2159000"/>
                  </a:lnTo>
                  <a:lnTo>
                    <a:pt x="2145577" y="2184400"/>
                  </a:lnTo>
                  <a:lnTo>
                    <a:pt x="2112658" y="2222500"/>
                  </a:lnTo>
                  <a:lnTo>
                    <a:pt x="2047862" y="2273300"/>
                  </a:lnTo>
                  <a:lnTo>
                    <a:pt x="2015992" y="2311400"/>
                  </a:lnTo>
                  <a:lnTo>
                    <a:pt x="1984478" y="2349500"/>
                  </a:lnTo>
                  <a:lnTo>
                    <a:pt x="1953324" y="2374900"/>
                  </a:lnTo>
                  <a:lnTo>
                    <a:pt x="1922532" y="2413000"/>
                  </a:lnTo>
                  <a:lnTo>
                    <a:pt x="1892106" y="2438400"/>
                  </a:lnTo>
                  <a:lnTo>
                    <a:pt x="1862050" y="2476500"/>
                  </a:lnTo>
                  <a:lnTo>
                    <a:pt x="1832365" y="2514600"/>
                  </a:lnTo>
                  <a:lnTo>
                    <a:pt x="1803057" y="2540000"/>
                  </a:lnTo>
                  <a:lnTo>
                    <a:pt x="1774127" y="2578100"/>
                  </a:lnTo>
                  <a:lnTo>
                    <a:pt x="1745579" y="2616200"/>
                  </a:lnTo>
                  <a:lnTo>
                    <a:pt x="1717416" y="2654300"/>
                  </a:lnTo>
                  <a:lnTo>
                    <a:pt x="1689642" y="2679700"/>
                  </a:lnTo>
                  <a:lnTo>
                    <a:pt x="1662260" y="2717800"/>
                  </a:lnTo>
                  <a:lnTo>
                    <a:pt x="1635273" y="2755900"/>
                  </a:lnTo>
                  <a:lnTo>
                    <a:pt x="1608684" y="2794000"/>
                  </a:lnTo>
                  <a:lnTo>
                    <a:pt x="1582496" y="2832100"/>
                  </a:lnTo>
                  <a:lnTo>
                    <a:pt x="1556713" y="2870200"/>
                  </a:lnTo>
                  <a:lnTo>
                    <a:pt x="1531338" y="2908300"/>
                  </a:lnTo>
                  <a:lnTo>
                    <a:pt x="1506374" y="2946400"/>
                  </a:lnTo>
                  <a:lnTo>
                    <a:pt x="1481825" y="2984500"/>
                  </a:lnTo>
                  <a:lnTo>
                    <a:pt x="1457693" y="3022600"/>
                  </a:lnTo>
                  <a:lnTo>
                    <a:pt x="1433982" y="3060700"/>
                  </a:lnTo>
                  <a:lnTo>
                    <a:pt x="1410695" y="3098800"/>
                  </a:lnTo>
                  <a:lnTo>
                    <a:pt x="1387835" y="3136900"/>
                  </a:lnTo>
                  <a:lnTo>
                    <a:pt x="1365406" y="3175000"/>
                  </a:lnTo>
                  <a:lnTo>
                    <a:pt x="1343410" y="3213100"/>
                  </a:lnTo>
                  <a:lnTo>
                    <a:pt x="1321852" y="3251200"/>
                  </a:lnTo>
                  <a:lnTo>
                    <a:pt x="1300733" y="3289300"/>
                  </a:lnTo>
                  <a:lnTo>
                    <a:pt x="1280058" y="3340100"/>
                  </a:lnTo>
                  <a:lnTo>
                    <a:pt x="1259830" y="3378200"/>
                  </a:lnTo>
                  <a:lnTo>
                    <a:pt x="1240052" y="3416300"/>
                  </a:lnTo>
                  <a:lnTo>
                    <a:pt x="1220727" y="3454400"/>
                  </a:lnTo>
                  <a:lnTo>
                    <a:pt x="1201858" y="3505200"/>
                  </a:lnTo>
                  <a:lnTo>
                    <a:pt x="1183449" y="3543300"/>
                  </a:lnTo>
                  <a:lnTo>
                    <a:pt x="1165503" y="3581400"/>
                  </a:lnTo>
                  <a:lnTo>
                    <a:pt x="1148023" y="3632200"/>
                  </a:lnTo>
                  <a:lnTo>
                    <a:pt x="1131012" y="3670300"/>
                  </a:lnTo>
                  <a:lnTo>
                    <a:pt x="1114473" y="3708400"/>
                  </a:lnTo>
                  <a:lnTo>
                    <a:pt x="1098411" y="3759200"/>
                  </a:lnTo>
                  <a:lnTo>
                    <a:pt x="1082827" y="3797300"/>
                  </a:lnTo>
                  <a:lnTo>
                    <a:pt x="1067726" y="3835400"/>
                  </a:lnTo>
                  <a:lnTo>
                    <a:pt x="1053110" y="3886200"/>
                  </a:lnTo>
                  <a:lnTo>
                    <a:pt x="1038982" y="3924300"/>
                  </a:lnTo>
                  <a:lnTo>
                    <a:pt x="1025347" y="3975100"/>
                  </a:lnTo>
                  <a:lnTo>
                    <a:pt x="1012207" y="4013200"/>
                  </a:lnTo>
                  <a:lnTo>
                    <a:pt x="999565" y="4064000"/>
                  </a:lnTo>
                  <a:lnTo>
                    <a:pt x="987425" y="4102100"/>
                  </a:lnTo>
                  <a:lnTo>
                    <a:pt x="975789" y="4152900"/>
                  </a:lnTo>
                  <a:lnTo>
                    <a:pt x="964662" y="4191000"/>
                  </a:lnTo>
                  <a:lnTo>
                    <a:pt x="954046" y="4241800"/>
                  </a:lnTo>
                  <a:lnTo>
                    <a:pt x="943944" y="4292600"/>
                  </a:lnTo>
                  <a:lnTo>
                    <a:pt x="934361" y="4330700"/>
                  </a:lnTo>
                  <a:lnTo>
                    <a:pt x="925298" y="4381500"/>
                  </a:lnTo>
                  <a:lnTo>
                    <a:pt x="916759" y="4419600"/>
                  </a:lnTo>
                  <a:lnTo>
                    <a:pt x="908748" y="4470400"/>
                  </a:lnTo>
                  <a:lnTo>
                    <a:pt x="901268" y="4521200"/>
                  </a:lnTo>
                  <a:lnTo>
                    <a:pt x="894321" y="4559300"/>
                  </a:lnTo>
                  <a:lnTo>
                    <a:pt x="887912" y="4610100"/>
                  </a:lnTo>
                  <a:lnTo>
                    <a:pt x="882043" y="4660900"/>
                  </a:lnTo>
                  <a:lnTo>
                    <a:pt x="876718" y="4711700"/>
                  </a:lnTo>
                  <a:lnTo>
                    <a:pt x="871939" y="4749800"/>
                  </a:lnTo>
                  <a:lnTo>
                    <a:pt x="867711" y="4800600"/>
                  </a:lnTo>
                  <a:lnTo>
                    <a:pt x="864036" y="4851400"/>
                  </a:lnTo>
                  <a:lnTo>
                    <a:pt x="860917" y="4902200"/>
                  </a:lnTo>
                  <a:lnTo>
                    <a:pt x="858358" y="4940300"/>
                  </a:lnTo>
                  <a:lnTo>
                    <a:pt x="856363" y="4991100"/>
                  </a:lnTo>
                  <a:lnTo>
                    <a:pt x="854933" y="5041900"/>
                  </a:lnTo>
                  <a:lnTo>
                    <a:pt x="854073" y="5092700"/>
                  </a:lnTo>
                  <a:lnTo>
                    <a:pt x="853785" y="5130800"/>
                  </a:lnTo>
                  <a:lnTo>
                    <a:pt x="854068" y="5181600"/>
                  </a:lnTo>
                  <a:lnTo>
                    <a:pt x="854915" y="5232400"/>
                  </a:lnTo>
                  <a:lnTo>
                    <a:pt x="856321" y="5283200"/>
                  </a:lnTo>
                  <a:lnTo>
                    <a:pt x="858285" y="5334000"/>
                  </a:lnTo>
                  <a:lnTo>
                    <a:pt x="860804" y="5372100"/>
                  </a:lnTo>
                  <a:lnTo>
                    <a:pt x="863873" y="5422900"/>
                  </a:lnTo>
                  <a:lnTo>
                    <a:pt x="867490" y="5473700"/>
                  </a:lnTo>
                  <a:lnTo>
                    <a:pt x="871651" y="5524500"/>
                  </a:lnTo>
                  <a:lnTo>
                    <a:pt x="876355" y="5562600"/>
                  </a:lnTo>
                  <a:lnTo>
                    <a:pt x="881596" y="5613400"/>
                  </a:lnTo>
                  <a:lnTo>
                    <a:pt x="887373" y="5664200"/>
                  </a:lnTo>
                  <a:lnTo>
                    <a:pt x="893682" y="5702300"/>
                  </a:lnTo>
                  <a:lnTo>
                    <a:pt x="900520" y="5753100"/>
                  </a:lnTo>
                  <a:lnTo>
                    <a:pt x="907884" y="5803900"/>
                  </a:lnTo>
                  <a:lnTo>
                    <a:pt x="915771" y="5842000"/>
                  </a:lnTo>
                  <a:lnTo>
                    <a:pt x="924177" y="5892800"/>
                  </a:lnTo>
                  <a:lnTo>
                    <a:pt x="933100" y="5930900"/>
                  </a:lnTo>
                  <a:lnTo>
                    <a:pt x="942535" y="5981700"/>
                  </a:lnTo>
                  <a:lnTo>
                    <a:pt x="952481" y="6019800"/>
                  </a:lnTo>
                  <a:lnTo>
                    <a:pt x="962934" y="6070600"/>
                  </a:lnTo>
                  <a:lnTo>
                    <a:pt x="973891" y="6121400"/>
                  </a:lnTo>
                  <a:lnTo>
                    <a:pt x="985349" y="6159500"/>
                  </a:lnTo>
                  <a:lnTo>
                    <a:pt x="997304" y="6210300"/>
                  </a:lnTo>
                  <a:lnTo>
                    <a:pt x="1009754" y="6248400"/>
                  </a:lnTo>
                  <a:lnTo>
                    <a:pt x="1022695" y="6299200"/>
                  </a:lnTo>
                  <a:lnTo>
                    <a:pt x="1036124" y="6337300"/>
                  </a:lnTo>
                  <a:lnTo>
                    <a:pt x="1050038" y="6375400"/>
                  </a:lnTo>
                  <a:lnTo>
                    <a:pt x="1064434" y="6426200"/>
                  </a:lnTo>
                  <a:lnTo>
                    <a:pt x="1079308" y="6464300"/>
                  </a:lnTo>
                  <a:lnTo>
                    <a:pt x="1094659" y="6515100"/>
                  </a:lnTo>
                  <a:lnTo>
                    <a:pt x="1110481" y="6553200"/>
                  </a:lnTo>
                  <a:lnTo>
                    <a:pt x="1126773" y="6591300"/>
                  </a:lnTo>
                  <a:lnTo>
                    <a:pt x="1143531" y="6642100"/>
                  </a:lnTo>
                  <a:lnTo>
                    <a:pt x="1160753" y="6680200"/>
                  </a:lnTo>
                  <a:lnTo>
                    <a:pt x="1178434" y="6718300"/>
                  </a:lnTo>
                  <a:lnTo>
                    <a:pt x="1196572" y="6769100"/>
                  </a:lnTo>
                  <a:lnTo>
                    <a:pt x="1215163" y="6807200"/>
                  </a:lnTo>
                  <a:lnTo>
                    <a:pt x="1234205" y="6845300"/>
                  </a:lnTo>
                  <a:lnTo>
                    <a:pt x="1253694" y="6883400"/>
                  </a:lnTo>
                  <a:lnTo>
                    <a:pt x="1273627" y="6921500"/>
                  </a:lnTo>
                  <a:lnTo>
                    <a:pt x="1294002" y="6972300"/>
                  </a:lnTo>
                  <a:lnTo>
                    <a:pt x="1314814" y="7010400"/>
                  </a:lnTo>
                  <a:lnTo>
                    <a:pt x="1336061" y="7048500"/>
                  </a:lnTo>
                  <a:lnTo>
                    <a:pt x="1357740" y="7086600"/>
                  </a:lnTo>
                  <a:lnTo>
                    <a:pt x="1379847" y="7124700"/>
                  </a:lnTo>
                  <a:lnTo>
                    <a:pt x="1402379" y="7162800"/>
                  </a:lnTo>
                  <a:lnTo>
                    <a:pt x="1425334" y="7200900"/>
                  </a:lnTo>
                  <a:lnTo>
                    <a:pt x="1448707" y="7239000"/>
                  </a:lnTo>
                  <a:lnTo>
                    <a:pt x="1472497" y="7277100"/>
                  </a:lnTo>
                  <a:lnTo>
                    <a:pt x="1496699" y="7315200"/>
                  </a:lnTo>
                  <a:lnTo>
                    <a:pt x="1521311" y="7353300"/>
                  </a:lnTo>
                  <a:lnTo>
                    <a:pt x="1546330" y="7391400"/>
                  </a:lnTo>
                  <a:lnTo>
                    <a:pt x="1571751" y="7429500"/>
                  </a:lnTo>
                  <a:lnTo>
                    <a:pt x="1597573" y="7467600"/>
                  </a:lnTo>
                  <a:lnTo>
                    <a:pt x="1623792" y="7505700"/>
                  </a:lnTo>
                  <a:lnTo>
                    <a:pt x="1650405" y="7543800"/>
                  </a:lnTo>
                  <a:lnTo>
                    <a:pt x="1677409" y="7569200"/>
                  </a:lnTo>
                  <a:lnTo>
                    <a:pt x="1704800" y="7607300"/>
                  </a:lnTo>
                  <a:lnTo>
                    <a:pt x="1732576" y="7645400"/>
                  </a:lnTo>
                  <a:lnTo>
                    <a:pt x="1760733" y="7683500"/>
                  </a:lnTo>
                  <a:lnTo>
                    <a:pt x="1789268" y="7708900"/>
                  </a:lnTo>
                  <a:lnTo>
                    <a:pt x="1818179" y="7747000"/>
                  </a:lnTo>
                  <a:lnTo>
                    <a:pt x="1847461" y="7785100"/>
                  </a:lnTo>
                  <a:lnTo>
                    <a:pt x="1877112" y="7810500"/>
                  </a:lnTo>
                  <a:lnTo>
                    <a:pt x="1907129" y="7848600"/>
                  </a:lnTo>
                  <a:lnTo>
                    <a:pt x="1937508" y="7886700"/>
                  </a:lnTo>
                  <a:lnTo>
                    <a:pt x="1968247" y="7912100"/>
                  </a:lnTo>
                  <a:lnTo>
                    <a:pt x="1999342" y="7950200"/>
                  </a:lnTo>
                  <a:lnTo>
                    <a:pt x="2030789" y="7975600"/>
                  </a:lnTo>
                  <a:lnTo>
                    <a:pt x="2062587" y="8013700"/>
                  </a:lnTo>
                  <a:lnTo>
                    <a:pt x="2094732" y="8039100"/>
                  </a:lnTo>
                  <a:lnTo>
                    <a:pt x="2127220" y="8077200"/>
                  </a:lnTo>
                  <a:lnTo>
                    <a:pt x="2193215" y="8128000"/>
                  </a:lnTo>
                  <a:lnTo>
                    <a:pt x="2226715" y="8166100"/>
                  </a:lnTo>
                  <a:lnTo>
                    <a:pt x="2294706" y="8216900"/>
                  </a:lnTo>
                  <a:lnTo>
                    <a:pt x="2329190" y="8255000"/>
                  </a:lnTo>
                  <a:lnTo>
                    <a:pt x="2434560" y="8331200"/>
                  </a:lnTo>
                  <a:lnTo>
                    <a:pt x="2542740" y="8407400"/>
                  </a:lnTo>
                  <a:lnTo>
                    <a:pt x="2653646" y="8483600"/>
                  </a:lnTo>
                  <a:lnTo>
                    <a:pt x="2805612" y="8585200"/>
                  </a:lnTo>
                  <a:lnTo>
                    <a:pt x="2883293" y="8636000"/>
                  </a:lnTo>
                  <a:lnTo>
                    <a:pt x="2922547" y="8648700"/>
                  </a:lnTo>
                  <a:lnTo>
                    <a:pt x="3001865" y="8699500"/>
                  </a:lnTo>
                  <a:lnTo>
                    <a:pt x="3041924" y="8712200"/>
                  </a:lnTo>
                  <a:lnTo>
                    <a:pt x="3122824" y="8763000"/>
                  </a:lnTo>
                  <a:lnTo>
                    <a:pt x="3163659" y="8775700"/>
                  </a:lnTo>
                  <a:lnTo>
                    <a:pt x="3204746" y="8801100"/>
                  </a:lnTo>
                  <a:lnTo>
                    <a:pt x="3287666" y="8826500"/>
                  </a:lnTo>
                  <a:lnTo>
                    <a:pt x="3329493" y="8851900"/>
                  </a:lnTo>
                  <a:lnTo>
                    <a:pt x="3371559" y="8864600"/>
                  </a:lnTo>
                  <a:lnTo>
                    <a:pt x="3413862" y="8890000"/>
                  </a:lnTo>
                  <a:lnTo>
                    <a:pt x="3585381" y="8940800"/>
                  </a:lnTo>
                  <a:lnTo>
                    <a:pt x="3628821" y="8966200"/>
                  </a:lnTo>
                  <a:lnTo>
                    <a:pt x="3893931" y="9042400"/>
                  </a:lnTo>
                  <a:lnTo>
                    <a:pt x="3938831" y="9042400"/>
                  </a:lnTo>
                  <a:lnTo>
                    <a:pt x="4074695" y="9080500"/>
                  </a:lnTo>
                  <a:lnTo>
                    <a:pt x="4120361" y="9080500"/>
                  </a:lnTo>
                  <a:lnTo>
                    <a:pt x="4212239" y="9105900"/>
                  </a:lnTo>
                  <a:lnTo>
                    <a:pt x="4258445" y="9105900"/>
                  </a:lnTo>
                  <a:lnTo>
                    <a:pt x="4304825" y="9118600"/>
                  </a:lnTo>
                  <a:lnTo>
                    <a:pt x="4351377" y="9118600"/>
                  </a:lnTo>
                  <a:lnTo>
                    <a:pt x="4398095" y="9131300"/>
                  </a:lnTo>
                  <a:lnTo>
                    <a:pt x="4444979" y="9131300"/>
                  </a:lnTo>
                  <a:lnTo>
                    <a:pt x="4492024" y="9144000"/>
                  </a:lnTo>
                  <a:lnTo>
                    <a:pt x="4634096" y="9144000"/>
                  </a:lnTo>
                  <a:lnTo>
                    <a:pt x="4681756" y="9156700"/>
                  </a:lnTo>
                  <a:lnTo>
                    <a:pt x="10899225" y="9156700"/>
                  </a:lnTo>
                  <a:lnTo>
                    <a:pt x="10878521" y="9182100"/>
                  </a:lnTo>
                  <a:lnTo>
                    <a:pt x="10847118" y="9232900"/>
                  </a:lnTo>
                  <a:lnTo>
                    <a:pt x="10815371" y="9283700"/>
                  </a:lnTo>
                  <a:lnTo>
                    <a:pt x="10783281" y="9321800"/>
                  </a:lnTo>
                  <a:lnTo>
                    <a:pt x="10750850" y="9372600"/>
                  </a:lnTo>
                  <a:lnTo>
                    <a:pt x="10718079" y="9410700"/>
                  </a:lnTo>
                  <a:lnTo>
                    <a:pt x="10684972" y="9461500"/>
                  </a:lnTo>
                  <a:lnTo>
                    <a:pt x="10651529" y="9499600"/>
                  </a:lnTo>
                  <a:lnTo>
                    <a:pt x="10617752" y="9550400"/>
                  </a:lnTo>
                  <a:lnTo>
                    <a:pt x="10583644" y="9588500"/>
                  </a:lnTo>
                  <a:lnTo>
                    <a:pt x="10549207" y="9639300"/>
                  </a:lnTo>
                  <a:lnTo>
                    <a:pt x="10514441" y="9677400"/>
                  </a:lnTo>
                  <a:lnTo>
                    <a:pt x="10479349" y="9728200"/>
                  </a:lnTo>
                  <a:lnTo>
                    <a:pt x="10408195" y="9804400"/>
                  </a:lnTo>
                  <a:lnTo>
                    <a:pt x="10372136" y="9855200"/>
                  </a:lnTo>
                  <a:lnTo>
                    <a:pt x="10299065" y="9931400"/>
                  </a:lnTo>
                  <a:lnTo>
                    <a:pt x="10262056" y="9969500"/>
                  </a:lnTo>
                  <a:lnTo>
                    <a:pt x="10224734" y="10020300"/>
                  </a:lnTo>
                  <a:lnTo>
                    <a:pt x="10149158" y="10096500"/>
                  </a:lnTo>
                  <a:lnTo>
                    <a:pt x="10072353" y="10172700"/>
                  </a:lnTo>
                  <a:lnTo>
                    <a:pt x="10033494" y="10223500"/>
                  </a:lnTo>
                  <a:lnTo>
                    <a:pt x="9994333" y="10261600"/>
                  </a:lnTo>
                  <a:lnTo>
                    <a:pt x="9971120" y="10274300"/>
                  </a:lnTo>
                  <a:close/>
                </a:path>
                <a:path w="12115165" h="10274300">
                  <a:moveTo>
                    <a:pt x="10899225" y="9156700"/>
                  </a:moveTo>
                  <a:lnTo>
                    <a:pt x="5065883" y="9156700"/>
                  </a:lnTo>
                  <a:lnTo>
                    <a:pt x="5113542" y="9144000"/>
                  </a:lnTo>
                  <a:lnTo>
                    <a:pt x="5255614" y="9144000"/>
                  </a:lnTo>
                  <a:lnTo>
                    <a:pt x="5302659" y="9131300"/>
                  </a:lnTo>
                  <a:lnTo>
                    <a:pt x="5349543" y="9131300"/>
                  </a:lnTo>
                  <a:lnTo>
                    <a:pt x="5396262" y="9118600"/>
                  </a:lnTo>
                  <a:lnTo>
                    <a:pt x="5442813" y="9118600"/>
                  </a:lnTo>
                  <a:lnTo>
                    <a:pt x="5489193" y="9105900"/>
                  </a:lnTo>
                  <a:lnTo>
                    <a:pt x="5535399" y="9105900"/>
                  </a:lnTo>
                  <a:lnTo>
                    <a:pt x="5627278" y="9080500"/>
                  </a:lnTo>
                  <a:lnTo>
                    <a:pt x="5672943" y="9080500"/>
                  </a:lnTo>
                  <a:lnTo>
                    <a:pt x="5808807" y="9042400"/>
                  </a:lnTo>
                  <a:lnTo>
                    <a:pt x="5853707" y="9042400"/>
                  </a:lnTo>
                  <a:lnTo>
                    <a:pt x="6118817" y="8966200"/>
                  </a:lnTo>
                  <a:lnTo>
                    <a:pt x="6162257" y="8940800"/>
                  </a:lnTo>
                  <a:lnTo>
                    <a:pt x="6333776" y="8890000"/>
                  </a:lnTo>
                  <a:lnTo>
                    <a:pt x="6376079" y="8864600"/>
                  </a:lnTo>
                  <a:lnTo>
                    <a:pt x="6418145" y="8851900"/>
                  </a:lnTo>
                  <a:lnTo>
                    <a:pt x="6459972" y="8826500"/>
                  </a:lnTo>
                  <a:lnTo>
                    <a:pt x="6542892" y="8801100"/>
                  </a:lnTo>
                  <a:lnTo>
                    <a:pt x="6583979" y="8775700"/>
                  </a:lnTo>
                  <a:lnTo>
                    <a:pt x="6624814" y="8763000"/>
                  </a:lnTo>
                  <a:lnTo>
                    <a:pt x="6705714" y="8712200"/>
                  </a:lnTo>
                  <a:lnTo>
                    <a:pt x="6745773" y="8699500"/>
                  </a:lnTo>
                  <a:lnTo>
                    <a:pt x="6825091" y="8648700"/>
                  </a:lnTo>
                  <a:lnTo>
                    <a:pt x="6864345" y="8636000"/>
                  </a:lnTo>
                  <a:lnTo>
                    <a:pt x="6942026" y="8585200"/>
                  </a:lnTo>
                  <a:lnTo>
                    <a:pt x="7093992" y="8483600"/>
                  </a:lnTo>
                  <a:lnTo>
                    <a:pt x="7204898" y="8407400"/>
                  </a:lnTo>
                  <a:lnTo>
                    <a:pt x="7313078" y="8331200"/>
                  </a:lnTo>
                  <a:lnTo>
                    <a:pt x="7418448" y="8255000"/>
                  </a:lnTo>
                  <a:lnTo>
                    <a:pt x="7452932" y="8216900"/>
                  </a:lnTo>
                  <a:lnTo>
                    <a:pt x="7520923" y="8166100"/>
                  </a:lnTo>
                  <a:lnTo>
                    <a:pt x="7554423" y="8128000"/>
                  </a:lnTo>
                  <a:lnTo>
                    <a:pt x="7620418" y="8077200"/>
                  </a:lnTo>
                  <a:lnTo>
                    <a:pt x="7652906" y="8039100"/>
                  </a:lnTo>
                  <a:lnTo>
                    <a:pt x="7685051" y="8013700"/>
                  </a:lnTo>
                  <a:lnTo>
                    <a:pt x="7716849" y="7975600"/>
                  </a:lnTo>
                  <a:lnTo>
                    <a:pt x="7748297" y="7950200"/>
                  </a:lnTo>
                  <a:lnTo>
                    <a:pt x="7779391" y="7912100"/>
                  </a:lnTo>
                  <a:lnTo>
                    <a:pt x="7810130" y="7886700"/>
                  </a:lnTo>
                  <a:lnTo>
                    <a:pt x="7840509" y="7848600"/>
                  </a:lnTo>
                  <a:lnTo>
                    <a:pt x="7870526" y="7810500"/>
                  </a:lnTo>
                  <a:lnTo>
                    <a:pt x="7900177" y="7785100"/>
                  </a:lnTo>
                  <a:lnTo>
                    <a:pt x="7929459" y="7747000"/>
                  </a:lnTo>
                  <a:lnTo>
                    <a:pt x="7958370" y="7708900"/>
                  </a:lnTo>
                  <a:lnTo>
                    <a:pt x="7986905" y="7683500"/>
                  </a:lnTo>
                  <a:lnTo>
                    <a:pt x="8015062" y="7645400"/>
                  </a:lnTo>
                  <a:lnTo>
                    <a:pt x="8042838" y="7607300"/>
                  </a:lnTo>
                  <a:lnTo>
                    <a:pt x="8070229" y="7569200"/>
                  </a:lnTo>
                  <a:lnTo>
                    <a:pt x="8097233" y="7543800"/>
                  </a:lnTo>
                  <a:lnTo>
                    <a:pt x="8123846" y="7505700"/>
                  </a:lnTo>
                  <a:lnTo>
                    <a:pt x="8150065" y="7467600"/>
                  </a:lnTo>
                  <a:lnTo>
                    <a:pt x="8175887" y="7429500"/>
                  </a:lnTo>
                  <a:lnTo>
                    <a:pt x="8201308" y="7391400"/>
                  </a:lnTo>
                  <a:lnTo>
                    <a:pt x="8226327" y="7353300"/>
                  </a:lnTo>
                  <a:lnTo>
                    <a:pt x="8250939" y="7315200"/>
                  </a:lnTo>
                  <a:lnTo>
                    <a:pt x="8275141" y="7277100"/>
                  </a:lnTo>
                  <a:lnTo>
                    <a:pt x="8298931" y="7239000"/>
                  </a:lnTo>
                  <a:lnTo>
                    <a:pt x="8322304" y="7200900"/>
                  </a:lnTo>
                  <a:lnTo>
                    <a:pt x="8345259" y="7162800"/>
                  </a:lnTo>
                  <a:lnTo>
                    <a:pt x="8367791" y="7124700"/>
                  </a:lnTo>
                  <a:lnTo>
                    <a:pt x="8389898" y="7086600"/>
                  </a:lnTo>
                  <a:lnTo>
                    <a:pt x="8411577" y="7048500"/>
                  </a:lnTo>
                  <a:lnTo>
                    <a:pt x="8432824" y="7010400"/>
                  </a:lnTo>
                  <a:lnTo>
                    <a:pt x="8453636" y="6972300"/>
                  </a:lnTo>
                  <a:lnTo>
                    <a:pt x="8474011" y="6921500"/>
                  </a:lnTo>
                  <a:lnTo>
                    <a:pt x="8493944" y="6883400"/>
                  </a:lnTo>
                  <a:lnTo>
                    <a:pt x="8513433" y="6845300"/>
                  </a:lnTo>
                  <a:lnTo>
                    <a:pt x="8532475" y="6807200"/>
                  </a:lnTo>
                  <a:lnTo>
                    <a:pt x="8551067" y="6769100"/>
                  </a:lnTo>
                  <a:lnTo>
                    <a:pt x="8569204" y="6718300"/>
                  </a:lnTo>
                  <a:lnTo>
                    <a:pt x="8586885" y="6680200"/>
                  </a:lnTo>
                  <a:lnTo>
                    <a:pt x="8604107" y="6642100"/>
                  </a:lnTo>
                  <a:lnTo>
                    <a:pt x="8620865" y="6591300"/>
                  </a:lnTo>
                  <a:lnTo>
                    <a:pt x="8637157" y="6553200"/>
                  </a:lnTo>
                  <a:lnTo>
                    <a:pt x="8652980" y="6515100"/>
                  </a:lnTo>
                  <a:lnTo>
                    <a:pt x="8668330" y="6464300"/>
                  </a:lnTo>
                  <a:lnTo>
                    <a:pt x="8683204" y="6426200"/>
                  </a:lnTo>
                  <a:lnTo>
                    <a:pt x="8697600" y="6375400"/>
                  </a:lnTo>
                  <a:lnTo>
                    <a:pt x="8711514" y="6337300"/>
                  </a:lnTo>
                  <a:lnTo>
                    <a:pt x="8724944" y="6299200"/>
                  </a:lnTo>
                  <a:lnTo>
                    <a:pt x="8737884" y="6248400"/>
                  </a:lnTo>
                  <a:lnTo>
                    <a:pt x="8750334" y="6210300"/>
                  </a:lnTo>
                  <a:lnTo>
                    <a:pt x="8762289" y="6159500"/>
                  </a:lnTo>
                  <a:lnTo>
                    <a:pt x="8773747" y="6121400"/>
                  </a:lnTo>
                  <a:lnTo>
                    <a:pt x="8784704" y="6070600"/>
                  </a:lnTo>
                  <a:lnTo>
                    <a:pt x="8795157" y="6019800"/>
                  </a:lnTo>
                  <a:lnTo>
                    <a:pt x="8805103" y="5981700"/>
                  </a:lnTo>
                  <a:lnTo>
                    <a:pt x="8814539" y="5930900"/>
                  </a:lnTo>
                  <a:lnTo>
                    <a:pt x="8823461" y="5892800"/>
                  </a:lnTo>
                  <a:lnTo>
                    <a:pt x="8831867" y="5842000"/>
                  </a:lnTo>
                  <a:lnTo>
                    <a:pt x="8839754" y="5803900"/>
                  </a:lnTo>
                  <a:lnTo>
                    <a:pt x="8847118" y="5753100"/>
                  </a:lnTo>
                  <a:lnTo>
                    <a:pt x="8853956" y="5702300"/>
                  </a:lnTo>
                  <a:lnTo>
                    <a:pt x="8860265" y="5664200"/>
                  </a:lnTo>
                  <a:lnTo>
                    <a:pt x="8866042" y="5613400"/>
                  </a:lnTo>
                  <a:lnTo>
                    <a:pt x="8871284" y="5562600"/>
                  </a:lnTo>
                  <a:lnTo>
                    <a:pt x="8875987" y="5524500"/>
                  </a:lnTo>
                  <a:lnTo>
                    <a:pt x="8880148" y="5473700"/>
                  </a:lnTo>
                  <a:lnTo>
                    <a:pt x="8883765" y="5422900"/>
                  </a:lnTo>
                  <a:lnTo>
                    <a:pt x="8886835" y="5372100"/>
                  </a:lnTo>
                  <a:lnTo>
                    <a:pt x="8889353" y="5334000"/>
                  </a:lnTo>
                  <a:lnTo>
                    <a:pt x="8891317" y="5283200"/>
                  </a:lnTo>
                  <a:lnTo>
                    <a:pt x="8892724" y="5232400"/>
                  </a:lnTo>
                  <a:lnTo>
                    <a:pt x="8893570" y="5181600"/>
                  </a:lnTo>
                  <a:lnTo>
                    <a:pt x="8893853" y="5130800"/>
                  </a:lnTo>
                  <a:lnTo>
                    <a:pt x="8893565" y="5092700"/>
                  </a:lnTo>
                  <a:lnTo>
                    <a:pt x="8892705" y="5041900"/>
                  </a:lnTo>
                  <a:lnTo>
                    <a:pt x="8891276" y="4991100"/>
                  </a:lnTo>
                  <a:lnTo>
                    <a:pt x="8889280" y="4940300"/>
                  </a:lnTo>
                  <a:lnTo>
                    <a:pt x="8886721" y="4902200"/>
                  </a:lnTo>
                  <a:lnTo>
                    <a:pt x="8883602" y="4851400"/>
                  </a:lnTo>
                  <a:lnTo>
                    <a:pt x="8879927" y="4800600"/>
                  </a:lnTo>
                  <a:lnTo>
                    <a:pt x="8875699" y="4749800"/>
                  </a:lnTo>
                  <a:lnTo>
                    <a:pt x="8870920" y="4711700"/>
                  </a:lnTo>
                  <a:lnTo>
                    <a:pt x="8865595" y="4660900"/>
                  </a:lnTo>
                  <a:lnTo>
                    <a:pt x="8859726" y="4610100"/>
                  </a:lnTo>
                  <a:lnTo>
                    <a:pt x="8853317" y="4559300"/>
                  </a:lnTo>
                  <a:lnTo>
                    <a:pt x="8846370" y="4521200"/>
                  </a:lnTo>
                  <a:lnTo>
                    <a:pt x="8838890" y="4470400"/>
                  </a:lnTo>
                  <a:lnTo>
                    <a:pt x="8830879" y="4419600"/>
                  </a:lnTo>
                  <a:lnTo>
                    <a:pt x="8822340" y="4381500"/>
                  </a:lnTo>
                  <a:lnTo>
                    <a:pt x="8813278" y="4330700"/>
                  </a:lnTo>
                  <a:lnTo>
                    <a:pt x="8803694" y="4292600"/>
                  </a:lnTo>
                  <a:lnTo>
                    <a:pt x="8793592" y="4241800"/>
                  </a:lnTo>
                  <a:lnTo>
                    <a:pt x="8782976" y="4191000"/>
                  </a:lnTo>
                  <a:lnTo>
                    <a:pt x="8771849" y="4152900"/>
                  </a:lnTo>
                  <a:lnTo>
                    <a:pt x="8760214" y="4102100"/>
                  </a:lnTo>
                  <a:lnTo>
                    <a:pt x="8748073" y="4064000"/>
                  </a:lnTo>
                  <a:lnTo>
                    <a:pt x="8735431" y="4013200"/>
                  </a:lnTo>
                  <a:lnTo>
                    <a:pt x="8722291" y="3975100"/>
                  </a:lnTo>
                  <a:lnTo>
                    <a:pt x="8708656" y="3924300"/>
                  </a:lnTo>
                  <a:lnTo>
                    <a:pt x="8694529" y="3886200"/>
                  </a:lnTo>
                  <a:lnTo>
                    <a:pt x="8679913" y="3835400"/>
                  </a:lnTo>
                  <a:lnTo>
                    <a:pt x="8664811" y="3797300"/>
                  </a:lnTo>
                  <a:lnTo>
                    <a:pt x="8649227" y="3759200"/>
                  </a:lnTo>
                  <a:lnTo>
                    <a:pt x="8633165" y="3708400"/>
                  </a:lnTo>
                  <a:lnTo>
                    <a:pt x="8616626" y="3670300"/>
                  </a:lnTo>
                  <a:lnTo>
                    <a:pt x="8599616" y="3632200"/>
                  </a:lnTo>
                  <a:lnTo>
                    <a:pt x="8582135" y="3581400"/>
                  </a:lnTo>
                  <a:lnTo>
                    <a:pt x="8564189" y="3543300"/>
                  </a:lnTo>
                  <a:lnTo>
                    <a:pt x="8545780" y="3505200"/>
                  </a:lnTo>
                  <a:lnTo>
                    <a:pt x="8526911" y="3454400"/>
                  </a:lnTo>
                  <a:lnTo>
                    <a:pt x="8507586" y="3416300"/>
                  </a:lnTo>
                  <a:lnTo>
                    <a:pt x="8487808" y="3378200"/>
                  </a:lnTo>
                  <a:lnTo>
                    <a:pt x="8467580" y="3340100"/>
                  </a:lnTo>
                  <a:lnTo>
                    <a:pt x="8446905" y="3289300"/>
                  </a:lnTo>
                  <a:lnTo>
                    <a:pt x="8425787" y="3251200"/>
                  </a:lnTo>
                  <a:lnTo>
                    <a:pt x="8404228" y="3213100"/>
                  </a:lnTo>
                  <a:lnTo>
                    <a:pt x="8382233" y="3175000"/>
                  </a:lnTo>
                  <a:lnTo>
                    <a:pt x="8359803" y="3136900"/>
                  </a:lnTo>
                  <a:lnTo>
                    <a:pt x="8336944" y="3098800"/>
                  </a:lnTo>
                  <a:lnTo>
                    <a:pt x="8313657" y="3060700"/>
                  </a:lnTo>
                  <a:lnTo>
                    <a:pt x="8289945" y="3022600"/>
                  </a:lnTo>
                  <a:lnTo>
                    <a:pt x="8265813" y="2984500"/>
                  </a:lnTo>
                  <a:lnTo>
                    <a:pt x="8241264" y="2946400"/>
                  </a:lnTo>
                  <a:lnTo>
                    <a:pt x="8216300" y="2908300"/>
                  </a:lnTo>
                  <a:lnTo>
                    <a:pt x="8190925" y="2870200"/>
                  </a:lnTo>
                  <a:lnTo>
                    <a:pt x="8165142" y="2832100"/>
                  </a:lnTo>
                  <a:lnTo>
                    <a:pt x="8138954" y="2794000"/>
                  </a:lnTo>
                  <a:lnTo>
                    <a:pt x="8112365" y="2755900"/>
                  </a:lnTo>
                  <a:lnTo>
                    <a:pt x="8085378" y="2717800"/>
                  </a:lnTo>
                  <a:lnTo>
                    <a:pt x="8057996" y="2679700"/>
                  </a:lnTo>
                  <a:lnTo>
                    <a:pt x="8030222" y="2654300"/>
                  </a:lnTo>
                  <a:lnTo>
                    <a:pt x="8002059" y="2616200"/>
                  </a:lnTo>
                  <a:lnTo>
                    <a:pt x="7973511" y="2578100"/>
                  </a:lnTo>
                  <a:lnTo>
                    <a:pt x="7944582" y="2540000"/>
                  </a:lnTo>
                  <a:lnTo>
                    <a:pt x="7915273" y="2514600"/>
                  </a:lnTo>
                  <a:lnTo>
                    <a:pt x="7885588" y="2476500"/>
                  </a:lnTo>
                  <a:lnTo>
                    <a:pt x="7855532" y="2438400"/>
                  </a:lnTo>
                  <a:lnTo>
                    <a:pt x="7825106" y="2413000"/>
                  </a:lnTo>
                  <a:lnTo>
                    <a:pt x="7794314" y="2374900"/>
                  </a:lnTo>
                  <a:lnTo>
                    <a:pt x="7763160" y="2349500"/>
                  </a:lnTo>
                  <a:lnTo>
                    <a:pt x="7731646" y="2311400"/>
                  </a:lnTo>
                  <a:lnTo>
                    <a:pt x="7699776" y="2273300"/>
                  </a:lnTo>
                  <a:lnTo>
                    <a:pt x="7634980" y="2222500"/>
                  </a:lnTo>
                  <a:lnTo>
                    <a:pt x="7602061" y="2184400"/>
                  </a:lnTo>
                  <a:lnTo>
                    <a:pt x="7568799" y="2159000"/>
                  </a:lnTo>
                  <a:lnTo>
                    <a:pt x="7535196" y="2120900"/>
                  </a:lnTo>
                  <a:lnTo>
                    <a:pt x="7466984" y="2070100"/>
                  </a:lnTo>
                  <a:lnTo>
                    <a:pt x="7432380" y="2032000"/>
                  </a:lnTo>
                  <a:lnTo>
                    <a:pt x="7397450" y="2006600"/>
                  </a:lnTo>
                  <a:lnTo>
                    <a:pt x="7290728" y="1930400"/>
                  </a:lnTo>
                  <a:lnTo>
                    <a:pt x="7254521" y="1892300"/>
                  </a:lnTo>
                  <a:lnTo>
                    <a:pt x="7144048" y="1816100"/>
                  </a:lnTo>
                  <a:lnTo>
                    <a:pt x="7030863" y="1739900"/>
                  </a:lnTo>
                  <a:lnTo>
                    <a:pt x="6992548" y="1727200"/>
                  </a:lnTo>
                  <a:lnTo>
                    <a:pt x="6836434" y="1625600"/>
                  </a:lnTo>
                  <a:lnTo>
                    <a:pt x="6796709" y="1612900"/>
                  </a:lnTo>
                  <a:lnTo>
                    <a:pt x="6716445" y="1562100"/>
                  </a:lnTo>
                  <a:lnTo>
                    <a:pt x="6675913" y="1549400"/>
                  </a:lnTo>
                  <a:lnTo>
                    <a:pt x="6594065" y="1498600"/>
                  </a:lnTo>
                  <a:lnTo>
                    <a:pt x="6552755" y="1485900"/>
                  </a:lnTo>
                  <a:lnTo>
                    <a:pt x="6511192" y="1460500"/>
                  </a:lnTo>
                  <a:lnTo>
                    <a:pt x="6427321" y="1435100"/>
                  </a:lnTo>
                  <a:lnTo>
                    <a:pt x="6385020" y="1409700"/>
                  </a:lnTo>
                  <a:lnTo>
                    <a:pt x="6342478" y="1397000"/>
                  </a:lnTo>
                  <a:lnTo>
                    <a:pt x="6299700" y="1371600"/>
                  </a:lnTo>
                  <a:lnTo>
                    <a:pt x="6082371" y="1308100"/>
                  </a:lnTo>
                  <a:lnTo>
                    <a:pt x="6038241" y="1282700"/>
                  </a:lnTo>
                  <a:lnTo>
                    <a:pt x="5904579" y="1244600"/>
                  </a:lnTo>
                  <a:lnTo>
                    <a:pt x="5859611" y="1244600"/>
                  </a:lnTo>
                  <a:lnTo>
                    <a:pt x="5677764" y="1193800"/>
                  </a:lnTo>
                  <a:lnTo>
                    <a:pt x="5631823" y="1193800"/>
                  </a:lnTo>
                  <a:lnTo>
                    <a:pt x="5539391" y="1168400"/>
                  </a:lnTo>
                  <a:lnTo>
                    <a:pt x="5492905" y="1168400"/>
                  </a:lnTo>
                  <a:lnTo>
                    <a:pt x="5446244" y="1155700"/>
                  </a:lnTo>
                  <a:lnTo>
                    <a:pt x="5399412" y="1155700"/>
                  </a:lnTo>
                  <a:lnTo>
                    <a:pt x="5352410" y="1143000"/>
                  </a:lnTo>
                  <a:lnTo>
                    <a:pt x="5305243" y="1143000"/>
                  </a:lnTo>
                  <a:lnTo>
                    <a:pt x="5257913" y="1130300"/>
                  </a:lnTo>
                  <a:lnTo>
                    <a:pt x="5114982" y="1130300"/>
                  </a:lnTo>
                  <a:lnTo>
                    <a:pt x="5067035" y="1117600"/>
                  </a:lnTo>
                  <a:lnTo>
                    <a:pt x="10899225" y="1117600"/>
                  </a:lnTo>
                  <a:lnTo>
                    <a:pt x="10909577" y="1130300"/>
                  </a:lnTo>
                  <a:lnTo>
                    <a:pt x="10940285" y="1181100"/>
                  </a:lnTo>
                  <a:lnTo>
                    <a:pt x="10970643" y="1231900"/>
                  </a:lnTo>
                  <a:lnTo>
                    <a:pt x="11000648" y="1270000"/>
                  </a:lnTo>
                  <a:lnTo>
                    <a:pt x="11030299" y="1320800"/>
                  </a:lnTo>
                  <a:lnTo>
                    <a:pt x="11059595" y="1371600"/>
                  </a:lnTo>
                  <a:lnTo>
                    <a:pt x="11088533" y="1422400"/>
                  </a:lnTo>
                  <a:lnTo>
                    <a:pt x="11117111" y="1460500"/>
                  </a:lnTo>
                  <a:lnTo>
                    <a:pt x="11145328" y="1511300"/>
                  </a:lnTo>
                  <a:lnTo>
                    <a:pt x="11173181" y="1562100"/>
                  </a:lnTo>
                  <a:lnTo>
                    <a:pt x="11200670" y="1612900"/>
                  </a:lnTo>
                  <a:lnTo>
                    <a:pt x="11227791" y="1663700"/>
                  </a:lnTo>
                  <a:lnTo>
                    <a:pt x="11254543" y="1714500"/>
                  </a:lnTo>
                  <a:lnTo>
                    <a:pt x="11280925" y="1765300"/>
                  </a:lnTo>
                  <a:lnTo>
                    <a:pt x="11306934" y="1803400"/>
                  </a:lnTo>
                  <a:lnTo>
                    <a:pt x="11332569" y="1854200"/>
                  </a:lnTo>
                  <a:lnTo>
                    <a:pt x="11357827" y="1905000"/>
                  </a:lnTo>
                  <a:lnTo>
                    <a:pt x="11382707" y="1955800"/>
                  </a:lnTo>
                  <a:lnTo>
                    <a:pt x="11407207" y="2006600"/>
                  </a:lnTo>
                  <a:lnTo>
                    <a:pt x="11431325" y="2057400"/>
                  </a:lnTo>
                  <a:lnTo>
                    <a:pt x="11455059" y="2108200"/>
                  </a:lnTo>
                  <a:lnTo>
                    <a:pt x="11478407" y="2159000"/>
                  </a:lnTo>
                  <a:lnTo>
                    <a:pt x="11501368" y="2209800"/>
                  </a:lnTo>
                  <a:lnTo>
                    <a:pt x="11523940" y="2260600"/>
                  </a:lnTo>
                  <a:lnTo>
                    <a:pt x="11546120" y="2324100"/>
                  </a:lnTo>
                  <a:lnTo>
                    <a:pt x="11567907" y="2374900"/>
                  </a:lnTo>
                  <a:lnTo>
                    <a:pt x="11589300" y="2425700"/>
                  </a:lnTo>
                  <a:lnTo>
                    <a:pt x="11610295" y="2476500"/>
                  </a:lnTo>
                  <a:lnTo>
                    <a:pt x="11630892" y="2527300"/>
                  </a:lnTo>
                  <a:lnTo>
                    <a:pt x="11651088" y="2578100"/>
                  </a:lnTo>
                  <a:lnTo>
                    <a:pt x="11670882" y="2628900"/>
                  </a:lnTo>
                  <a:lnTo>
                    <a:pt x="11690271" y="2692400"/>
                  </a:lnTo>
                  <a:lnTo>
                    <a:pt x="11709254" y="2743200"/>
                  </a:lnTo>
                  <a:lnTo>
                    <a:pt x="11727830" y="2794000"/>
                  </a:lnTo>
                  <a:lnTo>
                    <a:pt x="11745995" y="2844800"/>
                  </a:lnTo>
                  <a:lnTo>
                    <a:pt x="11763749" y="2908300"/>
                  </a:lnTo>
                  <a:lnTo>
                    <a:pt x="11781089" y="2959100"/>
                  </a:lnTo>
                  <a:lnTo>
                    <a:pt x="11798013" y="3009900"/>
                  </a:lnTo>
                  <a:lnTo>
                    <a:pt x="11814521" y="3060700"/>
                  </a:lnTo>
                  <a:lnTo>
                    <a:pt x="11830609" y="3124200"/>
                  </a:lnTo>
                  <a:lnTo>
                    <a:pt x="11846276" y="3175000"/>
                  </a:lnTo>
                  <a:lnTo>
                    <a:pt x="11861520" y="3225800"/>
                  </a:lnTo>
                  <a:lnTo>
                    <a:pt x="11876339" y="3289300"/>
                  </a:lnTo>
                  <a:lnTo>
                    <a:pt x="11890732" y="3340100"/>
                  </a:lnTo>
                  <a:lnTo>
                    <a:pt x="11904696" y="3390900"/>
                  </a:lnTo>
                  <a:lnTo>
                    <a:pt x="11918230" y="3454400"/>
                  </a:lnTo>
                  <a:lnTo>
                    <a:pt x="11931331" y="3505200"/>
                  </a:lnTo>
                  <a:lnTo>
                    <a:pt x="11943999" y="3568700"/>
                  </a:lnTo>
                  <a:lnTo>
                    <a:pt x="11956230" y="3619500"/>
                  </a:lnTo>
                  <a:lnTo>
                    <a:pt x="11968024" y="3683000"/>
                  </a:lnTo>
                  <a:lnTo>
                    <a:pt x="11979378" y="3733800"/>
                  </a:lnTo>
                  <a:lnTo>
                    <a:pt x="11990291" y="3797300"/>
                  </a:lnTo>
                  <a:lnTo>
                    <a:pt x="12000760" y="3848100"/>
                  </a:lnTo>
                  <a:lnTo>
                    <a:pt x="12010784" y="3898900"/>
                  </a:lnTo>
                  <a:lnTo>
                    <a:pt x="12020360" y="3962400"/>
                  </a:lnTo>
                  <a:lnTo>
                    <a:pt x="12029488" y="4025900"/>
                  </a:lnTo>
                  <a:lnTo>
                    <a:pt x="12038165" y="4076700"/>
                  </a:lnTo>
                  <a:lnTo>
                    <a:pt x="12046389" y="4140200"/>
                  </a:lnTo>
                  <a:lnTo>
                    <a:pt x="12054158" y="4191000"/>
                  </a:lnTo>
                  <a:lnTo>
                    <a:pt x="12061471" y="4254500"/>
                  </a:lnTo>
                  <a:lnTo>
                    <a:pt x="12068326" y="4305300"/>
                  </a:lnTo>
                  <a:lnTo>
                    <a:pt x="12074721" y="4368800"/>
                  </a:lnTo>
                  <a:lnTo>
                    <a:pt x="12080653" y="4419600"/>
                  </a:lnTo>
                  <a:lnTo>
                    <a:pt x="12086122" y="4483100"/>
                  </a:lnTo>
                  <a:lnTo>
                    <a:pt x="12091125" y="4546600"/>
                  </a:lnTo>
                  <a:lnTo>
                    <a:pt x="12095660" y="4597400"/>
                  </a:lnTo>
                  <a:lnTo>
                    <a:pt x="12099726" y="4660900"/>
                  </a:lnTo>
                  <a:lnTo>
                    <a:pt x="12103320" y="4724400"/>
                  </a:lnTo>
                  <a:lnTo>
                    <a:pt x="12106441" y="4775200"/>
                  </a:lnTo>
                  <a:lnTo>
                    <a:pt x="12109088" y="4838700"/>
                  </a:lnTo>
                  <a:lnTo>
                    <a:pt x="12111257" y="4902200"/>
                  </a:lnTo>
                  <a:lnTo>
                    <a:pt x="12112947" y="4953000"/>
                  </a:lnTo>
                  <a:lnTo>
                    <a:pt x="12114157" y="5016500"/>
                  </a:lnTo>
                  <a:lnTo>
                    <a:pt x="12114884" y="5080000"/>
                  </a:lnTo>
                  <a:lnTo>
                    <a:pt x="12115127" y="5130800"/>
                  </a:lnTo>
                  <a:lnTo>
                    <a:pt x="12114884" y="5194300"/>
                  </a:lnTo>
                  <a:lnTo>
                    <a:pt x="12114157" y="5257800"/>
                  </a:lnTo>
                  <a:lnTo>
                    <a:pt x="12112947" y="5321300"/>
                  </a:lnTo>
                  <a:lnTo>
                    <a:pt x="12111257" y="5372100"/>
                  </a:lnTo>
                  <a:lnTo>
                    <a:pt x="12109088" y="5435600"/>
                  </a:lnTo>
                  <a:lnTo>
                    <a:pt x="12106441" y="5499100"/>
                  </a:lnTo>
                  <a:lnTo>
                    <a:pt x="12103320" y="5549900"/>
                  </a:lnTo>
                  <a:lnTo>
                    <a:pt x="12099726" y="5613400"/>
                  </a:lnTo>
                  <a:lnTo>
                    <a:pt x="12095660" y="5676900"/>
                  </a:lnTo>
                  <a:lnTo>
                    <a:pt x="12091125" y="5727700"/>
                  </a:lnTo>
                  <a:lnTo>
                    <a:pt x="12086122" y="5791200"/>
                  </a:lnTo>
                  <a:lnTo>
                    <a:pt x="12080653" y="5842000"/>
                  </a:lnTo>
                  <a:lnTo>
                    <a:pt x="12074721" y="5905500"/>
                  </a:lnTo>
                  <a:lnTo>
                    <a:pt x="12068326" y="5969000"/>
                  </a:lnTo>
                  <a:lnTo>
                    <a:pt x="12061471" y="6019800"/>
                  </a:lnTo>
                  <a:lnTo>
                    <a:pt x="12054158" y="6083300"/>
                  </a:lnTo>
                  <a:lnTo>
                    <a:pt x="12046389" y="6134100"/>
                  </a:lnTo>
                  <a:lnTo>
                    <a:pt x="12038165" y="6197600"/>
                  </a:lnTo>
                  <a:lnTo>
                    <a:pt x="12029488" y="6248400"/>
                  </a:lnTo>
                  <a:lnTo>
                    <a:pt x="12020360" y="6311900"/>
                  </a:lnTo>
                  <a:lnTo>
                    <a:pt x="12010784" y="6362700"/>
                  </a:lnTo>
                  <a:lnTo>
                    <a:pt x="12000760" y="6426200"/>
                  </a:lnTo>
                  <a:lnTo>
                    <a:pt x="11990291" y="6477000"/>
                  </a:lnTo>
                  <a:lnTo>
                    <a:pt x="11979378" y="6540500"/>
                  </a:lnTo>
                  <a:lnTo>
                    <a:pt x="11968024" y="6591300"/>
                  </a:lnTo>
                  <a:lnTo>
                    <a:pt x="11956230" y="6654800"/>
                  </a:lnTo>
                  <a:lnTo>
                    <a:pt x="11943999" y="6705600"/>
                  </a:lnTo>
                  <a:lnTo>
                    <a:pt x="11931331" y="6769100"/>
                  </a:lnTo>
                  <a:lnTo>
                    <a:pt x="11918230" y="6819900"/>
                  </a:lnTo>
                  <a:lnTo>
                    <a:pt x="11904696" y="6883400"/>
                  </a:lnTo>
                  <a:lnTo>
                    <a:pt x="11890732" y="6934200"/>
                  </a:lnTo>
                  <a:lnTo>
                    <a:pt x="11876339" y="6985000"/>
                  </a:lnTo>
                  <a:lnTo>
                    <a:pt x="11861520" y="7048500"/>
                  </a:lnTo>
                  <a:lnTo>
                    <a:pt x="11846276" y="7099300"/>
                  </a:lnTo>
                  <a:lnTo>
                    <a:pt x="11830609" y="7150100"/>
                  </a:lnTo>
                  <a:lnTo>
                    <a:pt x="11814521" y="7213600"/>
                  </a:lnTo>
                  <a:lnTo>
                    <a:pt x="11798013" y="7264400"/>
                  </a:lnTo>
                  <a:lnTo>
                    <a:pt x="11781089" y="7315200"/>
                  </a:lnTo>
                  <a:lnTo>
                    <a:pt x="11763749" y="7366000"/>
                  </a:lnTo>
                  <a:lnTo>
                    <a:pt x="11745995" y="7429500"/>
                  </a:lnTo>
                  <a:lnTo>
                    <a:pt x="11727830" y="7480300"/>
                  </a:lnTo>
                  <a:lnTo>
                    <a:pt x="11709254" y="7531100"/>
                  </a:lnTo>
                  <a:lnTo>
                    <a:pt x="11690271" y="7581900"/>
                  </a:lnTo>
                  <a:lnTo>
                    <a:pt x="11670882" y="7645400"/>
                  </a:lnTo>
                  <a:lnTo>
                    <a:pt x="11651088" y="7696200"/>
                  </a:lnTo>
                  <a:lnTo>
                    <a:pt x="11630892" y="7747000"/>
                  </a:lnTo>
                  <a:lnTo>
                    <a:pt x="11610295" y="7797800"/>
                  </a:lnTo>
                  <a:lnTo>
                    <a:pt x="11589300" y="7848600"/>
                  </a:lnTo>
                  <a:lnTo>
                    <a:pt x="11567907" y="7899400"/>
                  </a:lnTo>
                  <a:lnTo>
                    <a:pt x="11546120" y="7950200"/>
                  </a:lnTo>
                  <a:lnTo>
                    <a:pt x="11523940" y="8013700"/>
                  </a:lnTo>
                  <a:lnTo>
                    <a:pt x="11501368" y="8064500"/>
                  </a:lnTo>
                  <a:lnTo>
                    <a:pt x="11478407" y="8115300"/>
                  </a:lnTo>
                  <a:lnTo>
                    <a:pt x="11455059" y="8166100"/>
                  </a:lnTo>
                  <a:lnTo>
                    <a:pt x="11431325" y="8216900"/>
                  </a:lnTo>
                  <a:lnTo>
                    <a:pt x="11407207" y="8267700"/>
                  </a:lnTo>
                  <a:lnTo>
                    <a:pt x="11382707" y="8318500"/>
                  </a:lnTo>
                  <a:lnTo>
                    <a:pt x="11357827" y="8369300"/>
                  </a:lnTo>
                  <a:lnTo>
                    <a:pt x="11332569" y="8420100"/>
                  </a:lnTo>
                  <a:lnTo>
                    <a:pt x="11306934" y="8470900"/>
                  </a:lnTo>
                  <a:lnTo>
                    <a:pt x="11280925" y="8509000"/>
                  </a:lnTo>
                  <a:lnTo>
                    <a:pt x="11254543" y="8559800"/>
                  </a:lnTo>
                  <a:lnTo>
                    <a:pt x="11227791" y="8610600"/>
                  </a:lnTo>
                  <a:lnTo>
                    <a:pt x="11200670" y="8661400"/>
                  </a:lnTo>
                  <a:lnTo>
                    <a:pt x="11173181" y="8712200"/>
                  </a:lnTo>
                  <a:lnTo>
                    <a:pt x="11145328" y="8763000"/>
                  </a:lnTo>
                  <a:lnTo>
                    <a:pt x="11117111" y="8813800"/>
                  </a:lnTo>
                  <a:lnTo>
                    <a:pt x="11088533" y="8851900"/>
                  </a:lnTo>
                  <a:lnTo>
                    <a:pt x="11059595" y="8902700"/>
                  </a:lnTo>
                  <a:lnTo>
                    <a:pt x="11030299" y="8953500"/>
                  </a:lnTo>
                  <a:lnTo>
                    <a:pt x="11000648" y="9004300"/>
                  </a:lnTo>
                  <a:lnTo>
                    <a:pt x="10970643" y="9042400"/>
                  </a:lnTo>
                  <a:lnTo>
                    <a:pt x="10940285" y="9093200"/>
                  </a:lnTo>
                  <a:lnTo>
                    <a:pt x="10909577" y="9144000"/>
                  </a:lnTo>
                  <a:lnTo>
                    <a:pt x="10899225" y="91567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981" y="3176442"/>
              <a:ext cx="11239499" cy="28765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4402" y="856015"/>
            <a:ext cx="22853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14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0267" y="1407885"/>
            <a:ext cx="13996035" cy="125793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3.2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텍스트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(KoELECTRA)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8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Electra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Efficiently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Learning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an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Encoder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that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Classifies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Token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Replacements</a:t>
            </a:r>
            <a:r>
              <a:rPr sz="28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Accurately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636" y="6624468"/>
            <a:ext cx="16931005" cy="153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기존의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BERT와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같은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MLM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학습이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아닌Generator(G),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discriminator(D)를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이용한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RTD(Replaced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Token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Detection)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pre-</a:t>
            </a:r>
            <a:r>
              <a:rPr sz="24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training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</a:t>
            </a:r>
            <a:endParaRPr sz="2400">
              <a:latin typeface="Noto Sans CJK JP Regular"/>
              <a:cs typeface="Noto Sans CJK JP Regular"/>
            </a:endParaRPr>
          </a:p>
          <a:p>
            <a:pPr marL="2285365" marR="2393950" indent="-257810">
              <a:lnSpc>
                <a:spcPct val="122400"/>
              </a:lnSpc>
              <a:spcBef>
                <a:spcPts val="1980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실제</a:t>
            </a:r>
            <a:r>
              <a:rPr sz="2400" spc="-1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orgin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데이터(input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token)을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Generator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에서</a:t>
            </a:r>
            <a:r>
              <a:rPr sz="24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replaced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token,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혹은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origin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token으로</a:t>
            </a:r>
            <a:r>
              <a:rPr sz="24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바꾸고,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이를</a:t>
            </a:r>
            <a:r>
              <a:rPr sz="2400" spc="-1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Discriminator</a:t>
            </a:r>
            <a:r>
              <a:rPr sz="24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에서</a:t>
            </a:r>
            <a:r>
              <a:rPr sz="2400" spc="-1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이게</a:t>
            </a:r>
            <a:r>
              <a:rPr sz="2400" spc="-1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origin</a:t>
            </a:r>
            <a:r>
              <a:rPr sz="2400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token</a:t>
            </a:r>
            <a:r>
              <a:rPr sz="2400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인지</a:t>
            </a:r>
            <a:r>
              <a:rPr sz="24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replaced</a:t>
            </a:r>
            <a:r>
              <a:rPr sz="24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token</a:t>
            </a:r>
            <a:r>
              <a:rPr sz="24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인지에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대해</a:t>
            </a:r>
            <a:r>
              <a:rPr sz="2400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판별하는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프로세스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10274300"/>
            <a:chOff x="0" y="0"/>
            <a:chExt cx="17371060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15165" cy="10274300"/>
            </a:xfrm>
            <a:custGeom>
              <a:avLst/>
              <a:gdLst/>
              <a:ahLst/>
              <a:cxnLst/>
              <a:rect l="l" t="t" r="r" b="b"/>
              <a:pathLst>
                <a:path w="12115165" h="10274300">
                  <a:moveTo>
                    <a:pt x="9971120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9971223" y="0"/>
                  </a:lnTo>
                  <a:lnTo>
                    <a:pt x="9994333" y="12700"/>
                  </a:lnTo>
                  <a:lnTo>
                    <a:pt x="10033494" y="50800"/>
                  </a:lnTo>
                  <a:lnTo>
                    <a:pt x="10072353" y="101600"/>
                  </a:lnTo>
                  <a:lnTo>
                    <a:pt x="10149158" y="177800"/>
                  </a:lnTo>
                  <a:lnTo>
                    <a:pt x="10224734" y="254000"/>
                  </a:lnTo>
                  <a:lnTo>
                    <a:pt x="10262056" y="304800"/>
                  </a:lnTo>
                  <a:lnTo>
                    <a:pt x="10335759" y="381000"/>
                  </a:lnTo>
                  <a:lnTo>
                    <a:pt x="10372136" y="419100"/>
                  </a:lnTo>
                  <a:lnTo>
                    <a:pt x="10408195" y="469900"/>
                  </a:lnTo>
                  <a:lnTo>
                    <a:pt x="10479349" y="546100"/>
                  </a:lnTo>
                  <a:lnTo>
                    <a:pt x="10514441" y="596900"/>
                  </a:lnTo>
                  <a:lnTo>
                    <a:pt x="10549207" y="635000"/>
                  </a:lnTo>
                  <a:lnTo>
                    <a:pt x="10583644" y="685800"/>
                  </a:lnTo>
                  <a:lnTo>
                    <a:pt x="10617752" y="723900"/>
                  </a:lnTo>
                  <a:lnTo>
                    <a:pt x="10651529" y="774700"/>
                  </a:lnTo>
                  <a:lnTo>
                    <a:pt x="10684972" y="812800"/>
                  </a:lnTo>
                  <a:lnTo>
                    <a:pt x="10718079" y="863600"/>
                  </a:lnTo>
                  <a:lnTo>
                    <a:pt x="10750850" y="901700"/>
                  </a:lnTo>
                  <a:lnTo>
                    <a:pt x="10783281" y="952500"/>
                  </a:lnTo>
                  <a:lnTo>
                    <a:pt x="10815371" y="990600"/>
                  </a:lnTo>
                  <a:lnTo>
                    <a:pt x="10847118" y="1041400"/>
                  </a:lnTo>
                  <a:lnTo>
                    <a:pt x="10878521" y="1092200"/>
                  </a:lnTo>
                  <a:lnTo>
                    <a:pt x="10899225" y="1117600"/>
                  </a:lnTo>
                  <a:lnTo>
                    <a:pt x="4680603" y="1117600"/>
                  </a:lnTo>
                  <a:lnTo>
                    <a:pt x="4632656" y="1130300"/>
                  </a:lnTo>
                  <a:lnTo>
                    <a:pt x="4489725" y="1130300"/>
                  </a:lnTo>
                  <a:lnTo>
                    <a:pt x="4442396" y="1143000"/>
                  </a:lnTo>
                  <a:lnTo>
                    <a:pt x="4395228" y="1143000"/>
                  </a:lnTo>
                  <a:lnTo>
                    <a:pt x="4348227" y="1155700"/>
                  </a:lnTo>
                  <a:lnTo>
                    <a:pt x="4301394" y="1155700"/>
                  </a:lnTo>
                  <a:lnTo>
                    <a:pt x="4254733" y="1168400"/>
                  </a:lnTo>
                  <a:lnTo>
                    <a:pt x="4208247" y="1168400"/>
                  </a:lnTo>
                  <a:lnTo>
                    <a:pt x="4115815" y="1193800"/>
                  </a:lnTo>
                  <a:lnTo>
                    <a:pt x="4069874" y="1193800"/>
                  </a:lnTo>
                  <a:lnTo>
                    <a:pt x="3888027" y="1244600"/>
                  </a:lnTo>
                  <a:lnTo>
                    <a:pt x="3843060" y="1244600"/>
                  </a:lnTo>
                  <a:lnTo>
                    <a:pt x="3709397" y="1282700"/>
                  </a:lnTo>
                  <a:lnTo>
                    <a:pt x="3665267" y="1308100"/>
                  </a:lnTo>
                  <a:lnTo>
                    <a:pt x="3447939" y="1371600"/>
                  </a:lnTo>
                  <a:lnTo>
                    <a:pt x="3405160" y="1397000"/>
                  </a:lnTo>
                  <a:lnTo>
                    <a:pt x="3362619" y="1409700"/>
                  </a:lnTo>
                  <a:lnTo>
                    <a:pt x="3320317" y="1435100"/>
                  </a:lnTo>
                  <a:lnTo>
                    <a:pt x="3236446" y="1460500"/>
                  </a:lnTo>
                  <a:lnTo>
                    <a:pt x="3194883" y="1485900"/>
                  </a:lnTo>
                  <a:lnTo>
                    <a:pt x="3153573" y="1498600"/>
                  </a:lnTo>
                  <a:lnTo>
                    <a:pt x="3071725" y="1549400"/>
                  </a:lnTo>
                  <a:lnTo>
                    <a:pt x="3031193" y="1562100"/>
                  </a:lnTo>
                  <a:lnTo>
                    <a:pt x="2950929" y="1612900"/>
                  </a:lnTo>
                  <a:lnTo>
                    <a:pt x="2911204" y="1625600"/>
                  </a:lnTo>
                  <a:lnTo>
                    <a:pt x="2755090" y="1727200"/>
                  </a:lnTo>
                  <a:lnTo>
                    <a:pt x="2716775" y="1739900"/>
                  </a:lnTo>
                  <a:lnTo>
                    <a:pt x="2603590" y="1816100"/>
                  </a:lnTo>
                  <a:lnTo>
                    <a:pt x="2493117" y="1892300"/>
                  </a:lnTo>
                  <a:lnTo>
                    <a:pt x="2456910" y="1930400"/>
                  </a:lnTo>
                  <a:lnTo>
                    <a:pt x="2350188" y="2006600"/>
                  </a:lnTo>
                  <a:lnTo>
                    <a:pt x="2315258" y="2032000"/>
                  </a:lnTo>
                  <a:lnTo>
                    <a:pt x="2280655" y="2070100"/>
                  </a:lnTo>
                  <a:lnTo>
                    <a:pt x="2212442" y="2120900"/>
                  </a:lnTo>
                  <a:lnTo>
                    <a:pt x="2178840" y="2159000"/>
                  </a:lnTo>
                  <a:lnTo>
                    <a:pt x="2145577" y="2184400"/>
                  </a:lnTo>
                  <a:lnTo>
                    <a:pt x="2112658" y="2222500"/>
                  </a:lnTo>
                  <a:lnTo>
                    <a:pt x="2047862" y="2273300"/>
                  </a:lnTo>
                  <a:lnTo>
                    <a:pt x="2015992" y="2311400"/>
                  </a:lnTo>
                  <a:lnTo>
                    <a:pt x="1984478" y="2349500"/>
                  </a:lnTo>
                  <a:lnTo>
                    <a:pt x="1953324" y="2374900"/>
                  </a:lnTo>
                  <a:lnTo>
                    <a:pt x="1922532" y="2413000"/>
                  </a:lnTo>
                  <a:lnTo>
                    <a:pt x="1892106" y="2438400"/>
                  </a:lnTo>
                  <a:lnTo>
                    <a:pt x="1862050" y="2476500"/>
                  </a:lnTo>
                  <a:lnTo>
                    <a:pt x="1832365" y="2514600"/>
                  </a:lnTo>
                  <a:lnTo>
                    <a:pt x="1803057" y="2540000"/>
                  </a:lnTo>
                  <a:lnTo>
                    <a:pt x="1774127" y="2578100"/>
                  </a:lnTo>
                  <a:lnTo>
                    <a:pt x="1745579" y="2616200"/>
                  </a:lnTo>
                  <a:lnTo>
                    <a:pt x="1717416" y="2654300"/>
                  </a:lnTo>
                  <a:lnTo>
                    <a:pt x="1689642" y="2679700"/>
                  </a:lnTo>
                  <a:lnTo>
                    <a:pt x="1662260" y="2717800"/>
                  </a:lnTo>
                  <a:lnTo>
                    <a:pt x="1635273" y="2755900"/>
                  </a:lnTo>
                  <a:lnTo>
                    <a:pt x="1608684" y="2794000"/>
                  </a:lnTo>
                  <a:lnTo>
                    <a:pt x="1582496" y="2832100"/>
                  </a:lnTo>
                  <a:lnTo>
                    <a:pt x="1556713" y="2870200"/>
                  </a:lnTo>
                  <a:lnTo>
                    <a:pt x="1531338" y="2908300"/>
                  </a:lnTo>
                  <a:lnTo>
                    <a:pt x="1506374" y="2946400"/>
                  </a:lnTo>
                  <a:lnTo>
                    <a:pt x="1481825" y="2984500"/>
                  </a:lnTo>
                  <a:lnTo>
                    <a:pt x="1457693" y="3022600"/>
                  </a:lnTo>
                  <a:lnTo>
                    <a:pt x="1433982" y="3060700"/>
                  </a:lnTo>
                  <a:lnTo>
                    <a:pt x="1410695" y="3098800"/>
                  </a:lnTo>
                  <a:lnTo>
                    <a:pt x="1387835" y="3136900"/>
                  </a:lnTo>
                  <a:lnTo>
                    <a:pt x="1365406" y="3175000"/>
                  </a:lnTo>
                  <a:lnTo>
                    <a:pt x="1343410" y="3213100"/>
                  </a:lnTo>
                  <a:lnTo>
                    <a:pt x="1321852" y="3251200"/>
                  </a:lnTo>
                  <a:lnTo>
                    <a:pt x="1300733" y="3289300"/>
                  </a:lnTo>
                  <a:lnTo>
                    <a:pt x="1280058" y="3340100"/>
                  </a:lnTo>
                  <a:lnTo>
                    <a:pt x="1259830" y="3378200"/>
                  </a:lnTo>
                  <a:lnTo>
                    <a:pt x="1240052" y="3416300"/>
                  </a:lnTo>
                  <a:lnTo>
                    <a:pt x="1220727" y="3454400"/>
                  </a:lnTo>
                  <a:lnTo>
                    <a:pt x="1201858" y="3505200"/>
                  </a:lnTo>
                  <a:lnTo>
                    <a:pt x="1183449" y="3543300"/>
                  </a:lnTo>
                  <a:lnTo>
                    <a:pt x="1165503" y="3581400"/>
                  </a:lnTo>
                  <a:lnTo>
                    <a:pt x="1148023" y="3632200"/>
                  </a:lnTo>
                  <a:lnTo>
                    <a:pt x="1131012" y="3670300"/>
                  </a:lnTo>
                  <a:lnTo>
                    <a:pt x="1114473" y="3708400"/>
                  </a:lnTo>
                  <a:lnTo>
                    <a:pt x="1098411" y="3759200"/>
                  </a:lnTo>
                  <a:lnTo>
                    <a:pt x="1082827" y="3797300"/>
                  </a:lnTo>
                  <a:lnTo>
                    <a:pt x="1067726" y="3835400"/>
                  </a:lnTo>
                  <a:lnTo>
                    <a:pt x="1053110" y="3886200"/>
                  </a:lnTo>
                  <a:lnTo>
                    <a:pt x="1038982" y="3924300"/>
                  </a:lnTo>
                  <a:lnTo>
                    <a:pt x="1025347" y="3975100"/>
                  </a:lnTo>
                  <a:lnTo>
                    <a:pt x="1012207" y="4013200"/>
                  </a:lnTo>
                  <a:lnTo>
                    <a:pt x="999565" y="4064000"/>
                  </a:lnTo>
                  <a:lnTo>
                    <a:pt x="987425" y="4102100"/>
                  </a:lnTo>
                  <a:lnTo>
                    <a:pt x="975789" y="4152900"/>
                  </a:lnTo>
                  <a:lnTo>
                    <a:pt x="964662" y="4191000"/>
                  </a:lnTo>
                  <a:lnTo>
                    <a:pt x="954046" y="4241800"/>
                  </a:lnTo>
                  <a:lnTo>
                    <a:pt x="943944" y="4292600"/>
                  </a:lnTo>
                  <a:lnTo>
                    <a:pt x="934361" y="4330700"/>
                  </a:lnTo>
                  <a:lnTo>
                    <a:pt x="925298" y="4381500"/>
                  </a:lnTo>
                  <a:lnTo>
                    <a:pt x="916759" y="4419600"/>
                  </a:lnTo>
                  <a:lnTo>
                    <a:pt x="908748" y="4470400"/>
                  </a:lnTo>
                  <a:lnTo>
                    <a:pt x="901268" y="4521200"/>
                  </a:lnTo>
                  <a:lnTo>
                    <a:pt x="894321" y="4559300"/>
                  </a:lnTo>
                  <a:lnTo>
                    <a:pt x="887912" y="4610100"/>
                  </a:lnTo>
                  <a:lnTo>
                    <a:pt x="882043" y="4660900"/>
                  </a:lnTo>
                  <a:lnTo>
                    <a:pt x="876718" y="4711700"/>
                  </a:lnTo>
                  <a:lnTo>
                    <a:pt x="871939" y="4749800"/>
                  </a:lnTo>
                  <a:lnTo>
                    <a:pt x="867711" y="4800600"/>
                  </a:lnTo>
                  <a:lnTo>
                    <a:pt x="864036" y="4851400"/>
                  </a:lnTo>
                  <a:lnTo>
                    <a:pt x="860917" y="4902200"/>
                  </a:lnTo>
                  <a:lnTo>
                    <a:pt x="858358" y="4940300"/>
                  </a:lnTo>
                  <a:lnTo>
                    <a:pt x="856363" y="4991100"/>
                  </a:lnTo>
                  <a:lnTo>
                    <a:pt x="854933" y="5041900"/>
                  </a:lnTo>
                  <a:lnTo>
                    <a:pt x="854073" y="5092700"/>
                  </a:lnTo>
                  <a:lnTo>
                    <a:pt x="853785" y="5130800"/>
                  </a:lnTo>
                  <a:lnTo>
                    <a:pt x="854068" y="5181600"/>
                  </a:lnTo>
                  <a:lnTo>
                    <a:pt x="854915" y="5232400"/>
                  </a:lnTo>
                  <a:lnTo>
                    <a:pt x="856321" y="5283200"/>
                  </a:lnTo>
                  <a:lnTo>
                    <a:pt x="858285" y="5334000"/>
                  </a:lnTo>
                  <a:lnTo>
                    <a:pt x="860804" y="5372100"/>
                  </a:lnTo>
                  <a:lnTo>
                    <a:pt x="863873" y="5422900"/>
                  </a:lnTo>
                  <a:lnTo>
                    <a:pt x="867490" y="5473700"/>
                  </a:lnTo>
                  <a:lnTo>
                    <a:pt x="871651" y="5524500"/>
                  </a:lnTo>
                  <a:lnTo>
                    <a:pt x="876355" y="5562600"/>
                  </a:lnTo>
                  <a:lnTo>
                    <a:pt x="881596" y="5613400"/>
                  </a:lnTo>
                  <a:lnTo>
                    <a:pt x="887373" y="5664200"/>
                  </a:lnTo>
                  <a:lnTo>
                    <a:pt x="893682" y="5702300"/>
                  </a:lnTo>
                  <a:lnTo>
                    <a:pt x="900520" y="5753100"/>
                  </a:lnTo>
                  <a:lnTo>
                    <a:pt x="907884" y="5803900"/>
                  </a:lnTo>
                  <a:lnTo>
                    <a:pt x="915771" y="5842000"/>
                  </a:lnTo>
                  <a:lnTo>
                    <a:pt x="924177" y="5892800"/>
                  </a:lnTo>
                  <a:lnTo>
                    <a:pt x="933100" y="5930900"/>
                  </a:lnTo>
                  <a:lnTo>
                    <a:pt x="942535" y="5981700"/>
                  </a:lnTo>
                  <a:lnTo>
                    <a:pt x="952481" y="6019800"/>
                  </a:lnTo>
                  <a:lnTo>
                    <a:pt x="962934" y="6070600"/>
                  </a:lnTo>
                  <a:lnTo>
                    <a:pt x="973891" y="6121400"/>
                  </a:lnTo>
                  <a:lnTo>
                    <a:pt x="985349" y="6159500"/>
                  </a:lnTo>
                  <a:lnTo>
                    <a:pt x="997304" y="6210300"/>
                  </a:lnTo>
                  <a:lnTo>
                    <a:pt x="1009754" y="6248400"/>
                  </a:lnTo>
                  <a:lnTo>
                    <a:pt x="1022695" y="6299200"/>
                  </a:lnTo>
                  <a:lnTo>
                    <a:pt x="1036124" y="6337300"/>
                  </a:lnTo>
                  <a:lnTo>
                    <a:pt x="1050038" y="6375400"/>
                  </a:lnTo>
                  <a:lnTo>
                    <a:pt x="1064434" y="6426200"/>
                  </a:lnTo>
                  <a:lnTo>
                    <a:pt x="1079308" y="6464300"/>
                  </a:lnTo>
                  <a:lnTo>
                    <a:pt x="1094659" y="6515100"/>
                  </a:lnTo>
                  <a:lnTo>
                    <a:pt x="1110481" y="6553200"/>
                  </a:lnTo>
                  <a:lnTo>
                    <a:pt x="1126773" y="6591300"/>
                  </a:lnTo>
                  <a:lnTo>
                    <a:pt x="1143531" y="6642100"/>
                  </a:lnTo>
                  <a:lnTo>
                    <a:pt x="1160753" y="6680200"/>
                  </a:lnTo>
                  <a:lnTo>
                    <a:pt x="1178434" y="6718300"/>
                  </a:lnTo>
                  <a:lnTo>
                    <a:pt x="1196572" y="6769100"/>
                  </a:lnTo>
                  <a:lnTo>
                    <a:pt x="1215163" y="6807200"/>
                  </a:lnTo>
                  <a:lnTo>
                    <a:pt x="1234205" y="6845300"/>
                  </a:lnTo>
                  <a:lnTo>
                    <a:pt x="1253694" y="6883400"/>
                  </a:lnTo>
                  <a:lnTo>
                    <a:pt x="1273627" y="6921500"/>
                  </a:lnTo>
                  <a:lnTo>
                    <a:pt x="1294002" y="6972300"/>
                  </a:lnTo>
                  <a:lnTo>
                    <a:pt x="1314814" y="7010400"/>
                  </a:lnTo>
                  <a:lnTo>
                    <a:pt x="1336061" y="7048500"/>
                  </a:lnTo>
                  <a:lnTo>
                    <a:pt x="1357740" y="7086600"/>
                  </a:lnTo>
                  <a:lnTo>
                    <a:pt x="1379847" y="7124700"/>
                  </a:lnTo>
                  <a:lnTo>
                    <a:pt x="1402379" y="7162800"/>
                  </a:lnTo>
                  <a:lnTo>
                    <a:pt x="1425334" y="7200900"/>
                  </a:lnTo>
                  <a:lnTo>
                    <a:pt x="1448707" y="7239000"/>
                  </a:lnTo>
                  <a:lnTo>
                    <a:pt x="1472497" y="7277100"/>
                  </a:lnTo>
                  <a:lnTo>
                    <a:pt x="1496699" y="7315200"/>
                  </a:lnTo>
                  <a:lnTo>
                    <a:pt x="1521311" y="7353300"/>
                  </a:lnTo>
                  <a:lnTo>
                    <a:pt x="1546330" y="7391400"/>
                  </a:lnTo>
                  <a:lnTo>
                    <a:pt x="1571751" y="7429500"/>
                  </a:lnTo>
                  <a:lnTo>
                    <a:pt x="1597573" y="7467600"/>
                  </a:lnTo>
                  <a:lnTo>
                    <a:pt x="1623792" y="7505700"/>
                  </a:lnTo>
                  <a:lnTo>
                    <a:pt x="1650405" y="7543800"/>
                  </a:lnTo>
                  <a:lnTo>
                    <a:pt x="1677409" y="7569200"/>
                  </a:lnTo>
                  <a:lnTo>
                    <a:pt x="1704800" y="7607300"/>
                  </a:lnTo>
                  <a:lnTo>
                    <a:pt x="1732576" y="7645400"/>
                  </a:lnTo>
                  <a:lnTo>
                    <a:pt x="1760733" y="7683500"/>
                  </a:lnTo>
                  <a:lnTo>
                    <a:pt x="1789268" y="7708900"/>
                  </a:lnTo>
                  <a:lnTo>
                    <a:pt x="1818179" y="7747000"/>
                  </a:lnTo>
                  <a:lnTo>
                    <a:pt x="1847461" y="7785100"/>
                  </a:lnTo>
                  <a:lnTo>
                    <a:pt x="1877112" y="7810500"/>
                  </a:lnTo>
                  <a:lnTo>
                    <a:pt x="1907129" y="7848600"/>
                  </a:lnTo>
                  <a:lnTo>
                    <a:pt x="1937508" y="7886700"/>
                  </a:lnTo>
                  <a:lnTo>
                    <a:pt x="1968247" y="7912100"/>
                  </a:lnTo>
                  <a:lnTo>
                    <a:pt x="1999342" y="7950200"/>
                  </a:lnTo>
                  <a:lnTo>
                    <a:pt x="2030789" y="7975600"/>
                  </a:lnTo>
                  <a:lnTo>
                    <a:pt x="2062587" y="8013700"/>
                  </a:lnTo>
                  <a:lnTo>
                    <a:pt x="2094732" y="8039100"/>
                  </a:lnTo>
                  <a:lnTo>
                    <a:pt x="2127220" y="8077200"/>
                  </a:lnTo>
                  <a:lnTo>
                    <a:pt x="2193215" y="8128000"/>
                  </a:lnTo>
                  <a:lnTo>
                    <a:pt x="2226715" y="8166100"/>
                  </a:lnTo>
                  <a:lnTo>
                    <a:pt x="2294706" y="8216900"/>
                  </a:lnTo>
                  <a:lnTo>
                    <a:pt x="2329190" y="8255000"/>
                  </a:lnTo>
                  <a:lnTo>
                    <a:pt x="2434560" y="8331200"/>
                  </a:lnTo>
                  <a:lnTo>
                    <a:pt x="2542740" y="8407400"/>
                  </a:lnTo>
                  <a:lnTo>
                    <a:pt x="2653646" y="8483600"/>
                  </a:lnTo>
                  <a:lnTo>
                    <a:pt x="2805612" y="8585200"/>
                  </a:lnTo>
                  <a:lnTo>
                    <a:pt x="2883293" y="8636000"/>
                  </a:lnTo>
                  <a:lnTo>
                    <a:pt x="2922547" y="8648700"/>
                  </a:lnTo>
                  <a:lnTo>
                    <a:pt x="3001865" y="8699500"/>
                  </a:lnTo>
                  <a:lnTo>
                    <a:pt x="3041924" y="8712200"/>
                  </a:lnTo>
                  <a:lnTo>
                    <a:pt x="3122824" y="8763000"/>
                  </a:lnTo>
                  <a:lnTo>
                    <a:pt x="3163659" y="8775700"/>
                  </a:lnTo>
                  <a:lnTo>
                    <a:pt x="3204746" y="8801100"/>
                  </a:lnTo>
                  <a:lnTo>
                    <a:pt x="3287666" y="8826500"/>
                  </a:lnTo>
                  <a:lnTo>
                    <a:pt x="3329493" y="8851900"/>
                  </a:lnTo>
                  <a:lnTo>
                    <a:pt x="3371559" y="8864600"/>
                  </a:lnTo>
                  <a:lnTo>
                    <a:pt x="3413862" y="8890000"/>
                  </a:lnTo>
                  <a:lnTo>
                    <a:pt x="3585381" y="8940800"/>
                  </a:lnTo>
                  <a:lnTo>
                    <a:pt x="3628821" y="8966200"/>
                  </a:lnTo>
                  <a:lnTo>
                    <a:pt x="3893931" y="9042400"/>
                  </a:lnTo>
                  <a:lnTo>
                    <a:pt x="3938831" y="9042400"/>
                  </a:lnTo>
                  <a:lnTo>
                    <a:pt x="4074695" y="9080500"/>
                  </a:lnTo>
                  <a:lnTo>
                    <a:pt x="4120361" y="9080500"/>
                  </a:lnTo>
                  <a:lnTo>
                    <a:pt x="4212239" y="9105900"/>
                  </a:lnTo>
                  <a:lnTo>
                    <a:pt x="4258445" y="9105900"/>
                  </a:lnTo>
                  <a:lnTo>
                    <a:pt x="4304825" y="9118600"/>
                  </a:lnTo>
                  <a:lnTo>
                    <a:pt x="4351377" y="9118600"/>
                  </a:lnTo>
                  <a:lnTo>
                    <a:pt x="4398095" y="9131300"/>
                  </a:lnTo>
                  <a:lnTo>
                    <a:pt x="4444979" y="9131300"/>
                  </a:lnTo>
                  <a:lnTo>
                    <a:pt x="4492024" y="9144000"/>
                  </a:lnTo>
                  <a:lnTo>
                    <a:pt x="4634096" y="9144000"/>
                  </a:lnTo>
                  <a:lnTo>
                    <a:pt x="4681756" y="9156700"/>
                  </a:lnTo>
                  <a:lnTo>
                    <a:pt x="10899225" y="9156700"/>
                  </a:lnTo>
                  <a:lnTo>
                    <a:pt x="10878521" y="9182100"/>
                  </a:lnTo>
                  <a:lnTo>
                    <a:pt x="10847118" y="9232900"/>
                  </a:lnTo>
                  <a:lnTo>
                    <a:pt x="10815371" y="9283700"/>
                  </a:lnTo>
                  <a:lnTo>
                    <a:pt x="10783281" y="9321800"/>
                  </a:lnTo>
                  <a:lnTo>
                    <a:pt x="10750850" y="9372600"/>
                  </a:lnTo>
                  <a:lnTo>
                    <a:pt x="10718079" y="9410700"/>
                  </a:lnTo>
                  <a:lnTo>
                    <a:pt x="10684972" y="9461500"/>
                  </a:lnTo>
                  <a:lnTo>
                    <a:pt x="10651529" y="9499600"/>
                  </a:lnTo>
                  <a:lnTo>
                    <a:pt x="10617752" y="9550400"/>
                  </a:lnTo>
                  <a:lnTo>
                    <a:pt x="10583644" y="9588500"/>
                  </a:lnTo>
                  <a:lnTo>
                    <a:pt x="10549207" y="9639300"/>
                  </a:lnTo>
                  <a:lnTo>
                    <a:pt x="10514441" y="9677400"/>
                  </a:lnTo>
                  <a:lnTo>
                    <a:pt x="10479349" y="9728200"/>
                  </a:lnTo>
                  <a:lnTo>
                    <a:pt x="10408195" y="9804400"/>
                  </a:lnTo>
                  <a:lnTo>
                    <a:pt x="10372136" y="9855200"/>
                  </a:lnTo>
                  <a:lnTo>
                    <a:pt x="10299065" y="9931400"/>
                  </a:lnTo>
                  <a:lnTo>
                    <a:pt x="10262056" y="9969500"/>
                  </a:lnTo>
                  <a:lnTo>
                    <a:pt x="10224734" y="10020300"/>
                  </a:lnTo>
                  <a:lnTo>
                    <a:pt x="10149158" y="10096500"/>
                  </a:lnTo>
                  <a:lnTo>
                    <a:pt x="10072353" y="10172700"/>
                  </a:lnTo>
                  <a:lnTo>
                    <a:pt x="10033494" y="10223500"/>
                  </a:lnTo>
                  <a:lnTo>
                    <a:pt x="9994333" y="10261600"/>
                  </a:lnTo>
                  <a:lnTo>
                    <a:pt x="9971120" y="10274300"/>
                  </a:lnTo>
                  <a:close/>
                </a:path>
                <a:path w="12115165" h="10274300">
                  <a:moveTo>
                    <a:pt x="10899225" y="9156700"/>
                  </a:moveTo>
                  <a:lnTo>
                    <a:pt x="5065883" y="9156700"/>
                  </a:lnTo>
                  <a:lnTo>
                    <a:pt x="5113542" y="9144000"/>
                  </a:lnTo>
                  <a:lnTo>
                    <a:pt x="5255614" y="9144000"/>
                  </a:lnTo>
                  <a:lnTo>
                    <a:pt x="5302659" y="9131300"/>
                  </a:lnTo>
                  <a:lnTo>
                    <a:pt x="5349543" y="9131300"/>
                  </a:lnTo>
                  <a:lnTo>
                    <a:pt x="5396262" y="9118600"/>
                  </a:lnTo>
                  <a:lnTo>
                    <a:pt x="5442813" y="9118600"/>
                  </a:lnTo>
                  <a:lnTo>
                    <a:pt x="5489193" y="9105900"/>
                  </a:lnTo>
                  <a:lnTo>
                    <a:pt x="5535399" y="9105900"/>
                  </a:lnTo>
                  <a:lnTo>
                    <a:pt x="5627278" y="9080500"/>
                  </a:lnTo>
                  <a:lnTo>
                    <a:pt x="5672943" y="9080500"/>
                  </a:lnTo>
                  <a:lnTo>
                    <a:pt x="5808807" y="9042400"/>
                  </a:lnTo>
                  <a:lnTo>
                    <a:pt x="5853707" y="9042400"/>
                  </a:lnTo>
                  <a:lnTo>
                    <a:pt x="6118817" y="8966200"/>
                  </a:lnTo>
                  <a:lnTo>
                    <a:pt x="6162257" y="8940800"/>
                  </a:lnTo>
                  <a:lnTo>
                    <a:pt x="6333776" y="8890000"/>
                  </a:lnTo>
                  <a:lnTo>
                    <a:pt x="6376079" y="8864600"/>
                  </a:lnTo>
                  <a:lnTo>
                    <a:pt x="6418145" y="8851900"/>
                  </a:lnTo>
                  <a:lnTo>
                    <a:pt x="6459972" y="8826500"/>
                  </a:lnTo>
                  <a:lnTo>
                    <a:pt x="6542892" y="8801100"/>
                  </a:lnTo>
                  <a:lnTo>
                    <a:pt x="6583979" y="8775700"/>
                  </a:lnTo>
                  <a:lnTo>
                    <a:pt x="6624814" y="8763000"/>
                  </a:lnTo>
                  <a:lnTo>
                    <a:pt x="6705714" y="8712200"/>
                  </a:lnTo>
                  <a:lnTo>
                    <a:pt x="6745773" y="8699500"/>
                  </a:lnTo>
                  <a:lnTo>
                    <a:pt x="6825091" y="8648700"/>
                  </a:lnTo>
                  <a:lnTo>
                    <a:pt x="6864345" y="8636000"/>
                  </a:lnTo>
                  <a:lnTo>
                    <a:pt x="6942026" y="8585200"/>
                  </a:lnTo>
                  <a:lnTo>
                    <a:pt x="7093992" y="8483600"/>
                  </a:lnTo>
                  <a:lnTo>
                    <a:pt x="7204898" y="8407400"/>
                  </a:lnTo>
                  <a:lnTo>
                    <a:pt x="7313078" y="8331200"/>
                  </a:lnTo>
                  <a:lnTo>
                    <a:pt x="7418448" y="8255000"/>
                  </a:lnTo>
                  <a:lnTo>
                    <a:pt x="7452932" y="8216900"/>
                  </a:lnTo>
                  <a:lnTo>
                    <a:pt x="7520923" y="8166100"/>
                  </a:lnTo>
                  <a:lnTo>
                    <a:pt x="7554423" y="8128000"/>
                  </a:lnTo>
                  <a:lnTo>
                    <a:pt x="7620418" y="8077200"/>
                  </a:lnTo>
                  <a:lnTo>
                    <a:pt x="7652906" y="8039100"/>
                  </a:lnTo>
                  <a:lnTo>
                    <a:pt x="7685051" y="8013700"/>
                  </a:lnTo>
                  <a:lnTo>
                    <a:pt x="7716849" y="7975600"/>
                  </a:lnTo>
                  <a:lnTo>
                    <a:pt x="7748297" y="7950200"/>
                  </a:lnTo>
                  <a:lnTo>
                    <a:pt x="7779391" y="7912100"/>
                  </a:lnTo>
                  <a:lnTo>
                    <a:pt x="7810130" y="7886700"/>
                  </a:lnTo>
                  <a:lnTo>
                    <a:pt x="7840509" y="7848600"/>
                  </a:lnTo>
                  <a:lnTo>
                    <a:pt x="7870526" y="7810500"/>
                  </a:lnTo>
                  <a:lnTo>
                    <a:pt x="7900177" y="7785100"/>
                  </a:lnTo>
                  <a:lnTo>
                    <a:pt x="7929459" y="7747000"/>
                  </a:lnTo>
                  <a:lnTo>
                    <a:pt x="7958370" y="7708900"/>
                  </a:lnTo>
                  <a:lnTo>
                    <a:pt x="7986905" y="7683500"/>
                  </a:lnTo>
                  <a:lnTo>
                    <a:pt x="8015062" y="7645400"/>
                  </a:lnTo>
                  <a:lnTo>
                    <a:pt x="8042838" y="7607300"/>
                  </a:lnTo>
                  <a:lnTo>
                    <a:pt x="8070229" y="7569200"/>
                  </a:lnTo>
                  <a:lnTo>
                    <a:pt x="8097233" y="7543800"/>
                  </a:lnTo>
                  <a:lnTo>
                    <a:pt x="8123846" y="7505700"/>
                  </a:lnTo>
                  <a:lnTo>
                    <a:pt x="8150065" y="7467600"/>
                  </a:lnTo>
                  <a:lnTo>
                    <a:pt x="8175887" y="7429500"/>
                  </a:lnTo>
                  <a:lnTo>
                    <a:pt x="8201308" y="7391400"/>
                  </a:lnTo>
                  <a:lnTo>
                    <a:pt x="8226327" y="7353300"/>
                  </a:lnTo>
                  <a:lnTo>
                    <a:pt x="8250939" y="7315200"/>
                  </a:lnTo>
                  <a:lnTo>
                    <a:pt x="8275141" y="7277100"/>
                  </a:lnTo>
                  <a:lnTo>
                    <a:pt x="8298931" y="7239000"/>
                  </a:lnTo>
                  <a:lnTo>
                    <a:pt x="8322304" y="7200900"/>
                  </a:lnTo>
                  <a:lnTo>
                    <a:pt x="8345259" y="7162800"/>
                  </a:lnTo>
                  <a:lnTo>
                    <a:pt x="8367791" y="7124700"/>
                  </a:lnTo>
                  <a:lnTo>
                    <a:pt x="8389898" y="7086600"/>
                  </a:lnTo>
                  <a:lnTo>
                    <a:pt x="8411577" y="7048500"/>
                  </a:lnTo>
                  <a:lnTo>
                    <a:pt x="8432824" y="7010400"/>
                  </a:lnTo>
                  <a:lnTo>
                    <a:pt x="8453636" y="6972300"/>
                  </a:lnTo>
                  <a:lnTo>
                    <a:pt x="8474011" y="6921500"/>
                  </a:lnTo>
                  <a:lnTo>
                    <a:pt x="8493944" y="6883400"/>
                  </a:lnTo>
                  <a:lnTo>
                    <a:pt x="8513433" y="6845300"/>
                  </a:lnTo>
                  <a:lnTo>
                    <a:pt x="8532475" y="6807200"/>
                  </a:lnTo>
                  <a:lnTo>
                    <a:pt x="8551067" y="6769100"/>
                  </a:lnTo>
                  <a:lnTo>
                    <a:pt x="8569204" y="6718300"/>
                  </a:lnTo>
                  <a:lnTo>
                    <a:pt x="8586885" y="6680200"/>
                  </a:lnTo>
                  <a:lnTo>
                    <a:pt x="8604107" y="6642100"/>
                  </a:lnTo>
                  <a:lnTo>
                    <a:pt x="8620865" y="6591300"/>
                  </a:lnTo>
                  <a:lnTo>
                    <a:pt x="8637157" y="6553200"/>
                  </a:lnTo>
                  <a:lnTo>
                    <a:pt x="8652980" y="6515100"/>
                  </a:lnTo>
                  <a:lnTo>
                    <a:pt x="8668330" y="6464300"/>
                  </a:lnTo>
                  <a:lnTo>
                    <a:pt x="8683204" y="6426200"/>
                  </a:lnTo>
                  <a:lnTo>
                    <a:pt x="8697600" y="6375400"/>
                  </a:lnTo>
                  <a:lnTo>
                    <a:pt x="8711514" y="6337300"/>
                  </a:lnTo>
                  <a:lnTo>
                    <a:pt x="8724944" y="6299200"/>
                  </a:lnTo>
                  <a:lnTo>
                    <a:pt x="8737884" y="6248400"/>
                  </a:lnTo>
                  <a:lnTo>
                    <a:pt x="8750334" y="6210300"/>
                  </a:lnTo>
                  <a:lnTo>
                    <a:pt x="8762289" y="6159500"/>
                  </a:lnTo>
                  <a:lnTo>
                    <a:pt x="8773747" y="6121400"/>
                  </a:lnTo>
                  <a:lnTo>
                    <a:pt x="8784704" y="6070600"/>
                  </a:lnTo>
                  <a:lnTo>
                    <a:pt x="8795157" y="6019800"/>
                  </a:lnTo>
                  <a:lnTo>
                    <a:pt x="8805103" y="5981700"/>
                  </a:lnTo>
                  <a:lnTo>
                    <a:pt x="8814539" y="5930900"/>
                  </a:lnTo>
                  <a:lnTo>
                    <a:pt x="8823461" y="5892800"/>
                  </a:lnTo>
                  <a:lnTo>
                    <a:pt x="8831867" y="5842000"/>
                  </a:lnTo>
                  <a:lnTo>
                    <a:pt x="8839754" y="5803900"/>
                  </a:lnTo>
                  <a:lnTo>
                    <a:pt x="8847118" y="5753100"/>
                  </a:lnTo>
                  <a:lnTo>
                    <a:pt x="8853956" y="5702300"/>
                  </a:lnTo>
                  <a:lnTo>
                    <a:pt x="8860265" y="5664200"/>
                  </a:lnTo>
                  <a:lnTo>
                    <a:pt x="8866042" y="5613400"/>
                  </a:lnTo>
                  <a:lnTo>
                    <a:pt x="8871284" y="5562600"/>
                  </a:lnTo>
                  <a:lnTo>
                    <a:pt x="8875987" y="5524500"/>
                  </a:lnTo>
                  <a:lnTo>
                    <a:pt x="8880148" y="5473700"/>
                  </a:lnTo>
                  <a:lnTo>
                    <a:pt x="8883765" y="5422900"/>
                  </a:lnTo>
                  <a:lnTo>
                    <a:pt x="8886835" y="5372100"/>
                  </a:lnTo>
                  <a:lnTo>
                    <a:pt x="8889353" y="5334000"/>
                  </a:lnTo>
                  <a:lnTo>
                    <a:pt x="8891317" y="5283200"/>
                  </a:lnTo>
                  <a:lnTo>
                    <a:pt x="8892724" y="5232400"/>
                  </a:lnTo>
                  <a:lnTo>
                    <a:pt x="8893570" y="5181600"/>
                  </a:lnTo>
                  <a:lnTo>
                    <a:pt x="8893853" y="5130800"/>
                  </a:lnTo>
                  <a:lnTo>
                    <a:pt x="8893565" y="5092700"/>
                  </a:lnTo>
                  <a:lnTo>
                    <a:pt x="8892705" y="5041900"/>
                  </a:lnTo>
                  <a:lnTo>
                    <a:pt x="8891276" y="4991100"/>
                  </a:lnTo>
                  <a:lnTo>
                    <a:pt x="8889280" y="4940300"/>
                  </a:lnTo>
                  <a:lnTo>
                    <a:pt x="8886721" y="4902200"/>
                  </a:lnTo>
                  <a:lnTo>
                    <a:pt x="8883602" y="4851400"/>
                  </a:lnTo>
                  <a:lnTo>
                    <a:pt x="8879927" y="4800600"/>
                  </a:lnTo>
                  <a:lnTo>
                    <a:pt x="8875699" y="4749800"/>
                  </a:lnTo>
                  <a:lnTo>
                    <a:pt x="8870920" y="4711700"/>
                  </a:lnTo>
                  <a:lnTo>
                    <a:pt x="8865595" y="4660900"/>
                  </a:lnTo>
                  <a:lnTo>
                    <a:pt x="8859726" y="4610100"/>
                  </a:lnTo>
                  <a:lnTo>
                    <a:pt x="8853317" y="4559300"/>
                  </a:lnTo>
                  <a:lnTo>
                    <a:pt x="8846370" y="4521200"/>
                  </a:lnTo>
                  <a:lnTo>
                    <a:pt x="8838890" y="4470400"/>
                  </a:lnTo>
                  <a:lnTo>
                    <a:pt x="8830879" y="4419600"/>
                  </a:lnTo>
                  <a:lnTo>
                    <a:pt x="8822340" y="4381500"/>
                  </a:lnTo>
                  <a:lnTo>
                    <a:pt x="8813278" y="4330700"/>
                  </a:lnTo>
                  <a:lnTo>
                    <a:pt x="8803694" y="4292600"/>
                  </a:lnTo>
                  <a:lnTo>
                    <a:pt x="8793592" y="4241800"/>
                  </a:lnTo>
                  <a:lnTo>
                    <a:pt x="8782976" y="4191000"/>
                  </a:lnTo>
                  <a:lnTo>
                    <a:pt x="8771849" y="4152900"/>
                  </a:lnTo>
                  <a:lnTo>
                    <a:pt x="8760214" y="4102100"/>
                  </a:lnTo>
                  <a:lnTo>
                    <a:pt x="8748073" y="4064000"/>
                  </a:lnTo>
                  <a:lnTo>
                    <a:pt x="8735431" y="4013200"/>
                  </a:lnTo>
                  <a:lnTo>
                    <a:pt x="8722291" y="3975100"/>
                  </a:lnTo>
                  <a:lnTo>
                    <a:pt x="8708656" y="3924300"/>
                  </a:lnTo>
                  <a:lnTo>
                    <a:pt x="8694529" y="3886200"/>
                  </a:lnTo>
                  <a:lnTo>
                    <a:pt x="8679913" y="3835400"/>
                  </a:lnTo>
                  <a:lnTo>
                    <a:pt x="8664811" y="3797300"/>
                  </a:lnTo>
                  <a:lnTo>
                    <a:pt x="8649227" y="3759200"/>
                  </a:lnTo>
                  <a:lnTo>
                    <a:pt x="8633165" y="3708400"/>
                  </a:lnTo>
                  <a:lnTo>
                    <a:pt x="8616626" y="3670300"/>
                  </a:lnTo>
                  <a:lnTo>
                    <a:pt x="8599616" y="3632200"/>
                  </a:lnTo>
                  <a:lnTo>
                    <a:pt x="8582135" y="3581400"/>
                  </a:lnTo>
                  <a:lnTo>
                    <a:pt x="8564189" y="3543300"/>
                  </a:lnTo>
                  <a:lnTo>
                    <a:pt x="8545780" y="3505200"/>
                  </a:lnTo>
                  <a:lnTo>
                    <a:pt x="8526911" y="3454400"/>
                  </a:lnTo>
                  <a:lnTo>
                    <a:pt x="8507586" y="3416300"/>
                  </a:lnTo>
                  <a:lnTo>
                    <a:pt x="8487808" y="3378200"/>
                  </a:lnTo>
                  <a:lnTo>
                    <a:pt x="8467580" y="3340100"/>
                  </a:lnTo>
                  <a:lnTo>
                    <a:pt x="8446905" y="3289300"/>
                  </a:lnTo>
                  <a:lnTo>
                    <a:pt x="8425787" y="3251200"/>
                  </a:lnTo>
                  <a:lnTo>
                    <a:pt x="8404228" y="3213100"/>
                  </a:lnTo>
                  <a:lnTo>
                    <a:pt x="8382233" y="3175000"/>
                  </a:lnTo>
                  <a:lnTo>
                    <a:pt x="8359803" y="3136900"/>
                  </a:lnTo>
                  <a:lnTo>
                    <a:pt x="8336944" y="3098800"/>
                  </a:lnTo>
                  <a:lnTo>
                    <a:pt x="8313657" y="3060700"/>
                  </a:lnTo>
                  <a:lnTo>
                    <a:pt x="8289945" y="3022600"/>
                  </a:lnTo>
                  <a:lnTo>
                    <a:pt x="8265813" y="2984500"/>
                  </a:lnTo>
                  <a:lnTo>
                    <a:pt x="8241264" y="2946400"/>
                  </a:lnTo>
                  <a:lnTo>
                    <a:pt x="8216300" y="2908300"/>
                  </a:lnTo>
                  <a:lnTo>
                    <a:pt x="8190925" y="2870200"/>
                  </a:lnTo>
                  <a:lnTo>
                    <a:pt x="8165142" y="2832100"/>
                  </a:lnTo>
                  <a:lnTo>
                    <a:pt x="8138954" y="2794000"/>
                  </a:lnTo>
                  <a:lnTo>
                    <a:pt x="8112365" y="2755900"/>
                  </a:lnTo>
                  <a:lnTo>
                    <a:pt x="8085378" y="2717800"/>
                  </a:lnTo>
                  <a:lnTo>
                    <a:pt x="8057996" y="2679700"/>
                  </a:lnTo>
                  <a:lnTo>
                    <a:pt x="8030222" y="2654300"/>
                  </a:lnTo>
                  <a:lnTo>
                    <a:pt x="8002059" y="2616200"/>
                  </a:lnTo>
                  <a:lnTo>
                    <a:pt x="7973511" y="2578100"/>
                  </a:lnTo>
                  <a:lnTo>
                    <a:pt x="7944582" y="2540000"/>
                  </a:lnTo>
                  <a:lnTo>
                    <a:pt x="7915273" y="2514600"/>
                  </a:lnTo>
                  <a:lnTo>
                    <a:pt x="7885588" y="2476500"/>
                  </a:lnTo>
                  <a:lnTo>
                    <a:pt x="7855532" y="2438400"/>
                  </a:lnTo>
                  <a:lnTo>
                    <a:pt x="7825106" y="2413000"/>
                  </a:lnTo>
                  <a:lnTo>
                    <a:pt x="7794314" y="2374900"/>
                  </a:lnTo>
                  <a:lnTo>
                    <a:pt x="7763160" y="2349500"/>
                  </a:lnTo>
                  <a:lnTo>
                    <a:pt x="7731646" y="2311400"/>
                  </a:lnTo>
                  <a:lnTo>
                    <a:pt x="7699776" y="2273300"/>
                  </a:lnTo>
                  <a:lnTo>
                    <a:pt x="7634980" y="2222500"/>
                  </a:lnTo>
                  <a:lnTo>
                    <a:pt x="7602061" y="2184400"/>
                  </a:lnTo>
                  <a:lnTo>
                    <a:pt x="7568799" y="2159000"/>
                  </a:lnTo>
                  <a:lnTo>
                    <a:pt x="7535196" y="2120900"/>
                  </a:lnTo>
                  <a:lnTo>
                    <a:pt x="7466984" y="2070100"/>
                  </a:lnTo>
                  <a:lnTo>
                    <a:pt x="7432380" y="2032000"/>
                  </a:lnTo>
                  <a:lnTo>
                    <a:pt x="7397450" y="2006600"/>
                  </a:lnTo>
                  <a:lnTo>
                    <a:pt x="7290728" y="1930400"/>
                  </a:lnTo>
                  <a:lnTo>
                    <a:pt x="7254521" y="1892300"/>
                  </a:lnTo>
                  <a:lnTo>
                    <a:pt x="7144048" y="1816100"/>
                  </a:lnTo>
                  <a:lnTo>
                    <a:pt x="7030863" y="1739900"/>
                  </a:lnTo>
                  <a:lnTo>
                    <a:pt x="6992548" y="1727200"/>
                  </a:lnTo>
                  <a:lnTo>
                    <a:pt x="6836434" y="1625600"/>
                  </a:lnTo>
                  <a:lnTo>
                    <a:pt x="6796709" y="1612900"/>
                  </a:lnTo>
                  <a:lnTo>
                    <a:pt x="6716445" y="1562100"/>
                  </a:lnTo>
                  <a:lnTo>
                    <a:pt x="6675913" y="1549400"/>
                  </a:lnTo>
                  <a:lnTo>
                    <a:pt x="6594065" y="1498600"/>
                  </a:lnTo>
                  <a:lnTo>
                    <a:pt x="6552755" y="1485900"/>
                  </a:lnTo>
                  <a:lnTo>
                    <a:pt x="6511192" y="1460500"/>
                  </a:lnTo>
                  <a:lnTo>
                    <a:pt x="6427321" y="1435100"/>
                  </a:lnTo>
                  <a:lnTo>
                    <a:pt x="6385020" y="1409700"/>
                  </a:lnTo>
                  <a:lnTo>
                    <a:pt x="6342478" y="1397000"/>
                  </a:lnTo>
                  <a:lnTo>
                    <a:pt x="6299700" y="1371600"/>
                  </a:lnTo>
                  <a:lnTo>
                    <a:pt x="6082371" y="1308100"/>
                  </a:lnTo>
                  <a:lnTo>
                    <a:pt x="6038241" y="1282700"/>
                  </a:lnTo>
                  <a:lnTo>
                    <a:pt x="5904579" y="1244600"/>
                  </a:lnTo>
                  <a:lnTo>
                    <a:pt x="5859611" y="1244600"/>
                  </a:lnTo>
                  <a:lnTo>
                    <a:pt x="5677764" y="1193800"/>
                  </a:lnTo>
                  <a:lnTo>
                    <a:pt x="5631823" y="1193800"/>
                  </a:lnTo>
                  <a:lnTo>
                    <a:pt x="5539391" y="1168400"/>
                  </a:lnTo>
                  <a:lnTo>
                    <a:pt x="5492905" y="1168400"/>
                  </a:lnTo>
                  <a:lnTo>
                    <a:pt x="5446244" y="1155700"/>
                  </a:lnTo>
                  <a:lnTo>
                    <a:pt x="5399412" y="1155700"/>
                  </a:lnTo>
                  <a:lnTo>
                    <a:pt x="5352410" y="1143000"/>
                  </a:lnTo>
                  <a:lnTo>
                    <a:pt x="5305243" y="1143000"/>
                  </a:lnTo>
                  <a:lnTo>
                    <a:pt x="5257913" y="1130300"/>
                  </a:lnTo>
                  <a:lnTo>
                    <a:pt x="5114982" y="1130300"/>
                  </a:lnTo>
                  <a:lnTo>
                    <a:pt x="5067035" y="1117600"/>
                  </a:lnTo>
                  <a:lnTo>
                    <a:pt x="10899225" y="1117600"/>
                  </a:lnTo>
                  <a:lnTo>
                    <a:pt x="10909577" y="1130300"/>
                  </a:lnTo>
                  <a:lnTo>
                    <a:pt x="10940285" y="1181100"/>
                  </a:lnTo>
                  <a:lnTo>
                    <a:pt x="10970643" y="1231900"/>
                  </a:lnTo>
                  <a:lnTo>
                    <a:pt x="11000648" y="1270000"/>
                  </a:lnTo>
                  <a:lnTo>
                    <a:pt x="11030299" y="1320800"/>
                  </a:lnTo>
                  <a:lnTo>
                    <a:pt x="11059595" y="1371600"/>
                  </a:lnTo>
                  <a:lnTo>
                    <a:pt x="11088533" y="1422400"/>
                  </a:lnTo>
                  <a:lnTo>
                    <a:pt x="11117111" y="1460500"/>
                  </a:lnTo>
                  <a:lnTo>
                    <a:pt x="11145328" y="1511300"/>
                  </a:lnTo>
                  <a:lnTo>
                    <a:pt x="11173181" y="1562100"/>
                  </a:lnTo>
                  <a:lnTo>
                    <a:pt x="11200670" y="1612900"/>
                  </a:lnTo>
                  <a:lnTo>
                    <a:pt x="11227791" y="1663700"/>
                  </a:lnTo>
                  <a:lnTo>
                    <a:pt x="11254543" y="1714500"/>
                  </a:lnTo>
                  <a:lnTo>
                    <a:pt x="11280925" y="1765300"/>
                  </a:lnTo>
                  <a:lnTo>
                    <a:pt x="11306934" y="1803400"/>
                  </a:lnTo>
                  <a:lnTo>
                    <a:pt x="11332569" y="1854200"/>
                  </a:lnTo>
                  <a:lnTo>
                    <a:pt x="11357827" y="1905000"/>
                  </a:lnTo>
                  <a:lnTo>
                    <a:pt x="11382707" y="1955800"/>
                  </a:lnTo>
                  <a:lnTo>
                    <a:pt x="11407207" y="2006600"/>
                  </a:lnTo>
                  <a:lnTo>
                    <a:pt x="11431325" y="2057400"/>
                  </a:lnTo>
                  <a:lnTo>
                    <a:pt x="11455059" y="2108200"/>
                  </a:lnTo>
                  <a:lnTo>
                    <a:pt x="11478407" y="2159000"/>
                  </a:lnTo>
                  <a:lnTo>
                    <a:pt x="11501368" y="2209800"/>
                  </a:lnTo>
                  <a:lnTo>
                    <a:pt x="11523940" y="2260600"/>
                  </a:lnTo>
                  <a:lnTo>
                    <a:pt x="11546120" y="2324100"/>
                  </a:lnTo>
                  <a:lnTo>
                    <a:pt x="11567907" y="2374900"/>
                  </a:lnTo>
                  <a:lnTo>
                    <a:pt x="11589300" y="2425700"/>
                  </a:lnTo>
                  <a:lnTo>
                    <a:pt x="11610295" y="2476500"/>
                  </a:lnTo>
                  <a:lnTo>
                    <a:pt x="11630892" y="2527300"/>
                  </a:lnTo>
                  <a:lnTo>
                    <a:pt x="11651088" y="2578100"/>
                  </a:lnTo>
                  <a:lnTo>
                    <a:pt x="11670882" y="2628900"/>
                  </a:lnTo>
                  <a:lnTo>
                    <a:pt x="11690271" y="2692400"/>
                  </a:lnTo>
                  <a:lnTo>
                    <a:pt x="11709254" y="2743200"/>
                  </a:lnTo>
                  <a:lnTo>
                    <a:pt x="11727830" y="2794000"/>
                  </a:lnTo>
                  <a:lnTo>
                    <a:pt x="11745995" y="2844800"/>
                  </a:lnTo>
                  <a:lnTo>
                    <a:pt x="11763749" y="2908300"/>
                  </a:lnTo>
                  <a:lnTo>
                    <a:pt x="11781089" y="2959100"/>
                  </a:lnTo>
                  <a:lnTo>
                    <a:pt x="11798013" y="3009900"/>
                  </a:lnTo>
                  <a:lnTo>
                    <a:pt x="11814521" y="3060700"/>
                  </a:lnTo>
                  <a:lnTo>
                    <a:pt x="11830609" y="3124200"/>
                  </a:lnTo>
                  <a:lnTo>
                    <a:pt x="11846276" y="3175000"/>
                  </a:lnTo>
                  <a:lnTo>
                    <a:pt x="11861520" y="3225800"/>
                  </a:lnTo>
                  <a:lnTo>
                    <a:pt x="11876339" y="3289300"/>
                  </a:lnTo>
                  <a:lnTo>
                    <a:pt x="11890732" y="3340100"/>
                  </a:lnTo>
                  <a:lnTo>
                    <a:pt x="11904696" y="3390900"/>
                  </a:lnTo>
                  <a:lnTo>
                    <a:pt x="11918230" y="3454400"/>
                  </a:lnTo>
                  <a:lnTo>
                    <a:pt x="11931331" y="3505200"/>
                  </a:lnTo>
                  <a:lnTo>
                    <a:pt x="11943999" y="3568700"/>
                  </a:lnTo>
                  <a:lnTo>
                    <a:pt x="11956230" y="3619500"/>
                  </a:lnTo>
                  <a:lnTo>
                    <a:pt x="11968024" y="3683000"/>
                  </a:lnTo>
                  <a:lnTo>
                    <a:pt x="11979378" y="3733800"/>
                  </a:lnTo>
                  <a:lnTo>
                    <a:pt x="11990291" y="3797300"/>
                  </a:lnTo>
                  <a:lnTo>
                    <a:pt x="12000760" y="3848100"/>
                  </a:lnTo>
                  <a:lnTo>
                    <a:pt x="12010784" y="3898900"/>
                  </a:lnTo>
                  <a:lnTo>
                    <a:pt x="12020360" y="3962400"/>
                  </a:lnTo>
                  <a:lnTo>
                    <a:pt x="12029488" y="4025900"/>
                  </a:lnTo>
                  <a:lnTo>
                    <a:pt x="12038165" y="4076700"/>
                  </a:lnTo>
                  <a:lnTo>
                    <a:pt x="12046389" y="4140200"/>
                  </a:lnTo>
                  <a:lnTo>
                    <a:pt x="12054158" y="4191000"/>
                  </a:lnTo>
                  <a:lnTo>
                    <a:pt x="12061471" y="4254500"/>
                  </a:lnTo>
                  <a:lnTo>
                    <a:pt x="12068326" y="4305300"/>
                  </a:lnTo>
                  <a:lnTo>
                    <a:pt x="12074721" y="4368800"/>
                  </a:lnTo>
                  <a:lnTo>
                    <a:pt x="12080653" y="4419600"/>
                  </a:lnTo>
                  <a:lnTo>
                    <a:pt x="12086122" y="4483100"/>
                  </a:lnTo>
                  <a:lnTo>
                    <a:pt x="12091125" y="4546600"/>
                  </a:lnTo>
                  <a:lnTo>
                    <a:pt x="12095660" y="4597400"/>
                  </a:lnTo>
                  <a:lnTo>
                    <a:pt x="12099726" y="4660900"/>
                  </a:lnTo>
                  <a:lnTo>
                    <a:pt x="12103320" y="4724400"/>
                  </a:lnTo>
                  <a:lnTo>
                    <a:pt x="12106441" y="4775200"/>
                  </a:lnTo>
                  <a:lnTo>
                    <a:pt x="12109088" y="4838700"/>
                  </a:lnTo>
                  <a:lnTo>
                    <a:pt x="12111257" y="4902200"/>
                  </a:lnTo>
                  <a:lnTo>
                    <a:pt x="12112947" y="4953000"/>
                  </a:lnTo>
                  <a:lnTo>
                    <a:pt x="12114157" y="5016500"/>
                  </a:lnTo>
                  <a:lnTo>
                    <a:pt x="12114884" y="5080000"/>
                  </a:lnTo>
                  <a:lnTo>
                    <a:pt x="12115127" y="5130800"/>
                  </a:lnTo>
                  <a:lnTo>
                    <a:pt x="12114884" y="5194300"/>
                  </a:lnTo>
                  <a:lnTo>
                    <a:pt x="12114157" y="5257800"/>
                  </a:lnTo>
                  <a:lnTo>
                    <a:pt x="12112947" y="5321300"/>
                  </a:lnTo>
                  <a:lnTo>
                    <a:pt x="12111257" y="5372100"/>
                  </a:lnTo>
                  <a:lnTo>
                    <a:pt x="12109088" y="5435600"/>
                  </a:lnTo>
                  <a:lnTo>
                    <a:pt x="12106441" y="5499100"/>
                  </a:lnTo>
                  <a:lnTo>
                    <a:pt x="12103320" y="5549900"/>
                  </a:lnTo>
                  <a:lnTo>
                    <a:pt x="12099726" y="5613400"/>
                  </a:lnTo>
                  <a:lnTo>
                    <a:pt x="12095660" y="5676900"/>
                  </a:lnTo>
                  <a:lnTo>
                    <a:pt x="12091125" y="5727700"/>
                  </a:lnTo>
                  <a:lnTo>
                    <a:pt x="12086122" y="5791200"/>
                  </a:lnTo>
                  <a:lnTo>
                    <a:pt x="12080653" y="5842000"/>
                  </a:lnTo>
                  <a:lnTo>
                    <a:pt x="12074721" y="5905500"/>
                  </a:lnTo>
                  <a:lnTo>
                    <a:pt x="12068326" y="5969000"/>
                  </a:lnTo>
                  <a:lnTo>
                    <a:pt x="12061471" y="6019800"/>
                  </a:lnTo>
                  <a:lnTo>
                    <a:pt x="12054158" y="6083300"/>
                  </a:lnTo>
                  <a:lnTo>
                    <a:pt x="12046389" y="6134100"/>
                  </a:lnTo>
                  <a:lnTo>
                    <a:pt x="12038165" y="6197600"/>
                  </a:lnTo>
                  <a:lnTo>
                    <a:pt x="12029488" y="6248400"/>
                  </a:lnTo>
                  <a:lnTo>
                    <a:pt x="12020360" y="6311900"/>
                  </a:lnTo>
                  <a:lnTo>
                    <a:pt x="12010784" y="6362700"/>
                  </a:lnTo>
                  <a:lnTo>
                    <a:pt x="12000760" y="6426200"/>
                  </a:lnTo>
                  <a:lnTo>
                    <a:pt x="11990291" y="6477000"/>
                  </a:lnTo>
                  <a:lnTo>
                    <a:pt x="11979378" y="6540500"/>
                  </a:lnTo>
                  <a:lnTo>
                    <a:pt x="11968024" y="6591300"/>
                  </a:lnTo>
                  <a:lnTo>
                    <a:pt x="11956230" y="6654800"/>
                  </a:lnTo>
                  <a:lnTo>
                    <a:pt x="11943999" y="6705600"/>
                  </a:lnTo>
                  <a:lnTo>
                    <a:pt x="11931331" y="6769100"/>
                  </a:lnTo>
                  <a:lnTo>
                    <a:pt x="11918230" y="6819900"/>
                  </a:lnTo>
                  <a:lnTo>
                    <a:pt x="11904696" y="6883400"/>
                  </a:lnTo>
                  <a:lnTo>
                    <a:pt x="11890732" y="6934200"/>
                  </a:lnTo>
                  <a:lnTo>
                    <a:pt x="11876339" y="6985000"/>
                  </a:lnTo>
                  <a:lnTo>
                    <a:pt x="11861520" y="7048500"/>
                  </a:lnTo>
                  <a:lnTo>
                    <a:pt x="11846276" y="7099300"/>
                  </a:lnTo>
                  <a:lnTo>
                    <a:pt x="11830609" y="7150100"/>
                  </a:lnTo>
                  <a:lnTo>
                    <a:pt x="11814521" y="7213600"/>
                  </a:lnTo>
                  <a:lnTo>
                    <a:pt x="11798013" y="7264400"/>
                  </a:lnTo>
                  <a:lnTo>
                    <a:pt x="11781089" y="7315200"/>
                  </a:lnTo>
                  <a:lnTo>
                    <a:pt x="11763749" y="7366000"/>
                  </a:lnTo>
                  <a:lnTo>
                    <a:pt x="11745995" y="7429500"/>
                  </a:lnTo>
                  <a:lnTo>
                    <a:pt x="11727830" y="7480300"/>
                  </a:lnTo>
                  <a:lnTo>
                    <a:pt x="11709254" y="7531100"/>
                  </a:lnTo>
                  <a:lnTo>
                    <a:pt x="11690271" y="7581900"/>
                  </a:lnTo>
                  <a:lnTo>
                    <a:pt x="11670882" y="7645400"/>
                  </a:lnTo>
                  <a:lnTo>
                    <a:pt x="11651088" y="7696200"/>
                  </a:lnTo>
                  <a:lnTo>
                    <a:pt x="11630892" y="7747000"/>
                  </a:lnTo>
                  <a:lnTo>
                    <a:pt x="11610295" y="7797800"/>
                  </a:lnTo>
                  <a:lnTo>
                    <a:pt x="11589300" y="7848600"/>
                  </a:lnTo>
                  <a:lnTo>
                    <a:pt x="11567907" y="7899400"/>
                  </a:lnTo>
                  <a:lnTo>
                    <a:pt x="11546120" y="7950200"/>
                  </a:lnTo>
                  <a:lnTo>
                    <a:pt x="11523940" y="8013700"/>
                  </a:lnTo>
                  <a:lnTo>
                    <a:pt x="11501368" y="8064500"/>
                  </a:lnTo>
                  <a:lnTo>
                    <a:pt x="11478407" y="8115300"/>
                  </a:lnTo>
                  <a:lnTo>
                    <a:pt x="11455059" y="8166100"/>
                  </a:lnTo>
                  <a:lnTo>
                    <a:pt x="11431325" y="8216900"/>
                  </a:lnTo>
                  <a:lnTo>
                    <a:pt x="11407207" y="8267700"/>
                  </a:lnTo>
                  <a:lnTo>
                    <a:pt x="11382707" y="8318500"/>
                  </a:lnTo>
                  <a:lnTo>
                    <a:pt x="11357827" y="8369300"/>
                  </a:lnTo>
                  <a:lnTo>
                    <a:pt x="11332569" y="8420100"/>
                  </a:lnTo>
                  <a:lnTo>
                    <a:pt x="11306934" y="8470900"/>
                  </a:lnTo>
                  <a:lnTo>
                    <a:pt x="11280925" y="8509000"/>
                  </a:lnTo>
                  <a:lnTo>
                    <a:pt x="11254543" y="8559800"/>
                  </a:lnTo>
                  <a:lnTo>
                    <a:pt x="11227791" y="8610600"/>
                  </a:lnTo>
                  <a:lnTo>
                    <a:pt x="11200670" y="8661400"/>
                  </a:lnTo>
                  <a:lnTo>
                    <a:pt x="11173181" y="8712200"/>
                  </a:lnTo>
                  <a:lnTo>
                    <a:pt x="11145328" y="8763000"/>
                  </a:lnTo>
                  <a:lnTo>
                    <a:pt x="11117111" y="8813800"/>
                  </a:lnTo>
                  <a:lnTo>
                    <a:pt x="11088533" y="8851900"/>
                  </a:lnTo>
                  <a:lnTo>
                    <a:pt x="11059595" y="8902700"/>
                  </a:lnTo>
                  <a:lnTo>
                    <a:pt x="11030299" y="8953500"/>
                  </a:lnTo>
                  <a:lnTo>
                    <a:pt x="11000648" y="9004300"/>
                  </a:lnTo>
                  <a:lnTo>
                    <a:pt x="10970643" y="9042400"/>
                  </a:lnTo>
                  <a:lnTo>
                    <a:pt x="10940285" y="9093200"/>
                  </a:lnTo>
                  <a:lnTo>
                    <a:pt x="10909577" y="9144000"/>
                  </a:lnTo>
                  <a:lnTo>
                    <a:pt x="10899225" y="91567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102" y="7045574"/>
              <a:ext cx="15287639" cy="685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7102" y="3060511"/>
              <a:ext cx="8972549" cy="29051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15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4402" y="1611581"/>
            <a:ext cx="8330565" cy="112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3.2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텍스트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(KoELECTRA)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KoELECTRA</a:t>
            </a:r>
            <a:r>
              <a:rPr sz="28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-</a:t>
            </a:r>
            <a:r>
              <a:rPr sz="28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ELECTRA의</a:t>
            </a:r>
            <a:r>
              <a:rPr sz="28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한국어버전</a:t>
            </a:r>
            <a:r>
              <a:rPr sz="28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language</a:t>
            </a:r>
            <a:r>
              <a:rPr sz="28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model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1527" y="3901697"/>
            <a:ext cx="622744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2645" marR="5080" indent="-2100580">
              <a:lnSpc>
                <a:spcPct val="151000"/>
              </a:lnSpc>
              <a:spcBef>
                <a:spcPts val="100"/>
              </a:spcBef>
            </a:pP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Model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-1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KoELECTRA-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base</a:t>
            </a:r>
            <a:r>
              <a:rPr sz="2400" spc="-1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/</a:t>
            </a:r>
            <a:r>
              <a:rPr sz="2400" spc="-1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KoELECTRA-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Small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Version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v1,2,3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402" y="6478971"/>
            <a:ext cx="418147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KoELECTRA-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base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v3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726660" cy="6344920"/>
            <a:chOff x="0" y="0"/>
            <a:chExt cx="17726660" cy="63449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440045" cy="4927600"/>
            </a:xfrm>
            <a:custGeom>
              <a:avLst/>
              <a:gdLst/>
              <a:ahLst/>
              <a:cxnLst/>
              <a:rect l="l" t="t" r="r" b="b"/>
              <a:pathLst>
                <a:path w="5440045" h="4927600">
                  <a:moveTo>
                    <a:pt x="4700761" y="2997200"/>
                  </a:moveTo>
                  <a:lnTo>
                    <a:pt x="1082158" y="2997200"/>
                  </a:lnTo>
                  <a:lnTo>
                    <a:pt x="1130362" y="2984500"/>
                  </a:lnTo>
                  <a:lnTo>
                    <a:pt x="1320786" y="2984500"/>
                  </a:lnTo>
                  <a:lnTo>
                    <a:pt x="1367752" y="2971800"/>
                  </a:lnTo>
                  <a:lnTo>
                    <a:pt x="1414443" y="2971800"/>
                  </a:lnTo>
                  <a:lnTo>
                    <a:pt x="1460853" y="2959100"/>
                  </a:lnTo>
                  <a:lnTo>
                    <a:pt x="1506971" y="2959100"/>
                  </a:lnTo>
                  <a:lnTo>
                    <a:pt x="1643493" y="2921000"/>
                  </a:lnTo>
                  <a:lnTo>
                    <a:pt x="1688360" y="2921000"/>
                  </a:lnTo>
                  <a:lnTo>
                    <a:pt x="1777082" y="2895600"/>
                  </a:lnTo>
                  <a:lnTo>
                    <a:pt x="1820920" y="2870200"/>
                  </a:lnTo>
                  <a:lnTo>
                    <a:pt x="1992578" y="2819400"/>
                  </a:lnTo>
                  <a:lnTo>
                    <a:pt x="2034526" y="2794000"/>
                  </a:lnTo>
                  <a:lnTo>
                    <a:pt x="2076070" y="2781300"/>
                  </a:lnTo>
                  <a:lnTo>
                    <a:pt x="2117202" y="2755900"/>
                  </a:lnTo>
                  <a:lnTo>
                    <a:pt x="2157912" y="2743200"/>
                  </a:lnTo>
                  <a:lnTo>
                    <a:pt x="2238033" y="2692400"/>
                  </a:lnTo>
                  <a:lnTo>
                    <a:pt x="2277426" y="2679700"/>
                  </a:lnTo>
                  <a:lnTo>
                    <a:pt x="2316364" y="2654300"/>
                  </a:lnTo>
                  <a:lnTo>
                    <a:pt x="2392836" y="2603500"/>
                  </a:lnTo>
                  <a:lnTo>
                    <a:pt x="2467379" y="2552700"/>
                  </a:lnTo>
                  <a:lnTo>
                    <a:pt x="2539924" y="2501900"/>
                  </a:lnTo>
                  <a:lnTo>
                    <a:pt x="2575425" y="2476500"/>
                  </a:lnTo>
                  <a:lnTo>
                    <a:pt x="2610401" y="2451100"/>
                  </a:lnTo>
                  <a:lnTo>
                    <a:pt x="2644842" y="2413000"/>
                  </a:lnTo>
                  <a:lnTo>
                    <a:pt x="2678741" y="2387600"/>
                  </a:lnTo>
                  <a:lnTo>
                    <a:pt x="2712088" y="2362200"/>
                  </a:lnTo>
                  <a:lnTo>
                    <a:pt x="2744874" y="2324100"/>
                  </a:lnTo>
                  <a:lnTo>
                    <a:pt x="2777091" y="2298700"/>
                  </a:lnTo>
                  <a:lnTo>
                    <a:pt x="2808730" y="2260600"/>
                  </a:lnTo>
                  <a:lnTo>
                    <a:pt x="2839783" y="2235200"/>
                  </a:lnTo>
                  <a:lnTo>
                    <a:pt x="2870241" y="2197100"/>
                  </a:lnTo>
                  <a:lnTo>
                    <a:pt x="2900095" y="2171700"/>
                  </a:lnTo>
                  <a:lnTo>
                    <a:pt x="2929337" y="2133600"/>
                  </a:lnTo>
                  <a:lnTo>
                    <a:pt x="2957957" y="2095500"/>
                  </a:lnTo>
                  <a:lnTo>
                    <a:pt x="2985947" y="2070100"/>
                  </a:lnTo>
                  <a:lnTo>
                    <a:pt x="3013299" y="2032000"/>
                  </a:lnTo>
                  <a:lnTo>
                    <a:pt x="3040003" y="1993900"/>
                  </a:lnTo>
                  <a:lnTo>
                    <a:pt x="3066052" y="1955800"/>
                  </a:lnTo>
                  <a:lnTo>
                    <a:pt x="3091436" y="1917700"/>
                  </a:lnTo>
                  <a:lnTo>
                    <a:pt x="3116146" y="1879600"/>
                  </a:lnTo>
                  <a:lnTo>
                    <a:pt x="3140175" y="1841500"/>
                  </a:lnTo>
                  <a:lnTo>
                    <a:pt x="3163512" y="1803400"/>
                  </a:lnTo>
                  <a:lnTo>
                    <a:pt x="3186151" y="1765300"/>
                  </a:lnTo>
                  <a:lnTo>
                    <a:pt x="3208081" y="1727200"/>
                  </a:lnTo>
                  <a:lnTo>
                    <a:pt x="3229294" y="1689100"/>
                  </a:lnTo>
                  <a:lnTo>
                    <a:pt x="3249782" y="1651000"/>
                  </a:lnTo>
                  <a:lnTo>
                    <a:pt x="3269536" y="1600200"/>
                  </a:lnTo>
                  <a:lnTo>
                    <a:pt x="3288547" y="1562100"/>
                  </a:lnTo>
                  <a:lnTo>
                    <a:pt x="3306806" y="1524000"/>
                  </a:lnTo>
                  <a:lnTo>
                    <a:pt x="3324305" y="1485900"/>
                  </a:lnTo>
                  <a:lnTo>
                    <a:pt x="3341036" y="1435100"/>
                  </a:lnTo>
                  <a:lnTo>
                    <a:pt x="3356988" y="1397000"/>
                  </a:lnTo>
                  <a:lnTo>
                    <a:pt x="3372154" y="1358900"/>
                  </a:lnTo>
                  <a:lnTo>
                    <a:pt x="3386526" y="1308100"/>
                  </a:lnTo>
                  <a:lnTo>
                    <a:pt x="3400093" y="1270000"/>
                  </a:lnTo>
                  <a:lnTo>
                    <a:pt x="3412849" y="1219200"/>
                  </a:lnTo>
                  <a:lnTo>
                    <a:pt x="3424783" y="1181100"/>
                  </a:lnTo>
                  <a:lnTo>
                    <a:pt x="3435887" y="1130300"/>
                  </a:lnTo>
                  <a:lnTo>
                    <a:pt x="3446154" y="1092200"/>
                  </a:lnTo>
                  <a:lnTo>
                    <a:pt x="3455572" y="1041400"/>
                  </a:lnTo>
                  <a:lnTo>
                    <a:pt x="3464136" y="990600"/>
                  </a:lnTo>
                  <a:lnTo>
                    <a:pt x="3471834" y="952500"/>
                  </a:lnTo>
                  <a:lnTo>
                    <a:pt x="3478660" y="901700"/>
                  </a:lnTo>
                  <a:lnTo>
                    <a:pt x="3484603" y="863600"/>
                  </a:lnTo>
                  <a:lnTo>
                    <a:pt x="3489656" y="812800"/>
                  </a:lnTo>
                  <a:lnTo>
                    <a:pt x="3493810" y="762000"/>
                  </a:lnTo>
                  <a:lnTo>
                    <a:pt x="3497056" y="711200"/>
                  </a:lnTo>
                  <a:lnTo>
                    <a:pt x="3499385" y="673100"/>
                  </a:lnTo>
                  <a:lnTo>
                    <a:pt x="3500789" y="622300"/>
                  </a:lnTo>
                  <a:lnTo>
                    <a:pt x="3501259" y="571500"/>
                  </a:lnTo>
                  <a:lnTo>
                    <a:pt x="3500788" y="520700"/>
                  </a:lnTo>
                  <a:lnTo>
                    <a:pt x="3499382" y="469900"/>
                  </a:lnTo>
                  <a:lnTo>
                    <a:pt x="3497049" y="431800"/>
                  </a:lnTo>
                  <a:lnTo>
                    <a:pt x="3493798" y="381000"/>
                  </a:lnTo>
                  <a:lnTo>
                    <a:pt x="3489638" y="330200"/>
                  </a:lnTo>
                  <a:lnTo>
                    <a:pt x="3484578" y="292100"/>
                  </a:lnTo>
                  <a:lnTo>
                    <a:pt x="3478625" y="241300"/>
                  </a:lnTo>
                  <a:lnTo>
                    <a:pt x="3471790" y="190500"/>
                  </a:lnTo>
                  <a:lnTo>
                    <a:pt x="3464080" y="152400"/>
                  </a:lnTo>
                  <a:lnTo>
                    <a:pt x="3455505" y="101600"/>
                  </a:lnTo>
                  <a:lnTo>
                    <a:pt x="3446073" y="50800"/>
                  </a:lnTo>
                  <a:lnTo>
                    <a:pt x="3435793" y="12700"/>
                  </a:lnTo>
                  <a:lnTo>
                    <a:pt x="3431382" y="0"/>
                  </a:lnTo>
                  <a:lnTo>
                    <a:pt x="5402520" y="0"/>
                  </a:lnTo>
                  <a:lnTo>
                    <a:pt x="5408403" y="50800"/>
                  </a:lnTo>
                  <a:lnTo>
                    <a:pt x="5413789" y="88900"/>
                  </a:lnTo>
                  <a:lnTo>
                    <a:pt x="5418675" y="139700"/>
                  </a:lnTo>
                  <a:lnTo>
                    <a:pt x="5423058" y="190500"/>
                  </a:lnTo>
                  <a:lnTo>
                    <a:pt x="5426936" y="241300"/>
                  </a:lnTo>
                  <a:lnTo>
                    <a:pt x="5430305" y="279400"/>
                  </a:lnTo>
                  <a:lnTo>
                    <a:pt x="5433164" y="330200"/>
                  </a:lnTo>
                  <a:lnTo>
                    <a:pt x="5435509" y="381000"/>
                  </a:lnTo>
                  <a:lnTo>
                    <a:pt x="5437337" y="431800"/>
                  </a:lnTo>
                  <a:lnTo>
                    <a:pt x="5438647" y="469900"/>
                  </a:lnTo>
                  <a:lnTo>
                    <a:pt x="5439434" y="520700"/>
                  </a:lnTo>
                  <a:lnTo>
                    <a:pt x="5439697" y="571500"/>
                  </a:lnTo>
                  <a:lnTo>
                    <a:pt x="5439434" y="622300"/>
                  </a:lnTo>
                  <a:lnTo>
                    <a:pt x="5438647" y="673100"/>
                  </a:lnTo>
                  <a:lnTo>
                    <a:pt x="5437337" y="711200"/>
                  </a:lnTo>
                  <a:lnTo>
                    <a:pt x="5435509" y="762000"/>
                  </a:lnTo>
                  <a:lnTo>
                    <a:pt x="5433164" y="812800"/>
                  </a:lnTo>
                  <a:lnTo>
                    <a:pt x="5430305" y="863600"/>
                  </a:lnTo>
                  <a:lnTo>
                    <a:pt x="5426936" y="914400"/>
                  </a:lnTo>
                  <a:lnTo>
                    <a:pt x="5423058" y="952500"/>
                  </a:lnTo>
                  <a:lnTo>
                    <a:pt x="5418675" y="1003300"/>
                  </a:lnTo>
                  <a:lnTo>
                    <a:pt x="5413789" y="1054100"/>
                  </a:lnTo>
                  <a:lnTo>
                    <a:pt x="5408403" y="1092200"/>
                  </a:lnTo>
                  <a:lnTo>
                    <a:pt x="5402520" y="1143000"/>
                  </a:lnTo>
                  <a:lnTo>
                    <a:pt x="5396142" y="1193800"/>
                  </a:lnTo>
                  <a:lnTo>
                    <a:pt x="5389272" y="1231900"/>
                  </a:lnTo>
                  <a:lnTo>
                    <a:pt x="5381913" y="1282700"/>
                  </a:lnTo>
                  <a:lnTo>
                    <a:pt x="5374067" y="1333500"/>
                  </a:lnTo>
                  <a:lnTo>
                    <a:pt x="5365737" y="1371600"/>
                  </a:lnTo>
                  <a:lnTo>
                    <a:pt x="5356926" y="1422400"/>
                  </a:lnTo>
                  <a:lnTo>
                    <a:pt x="5347637" y="1473200"/>
                  </a:lnTo>
                  <a:lnTo>
                    <a:pt x="5337872" y="1511300"/>
                  </a:lnTo>
                  <a:lnTo>
                    <a:pt x="5327635" y="1562100"/>
                  </a:lnTo>
                  <a:lnTo>
                    <a:pt x="5316927" y="1600200"/>
                  </a:lnTo>
                  <a:lnTo>
                    <a:pt x="5305751" y="1651000"/>
                  </a:lnTo>
                  <a:lnTo>
                    <a:pt x="5294111" y="1689100"/>
                  </a:lnTo>
                  <a:lnTo>
                    <a:pt x="5282008" y="1739900"/>
                  </a:lnTo>
                  <a:lnTo>
                    <a:pt x="5269446" y="1778000"/>
                  </a:lnTo>
                  <a:lnTo>
                    <a:pt x="5256427" y="1828800"/>
                  </a:lnTo>
                  <a:lnTo>
                    <a:pt x="5242954" y="1866900"/>
                  </a:lnTo>
                  <a:lnTo>
                    <a:pt x="5229030" y="1917700"/>
                  </a:lnTo>
                  <a:lnTo>
                    <a:pt x="5214658" y="1955800"/>
                  </a:lnTo>
                  <a:lnTo>
                    <a:pt x="5199839" y="2006600"/>
                  </a:lnTo>
                  <a:lnTo>
                    <a:pt x="5184578" y="2044700"/>
                  </a:lnTo>
                  <a:lnTo>
                    <a:pt x="5168876" y="2082800"/>
                  </a:lnTo>
                  <a:lnTo>
                    <a:pt x="5152736" y="2133600"/>
                  </a:lnTo>
                  <a:lnTo>
                    <a:pt x="5136161" y="2171700"/>
                  </a:lnTo>
                  <a:lnTo>
                    <a:pt x="5119154" y="2209800"/>
                  </a:lnTo>
                  <a:lnTo>
                    <a:pt x="5101717" y="2260600"/>
                  </a:lnTo>
                  <a:lnTo>
                    <a:pt x="5083853" y="2298700"/>
                  </a:lnTo>
                  <a:lnTo>
                    <a:pt x="5065566" y="2336800"/>
                  </a:lnTo>
                  <a:lnTo>
                    <a:pt x="5046856" y="2387600"/>
                  </a:lnTo>
                  <a:lnTo>
                    <a:pt x="5027728" y="2425700"/>
                  </a:lnTo>
                  <a:lnTo>
                    <a:pt x="5008184" y="2463800"/>
                  </a:lnTo>
                  <a:lnTo>
                    <a:pt x="4988227" y="2501900"/>
                  </a:lnTo>
                  <a:lnTo>
                    <a:pt x="4967859" y="2552700"/>
                  </a:lnTo>
                  <a:lnTo>
                    <a:pt x="4947083" y="2590800"/>
                  </a:lnTo>
                  <a:lnTo>
                    <a:pt x="4925901" y="2628900"/>
                  </a:lnTo>
                  <a:lnTo>
                    <a:pt x="4904318" y="2667000"/>
                  </a:lnTo>
                  <a:lnTo>
                    <a:pt x="4882334" y="2705100"/>
                  </a:lnTo>
                  <a:lnTo>
                    <a:pt x="4859954" y="2743200"/>
                  </a:lnTo>
                  <a:lnTo>
                    <a:pt x="4837179" y="2781300"/>
                  </a:lnTo>
                  <a:lnTo>
                    <a:pt x="4814012" y="2819400"/>
                  </a:lnTo>
                  <a:lnTo>
                    <a:pt x="4790457" y="2857500"/>
                  </a:lnTo>
                  <a:lnTo>
                    <a:pt x="4766515" y="2895600"/>
                  </a:lnTo>
                  <a:lnTo>
                    <a:pt x="4742190" y="2933700"/>
                  </a:lnTo>
                  <a:lnTo>
                    <a:pt x="4717484" y="2971800"/>
                  </a:lnTo>
                  <a:lnTo>
                    <a:pt x="4700761" y="2997200"/>
                  </a:lnTo>
                  <a:close/>
                </a:path>
                <a:path w="5440045" h="4927600">
                  <a:moveTo>
                    <a:pt x="2113626" y="4813300"/>
                  </a:moveTo>
                  <a:lnTo>
                    <a:pt x="50691" y="4813300"/>
                  </a:lnTo>
                  <a:lnTo>
                    <a:pt x="5691" y="4800600"/>
                  </a:lnTo>
                  <a:lnTo>
                    <a:pt x="0" y="4800600"/>
                  </a:lnTo>
                  <a:lnTo>
                    <a:pt x="0" y="2730500"/>
                  </a:lnTo>
                  <a:lnTo>
                    <a:pt x="6405" y="2743200"/>
                  </a:lnTo>
                  <a:lnTo>
                    <a:pt x="47115" y="2755900"/>
                  </a:lnTo>
                  <a:lnTo>
                    <a:pt x="88246" y="2781300"/>
                  </a:lnTo>
                  <a:lnTo>
                    <a:pt x="129790" y="2794000"/>
                  </a:lnTo>
                  <a:lnTo>
                    <a:pt x="171738" y="2819400"/>
                  </a:lnTo>
                  <a:lnTo>
                    <a:pt x="343396" y="2870200"/>
                  </a:lnTo>
                  <a:lnTo>
                    <a:pt x="387234" y="2895600"/>
                  </a:lnTo>
                  <a:lnTo>
                    <a:pt x="475956" y="2921000"/>
                  </a:lnTo>
                  <a:lnTo>
                    <a:pt x="520823" y="2921000"/>
                  </a:lnTo>
                  <a:lnTo>
                    <a:pt x="657345" y="2959100"/>
                  </a:lnTo>
                  <a:lnTo>
                    <a:pt x="703464" y="2959100"/>
                  </a:lnTo>
                  <a:lnTo>
                    <a:pt x="749873" y="2971800"/>
                  </a:lnTo>
                  <a:lnTo>
                    <a:pt x="796565" y="2971800"/>
                  </a:lnTo>
                  <a:lnTo>
                    <a:pt x="843530" y="2984500"/>
                  </a:lnTo>
                  <a:lnTo>
                    <a:pt x="1033955" y="2984500"/>
                  </a:lnTo>
                  <a:lnTo>
                    <a:pt x="1082158" y="2997200"/>
                  </a:lnTo>
                  <a:lnTo>
                    <a:pt x="4700761" y="2997200"/>
                  </a:lnTo>
                  <a:lnTo>
                    <a:pt x="4666940" y="3048000"/>
                  </a:lnTo>
                  <a:lnTo>
                    <a:pt x="4641108" y="3086100"/>
                  </a:lnTo>
                  <a:lnTo>
                    <a:pt x="4614906" y="3124200"/>
                  </a:lnTo>
                  <a:lnTo>
                    <a:pt x="4588336" y="3162300"/>
                  </a:lnTo>
                  <a:lnTo>
                    <a:pt x="4561402" y="3200400"/>
                  </a:lnTo>
                  <a:lnTo>
                    <a:pt x="4534107" y="3225800"/>
                  </a:lnTo>
                  <a:lnTo>
                    <a:pt x="4506452" y="3263900"/>
                  </a:lnTo>
                  <a:lnTo>
                    <a:pt x="4478440" y="3302000"/>
                  </a:lnTo>
                  <a:lnTo>
                    <a:pt x="4450075" y="3340100"/>
                  </a:lnTo>
                  <a:lnTo>
                    <a:pt x="4421359" y="3378200"/>
                  </a:lnTo>
                  <a:lnTo>
                    <a:pt x="4392295" y="3403600"/>
                  </a:lnTo>
                  <a:lnTo>
                    <a:pt x="4362885" y="3441700"/>
                  </a:lnTo>
                  <a:lnTo>
                    <a:pt x="4333133" y="3479800"/>
                  </a:lnTo>
                  <a:lnTo>
                    <a:pt x="4303040" y="3505200"/>
                  </a:lnTo>
                  <a:lnTo>
                    <a:pt x="4272610" y="3543300"/>
                  </a:lnTo>
                  <a:lnTo>
                    <a:pt x="4241845" y="3568700"/>
                  </a:lnTo>
                  <a:lnTo>
                    <a:pt x="4210748" y="3606800"/>
                  </a:lnTo>
                  <a:lnTo>
                    <a:pt x="4179321" y="3632200"/>
                  </a:lnTo>
                  <a:lnTo>
                    <a:pt x="4147569" y="3670300"/>
                  </a:lnTo>
                  <a:lnTo>
                    <a:pt x="4115492" y="3695700"/>
                  </a:lnTo>
                  <a:lnTo>
                    <a:pt x="4083094" y="3733800"/>
                  </a:lnTo>
                  <a:lnTo>
                    <a:pt x="4050378" y="3759200"/>
                  </a:lnTo>
                  <a:lnTo>
                    <a:pt x="4017345" y="3797300"/>
                  </a:lnTo>
                  <a:lnTo>
                    <a:pt x="3950345" y="3848100"/>
                  </a:lnTo>
                  <a:lnTo>
                    <a:pt x="3916382" y="3886200"/>
                  </a:lnTo>
                  <a:lnTo>
                    <a:pt x="3812674" y="3962400"/>
                  </a:lnTo>
                  <a:lnTo>
                    <a:pt x="3777508" y="4000500"/>
                  </a:lnTo>
                  <a:lnTo>
                    <a:pt x="3670255" y="4076700"/>
                  </a:lnTo>
                  <a:lnTo>
                    <a:pt x="3560429" y="4152900"/>
                  </a:lnTo>
                  <a:lnTo>
                    <a:pt x="3410118" y="4254500"/>
                  </a:lnTo>
                  <a:lnTo>
                    <a:pt x="3255536" y="4356100"/>
                  </a:lnTo>
                  <a:lnTo>
                    <a:pt x="3216243" y="4368800"/>
                  </a:lnTo>
                  <a:lnTo>
                    <a:pt x="3136901" y="4419600"/>
                  </a:lnTo>
                  <a:lnTo>
                    <a:pt x="3096856" y="4432300"/>
                  </a:lnTo>
                  <a:lnTo>
                    <a:pt x="3016034" y="4483100"/>
                  </a:lnTo>
                  <a:lnTo>
                    <a:pt x="2975261" y="4495800"/>
                  </a:lnTo>
                  <a:lnTo>
                    <a:pt x="2934252" y="4521200"/>
                  </a:lnTo>
                  <a:lnTo>
                    <a:pt x="2893008" y="4533900"/>
                  </a:lnTo>
                  <a:lnTo>
                    <a:pt x="2851533" y="4559300"/>
                  </a:lnTo>
                  <a:lnTo>
                    <a:pt x="2809828" y="4572000"/>
                  </a:lnTo>
                  <a:lnTo>
                    <a:pt x="2767898" y="4597400"/>
                  </a:lnTo>
                  <a:lnTo>
                    <a:pt x="2683368" y="4622800"/>
                  </a:lnTo>
                  <a:lnTo>
                    <a:pt x="2640775" y="4648200"/>
                  </a:lnTo>
                  <a:lnTo>
                    <a:pt x="2468274" y="4699000"/>
                  </a:lnTo>
                  <a:lnTo>
                    <a:pt x="2424630" y="4724400"/>
                  </a:lnTo>
                  <a:lnTo>
                    <a:pt x="2113626" y="4813300"/>
                  </a:lnTo>
                  <a:close/>
                </a:path>
                <a:path w="5440045" h="4927600">
                  <a:moveTo>
                    <a:pt x="1931825" y="4851400"/>
                  </a:moveTo>
                  <a:lnTo>
                    <a:pt x="232491" y="4851400"/>
                  </a:lnTo>
                  <a:lnTo>
                    <a:pt x="95873" y="4813300"/>
                  </a:lnTo>
                  <a:lnTo>
                    <a:pt x="2068443" y="4813300"/>
                  </a:lnTo>
                  <a:lnTo>
                    <a:pt x="1931825" y="4851400"/>
                  </a:lnTo>
                  <a:close/>
                </a:path>
                <a:path w="5440045" h="4927600">
                  <a:moveTo>
                    <a:pt x="1793658" y="4876800"/>
                  </a:moveTo>
                  <a:lnTo>
                    <a:pt x="370658" y="4876800"/>
                  </a:lnTo>
                  <a:lnTo>
                    <a:pt x="278379" y="4851400"/>
                  </a:lnTo>
                  <a:lnTo>
                    <a:pt x="1885938" y="4851400"/>
                  </a:lnTo>
                  <a:lnTo>
                    <a:pt x="1793658" y="4876800"/>
                  </a:lnTo>
                  <a:close/>
                </a:path>
                <a:path w="5440045" h="4927600">
                  <a:moveTo>
                    <a:pt x="1700723" y="4889500"/>
                  </a:moveTo>
                  <a:lnTo>
                    <a:pt x="463593" y="4889500"/>
                  </a:lnTo>
                  <a:lnTo>
                    <a:pt x="417045" y="4876800"/>
                  </a:lnTo>
                  <a:lnTo>
                    <a:pt x="1747271" y="4876800"/>
                  </a:lnTo>
                  <a:lnTo>
                    <a:pt x="1700723" y="4889500"/>
                  </a:lnTo>
                  <a:close/>
                </a:path>
                <a:path w="5440045" h="4927600">
                  <a:moveTo>
                    <a:pt x="1607154" y="4902200"/>
                  </a:moveTo>
                  <a:lnTo>
                    <a:pt x="557163" y="4902200"/>
                  </a:lnTo>
                  <a:lnTo>
                    <a:pt x="510300" y="4889500"/>
                  </a:lnTo>
                  <a:lnTo>
                    <a:pt x="1654016" y="4889500"/>
                  </a:lnTo>
                  <a:lnTo>
                    <a:pt x="1607154" y="4902200"/>
                  </a:lnTo>
                  <a:close/>
                </a:path>
                <a:path w="5440045" h="4927600">
                  <a:moveTo>
                    <a:pt x="1512972" y="4914900"/>
                  </a:moveTo>
                  <a:lnTo>
                    <a:pt x="651344" y="4914900"/>
                  </a:lnTo>
                  <a:lnTo>
                    <a:pt x="604178" y="4902200"/>
                  </a:lnTo>
                  <a:lnTo>
                    <a:pt x="1560138" y="4902200"/>
                  </a:lnTo>
                  <a:lnTo>
                    <a:pt x="1512972" y="4914900"/>
                  </a:lnTo>
                  <a:close/>
                </a:path>
                <a:path w="5440045" h="4927600">
                  <a:moveTo>
                    <a:pt x="1322858" y="4927600"/>
                  </a:moveTo>
                  <a:lnTo>
                    <a:pt x="841458" y="4927600"/>
                  </a:lnTo>
                  <a:lnTo>
                    <a:pt x="793718" y="4914900"/>
                  </a:lnTo>
                  <a:lnTo>
                    <a:pt x="1370599" y="4914900"/>
                  </a:lnTo>
                  <a:lnTo>
                    <a:pt x="1322858" y="49276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799" y="2182337"/>
              <a:ext cx="9467849" cy="416240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30365" y="2618356"/>
            <a:ext cx="4412615" cy="3262629"/>
            <a:chOff x="1430365" y="2618356"/>
            <a:chExt cx="4412615" cy="32626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901" y="3375812"/>
              <a:ext cx="142875" cy="142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0365" y="5728969"/>
              <a:ext cx="151527" cy="1515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68291" y="2618356"/>
              <a:ext cx="3074670" cy="38100"/>
            </a:xfrm>
            <a:custGeom>
              <a:avLst/>
              <a:gdLst/>
              <a:ahLst/>
              <a:cxnLst/>
              <a:rect l="l" t="t" r="r" b="b"/>
              <a:pathLst>
                <a:path w="3074670" h="38100">
                  <a:moveTo>
                    <a:pt x="3074401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3074401" y="0"/>
                  </a:lnTo>
                  <a:lnTo>
                    <a:pt x="3074401" y="38100"/>
                  </a:lnTo>
                  <a:close/>
                </a:path>
              </a:pathLst>
            </a:custGeom>
            <a:solidFill>
              <a:srgbClr val="0E13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84402" y="1461540"/>
            <a:ext cx="9799320" cy="59055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3.3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멀티모달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(RoBERTa,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KoELECTRA)</a:t>
            </a:r>
            <a:endParaRPr sz="2400">
              <a:latin typeface="Noto Sans CJK JP Regular"/>
              <a:cs typeface="Noto Sans CJK JP Regular"/>
            </a:endParaRPr>
          </a:p>
          <a:p>
            <a:pPr marL="81915">
              <a:lnSpc>
                <a:spcPct val="100000"/>
              </a:lnSpc>
              <a:spcBef>
                <a:spcPts val="1575"/>
              </a:spcBef>
            </a:pPr>
            <a:r>
              <a:rPr sz="3150" b="1" u="heavy" spc="49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1st</a:t>
            </a:r>
            <a:r>
              <a:rPr sz="3150" b="1" u="heavy" spc="14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3150" b="1" u="heavy" spc="18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Step</a:t>
            </a:r>
            <a:r>
              <a:rPr sz="3150" b="1" u="none" spc="185" dirty="0">
                <a:solidFill>
                  <a:srgbClr val="0E138C"/>
                </a:solidFill>
                <a:latin typeface="UnDinaru"/>
                <a:cs typeface="UnDinaru"/>
              </a:rPr>
              <a:t>.음성</a:t>
            </a:r>
            <a:r>
              <a:rPr sz="3150" b="1" u="none" spc="1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u="none" spc="-260" dirty="0">
                <a:solidFill>
                  <a:srgbClr val="0E138C"/>
                </a:solidFill>
                <a:latin typeface="UnDinaru"/>
                <a:cs typeface="UnDinaru"/>
              </a:rPr>
              <a:t>데이터</a:t>
            </a:r>
            <a:r>
              <a:rPr sz="3150" b="1" u="none" spc="1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u="none" spc="-280" dirty="0">
                <a:solidFill>
                  <a:srgbClr val="0E138C"/>
                </a:solidFill>
                <a:latin typeface="UnDinaru"/>
                <a:cs typeface="UnDinaru"/>
              </a:rPr>
              <a:t>처리</a:t>
            </a:r>
            <a:endParaRPr sz="3150">
              <a:latin typeface="UnDinaru"/>
              <a:cs typeface="UnDinaru"/>
            </a:endParaRPr>
          </a:p>
          <a:p>
            <a:pPr marL="672465">
              <a:lnSpc>
                <a:spcPct val="100000"/>
              </a:lnSpc>
              <a:spcBef>
                <a:spcPts val="4160"/>
              </a:spcBef>
            </a:pPr>
            <a:r>
              <a:rPr sz="3050" b="1" spc="250" dirty="0">
                <a:solidFill>
                  <a:srgbClr val="0E138C"/>
                </a:solidFill>
                <a:latin typeface="UnDinaru"/>
                <a:cs typeface="UnDinaru"/>
              </a:rPr>
              <a:t>data</a:t>
            </a:r>
            <a:r>
              <a:rPr sz="3050" b="1" spc="12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50" b="1" spc="280" dirty="0">
                <a:solidFill>
                  <a:srgbClr val="0E138C"/>
                </a:solidFill>
                <a:latin typeface="UnDinaru"/>
                <a:cs typeface="UnDinaru"/>
              </a:rPr>
              <a:t>augmentation</a:t>
            </a:r>
            <a:endParaRPr sz="3050">
              <a:latin typeface="UnDinaru"/>
              <a:cs typeface="UnDinaru"/>
            </a:endParaRPr>
          </a:p>
          <a:p>
            <a:pPr marL="499745">
              <a:lnSpc>
                <a:spcPct val="100000"/>
              </a:lnSpc>
              <a:spcBef>
                <a:spcPts val="1670"/>
              </a:spcBef>
            </a:pPr>
            <a:r>
              <a:rPr sz="2150" b="1" spc="165" dirty="0">
                <a:solidFill>
                  <a:srgbClr val="0E138C"/>
                </a:solidFill>
                <a:latin typeface="UnDinaru"/>
                <a:cs typeface="UnDinaru"/>
              </a:rPr>
              <a:t>noise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180" dirty="0">
                <a:solidFill>
                  <a:srgbClr val="0E138C"/>
                </a:solidFill>
                <a:latin typeface="UnDinaru"/>
                <a:cs typeface="UnDinaru"/>
              </a:rPr>
              <a:t>: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190" dirty="0">
                <a:solidFill>
                  <a:srgbClr val="0E138C"/>
                </a:solidFill>
                <a:latin typeface="UnDinaru"/>
                <a:cs typeface="UnDinaru"/>
              </a:rPr>
              <a:t>random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165" dirty="0">
                <a:solidFill>
                  <a:srgbClr val="0E138C"/>
                </a:solidFill>
                <a:latin typeface="UnDinaru"/>
                <a:cs typeface="UnDinaru"/>
              </a:rPr>
              <a:t>noise</a:t>
            </a:r>
            <a:r>
              <a:rPr sz="2150" b="1" spc="9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35" dirty="0">
                <a:solidFill>
                  <a:srgbClr val="0E138C"/>
                </a:solidFill>
                <a:latin typeface="UnDinaru"/>
                <a:cs typeface="UnDinaru"/>
              </a:rPr>
              <a:t>추가</a:t>
            </a:r>
            <a:endParaRPr sz="2150">
              <a:latin typeface="UnDinaru"/>
              <a:cs typeface="UnDinaru"/>
            </a:endParaRPr>
          </a:p>
          <a:p>
            <a:pPr marL="499745" marR="3263265">
              <a:lnSpc>
                <a:spcPct val="116300"/>
              </a:lnSpc>
            </a:pPr>
            <a:r>
              <a:rPr sz="2150" b="1" spc="225" dirty="0">
                <a:solidFill>
                  <a:srgbClr val="0E138C"/>
                </a:solidFill>
                <a:latin typeface="UnDinaru"/>
                <a:cs typeface="UnDinaru"/>
              </a:rPr>
              <a:t>stretch:</a:t>
            </a:r>
            <a:r>
              <a:rPr sz="2150" b="1" spc="-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95" dirty="0">
                <a:solidFill>
                  <a:srgbClr val="0E138C"/>
                </a:solidFill>
                <a:latin typeface="UnDinaru"/>
                <a:cs typeface="UnDinaru"/>
              </a:rPr>
              <a:t>시간적으로</a:t>
            </a:r>
            <a:r>
              <a:rPr sz="2150" b="1" spc="7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85" dirty="0">
                <a:solidFill>
                  <a:srgbClr val="0E138C"/>
                </a:solidFill>
                <a:latin typeface="UnDinaru"/>
                <a:cs typeface="UnDinaru"/>
              </a:rPr>
              <a:t>음성</a:t>
            </a:r>
            <a:r>
              <a:rPr sz="2150" b="1" spc="5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데이터를</a:t>
            </a:r>
            <a:r>
              <a:rPr sz="2150" b="1" spc="7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70" dirty="0">
                <a:solidFill>
                  <a:srgbClr val="0E138C"/>
                </a:solidFill>
                <a:latin typeface="UnDinaru"/>
                <a:cs typeface="UnDinaru"/>
              </a:rPr>
              <a:t>늘리기,</a:t>
            </a:r>
            <a:r>
              <a:rPr sz="2150" b="1" spc="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95" dirty="0">
                <a:solidFill>
                  <a:srgbClr val="0E138C"/>
                </a:solidFill>
                <a:latin typeface="UnDinaru"/>
                <a:cs typeface="UnDinaru"/>
              </a:rPr>
              <a:t>축소하기 </a:t>
            </a:r>
            <a:r>
              <a:rPr sz="2150" b="1" spc="220" dirty="0">
                <a:solidFill>
                  <a:srgbClr val="0E138C"/>
                </a:solidFill>
                <a:latin typeface="UnDinaru"/>
                <a:cs typeface="UnDinaru"/>
              </a:rPr>
              <a:t>pitch:</a:t>
            </a:r>
            <a:r>
              <a:rPr sz="2150" b="1" spc="7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음성의</a:t>
            </a:r>
            <a:r>
              <a:rPr sz="2150" b="1" spc="8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85" dirty="0">
                <a:solidFill>
                  <a:srgbClr val="0E138C"/>
                </a:solidFill>
                <a:latin typeface="UnDinaru"/>
                <a:cs typeface="UnDinaru"/>
              </a:rPr>
              <a:t>피치</a:t>
            </a:r>
            <a:r>
              <a:rPr sz="2150" b="1" spc="8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5" dirty="0">
                <a:solidFill>
                  <a:srgbClr val="0E138C"/>
                </a:solidFill>
                <a:latin typeface="UnDinaru"/>
                <a:cs typeface="UnDinaru"/>
              </a:rPr>
              <a:t>변경</a:t>
            </a:r>
            <a:endParaRPr sz="2150">
              <a:latin typeface="UnDinaru"/>
              <a:cs typeface="UnDinaru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150">
              <a:latin typeface="UnDinaru"/>
              <a:cs typeface="UnDinaru"/>
            </a:endParaRPr>
          </a:p>
          <a:p>
            <a:pPr marL="569595">
              <a:lnSpc>
                <a:spcPct val="100000"/>
              </a:lnSpc>
            </a:pPr>
            <a:r>
              <a:rPr sz="3100" b="1" spc="290" dirty="0">
                <a:solidFill>
                  <a:srgbClr val="0E138C"/>
                </a:solidFill>
                <a:latin typeface="UnDinaru"/>
                <a:cs typeface="UnDinaru"/>
              </a:rPr>
              <a:t>extract_features</a:t>
            </a:r>
            <a:endParaRPr sz="3100">
              <a:latin typeface="UnDinaru"/>
              <a:cs typeface="UnDinaru"/>
            </a:endParaRPr>
          </a:p>
          <a:p>
            <a:pPr marL="499745" marR="6480810">
              <a:lnSpc>
                <a:spcPct val="116300"/>
              </a:lnSpc>
              <a:spcBef>
                <a:spcPts val="1375"/>
              </a:spcBef>
            </a:pPr>
            <a:r>
              <a:rPr sz="2150" b="1" spc="-185" dirty="0">
                <a:solidFill>
                  <a:srgbClr val="0E138C"/>
                </a:solidFill>
                <a:latin typeface="UnDinaru"/>
                <a:cs typeface="UnDinaru"/>
              </a:rPr>
              <a:t>음성</a:t>
            </a:r>
            <a:r>
              <a:rPr sz="2150" b="1" spc="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" dirty="0">
                <a:solidFill>
                  <a:srgbClr val="0E138C"/>
                </a:solidFill>
                <a:latin typeface="UnDinaru"/>
                <a:cs typeface="UnDinaru"/>
              </a:rPr>
              <a:t>데이터의 </a:t>
            </a:r>
            <a:r>
              <a:rPr sz="2150" b="1" spc="160" dirty="0">
                <a:solidFill>
                  <a:srgbClr val="0E138C"/>
                </a:solidFill>
                <a:latin typeface="UnDinaru"/>
                <a:cs typeface="UnDinaru"/>
              </a:rPr>
              <a:t>Mel_spectogram</a:t>
            </a:r>
            <a:r>
              <a:rPr sz="2150" b="1" spc="13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30" dirty="0">
                <a:solidFill>
                  <a:srgbClr val="0E138C"/>
                </a:solidFill>
                <a:latin typeface="UnDinaru"/>
                <a:cs typeface="UnDinaru"/>
              </a:rPr>
              <a:t>추출</a:t>
            </a:r>
            <a:endParaRPr sz="2150">
              <a:latin typeface="UnDinaru"/>
              <a:cs typeface="UnDinaru"/>
            </a:endParaRPr>
          </a:p>
          <a:p>
            <a:pPr marL="499745">
              <a:lnSpc>
                <a:spcPct val="100000"/>
              </a:lnSpc>
              <a:spcBef>
                <a:spcPts val="420"/>
              </a:spcBef>
            </a:pPr>
            <a:r>
              <a:rPr sz="2150" b="1" spc="175" dirty="0">
                <a:solidFill>
                  <a:srgbClr val="0E138C"/>
                </a:solidFill>
                <a:latin typeface="UnDinaru"/>
                <a:cs typeface="UnDinaru"/>
              </a:rPr>
              <a:t>librosa.feature.melspectrogram를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사용해</a:t>
            </a:r>
            <a:r>
              <a:rPr sz="2150" b="1" spc="9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오디으의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105" dirty="0">
                <a:solidFill>
                  <a:srgbClr val="0E138C"/>
                </a:solidFill>
                <a:latin typeface="UnDinaru"/>
                <a:cs typeface="UnDinaru"/>
              </a:rPr>
              <a:t>Mel_spectogram계산</a:t>
            </a:r>
            <a:endParaRPr sz="2150">
              <a:latin typeface="UnDinaru"/>
              <a:cs typeface="UnDinar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73197" y="8793936"/>
            <a:ext cx="5993130" cy="38735"/>
          </a:xfrm>
          <a:custGeom>
            <a:avLst/>
            <a:gdLst/>
            <a:ahLst/>
            <a:cxnLst/>
            <a:rect l="l" t="t" r="r" b="b"/>
            <a:pathLst>
              <a:path w="5993130" h="38734">
                <a:moveTo>
                  <a:pt x="5992749" y="12"/>
                </a:moveTo>
                <a:lnTo>
                  <a:pt x="5879947" y="12"/>
                </a:lnTo>
                <a:lnTo>
                  <a:pt x="2589339" y="0"/>
                </a:lnTo>
                <a:lnTo>
                  <a:pt x="0" y="0"/>
                </a:lnTo>
                <a:lnTo>
                  <a:pt x="0" y="38100"/>
                </a:lnTo>
                <a:lnTo>
                  <a:pt x="2589339" y="38100"/>
                </a:lnTo>
                <a:lnTo>
                  <a:pt x="5879947" y="38100"/>
                </a:lnTo>
                <a:lnTo>
                  <a:pt x="5992749" y="38112"/>
                </a:lnTo>
                <a:lnTo>
                  <a:pt x="5992749" y="12"/>
                </a:lnTo>
                <a:close/>
              </a:path>
            </a:pathLst>
          </a:custGeom>
          <a:solidFill>
            <a:srgbClr val="0E1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0750" y="8350135"/>
            <a:ext cx="7605395" cy="1062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20"/>
              </a:spcBef>
            </a:pPr>
            <a:r>
              <a:rPr sz="3150" b="1" u="heavy" spc="254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2nd</a:t>
            </a:r>
            <a:r>
              <a:rPr sz="3150" b="1" u="heavy" spc="14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 </a:t>
            </a:r>
            <a:r>
              <a:rPr sz="3150" b="1" u="heavy" spc="36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inaru"/>
                <a:cs typeface="UnDinaru"/>
              </a:rPr>
              <a:t>Step</a:t>
            </a:r>
            <a:r>
              <a:rPr sz="3150" b="1" u="none" spc="365" dirty="0">
                <a:solidFill>
                  <a:srgbClr val="0E138C"/>
                </a:solidFill>
                <a:latin typeface="UnDinaru"/>
                <a:cs typeface="UnDinaru"/>
              </a:rPr>
              <a:t>.</a:t>
            </a:r>
            <a:r>
              <a:rPr sz="3150" b="1" u="none" spc="1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u="none" spc="-254" dirty="0">
                <a:solidFill>
                  <a:srgbClr val="0E138C"/>
                </a:solidFill>
                <a:latin typeface="UnDinaru"/>
                <a:cs typeface="UnDinaru"/>
              </a:rPr>
              <a:t>특성</a:t>
            </a:r>
            <a:r>
              <a:rPr sz="3150" b="1" u="none" spc="1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u="none" spc="-254" dirty="0">
                <a:solidFill>
                  <a:srgbClr val="0E138C"/>
                </a:solidFill>
                <a:latin typeface="UnDinaru"/>
                <a:cs typeface="UnDinaru"/>
              </a:rPr>
              <a:t>추출</a:t>
            </a:r>
            <a:r>
              <a:rPr sz="3150" b="1" u="none" spc="1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u="none" dirty="0">
                <a:solidFill>
                  <a:srgbClr val="0E138C"/>
                </a:solidFill>
                <a:latin typeface="UnDinaru"/>
                <a:cs typeface="UnDinaru"/>
              </a:rPr>
              <a:t>후,</a:t>
            </a:r>
            <a:r>
              <a:rPr sz="3150" b="1" u="none" spc="1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u="none" spc="-260" dirty="0">
                <a:solidFill>
                  <a:srgbClr val="0E138C"/>
                </a:solidFill>
                <a:latin typeface="UnDinaru"/>
                <a:cs typeface="UnDinaru"/>
              </a:rPr>
              <a:t>데이터</a:t>
            </a:r>
            <a:r>
              <a:rPr sz="3150" b="1" u="none" spc="1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u="none" spc="-260" dirty="0">
                <a:solidFill>
                  <a:srgbClr val="0E138C"/>
                </a:solidFill>
                <a:latin typeface="UnDinaru"/>
                <a:cs typeface="UnDinaru"/>
              </a:rPr>
              <a:t>프레임</a:t>
            </a:r>
            <a:r>
              <a:rPr sz="3150" b="1" u="none" spc="1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u="none" spc="-280" dirty="0">
                <a:solidFill>
                  <a:srgbClr val="0E138C"/>
                </a:solidFill>
                <a:latin typeface="UnDinaru"/>
                <a:cs typeface="UnDinaru"/>
              </a:rPr>
              <a:t>생성</a:t>
            </a:r>
            <a:endParaRPr sz="3150">
              <a:latin typeface="UnDinaru"/>
              <a:cs typeface="UnDinaru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문장과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레이블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추가해서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하나의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벡터로</a:t>
            </a:r>
            <a:r>
              <a:rPr sz="2150" b="1" spc="9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00" dirty="0">
                <a:solidFill>
                  <a:srgbClr val="0E138C"/>
                </a:solidFill>
                <a:latin typeface="UnDinaru"/>
                <a:cs typeface="UnDinaru"/>
              </a:rPr>
              <a:t>결합하여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85" dirty="0">
                <a:solidFill>
                  <a:srgbClr val="0E138C"/>
                </a:solidFill>
                <a:latin typeface="UnDinaru"/>
                <a:cs typeface="UnDinaru"/>
              </a:rPr>
              <a:t>최종</a:t>
            </a:r>
            <a:r>
              <a:rPr sz="2150" b="1" spc="8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225" dirty="0">
                <a:solidFill>
                  <a:srgbClr val="0E138C"/>
                </a:solidFill>
                <a:latin typeface="UnDinaru"/>
                <a:cs typeface="UnDinaru"/>
              </a:rPr>
              <a:t>df</a:t>
            </a:r>
            <a:r>
              <a:rPr sz="2150" b="1" spc="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5" dirty="0">
                <a:solidFill>
                  <a:srgbClr val="0E138C"/>
                </a:solidFill>
                <a:latin typeface="UnDinaru"/>
                <a:cs typeface="UnDinaru"/>
              </a:rPr>
              <a:t>생성</a:t>
            </a:r>
            <a:endParaRPr sz="2150">
              <a:latin typeface="UnDinaru"/>
              <a:cs typeface="UnDinaru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16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5740400"/>
            <a:chOff x="0" y="0"/>
            <a:chExt cx="17371060" cy="5740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386705" cy="5740400"/>
            </a:xfrm>
            <a:custGeom>
              <a:avLst/>
              <a:gdLst/>
              <a:ahLst/>
              <a:cxnLst/>
              <a:rect l="l" t="t" r="r" b="b"/>
              <a:pathLst>
                <a:path w="5386705" h="5740400">
                  <a:moveTo>
                    <a:pt x="4647299" y="3810000"/>
                  </a:moveTo>
                  <a:lnTo>
                    <a:pt x="1076900" y="3810000"/>
                  </a:lnTo>
                  <a:lnTo>
                    <a:pt x="1124873" y="3797300"/>
                  </a:lnTo>
                  <a:lnTo>
                    <a:pt x="1267324" y="3797300"/>
                  </a:lnTo>
                  <a:lnTo>
                    <a:pt x="1314290" y="3784600"/>
                  </a:lnTo>
                  <a:lnTo>
                    <a:pt x="1360981" y="3784600"/>
                  </a:lnTo>
                  <a:lnTo>
                    <a:pt x="1407391" y="3771900"/>
                  </a:lnTo>
                  <a:lnTo>
                    <a:pt x="1453509" y="3771900"/>
                  </a:lnTo>
                  <a:lnTo>
                    <a:pt x="1590031" y="3733800"/>
                  </a:lnTo>
                  <a:lnTo>
                    <a:pt x="1634898" y="3733800"/>
                  </a:lnTo>
                  <a:lnTo>
                    <a:pt x="1767458" y="3695700"/>
                  </a:lnTo>
                  <a:lnTo>
                    <a:pt x="1810935" y="3670300"/>
                  </a:lnTo>
                  <a:lnTo>
                    <a:pt x="1939116" y="3632200"/>
                  </a:lnTo>
                  <a:lnTo>
                    <a:pt x="1981064" y="3606800"/>
                  </a:lnTo>
                  <a:lnTo>
                    <a:pt x="2022608" y="3594100"/>
                  </a:lnTo>
                  <a:lnTo>
                    <a:pt x="2063740" y="3568700"/>
                  </a:lnTo>
                  <a:lnTo>
                    <a:pt x="2104450" y="3556000"/>
                  </a:lnTo>
                  <a:lnTo>
                    <a:pt x="2144730" y="3530600"/>
                  </a:lnTo>
                  <a:lnTo>
                    <a:pt x="2184571" y="3517900"/>
                  </a:lnTo>
                  <a:lnTo>
                    <a:pt x="2262902" y="3467100"/>
                  </a:lnTo>
                  <a:lnTo>
                    <a:pt x="2339374" y="3416300"/>
                  </a:lnTo>
                  <a:lnTo>
                    <a:pt x="2413917" y="3365500"/>
                  </a:lnTo>
                  <a:lnTo>
                    <a:pt x="2486462" y="3314700"/>
                  </a:lnTo>
                  <a:lnTo>
                    <a:pt x="2521963" y="3289300"/>
                  </a:lnTo>
                  <a:lnTo>
                    <a:pt x="2556939" y="3263900"/>
                  </a:lnTo>
                  <a:lnTo>
                    <a:pt x="2591381" y="3238500"/>
                  </a:lnTo>
                  <a:lnTo>
                    <a:pt x="2625279" y="3200400"/>
                  </a:lnTo>
                  <a:lnTo>
                    <a:pt x="2658626" y="3175000"/>
                  </a:lnTo>
                  <a:lnTo>
                    <a:pt x="2691412" y="3136900"/>
                  </a:lnTo>
                  <a:lnTo>
                    <a:pt x="2723629" y="3111500"/>
                  </a:lnTo>
                  <a:lnTo>
                    <a:pt x="2755268" y="3086100"/>
                  </a:lnTo>
                  <a:lnTo>
                    <a:pt x="2786321" y="3048000"/>
                  </a:lnTo>
                  <a:lnTo>
                    <a:pt x="2816779" y="3009900"/>
                  </a:lnTo>
                  <a:lnTo>
                    <a:pt x="2846633" y="2984500"/>
                  </a:lnTo>
                  <a:lnTo>
                    <a:pt x="2875875" y="2946400"/>
                  </a:lnTo>
                  <a:lnTo>
                    <a:pt x="2904495" y="2908300"/>
                  </a:lnTo>
                  <a:lnTo>
                    <a:pt x="2932485" y="2882900"/>
                  </a:lnTo>
                  <a:lnTo>
                    <a:pt x="2959837" y="2844800"/>
                  </a:lnTo>
                  <a:lnTo>
                    <a:pt x="2986541" y="2806700"/>
                  </a:lnTo>
                  <a:lnTo>
                    <a:pt x="3012590" y="2768600"/>
                  </a:lnTo>
                  <a:lnTo>
                    <a:pt x="3037974" y="2730500"/>
                  </a:lnTo>
                  <a:lnTo>
                    <a:pt x="3062684" y="2692400"/>
                  </a:lnTo>
                  <a:lnTo>
                    <a:pt x="3086713" y="2654300"/>
                  </a:lnTo>
                  <a:lnTo>
                    <a:pt x="3110050" y="2616200"/>
                  </a:lnTo>
                  <a:lnTo>
                    <a:pt x="3132689" y="2578100"/>
                  </a:lnTo>
                  <a:lnTo>
                    <a:pt x="3154619" y="2540000"/>
                  </a:lnTo>
                  <a:lnTo>
                    <a:pt x="3175832" y="2501900"/>
                  </a:lnTo>
                  <a:lnTo>
                    <a:pt x="3196320" y="2463800"/>
                  </a:lnTo>
                  <a:lnTo>
                    <a:pt x="3216074" y="2425700"/>
                  </a:lnTo>
                  <a:lnTo>
                    <a:pt x="3235085" y="2374900"/>
                  </a:lnTo>
                  <a:lnTo>
                    <a:pt x="3253344" y="2336800"/>
                  </a:lnTo>
                  <a:lnTo>
                    <a:pt x="3270843" y="2298700"/>
                  </a:lnTo>
                  <a:lnTo>
                    <a:pt x="3287574" y="2247900"/>
                  </a:lnTo>
                  <a:lnTo>
                    <a:pt x="3303526" y="2209800"/>
                  </a:lnTo>
                  <a:lnTo>
                    <a:pt x="3318693" y="2171700"/>
                  </a:lnTo>
                  <a:lnTo>
                    <a:pt x="3333064" y="2120900"/>
                  </a:lnTo>
                  <a:lnTo>
                    <a:pt x="3346632" y="2082800"/>
                  </a:lnTo>
                  <a:lnTo>
                    <a:pt x="3359387" y="2032000"/>
                  </a:lnTo>
                  <a:lnTo>
                    <a:pt x="3371321" y="1993900"/>
                  </a:lnTo>
                  <a:lnTo>
                    <a:pt x="3382426" y="1943100"/>
                  </a:lnTo>
                  <a:lnTo>
                    <a:pt x="3392692" y="1905000"/>
                  </a:lnTo>
                  <a:lnTo>
                    <a:pt x="3402111" y="1854200"/>
                  </a:lnTo>
                  <a:lnTo>
                    <a:pt x="3410674" y="1816100"/>
                  </a:lnTo>
                  <a:lnTo>
                    <a:pt x="3418372" y="1765300"/>
                  </a:lnTo>
                  <a:lnTo>
                    <a:pt x="3425198" y="1714500"/>
                  </a:lnTo>
                  <a:lnTo>
                    <a:pt x="3431141" y="1676400"/>
                  </a:lnTo>
                  <a:lnTo>
                    <a:pt x="3436194" y="1625600"/>
                  </a:lnTo>
                  <a:lnTo>
                    <a:pt x="3440348" y="1574800"/>
                  </a:lnTo>
                  <a:lnTo>
                    <a:pt x="3443594" y="1524000"/>
                  </a:lnTo>
                  <a:lnTo>
                    <a:pt x="3445923" y="1485900"/>
                  </a:lnTo>
                  <a:lnTo>
                    <a:pt x="3447327" y="1435100"/>
                  </a:lnTo>
                  <a:lnTo>
                    <a:pt x="3447797" y="1384300"/>
                  </a:lnTo>
                  <a:lnTo>
                    <a:pt x="3447326" y="1333500"/>
                  </a:lnTo>
                  <a:lnTo>
                    <a:pt x="3445920" y="1295400"/>
                  </a:lnTo>
                  <a:lnTo>
                    <a:pt x="3443587" y="1244600"/>
                  </a:lnTo>
                  <a:lnTo>
                    <a:pt x="3440337" y="1193800"/>
                  </a:lnTo>
                  <a:lnTo>
                    <a:pt x="3436176" y="1143000"/>
                  </a:lnTo>
                  <a:lnTo>
                    <a:pt x="3431116" y="1104900"/>
                  </a:lnTo>
                  <a:lnTo>
                    <a:pt x="3425164" y="1054100"/>
                  </a:lnTo>
                  <a:lnTo>
                    <a:pt x="3418328" y="1003300"/>
                  </a:lnTo>
                  <a:lnTo>
                    <a:pt x="3410619" y="965200"/>
                  </a:lnTo>
                  <a:lnTo>
                    <a:pt x="3402043" y="914400"/>
                  </a:lnTo>
                  <a:lnTo>
                    <a:pt x="3392611" y="876300"/>
                  </a:lnTo>
                  <a:lnTo>
                    <a:pt x="3382331" y="825500"/>
                  </a:lnTo>
                  <a:lnTo>
                    <a:pt x="3371212" y="774700"/>
                  </a:lnTo>
                  <a:lnTo>
                    <a:pt x="3359262" y="736600"/>
                  </a:lnTo>
                  <a:lnTo>
                    <a:pt x="3346491" y="685800"/>
                  </a:lnTo>
                  <a:lnTo>
                    <a:pt x="3332906" y="647700"/>
                  </a:lnTo>
                  <a:lnTo>
                    <a:pt x="3318517" y="609600"/>
                  </a:lnTo>
                  <a:lnTo>
                    <a:pt x="3303332" y="558800"/>
                  </a:lnTo>
                  <a:lnTo>
                    <a:pt x="3287361" y="520700"/>
                  </a:lnTo>
                  <a:lnTo>
                    <a:pt x="3270611" y="482600"/>
                  </a:lnTo>
                  <a:lnTo>
                    <a:pt x="3253093" y="431800"/>
                  </a:lnTo>
                  <a:lnTo>
                    <a:pt x="3234813" y="393700"/>
                  </a:lnTo>
                  <a:lnTo>
                    <a:pt x="3215782" y="355600"/>
                  </a:lnTo>
                  <a:lnTo>
                    <a:pt x="3196007" y="317500"/>
                  </a:lnTo>
                  <a:lnTo>
                    <a:pt x="3175499" y="266700"/>
                  </a:lnTo>
                  <a:lnTo>
                    <a:pt x="3154264" y="228600"/>
                  </a:lnTo>
                  <a:lnTo>
                    <a:pt x="3132313" y="190500"/>
                  </a:lnTo>
                  <a:lnTo>
                    <a:pt x="3109653" y="152400"/>
                  </a:lnTo>
                  <a:lnTo>
                    <a:pt x="3086295" y="114300"/>
                  </a:lnTo>
                  <a:lnTo>
                    <a:pt x="3062245" y="76200"/>
                  </a:lnTo>
                  <a:lnTo>
                    <a:pt x="3037514" y="38100"/>
                  </a:lnTo>
                  <a:lnTo>
                    <a:pt x="3012109" y="0"/>
                  </a:lnTo>
                  <a:lnTo>
                    <a:pt x="5161196" y="0"/>
                  </a:lnTo>
                  <a:lnTo>
                    <a:pt x="5175568" y="38100"/>
                  </a:lnTo>
                  <a:lnTo>
                    <a:pt x="5189493" y="88900"/>
                  </a:lnTo>
                  <a:lnTo>
                    <a:pt x="5202965" y="127000"/>
                  </a:lnTo>
                  <a:lnTo>
                    <a:pt x="5215984" y="177800"/>
                  </a:lnTo>
                  <a:lnTo>
                    <a:pt x="5228546" y="215900"/>
                  </a:lnTo>
                  <a:lnTo>
                    <a:pt x="5240649" y="266700"/>
                  </a:lnTo>
                  <a:lnTo>
                    <a:pt x="5252289" y="304800"/>
                  </a:lnTo>
                  <a:lnTo>
                    <a:pt x="5263465" y="355600"/>
                  </a:lnTo>
                  <a:lnTo>
                    <a:pt x="5274173" y="393700"/>
                  </a:lnTo>
                  <a:lnTo>
                    <a:pt x="5284411" y="444500"/>
                  </a:lnTo>
                  <a:lnTo>
                    <a:pt x="5294175" y="495300"/>
                  </a:lnTo>
                  <a:lnTo>
                    <a:pt x="5303464" y="533400"/>
                  </a:lnTo>
                  <a:lnTo>
                    <a:pt x="5312275" y="584200"/>
                  </a:lnTo>
                  <a:lnTo>
                    <a:pt x="5320605" y="622300"/>
                  </a:lnTo>
                  <a:lnTo>
                    <a:pt x="5328451" y="673100"/>
                  </a:lnTo>
                  <a:lnTo>
                    <a:pt x="5335810" y="723900"/>
                  </a:lnTo>
                  <a:lnTo>
                    <a:pt x="5342680" y="762000"/>
                  </a:lnTo>
                  <a:lnTo>
                    <a:pt x="5349058" y="812800"/>
                  </a:lnTo>
                  <a:lnTo>
                    <a:pt x="5354941" y="863600"/>
                  </a:lnTo>
                  <a:lnTo>
                    <a:pt x="5360327" y="914400"/>
                  </a:lnTo>
                  <a:lnTo>
                    <a:pt x="5365213" y="952500"/>
                  </a:lnTo>
                  <a:lnTo>
                    <a:pt x="5369596" y="1003300"/>
                  </a:lnTo>
                  <a:lnTo>
                    <a:pt x="5373474" y="1054100"/>
                  </a:lnTo>
                  <a:lnTo>
                    <a:pt x="5376843" y="1092200"/>
                  </a:lnTo>
                  <a:lnTo>
                    <a:pt x="5379702" y="1143000"/>
                  </a:lnTo>
                  <a:lnTo>
                    <a:pt x="5382047" y="1193800"/>
                  </a:lnTo>
                  <a:lnTo>
                    <a:pt x="5383875" y="1244600"/>
                  </a:lnTo>
                  <a:lnTo>
                    <a:pt x="5385185" y="1295400"/>
                  </a:lnTo>
                  <a:lnTo>
                    <a:pt x="5385972" y="1333500"/>
                  </a:lnTo>
                  <a:lnTo>
                    <a:pt x="5386235" y="1384300"/>
                  </a:lnTo>
                  <a:lnTo>
                    <a:pt x="5385972" y="1435100"/>
                  </a:lnTo>
                  <a:lnTo>
                    <a:pt x="5385185" y="1485900"/>
                  </a:lnTo>
                  <a:lnTo>
                    <a:pt x="5383875" y="1536700"/>
                  </a:lnTo>
                  <a:lnTo>
                    <a:pt x="5382047" y="1574800"/>
                  </a:lnTo>
                  <a:lnTo>
                    <a:pt x="5379702" y="1625600"/>
                  </a:lnTo>
                  <a:lnTo>
                    <a:pt x="5376843" y="1676400"/>
                  </a:lnTo>
                  <a:lnTo>
                    <a:pt x="5373474" y="1727200"/>
                  </a:lnTo>
                  <a:lnTo>
                    <a:pt x="5369596" y="1765300"/>
                  </a:lnTo>
                  <a:lnTo>
                    <a:pt x="5365213" y="1816100"/>
                  </a:lnTo>
                  <a:lnTo>
                    <a:pt x="5360327" y="1866900"/>
                  </a:lnTo>
                  <a:lnTo>
                    <a:pt x="5354941" y="1905000"/>
                  </a:lnTo>
                  <a:lnTo>
                    <a:pt x="5349058" y="1955800"/>
                  </a:lnTo>
                  <a:lnTo>
                    <a:pt x="5342680" y="2006600"/>
                  </a:lnTo>
                  <a:lnTo>
                    <a:pt x="5335810" y="2057400"/>
                  </a:lnTo>
                  <a:lnTo>
                    <a:pt x="5328451" y="2095500"/>
                  </a:lnTo>
                  <a:lnTo>
                    <a:pt x="5320605" y="2146300"/>
                  </a:lnTo>
                  <a:lnTo>
                    <a:pt x="5312275" y="2184400"/>
                  </a:lnTo>
                  <a:lnTo>
                    <a:pt x="5303464" y="2235200"/>
                  </a:lnTo>
                  <a:lnTo>
                    <a:pt x="5294175" y="2286000"/>
                  </a:lnTo>
                  <a:lnTo>
                    <a:pt x="5284411" y="2324100"/>
                  </a:lnTo>
                  <a:lnTo>
                    <a:pt x="5274173" y="2374900"/>
                  </a:lnTo>
                  <a:lnTo>
                    <a:pt x="5263465" y="2413000"/>
                  </a:lnTo>
                  <a:lnTo>
                    <a:pt x="5252289" y="2463800"/>
                  </a:lnTo>
                  <a:lnTo>
                    <a:pt x="5240649" y="2501900"/>
                  </a:lnTo>
                  <a:lnTo>
                    <a:pt x="5228546" y="2552700"/>
                  </a:lnTo>
                  <a:lnTo>
                    <a:pt x="5215984" y="2590800"/>
                  </a:lnTo>
                  <a:lnTo>
                    <a:pt x="5202965" y="2641600"/>
                  </a:lnTo>
                  <a:lnTo>
                    <a:pt x="5189493" y="2679700"/>
                  </a:lnTo>
                  <a:lnTo>
                    <a:pt x="5175568" y="2730500"/>
                  </a:lnTo>
                  <a:lnTo>
                    <a:pt x="5161196" y="2768600"/>
                  </a:lnTo>
                  <a:lnTo>
                    <a:pt x="5146377" y="2819400"/>
                  </a:lnTo>
                  <a:lnTo>
                    <a:pt x="5131116" y="2857500"/>
                  </a:lnTo>
                  <a:lnTo>
                    <a:pt x="5115414" y="2908300"/>
                  </a:lnTo>
                  <a:lnTo>
                    <a:pt x="5099274" y="2946400"/>
                  </a:lnTo>
                  <a:lnTo>
                    <a:pt x="5082699" y="2984500"/>
                  </a:lnTo>
                  <a:lnTo>
                    <a:pt x="5065692" y="3035300"/>
                  </a:lnTo>
                  <a:lnTo>
                    <a:pt x="5048255" y="3073400"/>
                  </a:lnTo>
                  <a:lnTo>
                    <a:pt x="5030391" y="3111500"/>
                  </a:lnTo>
                  <a:lnTo>
                    <a:pt x="5012104" y="3149600"/>
                  </a:lnTo>
                  <a:lnTo>
                    <a:pt x="4993394" y="3200400"/>
                  </a:lnTo>
                  <a:lnTo>
                    <a:pt x="4974266" y="3238500"/>
                  </a:lnTo>
                  <a:lnTo>
                    <a:pt x="4954722" y="3276600"/>
                  </a:lnTo>
                  <a:lnTo>
                    <a:pt x="4934765" y="3314700"/>
                  </a:lnTo>
                  <a:lnTo>
                    <a:pt x="4914397" y="3365500"/>
                  </a:lnTo>
                  <a:lnTo>
                    <a:pt x="4893621" y="3403600"/>
                  </a:lnTo>
                  <a:lnTo>
                    <a:pt x="4872439" y="3441700"/>
                  </a:lnTo>
                  <a:lnTo>
                    <a:pt x="4850856" y="3479800"/>
                  </a:lnTo>
                  <a:lnTo>
                    <a:pt x="4828872" y="3517900"/>
                  </a:lnTo>
                  <a:lnTo>
                    <a:pt x="4806492" y="3556000"/>
                  </a:lnTo>
                  <a:lnTo>
                    <a:pt x="4783717" y="3594100"/>
                  </a:lnTo>
                  <a:lnTo>
                    <a:pt x="4760550" y="3632200"/>
                  </a:lnTo>
                  <a:lnTo>
                    <a:pt x="4736995" y="3670300"/>
                  </a:lnTo>
                  <a:lnTo>
                    <a:pt x="4713053" y="3708400"/>
                  </a:lnTo>
                  <a:lnTo>
                    <a:pt x="4688728" y="3746500"/>
                  </a:lnTo>
                  <a:lnTo>
                    <a:pt x="4664022" y="3784600"/>
                  </a:lnTo>
                  <a:lnTo>
                    <a:pt x="4647299" y="3810000"/>
                  </a:lnTo>
                  <a:close/>
                </a:path>
                <a:path w="5386705" h="5740400">
                  <a:moveTo>
                    <a:pt x="2060164" y="5626100"/>
                  </a:moveTo>
                  <a:lnTo>
                    <a:pt x="0" y="5626100"/>
                  </a:lnTo>
                  <a:lnTo>
                    <a:pt x="0" y="3581400"/>
                  </a:lnTo>
                  <a:lnTo>
                    <a:pt x="34784" y="3594100"/>
                  </a:lnTo>
                  <a:lnTo>
                    <a:pt x="76328" y="3606800"/>
                  </a:lnTo>
                  <a:lnTo>
                    <a:pt x="118276" y="3632200"/>
                  </a:lnTo>
                  <a:lnTo>
                    <a:pt x="246457" y="3670300"/>
                  </a:lnTo>
                  <a:lnTo>
                    <a:pt x="289934" y="3695700"/>
                  </a:lnTo>
                  <a:lnTo>
                    <a:pt x="422494" y="3733800"/>
                  </a:lnTo>
                  <a:lnTo>
                    <a:pt x="467362" y="3733800"/>
                  </a:lnTo>
                  <a:lnTo>
                    <a:pt x="603883" y="3771900"/>
                  </a:lnTo>
                  <a:lnTo>
                    <a:pt x="650002" y="3771900"/>
                  </a:lnTo>
                  <a:lnTo>
                    <a:pt x="696411" y="3784600"/>
                  </a:lnTo>
                  <a:lnTo>
                    <a:pt x="743103" y="3784600"/>
                  </a:lnTo>
                  <a:lnTo>
                    <a:pt x="790068" y="3797300"/>
                  </a:lnTo>
                  <a:lnTo>
                    <a:pt x="932520" y="3797300"/>
                  </a:lnTo>
                  <a:lnTo>
                    <a:pt x="980493" y="3810000"/>
                  </a:lnTo>
                  <a:lnTo>
                    <a:pt x="4647299" y="3810000"/>
                  </a:lnTo>
                  <a:lnTo>
                    <a:pt x="4638938" y="3822700"/>
                  </a:lnTo>
                  <a:lnTo>
                    <a:pt x="4613478" y="3860800"/>
                  </a:lnTo>
                  <a:lnTo>
                    <a:pt x="4587646" y="3898900"/>
                  </a:lnTo>
                  <a:lnTo>
                    <a:pt x="4561444" y="3937000"/>
                  </a:lnTo>
                  <a:lnTo>
                    <a:pt x="4534874" y="3975100"/>
                  </a:lnTo>
                  <a:lnTo>
                    <a:pt x="4507940" y="4013200"/>
                  </a:lnTo>
                  <a:lnTo>
                    <a:pt x="4480645" y="4051300"/>
                  </a:lnTo>
                  <a:lnTo>
                    <a:pt x="4452990" y="4076700"/>
                  </a:lnTo>
                  <a:lnTo>
                    <a:pt x="4424979" y="4114800"/>
                  </a:lnTo>
                  <a:lnTo>
                    <a:pt x="4396614" y="4152900"/>
                  </a:lnTo>
                  <a:lnTo>
                    <a:pt x="4367898" y="4191000"/>
                  </a:lnTo>
                  <a:lnTo>
                    <a:pt x="4338833" y="4216400"/>
                  </a:lnTo>
                  <a:lnTo>
                    <a:pt x="4309423" y="4254500"/>
                  </a:lnTo>
                  <a:lnTo>
                    <a:pt x="4279671" y="4292600"/>
                  </a:lnTo>
                  <a:lnTo>
                    <a:pt x="4249578" y="4318000"/>
                  </a:lnTo>
                  <a:lnTo>
                    <a:pt x="4219148" y="4356100"/>
                  </a:lnTo>
                  <a:lnTo>
                    <a:pt x="4188383" y="4381500"/>
                  </a:lnTo>
                  <a:lnTo>
                    <a:pt x="4157286" y="4419600"/>
                  </a:lnTo>
                  <a:lnTo>
                    <a:pt x="4125860" y="4457700"/>
                  </a:lnTo>
                  <a:lnTo>
                    <a:pt x="4062030" y="4508500"/>
                  </a:lnTo>
                  <a:lnTo>
                    <a:pt x="4029632" y="4546600"/>
                  </a:lnTo>
                  <a:lnTo>
                    <a:pt x="3996916" y="4572000"/>
                  </a:lnTo>
                  <a:lnTo>
                    <a:pt x="3963884" y="4610100"/>
                  </a:lnTo>
                  <a:lnTo>
                    <a:pt x="3896883" y="4660900"/>
                  </a:lnTo>
                  <a:lnTo>
                    <a:pt x="3862920" y="4699000"/>
                  </a:lnTo>
                  <a:lnTo>
                    <a:pt x="3794082" y="4749800"/>
                  </a:lnTo>
                  <a:lnTo>
                    <a:pt x="3759212" y="4787900"/>
                  </a:lnTo>
                  <a:lnTo>
                    <a:pt x="3652834" y="4864100"/>
                  </a:lnTo>
                  <a:lnTo>
                    <a:pt x="3543857" y="4940300"/>
                  </a:lnTo>
                  <a:lnTo>
                    <a:pt x="3394641" y="5041900"/>
                  </a:lnTo>
                  <a:lnTo>
                    <a:pt x="3241110" y="5143500"/>
                  </a:lnTo>
                  <a:lnTo>
                    <a:pt x="3202074" y="5168900"/>
                  </a:lnTo>
                  <a:lnTo>
                    <a:pt x="3162781" y="5181600"/>
                  </a:lnTo>
                  <a:lnTo>
                    <a:pt x="3083439" y="5232400"/>
                  </a:lnTo>
                  <a:lnTo>
                    <a:pt x="3043394" y="5245100"/>
                  </a:lnTo>
                  <a:lnTo>
                    <a:pt x="2962572" y="5295900"/>
                  </a:lnTo>
                  <a:lnTo>
                    <a:pt x="2921800" y="5308600"/>
                  </a:lnTo>
                  <a:lnTo>
                    <a:pt x="2880790" y="5334000"/>
                  </a:lnTo>
                  <a:lnTo>
                    <a:pt x="2839546" y="5346700"/>
                  </a:lnTo>
                  <a:lnTo>
                    <a:pt x="2798071" y="5372100"/>
                  </a:lnTo>
                  <a:lnTo>
                    <a:pt x="2756366" y="5384800"/>
                  </a:lnTo>
                  <a:lnTo>
                    <a:pt x="2714436" y="5410200"/>
                  </a:lnTo>
                  <a:lnTo>
                    <a:pt x="2629906" y="5435600"/>
                  </a:lnTo>
                  <a:lnTo>
                    <a:pt x="2587313" y="5461000"/>
                  </a:lnTo>
                  <a:lnTo>
                    <a:pt x="2458251" y="5499100"/>
                  </a:lnTo>
                  <a:lnTo>
                    <a:pt x="2414812" y="5524500"/>
                  </a:lnTo>
                  <a:lnTo>
                    <a:pt x="2060164" y="5626100"/>
                  </a:lnTo>
                  <a:close/>
                </a:path>
                <a:path w="5386705" h="5740400">
                  <a:moveTo>
                    <a:pt x="1878363" y="5664200"/>
                  </a:moveTo>
                  <a:lnTo>
                    <a:pt x="179029" y="5664200"/>
                  </a:lnTo>
                  <a:lnTo>
                    <a:pt x="42411" y="5626100"/>
                  </a:lnTo>
                  <a:lnTo>
                    <a:pt x="2014981" y="5626100"/>
                  </a:lnTo>
                  <a:lnTo>
                    <a:pt x="1878363" y="5664200"/>
                  </a:lnTo>
                  <a:close/>
                </a:path>
                <a:path w="5386705" h="5740400">
                  <a:moveTo>
                    <a:pt x="1740196" y="5689600"/>
                  </a:moveTo>
                  <a:lnTo>
                    <a:pt x="317196" y="5689600"/>
                  </a:lnTo>
                  <a:lnTo>
                    <a:pt x="224917" y="5664200"/>
                  </a:lnTo>
                  <a:lnTo>
                    <a:pt x="1832476" y="5664200"/>
                  </a:lnTo>
                  <a:lnTo>
                    <a:pt x="1740196" y="5689600"/>
                  </a:lnTo>
                  <a:close/>
                </a:path>
                <a:path w="5386705" h="5740400">
                  <a:moveTo>
                    <a:pt x="1647261" y="5702300"/>
                  </a:moveTo>
                  <a:lnTo>
                    <a:pt x="410131" y="5702300"/>
                  </a:lnTo>
                  <a:lnTo>
                    <a:pt x="363583" y="5689600"/>
                  </a:lnTo>
                  <a:lnTo>
                    <a:pt x="1693809" y="5689600"/>
                  </a:lnTo>
                  <a:lnTo>
                    <a:pt x="1647261" y="5702300"/>
                  </a:lnTo>
                  <a:close/>
                </a:path>
                <a:path w="5386705" h="5740400">
                  <a:moveTo>
                    <a:pt x="1553692" y="5715000"/>
                  </a:moveTo>
                  <a:lnTo>
                    <a:pt x="503701" y="5715000"/>
                  </a:lnTo>
                  <a:lnTo>
                    <a:pt x="456838" y="5702300"/>
                  </a:lnTo>
                  <a:lnTo>
                    <a:pt x="1600554" y="5702300"/>
                  </a:lnTo>
                  <a:lnTo>
                    <a:pt x="1553692" y="5715000"/>
                  </a:lnTo>
                  <a:close/>
                </a:path>
                <a:path w="5386705" h="5740400">
                  <a:moveTo>
                    <a:pt x="1459510" y="5727700"/>
                  </a:moveTo>
                  <a:lnTo>
                    <a:pt x="597882" y="5727700"/>
                  </a:lnTo>
                  <a:lnTo>
                    <a:pt x="550716" y="5715000"/>
                  </a:lnTo>
                  <a:lnTo>
                    <a:pt x="1506676" y="5715000"/>
                  </a:lnTo>
                  <a:lnTo>
                    <a:pt x="1459510" y="5727700"/>
                  </a:lnTo>
                  <a:close/>
                </a:path>
                <a:path w="5386705" h="5740400">
                  <a:moveTo>
                    <a:pt x="1317137" y="5740400"/>
                  </a:moveTo>
                  <a:lnTo>
                    <a:pt x="740256" y="5740400"/>
                  </a:lnTo>
                  <a:lnTo>
                    <a:pt x="692655" y="5727700"/>
                  </a:lnTo>
                  <a:lnTo>
                    <a:pt x="1364738" y="5727700"/>
                  </a:lnTo>
                  <a:lnTo>
                    <a:pt x="1317137" y="57404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UnDotum"/>
                <a:cs typeface="UnDotum"/>
              </a:rPr>
              <a:t>3.</a:t>
            </a:r>
            <a:r>
              <a:rPr spc="-145" dirty="0">
                <a:latin typeface="UnDotum"/>
                <a:cs typeface="UnDotum"/>
              </a:rPr>
              <a:t> </a:t>
            </a:r>
            <a:r>
              <a:rPr spc="-300" dirty="0">
                <a:latin typeface="UnDotum"/>
                <a:cs typeface="UnDotum"/>
              </a:rPr>
              <a:t>모델</a:t>
            </a:r>
            <a:r>
              <a:rPr spc="-145" dirty="0">
                <a:latin typeface="UnDotum"/>
                <a:cs typeface="UnDotum"/>
              </a:rPr>
              <a:t> </a:t>
            </a:r>
            <a:r>
              <a:rPr spc="-325" dirty="0">
                <a:latin typeface="UnDotum"/>
                <a:cs typeface="UnDotum"/>
              </a:rPr>
              <a:t>설명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5460" y="4305065"/>
            <a:ext cx="5416550" cy="934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solidFill>
                  <a:srgbClr val="0E138C"/>
                </a:solidFill>
                <a:latin typeface="UnDotum"/>
                <a:cs typeface="UnDotum"/>
              </a:rPr>
              <a:t>1D</a:t>
            </a:r>
            <a:r>
              <a:rPr sz="2150" b="1" spc="-3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합성곱</a:t>
            </a:r>
            <a:r>
              <a:rPr sz="2150" b="1" spc="-2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35" dirty="0">
                <a:solidFill>
                  <a:srgbClr val="0E138C"/>
                </a:solidFill>
                <a:latin typeface="UnDotum"/>
                <a:cs typeface="UnDotum"/>
              </a:rPr>
              <a:t>신경망(CNN)</a:t>
            </a:r>
            <a:r>
              <a:rPr sz="2150" b="1" spc="-2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기반의</a:t>
            </a:r>
            <a:r>
              <a:rPr sz="2150" b="1" spc="-3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감정</a:t>
            </a:r>
            <a:r>
              <a:rPr sz="2150" b="1" spc="-2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분류</a:t>
            </a:r>
            <a:r>
              <a:rPr sz="2150" b="1" spc="-25" dirty="0">
                <a:solidFill>
                  <a:srgbClr val="0E138C"/>
                </a:solidFill>
                <a:latin typeface="UnDotum"/>
                <a:cs typeface="UnDotum"/>
              </a:rPr>
              <a:t> 모델</a:t>
            </a:r>
            <a:endParaRPr sz="21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150" b="1" spc="60" dirty="0">
                <a:solidFill>
                  <a:srgbClr val="0E138C"/>
                </a:solidFill>
                <a:latin typeface="UnDotum"/>
                <a:cs typeface="UnDotum"/>
              </a:rPr>
              <a:t>Conv1D(256,</a:t>
            </a:r>
            <a:r>
              <a:rPr sz="2150" b="1" spc="-2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95" dirty="0">
                <a:solidFill>
                  <a:srgbClr val="0E138C"/>
                </a:solidFill>
                <a:latin typeface="UnDotum"/>
                <a:cs typeface="UnDotum"/>
              </a:rPr>
              <a:t>kernel_size=5,</a:t>
            </a:r>
            <a:r>
              <a:rPr sz="2150" b="1" spc="-2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50" dirty="0">
                <a:solidFill>
                  <a:srgbClr val="0E138C"/>
                </a:solidFill>
                <a:latin typeface="UnDotum"/>
                <a:cs typeface="UnDotum"/>
              </a:rPr>
              <a:t>strides=1)</a:t>
            </a:r>
            <a:endParaRPr sz="2150">
              <a:latin typeface="UnDotum"/>
              <a:cs typeface="Un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9100" y="2736100"/>
            <a:ext cx="4912995" cy="1341120"/>
          </a:xfrm>
          <a:custGeom>
            <a:avLst/>
            <a:gdLst/>
            <a:ahLst/>
            <a:cxnLst/>
            <a:rect l="l" t="t" r="r" b="b"/>
            <a:pathLst>
              <a:path w="4912995" h="1341120">
                <a:moveTo>
                  <a:pt x="4076941" y="1302473"/>
                </a:moveTo>
                <a:lnTo>
                  <a:pt x="0" y="1302473"/>
                </a:lnTo>
                <a:lnTo>
                  <a:pt x="0" y="1340573"/>
                </a:lnTo>
                <a:lnTo>
                  <a:pt x="4076941" y="1340573"/>
                </a:lnTo>
                <a:lnTo>
                  <a:pt x="4076941" y="1302473"/>
                </a:lnTo>
                <a:close/>
              </a:path>
              <a:path w="4912995" h="1341120">
                <a:moveTo>
                  <a:pt x="4800092" y="0"/>
                </a:moveTo>
                <a:lnTo>
                  <a:pt x="1478991" y="0"/>
                </a:lnTo>
                <a:lnTo>
                  <a:pt x="3568" y="0"/>
                </a:lnTo>
                <a:lnTo>
                  <a:pt x="3568" y="38100"/>
                </a:lnTo>
                <a:lnTo>
                  <a:pt x="1478991" y="38100"/>
                </a:lnTo>
                <a:lnTo>
                  <a:pt x="4800092" y="38100"/>
                </a:lnTo>
                <a:lnTo>
                  <a:pt x="4800092" y="0"/>
                </a:lnTo>
                <a:close/>
              </a:path>
              <a:path w="4912995" h="1341120">
                <a:moveTo>
                  <a:pt x="4912906" y="12"/>
                </a:moveTo>
                <a:lnTo>
                  <a:pt x="4800104" y="12"/>
                </a:lnTo>
                <a:lnTo>
                  <a:pt x="4800104" y="38112"/>
                </a:lnTo>
                <a:lnTo>
                  <a:pt x="4912906" y="38112"/>
                </a:lnTo>
                <a:lnTo>
                  <a:pt x="4912906" y="12"/>
                </a:lnTo>
                <a:close/>
              </a:path>
            </a:pathLst>
          </a:custGeom>
          <a:solidFill>
            <a:srgbClr val="0E1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90114" y="4821763"/>
            <a:ext cx="216281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95" dirty="0">
                <a:solidFill>
                  <a:srgbClr val="0E138C"/>
                </a:solidFill>
                <a:latin typeface="UnDotum"/>
                <a:cs typeface="UnDotum"/>
              </a:rPr>
              <a:t>256개의</a:t>
            </a:r>
            <a:r>
              <a:rPr sz="2150" b="1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필터</a:t>
            </a:r>
            <a:r>
              <a:rPr sz="2150" b="1" spc="-4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114" dirty="0">
                <a:solidFill>
                  <a:srgbClr val="0E138C"/>
                </a:solidFill>
                <a:latin typeface="UnDotum"/>
                <a:cs typeface="UnDotum"/>
              </a:rPr>
              <a:t>사용</a:t>
            </a:r>
            <a:endParaRPr sz="21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0094" y="6554161"/>
            <a:ext cx="176276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80" dirty="0">
                <a:solidFill>
                  <a:srgbClr val="0E138C"/>
                </a:solidFill>
                <a:latin typeface="UnDotum"/>
                <a:cs typeface="UnDotum"/>
              </a:rPr>
              <a:t>Dropout(0.2)</a:t>
            </a:r>
            <a:endParaRPr sz="21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0776" y="6507184"/>
            <a:ext cx="401574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뉴런</a:t>
            </a:r>
            <a:r>
              <a:rPr sz="2150" b="1" spc="-3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무작위</a:t>
            </a:r>
            <a:r>
              <a:rPr sz="2150" b="1" spc="-2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비활성화</a:t>
            </a:r>
            <a:r>
              <a:rPr sz="2150" b="1" spc="-3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280" dirty="0">
                <a:solidFill>
                  <a:srgbClr val="0E138C"/>
                </a:solidFill>
                <a:latin typeface="UnDotum"/>
                <a:cs typeface="UnDotum"/>
              </a:rPr>
              <a:t>-</a:t>
            </a:r>
            <a:r>
              <a:rPr sz="2150" b="1" spc="-2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과적합</a:t>
            </a:r>
            <a:r>
              <a:rPr sz="2150" b="1" spc="-2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50" dirty="0">
                <a:solidFill>
                  <a:srgbClr val="0E138C"/>
                </a:solidFill>
                <a:latin typeface="UnDotum"/>
                <a:cs typeface="UnDotum"/>
              </a:rPr>
              <a:t>방지</a:t>
            </a:r>
            <a:endParaRPr sz="21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922" y="5405980"/>
            <a:ext cx="7767320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1755" algn="l"/>
              </a:tabLst>
            </a:pPr>
            <a:r>
              <a:rPr sz="2150" b="1" spc="155" dirty="0">
                <a:solidFill>
                  <a:srgbClr val="0E138C"/>
                </a:solidFill>
                <a:latin typeface="UnDotum"/>
                <a:cs typeface="UnDotum"/>
              </a:rPr>
              <a:t>padding</a:t>
            </a:r>
            <a:r>
              <a:rPr sz="2150" b="1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otum"/>
                <a:cs typeface="UnDotum"/>
              </a:rPr>
              <a:t>=</a:t>
            </a:r>
            <a:r>
              <a:rPr sz="2150" b="1" spc="-4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95" dirty="0">
                <a:solidFill>
                  <a:srgbClr val="0E138C"/>
                </a:solidFill>
                <a:latin typeface="UnDotum"/>
                <a:cs typeface="UnDotum"/>
              </a:rPr>
              <a:t>’same’</a:t>
            </a:r>
            <a:r>
              <a:rPr sz="2150" b="1" dirty="0">
                <a:solidFill>
                  <a:srgbClr val="0E138C"/>
                </a:solidFill>
                <a:latin typeface="UnDotum"/>
                <a:cs typeface="UnDotum"/>
              </a:rPr>
              <a:t>	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입력데이터와</a:t>
            </a:r>
            <a:r>
              <a:rPr sz="2150" b="1" spc="-2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출력</a:t>
            </a:r>
            <a:r>
              <a:rPr sz="2150" b="1" spc="-1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데이터</a:t>
            </a:r>
            <a:r>
              <a:rPr sz="2150" b="1" spc="-2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크기</a:t>
            </a:r>
            <a:r>
              <a:rPr sz="2150" b="1" spc="-1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04" dirty="0">
                <a:solidFill>
                  <a:srgbClr val="0E138C"/>
                </a:solidFill>
                <a:latin typeface="UnDotum"/>
                <a:cs typeface="UnDotum"/>
              </a:rPr>
              <a:t>동일하게</a:t>
            </a:r>
            <a:r>
              <a:rPr sz="2150" b="1" spc="-2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5" dirty="0">
                <a:solidFill>
                  <a:srgbClr val="0E138C"/>
                </a:solidFill>
                <a:latin typeface="UnDotum"/>
                <a:cs typeface="UnDotum"/>
              </a:rPr>
              <a:t>유지</a:t>
            </a:r>
            <a:endParaRPr sz="2150">
              <a:latin typeface="UnDotum"/>
              <a:cs typeface="UnDotum"/>
            </a:endParaRPr>
          </a:p>
          <a:p>
            <a:pPr marL="13335">
              <a:lnSpc>
                <a:spcPct val="100000"/>
              </a:lnSpc>
              <a:spcBef>
                <a:spcPts val="2015"/>
              </a:spcBef>
              <a:tabLst>
                <a:tab pos="2607310" algn="l"/>
              </a:tabLst>
            </a:pPr>
            <a:r>
              <a:rPr sz="2150" b="1" spc="105" dirty="0">
                <a:solidFill>
                  <a:srgbClr val="0E138C"/>
                </a:solidFill>
                <a:latin typeface="UnDotum"/>
                <a:cs typeface="UnDotum"/>
              </a:rPr>
              <a:t>activation</a:t>
            </a:r>
            <a:r>
              <a:rPr sz="2150" b="1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otum"/>
                <a:cs typeface="UnDotum"/>
              </a:rPr>
              <a:t>=</a:t>
            </a:r>
            <a:r>
              <a:rPr sz="2150" b="1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114" dirty="0">
                <a:solidFill>
                  <a:srgbClr val="0E138C"/>
                </a:solidFill>
                <a:latin typeface="UnDotum"/>
                <a:cs typeface="UnDotum"/>
              </a:rPr>
              <a:t>’relu’</a:t>
            </a:r>
            <a:r>
              <a:rPr sz="2150" b="1" dirty="0">
                <a:solidFill>
                  <a:srgbClr val="0E138C"/>
                </a:solidFill>
                <a:latin typeface="UnDotum"/>
                <a:cs typeface="UnDotum"/>
              </a:rPr>
              <a:t>	</a:t>
            </a:r>
            <a:r>
              <a:rPr sz="2150" b="1" spc="-20" dirty="0">
                <a:solidFill>
                  <a:srgbClr val="0E138C"/>
                </a:solidFill>
                <a:latin typeface="UnDotum"/>
                <a:cs typeface="UnDotum"/>
              </a:rPr>
              <a:t>비선형성</a:t>
            </a:r>
            <a:endParaRPr sz="215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0824" y="1611581"/>
            <a:ext cx="6391275" cy="249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3.3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멀티모달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(RoBERTa,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KoELECTRA)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3150" b="1" u="heavy" spc="19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otum"/>
                <a:cs typeface="UnDotum"/>
              </a:rPr>
              <a:t>3rd</a:t>
            </a:r>
            <a:r>
              <a:rPr sz="3150" b="1" u="heavy" spc="-5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otum"/>
                <a:cs typeface="UnDotum"/>
              </a:rPr>
              <a:t> </a:t>
            </a:r>
            <a:r>
              <a:rPr sz="3150" b="1" u="heavy" spc="14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otum"/>
                <a:cs typeface="UnDotum"/>
              </a:rPr>
              <a:t>Step</a:t>
            </a:r>
            <a:r>
              <a:rPr sz="3150" b="1" u="none" spc="145" dirty="0">
                <a:solidFill>
                  <a:srgbClr val="0E138C"/>
                </a:solidFill>
                <a:latin typeface="UnDotum"/>
                <a:cs typeface="UnDotum"/>
              </a:rPr>
              <a:t>.</a:t>
            </a:r>
            <a:r>
              <a:rPr sz="3150" b="1" u="none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150" b="1" u="none" spc="180" dirty="0">
                <a:solidFill>
                  <a:srgbClr val="0E138C"/>
                </a:solidFill>
                <a:latin typeface="UnDotum"/>
                <a:cs typeface="UnDotum"/>
              </a:rPr>
              <a:t>train,</a:t>
            </a:r>
            <a:r>
              <a:rPr sz="3150" b="1" u="none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150" b="1" u="none" spc="85" dirty="0">
                <a:solidFill>
                  <a:srgbClr val="0E138C"/>
                </a:solidFill>
                <a:latin typeface="UnDotum"/>
                <a:cs typeface="UnDotum"/>
              </a:rPr>
              <a:t>test</a:t>
            </a:r>
            <a:r>
              <a:rPr sz="3150" b="1" u="none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150" b="1" u="none" spc="-260" dirty="0">
                <a:solidFill>
                  <a:srgbClr val="0E138C"/>
                </a:solidFill>
                <a:latin typeface="UnDotum"/>
                <a:cs typeface="UnDotum"/>
              </a:rPr>
              <a:t>데이터셋</a:t>
            </a:r>
            <a:r>
              <a:rPr sz="3150" b="1" u="none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150" b="1" u="none" spc="-280" dirty="0">
                <a:solidFill>
                  <a:srgbClr val="0E138C"/>
                </a:solidFill>
                <a:latin typeface="UnDotum"/>
                <a:cs typeface="UnDotum"/>
              </a:rPr>
              <a:t>분리</a:t>
            </a:r>
            <a:endParaRPr sz="3150">
              <a:latin typeface="UnDotum"/>
              <a:cs typeface="UnDotum"/>
            </a:endParaRPr>
          </a:p>
          <a:p>
            <a:pPr marL="93345">
              <a:lnSpc>
                <a:spcPct val="100000"/>
              </a:lnSpc>
              <a:spcBef>
                <a:spcPts val="730"/>
              </a:spcBef>
            </a:pPr>
            <a:r>
              <a:rPr sz="2150" b="1" spc="280" dirty="0">
                <a:solidFill>
                  <a:srgbClr val="0E138C"/>
                </a:solidFill>
                <a:latin typeface="UnDotum"/>
                <a:cs typeface="UnDotum"/>
              </a:rPr>
              <a:t>-</a:t>
            </a:r>
            <a:r>
              <a:rPr sz="2150" b="1" spc="-3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70" dirty="0">
                <a:solidFill>
                  <a:srgbClr val="0E138C"/>
                </a:solidFill>
                <a:latin typeface="UnDotum"/>
                <a:cs typeface="UnDotum"/>
              </a:rPr>
              <a:t>scaler</a:t>
            </a:r>
            <a:r>
              <a:rPr sz="2150" b="1" spc="-3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10" dirty="0">
                <a:solidFill>
                  <a:srgbClr val="0E138C"/>
                </a:solidFill>
                <a:latin typeface="UnDotum"/>
                <a:cs typeface="UnDotum"/>
              </a:rPr>
              <a:t>사용(표준화)</a:t>
            </a:r>
            <a:endParaRPr sz="2150">
              <a:latin typeface="UnDotum"/>
              <a:cs typeface="UnDotum"/>
            </a:endParaRPr>
          </a:p>
          <a:p>
            <a:pPr marL="17145">
              <a:lnSpc>
                <a:spcPct val="100000"/>
              </a:lnSpc>
              <a:spcBef>
                <a:spcPts val="3165"/>
              </a:spcBef>
            </a:pPr>
            <a:r>
              <a:rPr sz="3150" b="1" u="heavy" spc="13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otum"/>
                <a:cs typeface="UnDotum"/>
              </a:rPr>
              <a:t>4th</a:t>
            </a:r>
            <a:r>
              <a:rPr sz="3150" b="1" u="heavy" spc="-2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otum"/>
                <a:cs typeface="UnDotum"/>
              </a:rPr>
              <a:t> </a:t>
            </a:r>
            <a:r>
              <a:rPr sz="3150" b="1" u="heavy" spc="19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otum"/>
                <a:cs typeface="UnDotum"/>
              </a:rPr>
              <a:t>Step</a:t>
            </a:r>
            <a:r>
              <a:rPr sz="3150" b="1" u="none" spc="195" dirty="0">
                <a:solidFill>
                  <a:srgbClr val="0E138C"/>
                </a:solidFill>
                <a:latin typeface="UnDotum"/>
                <a:cs typeface="UnDotum"/>
              </a:rPr>
              <a:t>.custom_model</a:t>
            </a:r>
            <a:r>
              <a:rPr sz="3150" b="1" u="none" spc="-2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150" b="1" u="none" spc="-280" dirty="0">
                <a:solidFill>
                  <a:srgbClr val="0E138C"/>
                </a:solidFill>
                <a:latin typeface="UnDotum"/>
                <a:cs typeface="UnDotum"/>
              </a:rPr>
              <a:t>분석</a:t>
            </a:r>
            <a:endParaRPr sz="3150">
              <a:latin typeface="UnDotum"/>
              <a:cs typeface="UnDot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02055" y="8413119"/>
            <a:ext cx="5680710" cy="38100"/>
          </a:xfrm>
          <a:custGeom>
            <a:avLst/>
            <a:gdLst/>
            <a:ahLst/>
            <a:cxnLst/>
            <a:rect l="l" t="t" r="r" b="b"/>
            <a:pathLst>
              <a:path w="5680709" h="38100">
                <a:moveTo>
                  <a:pt x="5680277" y="38100"/>
                </a:moveTo>
                <a:lnTo>
                  <a:pt x="0" y="38100"/>
                </a:lnTo>
                <a:lnTo>
                  <a:pt x="0" y="0"/>
                </a:lnTo>
                <a:lnTo>
                  <a:pt x="5680277" y="0"/>
                </a:lnTo>
                <a:lnTo>
                  <a:pt x="5680277" y="38100"/>
                </a:lnTo>
                <a:close/>
              </a:path>
            </a:pathLst>
          </a:custGeom>
          <a:solidFill>
            <a:srgbClr val="0E13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719" y="8878961"/>
            <a:ext cx="104775" cy="1047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28250" y="7118682"/>
            <a:ext cx="7604759" cy="198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z="2150" b="1" spc="60" dirty="0">
                <a:solidFill>
                  <a:srgbClr val="0E138C"/>
                </a:solidFill>
                <a:latin typeface="UnDotum"/>
                <a:cs typeface="UnDotum"/>
              </a:rPr>
              <a:t>Dense(units=32,</a:t>
            </a:r>
            <a:r>
              <a:rPr sz="2150" b="1" spc="-1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90" dirty="0">
                <a:solidFill>
                  <a:srgbClr val="0E138C"/>
                </a:solidFill>
                <a:latin typeface="UnDotum"/>
                <a:cs typeface="UnDotum"/>
              </a:rPr>
              <a:t>activation='relu')</a:t>
            </a:r>
            <a:r>
              <a:rPr sz="2150" b="1" spc="28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225" b="1" spc="-270" baseline="-3875" dirty="0">
                <a:solidFill>
                  <a:srgbClr val="0E138C"/>
                </a:solidFill>
                <a:latin typeface="UnDotum"/>
                <a:cs typeface="UnDotum"/>
              </a:rPr>
              <a:t>출력</a:t>
            </a:r>
            <a:r>
              <a:rPr sz="3225" b="1" spc="-22" baseline="-387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225" b="1" spc="187" baseline="-3875" dirty="0">
                <a:solidFill>
                  <a:srgbClr val="0E138C"/>
                </a:solidFill>
                <a:latin typeface="UnDotum"/>
                <a:cs typeface="UnDotum"/>
              </a:rPr>
              <a:t>Layer:</a:t>
            </a:r>
            <a:r>
              <a:rPr sz="3225" b="1" spc="-22" baseline="-387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225" b="1" spc="165" baseline="-3875" dirty="0">
                <a:solidFill>
                  <a:srgbClr val="0E138C"/>
                </a:solidFill>
                <a:latin typeface="UnDotum"/>
                <a:cs typeface="UnDotum"/>
              </a:rPr>
              <a:t>Softmax</a:t>
            </a:r>
            <a:endParaRPr sz="3225" baseline="-3875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1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3150" b="1" u="heavy" spc="13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otum"/>
                <a:cs typeface="UnDotum"/>
              </a:rPr>
              <a:t>5th</a:t>
            </a:r>
            <a:r>
              <a:rPr sz="3150" b="1" u="heavy" spc="-5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otum"/>
                <a:cs typeface="UnDotum"/>
              </a:rPr>
              <a:t> </a:t>
            </a:r>
            <a:r>
              <a:rPr sz="3150" b="1" u="heavy" spc="14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UnDotum"/>
                <a:cs typeface="UnDotum"/>
              </a:rPr>
              <a:t>Step</a:t>
            </a:r>
            <a:r>
              <a:rPr sz="3150" b="1" u="none" spc="145" dirty="0">
                <a:solidFill>
                  <a:srgbClr val="0E138C"/>
                </a:solidFill>
                <a:latin typeface="UnDotum"/>
                <a:cs typeface="UnDotum"/>
              </a:rPr>
              <a:t>.</a:t>
            </a:r>
            <a:r>
              <a:rPr sz="3150" b="1" u="none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150" b="1" u="none" spc="-260" dirty="0">
                <a:solidFill>
                  <a:srgbClr val="0E138C"/>
                </a:solidFill>
                <a:latin typeface="UnDotum"/>
                <a:cs typeface="UnDotum"/>
              </a:rPr>
              <a:t>토크나이저</a:t>
            </a:r>
            <a:r>
              <a:rPr sz="3150" b="1" u="none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150" b="1" u="none" spc="-395" dirty="0">
                <a:solidFill>
                  <a:srgbClr val="0E138C"/>
                </a:solidFill>
                <a:latin typeface="UnDotum"/>
                <a:cs typeface="UnDotum"/>
              </a:rPr>
              <a:t>로딩/</a:t>
            </a:r>
            <a:r>
              <a:rPr sz="3150" b="1" u="none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150" b="1" u="none" spc="-260" dirty="0">
                <a:solidFill>
                  <a:srgbClr val="0E138C"/>
                </a:solidFill>
                <a:latin typeface="UnDotum"/>
                <a:cs typeface="UnDotum"/>
              </a:rPr>
              <a:t>텍스트</a:t>
            </a:r>
            <a:r>
              <a:rPr sz="3150" b="1" u="none" spc="-5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3150" b="1" u="none" spc="-285" dirty="0">
                <a:solidFill>
                  <a:srgbClr val="0E138C"/>
                </a:solidFill>
                <a:latin typeface="UnDotum"/>
                <a:cs typeface="UnDotum"/>
              </a:rPr>
              <a:t>임베딩</a:t>
            </a:r>
            <a:endParaRPr sz="3150">
              <a:latin typeface="UnDotum"/>
              <a:cs typeface="UnDotum"/>
            </a:endParaRPr>
          </a:p>
          <a:p>
            <a:pPr marL="313055">
              <a:lnSpc>
                <a:spcPct val="100000"/>
              </a:lnSpc>
              <a:spcBef>
                <a:spcPts val="2315"/>
              </a:spcBef>
            </a:pPr>
            <a:r>
              <a:rPr sz="2150" b="1" spc="100" dirty="0">
                <a:solidFill>
                  <a:srgbClr val="0E138C"/>
                </a:solidFill>
                <a:latin typeface="UnDotum"/>
                <a:cs typeface="UnDotum"/>
              </a:rPr>
              <a:t>klue/roberta-</a:t>
            </a:r>
            <a:r>
              <a:rPr sz="2150" b="1" spc="80" dirty="0">
                <a:solidFill>
                  <a:srgbClr val="0E138C"/>
                </a:solidFill>
                <a:latin typeface="UnDotum"/>
                <a:cs typeface="UnDotum"/>
              </a:rPr>
              <a:t>base:</a:t>
            </a:r>
            <a:r>
              <a:rPr sz="2150" b="1" spc="-1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95" dirty="0">
                <a:solidFill>
                  <a:srgbClr val="0E138C"/>
                </a:solidFill>
                <a:latin typeface="UnDotum"/>
                <a:cs typeface="UnDotum"/>
              </a:rPr>
              <a:t>AutoModel,</a:t>
            </a:r>
            <a:r>
              <a:rPr sz="2150" b="1" spc="-1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110" dirty="0">
                <a:solidFill>
                  <a:srgbClr val="0E138C"/>
                </a:solidFill>
                <a:latin typeface="UnDotum"/>
                <a:cs typeface="UnDotum"/>
              </a:rPr>
              <a:t>AutoTokenizer를</a:t>
            </a:r>
            <a:r>
              <a:rPr sz="2150" b="1" spc="-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5" dirty="0">
                <a:solidFill>
                  <a:srgbClr val="0E138C"/>
                </a:solidFill>
                <a:latin typeface="UnDotum"/>
                <a:cs typeface="UnDotum"/>
              </a:rPr>
              <a:t>사용.</a:t>
            </a:r>
            <a:endParaRPr sz="2150">
              <a:latin typeface="UnDotum"/>
              <a:cs typeface="UnDotum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719" y="9259961"/>
            <a:ext cx="104775" cy="10477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429041" y="9082996"/>
            <a:ext cx="11785600" cy="4298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150" b="1" spc="100" dirty="0">
                <a:solidFill>
                  <a:srgbClr val="0E138C"/>
                </a:solidFill>
                <a:latin typeface="UnDotum"/>
                <a:cs typeface="UnDotum"/>
              </a:rPr>
              <a:t>monologg/koelectra-</a:t>
            </a:r>
            <a:r>
              <a:rPr sz="2150" b="1" spc="130" dirty="0">
                <a:solidFill>
                  <a:srgbClr val="0E138C"/>
                </a:solidFill>
                <a:latin typeface="UnDotum"/>
                <a:cs typeface="UnDotum"/>
              </a:rPr>
              <a:t>base-</a:t>
            </a:r>
            <a:r>
              <a:rPr sz="2150" b="1" spc="120" dirty="0">
                <a:solidFill>
                  <a:srgbClr val="0E138C"/>
                </a:solidFill>
                <a:latin typeface="UnDotum"/>
                <a:cs typeface="UnDotum"/>
              </a:rPr>
              <a:t>discriminator:</a:t>
            </a:r>
            <a:r>
              <a:rPr sz="2150" b="1" spc="1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105" dirty="0">
                <a:solidFill>
                  <a:srgbClr val="0E138C"/>
                </a:solidFill>
                <a:latin typeface="UnDotum"/>
                <a:cs typeface="UnDotum"/>
              </a:rPr>
              <a:t>ElectraForPreTraining과</a:t>
            </a:r>
            <a:r>
              <a:rPr sz="2150" b="1" spc="1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114" dirty="0">
                <a:solidFill>
                  <a:srgbClr val="0E138C"/>
                </a:solidFill>
                <a:latin typeface="UnDotum"/>
                <a:cs typeface="UnDotum"/>
              </a:rPr>
              <a:t>ElectraTokenizer</a:t>
            </a:r>
            <a:r>
              <a:rPr sz="2150" b="1" spc="1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150" b="1" spc="-25" dirty="0">
                <a:solidFill>
                  <a:srgbClr val="0E138C"/>
                </a:solidFill>
                <a:latin typeface="UnDotum"/>
                <a:cs typeface="UnDotum"/>
              </a:rPr>
              <a:t>사용</a:t>
            </a:r>
            <a:endParaRPr sz="2150">
              <a:latin typeface="UnDotum"/>
              <a:cs typeface="UnDotum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17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5740400"/>
            <a:chOff x="0" y="0"/>
            <a:chExt cx="17371060" cy="5740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386705" cy="5740400"/>
            </a:xfrm>
            <a:custGeom>
              <a:avLst/>
              <a:gdLst/>
              <a:ahLst/>
              <a:cxnLst/>
              <a:rect l="l" t="t" r="r" b="b"/>
              <a:pathLst>
                <a:path w="5386705" h="5740400">
                  <a:moveTo>
                    <a:pt x="4647299" y="3810000"/>
                  </a:moveTo>
                  <a:lnTo>
                    <a:pt x="1076900" y="3810000"/>
                  </a:lnTo>
                  <a:lnTo>
                    <a:pt x="1124873" y="3797300"/>
                  </a:lnTo>
                  <a:lnTo>
                    <a:pt x="1267324" y="3797300"/>
                  </a:lnTo>
                  <a:lnTo>
                    <a:pt x="1314290" y="3784600"/>
                  </a:lnTo>
                  <a:lnTo>
                    <a:pt x="1360981" y="3784600"/>
                  </a:lnTo>
                  <a:lnTo>
                    <a:pt x="1407391" y="3771900"/>
                  </a:lnTo>
                  <a:lnTo>
                    <a:pt x="1453509" y="3771900"/>
                  </a:lnTo>
                  <a:lnTo>
                    <a:pt x="1590031" y="3733800"/>
                  </a:lnTo>
                  <a:lnTo>
                    <a:pt x="1634898" y="3733800"/>
                  </a:lnTo>
                  <a:lnTo>
                    <a:pt x="1767458" y="3695700"/>
                  </a:lnTo>
                  <a:lnTo>
                    <a:pt x="1810935" y="3670300"/>
                  </a:lnTo>
                  <a:lnTo>
                    <a:pt x="1939116" y="3632200"/>
                  </a:lnTo>
                  <a:lnTo>
                    <a:pt x="1981064" y="3606800"/>
                  </a:lnTo>
                  <a:lnTo>
                    <a:pt x="2022608" y="3594100"/>
                  </a:lnTo>
                  <a:lnTo>
                    <a:pt x="2063740" y="3568700"/>
                  </a:lnTo>
                  <a:lnTo>
                    <a:pt x="2104450" y="3556000"/>
                  </a:lnTo>
                  <a:lnTo>
                    <a:pt x="2144730" y="3530600"/>
                  </a:lnTo>
                  <a:lnTo>
                    <a:pt x="2184571" y="3517900"/>
                  </a:lnTo>
                  <a:lnTo>
                    <a:pt x="2262902" y="3467100"/>
                  </a:lnTo>
                  <a:lnTo>
                    <a:pt x="2339374" y="3416300"/>
                  </a:lnTo>
                  <a:lnTo>
                    <a:pt x="2413917" y="3365500"/>
                  </a:lnTo>
                  <a:lnTo>
                    <a:pt x="2486462" y="3314700"/>
                  </a:lnTo>
                  <a:lnTo>
                    <a:pt x="2521963" y="3289300"/>
                  </a:lnTo>
                  <a:lnTo>
                    <a:pt x="2556939" y="3263900"/>
                  </a:lnTo>
                  <a:lnTo>
                    <a:pt x="2591381" y="3238500"/>
                  </a:lnTo>
                  <a:lnTo>
                    <a:pt x="2625279" y="3200400"/>
                  </a:lnTo>
                  <a:lnTo>
                    <a:pt x="2658626" y="3175000"/>
                  </a:lnTo>
                  <a:lnTo>
                    <a:pt x="2691412" y="3136900"/>
                  </a:lnTo>
                  <a:lnTo>
                    <a:pt x="2723629" y="3111500"/>
                  </a:lnTo>
                  <a:lnTo>
                    <a:pt x="2755268" y="3086100"/>
                  </a:lnTo>
                  <a:lnTo>
                    <a:pt x="2786321" y="3048000"/>
                  </a:lnTo>
                  <a:lnTo>
                    <a:pt x="2816779" y="3009900"/>
                  </a:lnTo>
                  <a:lnTo>
                    <a:pt x="2846633" y="2984500"/>
                  </a:lnTo>
                  <a:lnTo>
                    <a:pt x="2875875" y="2946400"/>
                  </a:lnTo>
                  <a:lnTo>
                    <a:pt x="2904495" y="2908300"/>
                  </a:lnTo>
                  <a:lnTo>
                    <a:pt x="2932485" y="2882900"/>
                  </a:lnTo>
                  <a:lnTo>
                    <a:pt x="2959837" y="2844800"/>
                  </a:lnTo>
                  <a:lnTo>
                    <a:pt x="2986541" y="2806700"/>
                  </a:lnTo>
                  <a:lnTo>
                    <a:pt x="3012590" y="2768600"/>
                  </a:lnTo>
                  <a:lnTo>
                    <a:pt x="3037974" y="2730500"/>
                  </a:lnTo>
                  <a:lnTo>
                    <a:pt x="3062684" y="2692400"/>
                  </a:lnTo>
                  <a:lnTo>
                    <a:pt x="3086713" y="2654300"/>
                  </a:lnTo>
                  <a:lnTo>
                    <a:pt x="3110050" y="2616200"/>
                  </a:lnTo>
                  <a:lnTo>
                    <a:pt x="3132689" y="2578100"/>
                  </a:lnTo>
                  <a:lnTo>
                    <a:pt x="3154619" y="2540000"/>
                  </a:lnTo>
                  <a:lnTo>
                    <a:pt x="3175832" y="2501900"/>
                  </a:lnTo>
                  <a:lnTo>
                    <a:pt x="3196320" y="2463800"/>
                  </a:lnTo>
                  <a:lnTo>
                    <a:pt x="3216074" y="2425700"/>
                  </a:lnTo>
                  <a:lnTo>
                    <a:pt x="3235085" y="2374900"/>
                  </a:lnTo>
                  <a:lnTo>
                    <a:pt x="3253344" y="2336800"/>
                  </a:lnTo>
                  <a:lnTo>
                    <a:pt x="3270843" y="2298700"/>
                  </a:lnTo>
                  <a:lnTo>
                    <a:pt x="3287574" y="2247900"/>
                  </a:lnTo>
                  <a:lnTo>
                    <a:pt x="3303526" y="2209800"/>
                  </a:lnTo>
                  <a:lnTo>
                    <a:pt x="3318693" y="2171700"/>
                  </a:lnTo>
                  <a:lnTo>
                    <a:pt x="3333064" y="2120900"/>
                  </a:lnTo>
                  <a:lnTo>
                    <a:pt x="3346632" y="2082800"/>
                  </a:lnTo>
                  <a:lnTo>
                    <a:pt x="3359387" y="2032000"/>
                  </a:lnTo>
                  <a:lnTo>
                    <a:pt x="3371321" y="1993900"/>
                  </a:lnTo>
                  <a:lnTo>
                    <a:pt x="3382426" y="1943100"/>
                  </a:lnTo>
                  <a:lnTo>
                    <a:pt x="3392692" y="1905000"/>
                  </a:lnTo>
                  <a:lnTo>
                    <a:pt x="3402111" y="1854200"/>
                  </a:lnTo>
                  <a:lnTo>
                    <a:pt x="3410674" y="1816100"/>
                  </a:lnTo>
                  <a:lnTo>
                    <a:pt x="3418372" y="1765300"/>
                  </a:lnTo>
                  <a:lnTo>
                    <a:pt x="3425198" y="1714500"/>
                  </a:lnTo>
                  <a:lnTo>
                    <a:pt x="3431141" y="1676400"/>
                  </a:lnTo>
                  <a:lnTo>
                    <a:pt x="3436194" y="1625600"/>
                  </a:lnTo>
                  <a:lnTo>
                    <a:pt x="3440348" y="1574800"/>
                  </a:lnTo>
                  <a:lnTo>
                    <a:pt x="3443594" y="1524000"/>
                  </a:lnTo>
                  <a:lnTo>
                    <a:pt x="3445923" y="1485900"/>
                  </a:lnTo>
                  <a:lnTo>
                    <a:pt x="3447327" y="1435100"/>
                  </a:lnTo>
                  <a:lnTo>
                    <a:pt x="3447797" y="1384300"/>
                  </a:lnTo>
                  <a:lnTo>
                    <a:pt x="3447326" y="1333500"/>
                  </a:lnTo>
                  <a:lnTo>
                    <a:pt x="3445920" y="1295400"/>
                  </a:lnTo>
                  <a:lnTo>
                    <a:pt x="3443587" y="1244600"/>
                  </a:lnTo>
                  <a:lnTo>
                    <a:pt x="3440337" y="1193800"/>
                  </a:lnTo>
                  <a:lnTo>
                    <a:pt x="3436176" y="1143000"/>
                  </a:lnTo>
                  <a:lnTo>
                    <a:pt x="3431116" y="1104900"/>
                  </a:lnTo>
                  <a:lnTo>
                    <a:pt x="3425164" y="1054100"/>
                  </a:lnTo>
                  <a:lnTo>
                    <a:pt x="3418328" y="1003300"/>
                  </a:lnTo>
                  <a:lnTo>
                    <a:pt x="3410619" y="965200"/>
                  </a:lnTo>
                  <a:lnTo>
                    <a:pt x="3402043" y="914400"/>
                  </a:lnTo>
                  <a:lnTo>
                    <a:pt x="3392611" y="876300"/>
                  </a:lnTo>
                  <a:lnTo>
                    <a:pt x="3382331" y="825500"/>
                  </a:lnTo>
                  <a:lnTo>
                    <a:pt x="3371212" y="774700"/>
                  </a:lnTo>
                  <a:lnTo>
                    <a:pt x="3359262" y="736600"/>
                  </a:lnTo>
                  <a:lnTo>
                    <a:pt x="3346491" y="685800"/>
                  </a:lnTo>
                  <a:lnTo>
                    <a:pt x="3332906" y="647700"/>
                  </a:lnTo>
                  <a:lnTo>
                    <a:pt x="3318517" y="609600"/>
                  </a:lnTo>
                  <a:lnTo>
                    <a:pt x="3303332" y="558800"/>
                  </a:lnTo>
                  <a:lnTo>
                    <a:pt x="3287361" y="520700"/>
                  </a:lnTo>
                  <a:lnTo>
                    <a:pt x="3270611" y="482600"/>
                  </a:lnTo>
                  <a:lnTo>
                    <a:pt x="3253093" y="431800"/>
                  </a:lnTo>
                  <a:lnTo>
                    <a:pt x="3234813" y="393700"/>
                  </a:lnTo>
                  <a:lnTo>
                    <a:pt x="3215782" y="355600"/>
                  </a:lnTo>
                  <a:lnTo>
                    <a:pt x="3196007" y="317500"/>
                  </a:lnTo>
                  <a:lnTo>
                    <a:pt x="3175499" y="266700"/>
                  </a:lnTo>
                  <a:lnTo>
                    <a:pt x="3154264" y="228600"/>
                  </a:lnTo>
                  <a:lnTo>
                    <a:pt x="3132313" y="190500"/>
                  </a:lnTo>
                  <a:lnTo>
                    <a:pt x="3109653" y="152400"/>
                  </a:lnTo>
                  <a:lnTo>
                    <a:pt x="3086295" y="114300"/>
                  </a:lnTo>
                  <a:lnTo>
                    <a:pt x="3062245" y="76200"/>
                  </a:lnTo>
                  <a:lnTo>
                    <a:pt x="3037514" y="38100"/>
                  </a:lnTo>
                  <a:lnTo>
                    <a:pt x="3012109" y="0"/>
                  </a:lnTo>
                  <a:lnTo>
                    <a:pt x="5161196" y="0"/>
                  </a:lnTo>
                  <a:lnTo>
                    <a:pt x="5175568" y="38100"/>
                  </a:lnTo>
                  <a:lnTo>
                    <a:pt x="5189493" y="88900"/>
                  </a:lnTo>
                  <a:lnTo>
                    <a:pt x="5202965" y="127000"/>
                  </a:lnTo>
                  <a:lnTo>
                    <a:pt x="5215984" y="177800"/>
                  </a:lnTo>
                  <a:lnTo>
                    <a:pt x="5228546" y="215900"/>
                  </a:lnTo>
                  <a:lnTo>
                    <a:pt x="5240649" y="266700"/>
                  </a:lnTo>
                  <a:lnTo>
                    <a:pt x="5252289" y="304800"/>
                  </a:lnTo>
                  <a:lnTo>
                    <a:pt x="5263465" y="355600"/>
                  </a:lnTo>
                  <a:lnTo>
                    <a:pt x="5274173" y="393700"/>
                  </a:lnTo>
                  <a:lnTo>
                    <a:pt x="5284411" y="444500"/>
                  </a:lnTo>
                  <a:lnTo>
                    <a:pt x="5294175" y="495300"/>
                  </a:lnTo>
                  <a:lnTo>
                    <a:pt x="5303464" y="533400"/>
                  </a:lnTo>
                  <a:lnTo>
                    <a:pt x="5312275" y="584200"/>
                  </a:lnTo>
                  <a:lnTo>
                    <a:pt x="5320605" y="622300"/>
                  </a:lnTo>
                  <a:lnTo>
                    <a:pt x="5328451" y="673100"/>
                  </a:lnTo>
                  <a:lnTo>
                    <a:pt x="5335810" y="723900"/>
                  </a:lnTo>
                  <a:lnTo>
                    <a:pt x="5342680" y="762000"/>
                  </a:lnTo>
                  <a:lnTo>
                    <a:pt x="5349058" y="812800"/>
                  </a:lnTo>
                  <a:lnTo>
                    <a:pt x="5354941" y="863600"/>
                  </a:lnTo>
                  <a:lnTo>
                    <a:pt x="5360327" y="914400"/>
                  </a:lnTo>
                  <a:lnTo>
                    <a:pt x="5365213" y="952500"/>
                  </a:lnTo>
                  <a:lnTo>
                    <a:pt x="5369596" y="1003300"/>
                  </a:lnTo>
                  <a:lnTo>
                    <a:pt x="5373474" y="1054100"/>
                  </a:lnTo>
                  <a:lnTo>
                    <a:pt x="5376843" y="1092200"/>
                  </a:lnTo>
                  <a:lnTo>
                    <a:pt x="5379702" y="1143000"/>
                  </a:lnTo>
                  <a:lnTo>
                    <a:pt x="5382047" y="1193800"/>
                  </a:lnTo>
                  <a:lnTo>
                    <a:pt x="5383875" y="1244600"/>
                  </a:lnTo>
                  <a:lnTo>
                    <a:pt x="5385185" y="1295400"/>
                  </a:lnTo>
                  <a:lnTo>
                    <a:pt x="5385972" y="1333500"/>
                  </a:lnTo>
                  <a:lnTo>
                    <a:pt x="5386235" y="1384300"/>
                  </a:lnTo>
                  <a:lnTo>
                    <a:pt x="5385972" y="1435100"/>
                  </a:lnTo>
                  <a:lnTo>
                    <a:pt x="5385185" y="1485900"/>
                  </a:lnTo>
                  <a:lnTo>
                    <a:pt x="5383875" y="1536700"/>
                  </a:lnTo>
                  <a:lnTo>
                    <a:pt x="5382047" y="1574800"/>
                  </a:lnTo>
                  <a:lnTo>
                    <a:pt x="5379702" y="1625600"/>
                  </a:lnTo>
                  <a:lnTo>
                    <a:pt x="5376843" y="1676400"/>
                  </a:lnTo>
                  <a:lnTo>
                    <a:pt x="5373474" y="1727200"/>
                  </a:lnTo>
                  <a:lnTo>
                    <a:pt x="5369596" y="1765300"/>
                  </a:lnTo>
                  <a:lnTo>
                    <a:pt x="5365213" y="1816100"/>
                  </a:lnTo>
                  <a:lnTo>
                    <a:pt x="5360327" y="1866900"/>
                  </a:lnTo>
                  <a:lnTo>
                    <a:pt x="5354941" y="1905000"/>
                  </a:lnTo>
                  <a:lnTo>
                    <a:pt x="5349058" y="1955800"/>
                  </a:lnTo>
                  <a:lnTo>
                    <a:pt x="5342680" y="2006600"/>
                  </a:lnTo>
                  <a:lnTo>
                    <a:pt x="5335810" y="2057400"/>
                  </a:lnTo>
                  <a:lnTo>
                    <a:pt x="5328451" y="2095500"/>
                  </a:lnTo>
                  <a:lnTo>
                    <a:pt x="5320605" y="2146300"/>
                  </a:lnTo>
                  <a:lnTo>
                    <a:pt x="5312275" y="2184400"/>
                  </a:lnTo>
                  <a:lnTo>
                    <a:pt x="5303464" y="2235200"/>
                  </a:lnTo>
                  <a:lnTo>
                    <a:pt x="5294175" y="2286000"/>
                  </a:lnTo>
                  <a:lnTo>
                    <a:pt x="5284411" y="2324100"/>
                  </a:lnTo>
                  <a:lnTo>
                    <a:pt x="5274173" y="2374900"/>
                  </a:lnTo>
                  <a:lnTo>
                    <a:pt x="5263465" y="2413000"/>
                  </a:lnTo>
                  <a:lnTo>
                    <a:pt x="5252289" y="2463800"/>
                  </a:lnTo>
                  <a:lnTo>
                    <a:pt x="5240649" y="2501900"/>
                  </a:lnTo>
                  <a:lnTo>
                    <a:pt x="5228546" y="2552700"/>
                  </a:lnTo>
                  <a:lnTo>
                    <a:pt x="5215984" y="2590800"/>
                  </a:lnTo>
                  <a:lnTo>
                    <a:pt x="5202965" y="2641600"/>
                  </a:lnTo>
                  <a:lnTo>
                    <a:pt x="5189493" y="2679700"/>
                  </a:lnTo>
                  <a:lnTo>
                    <a:pt x="5175568" y="2730500"/>
                  </a:lnTo>
                  <a:lnTo>
                    <a:pt x="5161196" y="2768600"/>
                  </a:lnTo>
                  <a:lnTo>
                    <a:pt x="5146377" y="2819400"/>
                  </a:lnTo>
                  <a:lnTo>
                    <a:pt x="5131116" y="2857500"/>
                  </a:lnTo>
                  <a:lnTo>
                    <a:pt x="5115414" y="2908300"/>
                  </a:lnTo>
                  <a:lnTo>
                    <a:pt x="5099274" y="2946400"/>
                  </a:lnTo>
                  <a:lnTo>
                    <a:pt x="5082699" y="2984500"/>
                  </a:lnTo>
                  <a:lnTo>
                    <a:pt x="5065692" y="3035300"/>
                  </a:lnTo>
                  <a:lnTo>
                    <a:pt x="5048255" y="3073400"/>
                  </a:lnTo>
                  <a:lnTo>
                    <a:pt x="5030391" y="3111500"/>
                  </a:lnTo>
                  <a:lnTo>
                    <a:pt x="5012104" y="3149600"/>
                  </a:lnTo>
                  <a:lnTo>
                    <a:pt x="4993394" y="3200400"/>
                  </a:lnTo>
                  <a:lnTo>
                    <a:pt x="4974266" y="3238500"/>
                  </a:lnTo>
                  <a:lnTo>
                    <a:pt x="4954722" y="3276600"/>
                  </a:lnTo>
                  <a:lnTo>
                    <a:pt x="4934765" y="3314700"/>
                  </a:lnTo>
                  <a:lnTo>
                    <a:pt x="4914397" y="3365500"/>
                  </a:lnTo>
                  <a:lnTo>
                    <a:pt x="4893621" y="3403600"/>
                  </a:lnTo>
                  <a:lnTo>
                    <a:pt x="4872439" y="3441700"/>
                  </a:lnTo>
                  <a:lnTo>
                    <a:pt x="4850856" y="3479800"/>
                  </a:lnTo>
                  <a:lnTo>
                    <a:pt x="4828872" y="3517900"/>
                  </a:lnTo>
                  <a:lnTo>
                    <a:pt x="4806492" y="3556000"/>
                  </a:lnTo>
                  <a:lnTo>
                    <a:pt x="4783717" y="3594100"/>
                  </a:lnTo>
                  <a:lnTo>
                    <a:pt x="4760550" y="3632200"/>
                  </a:lnTo>
                  <a:lnTo>
                    <a:pt x="4736995" y="3670300"/>
                  </a:lnTo>
                  <a:lnTo>
                    <a:pt x="4713053" y="3708400"/>
                  </a:lnTo>
                  <a:lnTo>
                    <a:pt x="4688728" y="3746500"/>
                  </a:lnTo>
                  <a:lnTo>
                    <a:pt x="4664022" y="3784600"/>
                  </a:lnTo>
                  <a:lnTo>
                    <a:pt x="4647299" y="3810000"/>
                  </a:lnTo>
                  <a:close/>
                </a:path>
                <a:path w="5386705" h="5740400">
                  <a:moveTo>
                    <a:pt x="2060164" y="5626100"/>
                  </a:moveTo>
                  <a:lnTo>
                    <a:pt x="0" y="5626100"/>
                  </a:lnTo>
                  <a:lnTo>
                    <a:pt x="0" y="3581400"/>
                  </a:lnTo>
                  <a:lnTo>
                    <a:pt x="34784" y="3594100"/>
                  </a:lnTo>
                  <a:lnTo>
                    <a:pt x="76328" y="3606800"/>
                  </a:lnTo>
                  <a:lnTo>
                    <a:pt x="118276" y="3632200"/>
                  </a:lnTo>
                  <a:lnTo>
                    <a:pt x="246457" y="3670300"/>
                  </a:lnTo>
                  <a:lnTo>
                    <a:pt x="289934" y="3695700"/>
                  </a:lnTo>
                  <a:lnTo>
                    <a:pt x="422494" y="3733800"/>
                  </a:lnTo>
                  <a:lnTo>
                    <a:pt x="467362" y="3733800"/>
                  </a:lnTo>
                  <a:lnTo>
                    <a:pt x="603883" y="3771900"/>
                  </a:lnTo>
                  <a:lnTo>
                    <a:pt x="650002" y="3771900"/>
                  </a:lnTo>
                  <a:lnTo>
                    <a:pt x="696411" y="3784600"/>
                  </a:lnTo>
                  <a:lnTo>
                    <a:pt x="743103" y="3784600"/>
                  </a:lnTo>
                  <a:lnTo>
                    <a:pt x="790068" y="3797300"/>
                  </a:lnTo>
                  <a:lnTo>
                    <a:pt x="932520" y="3797300"/>
                  </a:lnTo>
                  <a:lnTo>
                    <a:pt x="980493" y="3810000"/>
                  </a:lnTo>
                  <a:lnTo>
                    <a:pt x="4647299" y="3810000"/>
                  </a:lnTo>
                  <a:lnTo>
                    <a:pt x="4638938" y="3822700"/>
                  </a:lnTo>
                  <a:lnTo>
                    <a:pt x="4613478" y="3860800"/>
                  </a:lnTo>
                  <a:lnTo>
                    <a:pt x="4587646" y="3898900"/>
                  </a:lnTo>
                  <a:lnTo>
                    <a:pt x="4561444" y="3937000"/>
                  </a:lnTo>
                  <a:lnTo>
                    <a:pt x="4534874" y="3975100"/>
                  </a:lnTo>
                  <a:lnTo>
                    <a:pt x="4507940" y="4013200"/>
                  </a:lnTo>
                  <a:lnTo>
                    <a:pt x="4480645" y="4051300"/>
                  </a:lnTo>
                  <a:lnTo>
                    <a:pt x="4452990" y="4076700"/>
                  </a:lnTo>
                  <a:lnTo>
                    <a:pt x="4424979" y="4114800"/>
                  </a:lnTo>
                  <a:lnTo>
                    <a:pt x="4396614" y="4152900"/>
                  </a:lnTo>
                  <a:lnTo>
                    <a:pt x="4367898" y="4191000"/>
                  </a:lnTo>
                  <a:lnTo>
                    <a:pt x="4338833" y="4216400"/>
                  </a:lnTo>
                  <a:lnTo>
                    <a:pt x="4309423" y="4254500"/>
                  </a:lnTo>
                  <a:lnTo>
                    <a:pt x="4279671" y="4292600"/>
                  </a:lnTo>
                  <a:lnTo>
                    <a:pt x="4249578" y="4318000"/>
                  </a:lnTo>
                  <a:lnTo>
                    <a:pt x="4219148" y="4356100"/>
                  </a:lnTo>
                  <a:lnTo>
                    <a:pt x="4188383" y="4381500"/>
                  </a:lnTo>
                  <a:lnTo>
                    <a:pt x="4157286" y="4419600"/>
                  </a:lnTo>
                  <a:lnTo>
                    <a:pt x="4125860" y="4457700"/>
                  </a:lnTo>
                  <a:lnTo>
                    <a:pt x="4062030" y="4508500"/>
                  </a:lnTo>
                  <a:lnTo>
                    <a:pt x="4029632" y="4546600"/>
                  </a:lnTo>
                  <a:lnTo>
                    <a:pt x="3996916" y="4572000"/>
                  </a:lnTo>
                  <a:lnTo>
                    <a:pt x="3963884" y="4610100"/>
                  </a:lnTo>
                  <a:lnTo>
                    <a:pt x="3896883" y="4660900"/>
                  </a:lnTo>
                  <a:lnTo>
                    <a:pt x="3862920" y="4699000"/>
                  </a:lnTo>
                  <a:lnTo>
                    <a:pt x="3794082" y="4749800"/>
                  </a:lnTo>
                  <a:lnTo>
                    <a:pt x="3759212" y="4787900"/>
                  </a:lnTo>
                  <a:lnTo>
                    <a:pt x="3652834" y="4864100"/>
                  </a:lnTo>
                  <a:lnTo>
                    <a:pt x="3543857" y="4940300"/>
                  </a:lnTo>
                  <a:lnTo>
                    <a:pt x="3394641" y="5041900"/>
                  </a:lnTo>
                  <a:lnTo>
                    <a:pt x="3241110" y="5143500"/>
                  </a:lnTo>
                  <a:lnTo>
                    <a:pt x="3202074" y="5168900"/>
                  </a:lnTo>
                  <a:lnTo>
                    <a:pt x="3162781" y="5181600"/>
                  </a:lnTo>
                  <a:lnTo>
                    <a:pt x="3083439" y="5232400"/>
                  </a:lnTo>
                  <a:lnTo>
                    <a:pt x="3043394" y="5245100"/>
                  </a:lnTo>
                  <a:lnTo>
                    <a:pt x="2962572" y="5295900"/>
                  </a:lnTo>
                  <a:lnTo>
                    <a:pt x="2921800" y="5308600"/>
                  </a:lnTo>
                  <a:lnTo>
                    <a:pt x="2880790" y="5334000"/>
                  </a:lnTo>
                  <a:lnTo>
                    <a:pt x="2839546" y="5346700"/>
                  </a:lnTo>
                  <a:lnTo>
                    <a:pt x="2798071" y="5372100"/>
                  </a:lnTo>
                  <a:lnTo>
                    <a:pt x="2756366" y="5384800"/>
                  </a:lnTo>
                  <a:lnTo>
                    <a:pt x="2714436" y="5410200"/>
                  </a:lnTo>
                  <a:lnTo>
                    <a:pt x="2629906" y="5435600"/>
                  </a:lnTo>
                  <a:lnTo>
                    <a:pt x="2587313" y="5461000"/>
                  </a:lnTo>
                  <a:lnTo>
                    <a:pt x="2458251" y="5499100"/>
                  </a:lnTo>
                  <a:lnTo>
                    <a:pt x="2414812" y="5524500"/>
                  </a:lnTo>
                  <a:lnTo>
                    <a:pt x="2060164" y="5626100"/>
                  </a:lnTo>
                  <a:close/>
                </a:path>
                <a:path w="5386705" h="5740400">
                  <a:moveTo>
                    <a:pt x="1878363" y="5664200"/>
                  </a:moveTo>
                  <a:lnTo>
                    <a:pt x="179029" y="5664200"/>
                  </a:lnTo>
                  <a:lnTo>
                    <a:pt x="42411" y="5626100"/>
                  </a:lnTo>
                  <a:lnTo>
                    <a:pt x="2014981" y="5626100"/>
                  </a:lnTo>
                  <a:lnTo>
                    <a:pt x="1878363" y="5664200"/>
                  </a:lnTo>
                  <a:close/>
                </a:path>
                <a:path w="5386705" h="5740400">
                  <a:moveTo>
                    <a:pt x="1740196" y="5689600"/>
                  </a:moveTo>
                  <a:lnTo>
                    <a:pt x="317196" y="5689600"/>
                  </a:lnTo>
                  <a:lnTo>
                    <a:pt x="224917" y="5664200"/>
                  </a:lnTo>
                  <a:lnTo>
                    <a:pt x="1832476" y="5664200"/>
                  </a:lnTo>
                  <a:lnTo>
                    <a:pt x="1740196" y="5689600"/>
                  </a:lnTo>
                  <a:close/>
                </a:path>
                <a:path w="5386705" h="5740400">
                  <a:moveTo>
                    <a:pt x="1647261" y="5702300"/>
                  </a:moveTo>
                  <a:lnTo>
                    <a:pt x="410131" y="5702300"/>
                  </a:lnTo>
                  <a:lnTo>
                    <a:pt x="363583" y="5689600"/>
                  </a:lnTo>
                  <a:lnTo>
                    <a:pt x="1693809" y="5689600"/>
                  </a:lnTo>
                  <a:lnTo>
                    <a:pt x="1647261" y="5702300"/>
                  </a:lnTo>
                  <a:close/>
                </a:path>
                <a:path w="5386705" h="5740400">
                  <a:moveTo>
                    <a:pt x="1553692" y="5715000"/>
                  </a:moveTo>
                  <a:lnTo>
                    <a:pt x="503701" y="5715000"/>
                  </a:lnTo>
                  <a:lnTo>
                    <a:pt x="456838" y="5702300"/>
                  </a:lnTo>
                  <a:lnTo>
                    <a:pt x="1600554" y="5702300"/>
                  </a:lnTo>
                  <a:lnTo>
                    <a:pt x="1553692" y="5715000"/>
                  </a:lnTo>
                  <a:close/>
                </a:path>
                <a:path w="5386705" h="5740400">
                  <a:moveTo>
                    <a:pt x="1459510" y="5727700"/>
                  </a:moveTo>
                  <a:lnTo>
                    <a:pt x="597882" y="5727700"/>
                  </a:lnTo>
                  <a:lnTo>
                    <a:pt x="550716" y="5715000"/>
                  </a:lnTo>
                  <a:lnTo>
                    <a:pt x="1506676" y="5715000"/>
                  </a:lnTo>
                  <a:lnTo>
                    <a:pt x="1459510" y="5727700"/>
                  </a:lnTo>
                  <a:close/>
                </a:path>
                <a:path w="5386705" h="5740400">
                  <a:moveTo>
                    <a:pt x="1317137" y="5740400"/>
                  </a:moveTo>
                  <a:lnTo>
                    <a:pt x="740256" y="5740400"/>
                  </a:lnTo>
                  <a:lnTo>
                    <a:pt x="692655" y="5727700"/>
                  </a:lnTo>
                  <a:lnTo>
                    <a:pt x="1364738" y="5727700"/>
                  </a:lnTo>
                  <a:lnTo>
                    <a:pt x="1317137" y="57404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724" y="3718818"/>
              <a:ext cx="104775" cy="1047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724" y="4099818"/>
              <a:ext cx="104775" cy="104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4480818"/>
              <a:ext cx="104775" cy="1047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724" y="4861818"/>
              <a:ext cx="104775" cy="1047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724" y="5242818"/>
              <a:ext cx="104775" cy="104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724" y="5623818"/>
              <a:ext cx="104775" cy="10477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463" y="8375918"/>
            <a:ext cx="7943849" cy="7143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5463" y="7316692"/>
            <a:ext cx="5810249" cy="6095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68153" y="8330641"/>
            <a:ext cx="7943849" cy="895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68153" y="7108423"/>
            <a:ext cx="7943849" cy="89534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74767" y="1611581"/>
            <a:ext cx="8899525" cy="510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3.3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멀티모달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(RoBERTa,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KoELECTRA)</a:t>
            </a:r>
            <a:endParaRPr sz="2400">
              <a:latin typeface="Noto Sans CJK JP Regular"/>
              <a:cs typeface="Noto Sans CJK JP Regular"/>
            </a:endParaRPr>
          </a:p>
          <a:p>
            <a:pPr marL="78740">
              <a:lnSpc>
                <a:spcPct val="100000"/>
              </a:lnSpc>
              <a:spcBef>
                <a:spcPts val="2355"/>
              </a:spcBef>
            </a:pPr>
            <a:r>
              <a:rPr sz="3150" b="1" spc="355" dirty="0">
                <a:solidFill>
                  <a:srgbClr val="0E138C"/>
                </a:solidFill>
                <a:latin typeface="UnDinaru"/>
                <a:cs typeface="UnDinaru"/>
              </a:rPr>
              <a:t>6th</a:t>
            </a:r>
            <a:r>
              <a:rPr sz="3150" b="1" spc="1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spc="175" dirty="0">
                <a:solidFill>
                  <a:srgbClr val="0E138C"/>
                </a:solidFill>
                <a:latin typeface="UnDinaru"/>
                <a:cs typeface="UnDinaru"/>
              </a:rPr>
              <a:t>Step.학습</a:t>
            </a:r>
            <a:endParaRPr sz="3150">
              <a:latin typeface="UnDinaru"/>
              <a:cs typeface="UnDinaru"/>
            </a:endParaRPr>
          </a:p>
          <a:p>
            <a:pPr marL="99695">
              <a:lnSpc>
                <a:spcPct val="100000"/>
              </a:lnSpc>
              <a:spcBef>
                <a:spcPts val="1935"/>
              </a:spcBef>
            </a:pP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-</a:t>
            </a:r>
            <a:r>
              <a:rPr sz="2150" b="1" spc="12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155" dirty="0">
                <a:solidFill>
                  <a:srgbClr val="0E138C"/>
                </a:solidFill>
                <a:latin typeface="UnDinaru"/>
                <a:cs typeface="UnDinaru"/>
              </a:rPr>
              <a:t>scaler</a:t>
            </a:r>
            <a:r>
              <a:rPr sz="2150" b="1" spc="12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0" dirty="0">
                <a:solidFill>
                  <a:srgbClr val="0E138C"/>
                </a:solidFill>
                <a:latin typeface="UnDinaru"/>
                <a:cs typeface="UnDinaru"/>
              </a:rPr>
              <a:t>사용(표준화)</a:t>
            </a:r>
            <a:endParaRPr sz="2150">
              <a:latin typeface="UnDinaru"/>
              <a:cs typeface="UnDinaru"/>
            </a:endParaRPr>
          </a:p>
          <a:p>
            <a:pPr marL="317500" marR="1518285">
              <a:lnSpc>
                <a:spcPct val="116300"/>
              </a:lnSpc>
              <a:spcBef>
                <a:spcPts val="1595"/>
              </a:spcBef>
            </a:pP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임베딩</a:t>
            </a:r>
            <a:r>
              <a:rPr sz="2150" b="1" spc="2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생성:</a:t>
            </a:r>
            <a:r>
              <a:rPr sz="2150" b="1" spc="-8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각</a:t>
            </a:r>
            <a:r>
              <a:rPr sz="2150" b="1" spc="2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45" dirty="0">
                <a:solidFill>
                  <a:srgbClr val="0E138C"/>
                </a:solidFill>
                <a:latin typeface="UnDinaru"/>
                <a:cs typeface="UnDinaru"/>
              </a:rPr>
              <a:t>사전</a:t>
            </a:r>
            <a:r>
              <a:rPr sz="2150" b="1" spc="2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학습된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모델에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45" dirty="0">
                <a:solidFill>
                  <a:srgbClr val="0E138C"/>
                </a:solidFill>
                <a:latin typeface="UnDinaru"/>
                <a:cs typeface="UnDinaru"/>
              </a:rPr>
              <a:t>대해</a:t>
            </a:r>
            <a:r>
              <a:rPr sz="2150" b="1" spc="2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텍스트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70" dirty="0">
                <a:solidFill>
                  <a:srgbClr val="0E138C"/>
                </a:solidFill>
                <a:latin typeface="UnDinaru"/>
                <a:cs typeface="UnDinaru"/>
              </a:rPr>
              <a:t>임베딩을</a:t>
            </a:r>
            <a:r>
              <a:rPr sz="2150" b="1" spc="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45" dirty="0">
                <a:solidFill>
                  <a:srgbClr val="0E138C"/>
                </a:solidFill>
                <a:latin typeface="UnDinaru"/>
                <a:cs typeface="UnDinaru"/>
              </a:rPr>
              <a:t>생성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데이터</a:t>
            </a:r>
            <a:r>
              <a:rPr sz="2150" b="1" spc="2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분리:</a:t>
            </a:r>
            <a:r>
              <a:rPr sz="2150" b="1" spc="-6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175" dirty="0">
                <a:solidFill>
                  <a:srgbClr val="0E138C"/>
                </a:solidFill>
                <a:latin typeface="UnDinaru"/>
                <a:cs typeface="UnDinaru"/>
              </a:rPr>
              <a:t>train_test_split훈련</a:t>
            </a:r>
            <a:r>
              <a:rPr sz="2150" b="1" spc="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세트,</a:t>
            </a:r>
            <a:r>
              <a:rPr sz="2150" b="1" spc="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테스트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세트로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5" dirty="0">
                <a:solidFill>
                  <a:srgbClr val="0E138C"/>
                </a:solidFill>
                <a:latin typeface="UnDinaru"/>
                <a:cs typeface="UnDinaru"/>
              </a:rPr>
              <a:t>분리</a:t>
            </a:r>
            <a:endParaRPr sz="2150">
              <a:latin typeface="UnDinaru"/>
              <a:cs typeface="UnDinaru"/>
            </a:endParaRPr>
          </a:p>
          <a:p>
            <a:pPr marL="317500" marR="5080">
              <a:lnSpc>
                <a:spcPct val="116300"/>
              </a:lnSpc>
            </a:pP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데이터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50" dirty="0">
                <a:solidFill>
                  <a:srgbClr val="0E138C"/>
                </a:solidFill>
                <a:latin typeface="UnDinaru"/>
                <a:cs typeface="UnDinaru"/>
              </a:rPr>
              <a:t>표준화:</a:t>
            </a:r>
            <a:r>
              <a:rPr sz="2150" b="1" spc="-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175" dirty="0">
                <a:solidFill>
                  <a:srgbClr val="0E138C"/>
                </a:solidFill>
                <a:latin typeface="UnDinaru"/>
                <a:cs typeface="UnDinaru"/>
              </a:rPr>
              <a:t>StandardScaler를</a:t>
            </a:r>
            <a:r>
              <a:rPr sz="2150" b="1" spc="3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사용해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45" dirty="0">
                <a:solidFill>
                  <a:srgbClr val="0E138C"/>
                </a:solidFill>
                <a:latin typeface="UnDinaru"/>
                <a:cs typeface="UnDinaru"/>
              </a:rPr>
              <a:t>훈련</a:t>
            </a:r>
            <a:r>
              <a:rPr sz="2150" b="1" spc="2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및</a:t>
            </a:r>
            <a:r>
              <a:rPr sz="2150" b="1" spc="3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테스트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70" dirty="0">
                <a:solidFill>
                  <a:srgbClr val="0E138C"/>
                </a:solidFill>
                <a:latin typeface="UnDinaru"/>
                <a:cs typeface="UnDinaru"/>
              </a:rPr>
              <a:t>데이터를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10" dirty="0">
                <a:solidFill>
                  <a:srgbClr val="0E138C"/>
                </a:solidFill>
                <a:latin typeface="UnDinaru"/>
                <a:cs typeface="UnDinaru"/>
              </a:rPr>
              <a:t>표준화 </a:t>
            </a:r>
            <a:r>
              <a:rPr sz="2150" b="1" spc="-145" dirty="0">
                <a:solidFill>
                  <a:srgbClr val="0E138C"/>
                </a:solidFill>
                <a:latin typeface="UnDinaru"/>
                <a:cs typeface="UnDinaru"/>
              </a:rPr>
              <a:t>차원</a:t>
            </a:r>
            <a:r>
              <a:rPr sz="2150" b="1" spc="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확장:</a:t>
            </a:r>
            <a:r>
              <a:rPr sz="2150" b="1" spc="-8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45" dirty="0">
                <a:solidFill>
                  <a:srgbClr val="0E138C"/>
                </a:solidFill>
                <a:latin typeface="UnDinaru"/>
                <a:cs typeface="UnDinaru"/>
              </a:rPr>
              <a:t>입력</a:t>
            </a:r>
            <a:r>
              <a:rPr sz="2150" b="1" spc="2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70" dirty="0">
                <a:solidFill>
                  <a:srgbClr val="0E138C"/>
                </a:solidFill>
                <a:latin typeface="UnDinaru"/>
                <a:cs typeface="UnDinaru"/>
              </a:rPr>
              <a:t>데이터를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모델이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처리할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수</a:t>
            </a:r>
            <a:r>
              <a:rPr sz="2150" b="1" spc="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45" dirty="0">
                <a:solidFill>
                  <a:srgbClr val="0E138C"/>
                </a:solidFill>
                <a:latin typeface="UnDinaru"/>
                <a:cs typeface="UnDinaru"/>
              </a:rPr>
              <a:t>있는</a:t>
            </a:r>
            <a:r>
              <a:rPr sz="2150" b="1" spc="2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형태로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차원을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5" dirty="0">
                <a:solidFill>
                  <a:srgbClr val="0E138C"/>
                </a:solidFill>
                <a:latin typeface="UnDinaru"/>
                <a:cs typeface="UnDinaru"/>
              </a:rPr>
              <a:t>확장</a:t>
            </a:r>
            <a:endParaRPr sz="2150">
              <a:latin typeface="UnDinaru"/>
              <a:cs typeface="UnDinaru"/>
            </a:endParaRPr>
          </a:p>
          <a:p>
            <a:pPr marL="317500" marR="262890">
              <a:lnSpc>
                <a:spcPct val="116300"/>
              </a:lnSpc>
            </a:pPr>
            <a:r>
              <a:rPr sz="2150" b="1" spc="-145" dirty="0">
                <a:solidFill>
                  <a:srgbClr val="0E138C"/>
                </a:solidFill>
                <a:latin typeface="UnDinaru"/>
                <a:cs typeface="UnDinaru"/>
              </a:rPr>
              <a:t>모델</a:t>
            </a:r>
            <a:r>
              <a:rPr sz="2150" b="1" spc="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훈련:</a:t>
            </a:r>
            <a:r>
              <a:rPr sz="2150" b="1" spc="-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175" dirty="0">
                <a:solidFill>
                  <a:srgbClr val="0E138C"/>
                </a:solidFill>
                <a:latin typeface="UnDinaru"/>
                <a:cs typeface="UnDinaru"/>
              </a:rPr>
              <a:t>custom_model을</a:t>
            </a:r>
            <a:r>
              <a:rPr sz="2150" b="1" spc="2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사용해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모델을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80" dirty="0">
                <a:solidFill>
                  <a:srgbClr val="0E138C"/>
                </a:solidFill>
                <a:latin typeface="UnDinaru"/>
                <a:cs typeface="UnDinaru"/>
              </a:rPr>
              <a:t>빌드하고,</a:t>
            </a:r>
            <a:r>
              <a:rPr sz="2150" b="1" spc="2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훈련을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25" dirty="0">
                <a:solidFill>
                  <a:srgbClr val="0E138C"/>
                </a:solidFill>
                <a:latin typeface="UnDinaru"/>
                <a:cs typeface="UnDinaru"/>
              </a:rPr>
              <a:t>진행</a:t>
            </a:r>
            <a:r>
              <a:rPr sz="2150" b="1" spc="5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45" dirty="0">
                <a:solidFill>
                  <a:srgbClr val="0E138C"/>
                </a:solidFill>
                <a:latin typeface="UnDinaru"/>
                <a:cs typeface="UnDinaru"/>
              </a:rPr>
              <a:t>모델</a:t>
            </a:r>
            <a:r>
              <a:rPr sz="2150" b="1" spc="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평가: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테스트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70" dirty="0">
                <a:solidFill>
                  <a:srgbClr val="0E138C"/>
                </a:solidFill>
                <a:latin typeface="UnDinaru"/>
                <a:cs typeface="UnDinaru"/>
              </a:rPr>
              <a:t>데이터를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사용해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모델의</a:t>
            </a:r>
            <a:r>
              <a:rPr sz="2150" b="1" spc="3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성능을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70" dirty="0">
                <a:solidFill>
                  <a:srgbClr val="0E138C"/>
                </a:solidFill>
                <a:latin typeface="UnDinaru"/>
                <a:cs typeface="UnDinaru"/>
              </a:rPr>
              <a:t>평가하고</a:t>
            </a:r>
            <a:r>
              <a:rPr sz="2150" b="1" spc="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70" dirty="0">
                <a:solidFill>
                  <a:srgbClr val="0E138C"/>
                </a:solidFill>
                <a:latin typeface="UnDinaru"/>
                <a:cs typeface="UnDinaru"/>
              </a:rPr>
              <a:t>정확도를</a:t>
            </a:r>
            <a:r>
              <a:rPr sz="2150" b="1" spc="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35" dirty="0">
                <a:solidFill>
                  <a:srgbClr val="0E138C"/>
                </a:solidFill>
                <a:latin typeface="UnDinaru"/>
                <a:cs typeface="UnDinaru"/>
              </a:rPr>
              <a:t>출력</a:t>
            </a:r>
            <a:endParaRPr sz="2150">
              <a:latin typeface="UnDinaru"/>
              <a:cs typeface="UnDinaru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sz="3150" b="1" spc="225" dirty="0">
                <a:solidFill>
                  <a:srgbClr val="0E138C"/>
                </a:solidFill>
                <a:latin typeface="UnDinaru"/>
                <a:cs typeface="UnDinaru"/>
              </a:rPr>
              <a:t>batch_size=64,</a:t>
            </a:r>
            <a:r>
              <a:rPr sz="3150" b="1" spc="1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spc="210" dirty="0">
                <a:solidFill>
                  <a:srgbClr val="0E138C"/>
                </a:solidFill>
                <a:latin typeface="UnDinaru"/>
                <a:cs typeface="UnDinaru"/>
              </a:rPr>
              <a:t>epochs=10로</a:t>
            </a:r>
            <a:r>
              <a:rPr sz="3150" b="1" spc="1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spc="-254" dirty="0">
                <a:solidFill>
                  <a:srgbClr val="0E138C"/>
                </a:solidFill>
                <a:latin typeface="UnDinaru"/>
                <a:cs typeface="UnDinaru"/>
              </a:rPr>
              <a:t>통일</a:t>
            </a:r>
            <a:r>
              <a:rPr sz="3150" b="1" spc="15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spc="-254" dirty="0">
                <a:solidFill>
                  <a:srgbClr val="0E138C"/>
                </a:solidFill>
                <a:latin typeface="UnDinaru"/>
                <a:cs typeface="UnDinaru"/>
              </a:rPr>
              <a:t>후</a:t>
            </a:r>
            <a:r>
              <a:rPr sz="3150" b="1" spc="1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150" b="1" spc="-280" dirty="0">
                <a:solidFill>
                  <a:srgbClr val="0E138C"/>
                </a:solidFill>
                <a:latin typeface="UnDinaru"/>
                <a:cs typeface="UnDinaru"/>
              </a:rPr>
              <a:t>진행</a:t>
            </a:r>
            <a:endParaRPr sz="3150">
              <a:latin typeface="UnDinaru"/>
              <a:cs typeface="UnDinar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7072" y="9614453"/>
            <a:ext cx="5994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-</a:t>
            </a:r>
            <a:r>
              <a:rPr sz="2000" spc="-1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18</a:t>
            </a:r>
            <a:r>
              <a:rPr sz="2000" spc="-1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-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0930" y="9364662"/>
            <a:ext cx="226441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오디오</a:t>
            </a:r>
            <a:r>
              <a:rPr sz="2150" b="1" spc="9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-</a:t>
            </a:r>
            <a:r>
              <a:rPr sz="2150" b="1" spc="9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225" dirty="0">
                <a:solidFill>
                  <a:srgbClr val="0E138C"/>
                </a:solidFill>
                <a:latin typeface="UnDinaru"/>
                <a:cs typeface="UnDinaru"/>
              </a:rPr>
              <a:t>mfcc</a:t>
            </a:r>
            <a:r>
              <a:rPr sz="2150" b="1" spc="9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125" dirty="0">
                <a:solidFill>
                  <a:srgbClr val="0E138C"/>
                </a:solidFill>
                <a:latin typeface="UnDinaru"/>
                <a:cs typeface="UnDinaru"/>
              </a:rPr>
              <a:t>사용</a:t>
            </a:r>
            <a:endParaRPr sz="2150">
              <a:latin typeface="UnDinaru"/>
              <a:cs typeface="UnDinaru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90378" y="9451865"/>
            <a:ext cx="4097654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165" dirty="0">
                <a:solidFill>
                  <a:srgbClr val="0E138C"/>
                </a:solidFill>
                <a:latin typeface="UnDinaru"/>
                <a:cs typeface="UnDinaru"/>
              </a:rPr>
              <a:t>오디오</a:t>
            </a:r>
            <a:r>
              <a:rPr sz="2150" b="1" spc="10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-</a:t>
            </a:r>
            <a:r>
              <a:rPr sz="2150" b="1" spc="10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204" dirty="0">
                <a:solidFill>
                  <a:srgbClr val="0E138C"/>
                </a:solidFill>
                <a:latin typeface="UnDinaru"/>
                <a:cs typeface="UnDinaru"/>
              </a:rPr>
              <a:t>mel</a:t>
            </a:r>
            <a:r>
              <a:rPr sz="2150" b="1" spc="10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dirty="0">
                <a:solidFill>
                  <a:srgbClr val="0E138C"/>
                </a:solidFill>
                <a:latin typeface="UnDinaru"/>
                <a:cs typeface="UnDinaru"/>
              </a:rPr>
              <a:t>-</a:t>
            </a:r>
            <a:r>
              <a:rPr sz="2150" b="1" spc="10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185" dirty="0">
                <a:solidFill>
                  <a:srgbClr val="0E138C"/>
                </a:solidFill>
                <a:latin typeface="UnDinaru"/>
                <a:cs typeface="UnDinaru"/>
              </a:rPr>
              <a:t>spectrogram</a:t>
            </a:r>
            <a:r>
              <a:rPr sz="2150" b="1" spc="10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150" b="1" spc="-70" dirty="0">
                <a:solidFill>
                  <a:srgbClr val="0E138C"/>
                </a:solidFill>
                <a:latin typeface="UnDinaru"/>
                <a:cs typeface="UnDinaru"/>
              </a:rPr>
              <a:t>사용</a:t>
            </a:r>
            <a:endParaRPr sz="2150">
              <a:latin typeface="UnDinaru"/>
              <a:cs typeface="UnDinar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245" y="647700"/>
            <a:ext cx="17597755" cy="10287000"/>
            <a:chOff x="690719" y="0"/>
            <a:chExt cx="17597755" cy="10287000"/>
          </a:xfrm>
        </p:grpSpPr>
        <p:sp>
          <p:nvSpPr>
            <p:cNvPr id="3" name="object 3"/>
            <p:cNvSpPr/>
            <p:nvPr/>
          </p:nvSpPr>
          <p:spPr>
            <a:xfrm>
              <a:off x="690719" y="2862720"/>
              <a:ext cx="14848840" cy="7416800"/>
            </a:xfrm>
            <a:custGeom>
              <a:avLst/>
              <a:gdLst/>
              <a:ahLst/>
              <a:cxnLst/>
              <a:rect l="l" t="t" r="r" b="b"/>
              <a:pathLst>
                <a:path w="14848840" h="7416800">
                  <a:moveTo>
                    <a:pt x="7912399" y="12699"/>
                  </a:moveTo>
                  <a:lnTo>
                    <a:pt x="6936028" y="12699"/>
                  </a:lnTo>
                  <a:lnTo>
                    <a:pt x="6996610" y="0"/>
                  </a:lnTo>
                  <a:lnTo>
                    <a:pt x="7851817" y="0"/>
                  </a:lnTo>
                  <a:lnTo>
                    <a:pt x="7912399" y="12699"/>
                  </a:lnTo>
                  <a:close/>
                </a:path>
                <a:path w="14848840" h="7416800">
                  <a:moveTo>
                    <a:pt x="8093345" y="25399"/>
                  </a:moveTo>
                  <a:lnTo>
                    <a:pt x="6755081" y="25399"/>
                  </a:lnTo>
                  <a:lnTo>
                    <a:pt x="6815262" y="12699"/>
                  </a:lnTo>
                  <a:lnTo>
                    <a:pt x="8033165" y="12699"/>
                  </a:lnTo>
                  <a:lnTo>
                    <a:pt x="8093345" y="25399"/>
                  </a:lnTo>
                  <a:close/>
                </a:path>
                <a:path w="14848840" h="7416800">
                  <a:moveTo>
                    <a:pt x="8213292" y="38099"/>
                  </a:moveTo>
                  <a:lnTo>
                    <a:pt x="6635135" y="38099"/>
                  </a:lnTo>
                  <a:lnTo>
                    <a:pt x="6695038" y="25399"/>
                  </a:lnTo>
                  <a:lnTo>
                    <a:pt x="8153388" y="25399"/>
                  </a:lnTo>
                  <a:lnTo>
                    <a:pt x="8213292" y="38099"/>
                  </a:lnTo>
                  <a:close/>
                </a:path>
                <a:path w="14848840" h="7416800">
                  <a:moveTo>
                    <a:pt x="8332672" y="50799"/>
                  </a:moveTo>
                  <a:lnTo>
                    <a:pt x="6515754" y="50799"/>
                  </a:lnTo>
                  <a:lnTo>
                    <a:pt x="6575373" y="38099"/>
                  </a:lnTo>
                  <a:lnTo>
                    <a:pt x="8273054" y="38099"/>
                  </a:lnTo>
                  <a:lnTo>
                    <a:pt x="8332672" y="50799"/>
                  </a:lnTo>
                  <a:close/>
                </a:path>
                <a:path w="14848840" h="7416800">
                  <a:moveTo>
                    <a:pt x="8510650" y="76199"/>
                  </a:moveTo>
                  <a:lnTo>
                    <a:pt x="6337777" y="76199"/>
                  </a:lnTo>
                  <a:lnTo>
                    <a:pt x="6456280" y="50799"/>
                  </a:lnTo>
                  <a:lnTo>
                    <a:pt x="8392146" y="50799"/>
                  </a:lnTo>
                  <a:lnTo>
                    <a:pt x="8510650" y="76199"/>
                  </a:lnTo>
                  <a:close/>
                </a:path>
                <a:path w="14848840" h="7416800">
                  <a:moveTo>
                    <a:pt x="8804234" y="126999"/>
                  </a:moveTo>
                  <a:lnTo>
                    <a:pt x="6044192" y="126999"/>
                  </a:lnTo>
                  <a:lnTo>
                    <a:pt x="6278750" y="76199"/>
                  </a:lnTo>
                  <a:lnTo>
                    <a:pt x="8569676" y="76199"/>
                  </a:lnTo>
                  <a:lnTo>
                    <a:pt x="8804234" y="126999"/>
                  </a:lnTo>
                  <a:close/>
                </a:path>
                <a:path w="14848840" h="7416800">
                  <a:moveTo>
                    <a:pt x="3302639" y="7416799"/>
                  </a:moveTo>
                  <a:lnTo>
                    <a:pt x="0" y="7416799"/>
                  </a:lnTo>
                  <a:lnTo>
                    <a:pt x="248" y="7353299"/>
                  </a:lnTo>
                  <a:lnTo>
                    <a:pt x="994" y="7289799"/>
                  </a:lnTo>
                  <a:lnTo>
                    <a:pt x="2234" y="7238999"/>
                  </a:lnTo>
                  <a:lnTo>
                    <a:pt x="3967" y="7175499"/>
                  </a:lnTo>
                  <a:lnTo>
                    <a:pt x="6191" y="7111999"/>
                  </a:lnTo>
                  <a:lnTo>
                    <a:pt x="8904" y="7048499"/>
                  </a:lnTo>
                  <a:lnTo>
                    <a:pt x="12104" y="6984999"/>
                  </a:lnTo>
                  <a:lnTo>
                    <a:pt x="15789" y="6934199"/>
                  </a:lnTo>
                  <a:lnTo>
                    <a:pt x="19958" y="6870699"/>
                  </a:lnTo>
                  <a:lnTo>
                    <a:pt x="24608" y="6807199"/>
                  </a:lnTo>
                  <a:lnTo>
                    <a:pt x="29737" y="6743699"/>
                  </a:lnTo>
                  <a:lnTo>
                    <a:pt x="35344" y="6692899"/>
                  </a:lnTo>
                  <a:lnTo>
                    <a:pt x="41426" y="6629399"/>
                  </a:lnTo>
                  <a:lnTo>
                    <a:pt x="47982" y="6565899"/>
                  </a:lnTo>
                  <a:lnTo>
                    <a:pt x="55010" y="6515099"/>
                  </a:lnTo>
                  <a:lnTo>
                    <a:pt x="62508" y="6451599"/>
                  </a:lnTo>
                  <a:lnTo>
                    <a:pt x="70474" y="6388099"/>
                  </a:lnTo>
                  <a:lnTo>
                    <a:pt x="78905" y="6337299"/>
                  </a:lnTo>
                  <a:lnTo>
                    <a:pt x="87801" y="6273799"/>
                  </a:lnTo>
                  <a:lnTo>
                    <a:pt x="97160" y="6210299"/>
                  </a:lnTo>
                  <a:lnTo>
                    <a:pt x="106978" y="6159499"/>
                  </a:lnTo>
                  <a:lnTo>
                    <a:pt x="117255" y="6095999"/>
                  </a:lnTo>
                  <a:lnTo>
                    <a:pt x="127989" y="6032499"/>
                  </a:lnTo>
                  <a:lnTo>
                    <a:pt x="139177" y="5981699"/>
                  </a:lnTo>
                  <a:lnTo>
                    <a:pt x="150818" y="5918199"/>
                  </a:lnTo>
                  <a:lnTo>
                    <a:pt x="162909" y="5867399"/>
                  </a:lnTo>
                  <a:lnTo>
                    <a:pt x="175450" y="5803899"/>
                  </a:lnTo>
                  <a:lnTo>
                    <a:pt x="188437" y="5753099"/>
                  </a:lnTo>
                  <a:lnTo>
                    <a:pt x="201870" y="5689599"/>
                  </a:lnTo>
                  <a:lnTo>
                    <a:pt x="215745" y="5638799"/>
                  </a:lnTo>
                  <a:lnTo>
                    <a:pt x="230062" y="5575299"/>
                  </a:lnTo>
                  <a:lnTo>
                    <a:pt x="244818" y="5524499"/>
                  </a:lnTo>
                  <a:lnTo>
                    <a:pt x="260012" y="5460999"/>
                  </a:lnTo>
                  <a:lnTo>
                    <a:pt x="275641" y="5410199"/>
                  </a:lnTo>
                  <a:lnTo>
                    <a:pt x="291704" y="5346699"/>
                  </a:lnTo>
                  <a:lnTo>
                    <a:pt x="308198" y="5295899"/>
                  </a:lnTo>
                  <a:lnTo>
                    <a:pt x="325123" y="5232399"/>
                  </a:lnTo>
                  <a:lnTo>
                    <a:pt x="342475" y="5181599"/>
                  </a:lnTo>
                  <a:lnTo>
                    <a:pt x="360253" y="5130799"/>
                  </a:lnTo>
                  <a:lnTo>
                    <a:pt x="378455" y="5067299"/>
                  </a:lnTo>
                  <a:lnTo>
                    <a:pt x="397079" y="5016499"/>
                  </a:lnTo>
                  <a:lnTo>
                    <a:pt x="416124" y="4965699"/>
                  </a:lnTo>
                  <a:lnTo>
                    <a:pt x="435586" y="4902199"/>
                  </a:lnTo>
                  <a:lnTo>
                    <a:pt x="455466" y="4851399"/>
                  </a:lnTo>
                  <a:lnTo>
                    <a:pt x="475759" y="4800599"/>
                  </a:lnTo>
                  <a:lnTo>
                    <a:pt x="496465" y="4737099"/>
                  </a:lnTo>
                  <a:lnTo>
                    <a:pt x="517582" y="4686299"/>
                  </a:lnTo>
                  <a:lnTo>
                    <a:pt x="539108" y="4635499"/>
                  </a:lnTo>
                  <a:lnTo>
                    <a:pt x="561041" y="4584699"/>
                  </a:lnTo>
                  <a:lnTo>
                    <a:pt x="583378" y="4533899"/>
                  </a:lnTo>
                  <a:lnTo>
                    <a:pt x="606119" y="4470399"/>
                  </a:lnTo>
                  <a:lnTo>
                    <a:pt x="629261" y="4419599"/>
                  </a:lnTo>
                  <a:lnTo>
                    <a:pt x="652802" y="4368799"/>
                  </a:lnTo>
                  <a:lnTo>
                    <a:pt x="676740" y="4317999"/>
                  </a:lnTo>
                  <a:lnTo>
                    <a:pt x="701074" y="4267199"/>
                  </a:lnTo>
                  <a:lnTo>
                    <a:pt x="725801" y="4216399"/>
                  </a:lnTo>
                  <a:lnTo>
                    <a:pt x="750919" y="4165599"/>
                  </a:lnTo>
                  <a:lnTo>
                    <a:pt x="776428" y="4114799"/>
                  </a:lnTo>
                  <a:lnTo>
                    <a:pt x="802324" y="4051299"/>
                  </a:lnTo>
                  <a:lnTo>
                    <a:pt x="828606" y="4000499"/>
                  </a:lnTo>
                  <a:lnTo>
                    <a:pt x="855272" y="3949699"/>
                  </a:lnTo>
                  <a:lnTo>
                    <a:pt x="882320" y="3898899"/>
                  </a:lnTo>
                  <a:lnTo>
                    <a:pt x="909748" y="3848099"/>
                  </a:lnTo>
                  <a:lnTo>
                    <a:pt x="937555" y="3797299"/>
                  </a:lnTo>
                  <a:lnTo>
                    <a:pt x="965737" y="3759199"/>
                  </a:lnTo>
                  <a:lnTo>
                    <a:pt x="994294" y="3708399"/>
                  </a:lnTo>
                  <a:lnTo>
                    <a:pt x="1023224" y="3657599"/>
                  </a:lnTo>
                  <a:lnTo>
                    <a:pt x="1052524" y="3606799"/>
                  </a:lnTo>
                  <a:lnTo>
                    <a:pt x="1082193" y="3555999"/>
                  </a:lnTo>
                  <a:lnTo>
                    <a:pt x="1112228" y="3505199"/>
                  </a:lnTo>
                  <a:lnTo>
                    <a:pt x="1142628" y="3454399"/>
                  </a:lnTo>
                  <a:lnTo>
                    <a:pt x="1173392" y="3416299"/>
                  </a:lnTo>
                  <a:lnTo>
                    <a:pt x="1204516" y="3365499"/>
                  </a:lnTo>
                  <a:lnTo>
                    <a:pt x="1235999" y="3314699"/>
                  </a:lnTo>
                  <a:lnTo>
                    <a:pt x="1267840" y="3263899"/>
                  </a:lnTo>
                  <a:lnTo>
                    <a:pt x="1300036" y="3225799"/>
                  </a:lnTo>
                  <a:lnTo>
                    <a:pt x="1332585" y="3174999"/>
                  </a:lnTo>
                  <a:lnTo>
                    <a:pt x="1365486" y="3124199"/>
                  </a:lnTo>
                  <a:lnTo>
                    <a:pt x="1398737" y="3073399"/>
                  </a:lnTo>
                  <a:lnTo>
                    <a:pt x="1432335" y="3035299"/>
                  </a:lnTo>
                  <a:lnTo>
                    <a:pt x="1466278" y="2984499"/>
                  </a:lnTo>
                  <a:lnTo>
                    <a:pt x="1500566" y="2946399"/>
                  </a:lnTo>
                  <a:lnTo>
                    <a:pt x="1535195" y="2895599"/>
                  </a:lnTo>
                  <a:lnTo>
                    <a:pt x="1570165" y="2844799"/>
                  </a:lnTo>
                  <a:lnTo>
                    <a:pt x="1605473" y="2806699"/>
                  </a:lnTo>
                  <a:lnTo>
                    <a:pt x="1641116" y="2755899"/>
                  </a:lnTo>
                  <a:lnTo>
                    <a:pt x="1677095" y="2717799"/>
                  </a:lnTo>
                  <a:lnTo>
                    <a:pt x="1713405" y="2666999"/>
                  </a:lnTo>
                  <a:lnTo>
                    <a:pt x="1787016" y="2590799"/>
                  </a:lnTo>
                  <a:lnTo>
                    <a:pt x="1824312" y="2539999"/>
                  </a:lnTo>
                  <a:lnTo>
                    <a:pt x="1899876" y="2463799"/>
                  </a:lnTo>
                  <a:lnTo>
                    <a:pt x="1938141" y="2412999"/>
                  </a:lnTo>
                  <a:lnTo>
                    <a:pt x="2015626" y="2336799"/>
                  </a:lnTo>
                  <a:lnTo>
                    <a:pt x="2054842" y="2285999"/>
                  </a:lnTo>
                  <a:lnTo>
                    <a:pt x="2134211" y="2209799"/>
                  </a:lnTo>
                  <a:lnTo>
                    <a:pt x="2214819" y="2133599"/>
                  </a:lnTo>
                  <a:lnTo>
                    <a:pt x="2255582" y="2082799"/>
                  </a:lnTo>
                  <a:lnTo>
                    <a:pt x="2296649" y="2044699"/>
                  </a:lnTo>
                  <a:lnTo>
                    <a:pt x="2421653" y="1930399"/>
                  </a:lnTo>
                  <a:lnTo>
                    <a:pt x="2549323" y="1816099"/>
                  </a:lnTo>
                  <a:lnTo>
                    <a:pt x="2679605" y="1701799"/>
                  </a:lnTo>
                  <a:lnTo>
                    <a:pt x="2723604" y="1676399"/>
                  </a:lnTo>
                  <a:lnTo>
                    <a:pt x="2767886" y="1638299"/>
                  </a:lnTo>
                  <a:lnTo>
                    <a:pt x="2902409" y="1523999"/>
                  </a:lnTo>
                  <a:lnTo>
                    <a:pt x="2947803" y="1498599"/>
                  </a:lnTo>
                  <a:lnTo>
                    <a:pt x="3039408" y="1422399"/>
                  </a:lnTo>
                  <a:lnTo>
                    <a:pt x="3085615" y="1396999"/>
                  </a:lnTo>
                  <a:lnTo>
                    <a:pt x="3178831" y="1320799"/>
                  </a:lnTo>
                  <a:lnTo>
                    <a:pt x="3225835" y="1295399"/>
                  </a:lnTo>
                  <a:lnTo>
                    <a:pt x="3273101" y="1257299"/>
                  </a:lnTo>
                  <a:lnTo>
                    <a:pt x="3320626" y="1231899"/>
                  </a:lnTo>
                  <a:lnTo>
                    <a:pt x="3368410" y="1193799"/>
                  </a:lnTo>
                  <a:lnTo>
                    <a:pt x="3416449" y="1168399"/>
                  </a:lnTo>
                  <a:lnTo>
                    <a:pt x="3464743" y="1130299"/>
                  </a:lnTo>
                  <a:lnTo>
                    <a:pt x="3562085" y="1079499"/>
                  </a:lnTo>
                  <a:lnTo>
                    <a:pt x="3611129" y="1041399"/>
                  </a:lnTo>
                  <a:lnTo>
                    <a:pt x="3759733" y="965199"/>
                  </a:lnTo>
                  <a:lnTo>
                    <a:pt x="3809752" y="927099"/>
                  </a:lnTo>
                  <a:lnTo>
                    <a:pt x="4063389" y="800099"/>
                  </a:lnTo>
                  <a:lnTo>
                    <a:pt x="4534217" y="571499"/>
                  </a:lnTo>
                  <a:lnTo>
                    <a:pt x="4587617" y="558799"/>
                  </a:lnTo>
                  <a:lnTo>
                    <a:pt x="4695045" y="507999"/>
                  </a:lnTo>
                  <a:lnTo>
                    <a:pt x="4749070" y="495299"/>
                  </a:lnTo>
                  <a:lnTo>
                    <a:pt x="4857731" y="444499"/>
                  </a:lnTo>
                  <a:lnTo>
                    <a:pt x="4912363" y="431799"/>
                  </a:lnTo>
                  <a:lnTo>
                    <a:pt x="4967194" y="406399"/>
                  </a:lnTo>
                  <a:lnTo>
                    <a:pt x="5022222" y="393699"/>
                  </a:lnTo>
                  <a:lnTo>
                    <a:pt x="5077444" y="368299"/>
                  </a:lnTo>
                  <a:lnTo>
                    <a:pt x="5132860" y="355599"/>
                  </a:lnTo>
                  <a:lnTo>
                    <a:pt x="5188466" y="330199"/>
                  </a:lnTo>
                  <a:lnTo>
                    <a:pt x="5300245" y="304799"/>
                  </a:lnTo>
                  <a:lnTo>
                    <a:pt x="5356413" y="279399"/>
                  </a:lnTo>
                  <a:lnTo>
                    <a:pt x="5582901" y="228599"/>
                  </a:lnTo>
                  <a:lnTo>
                    <a:pt x="5639967" y="203199"/>
                  </a:lnTo>
                  <a:lnTo>
                    <a:pt x="5985949" y="126999"/>
                  </a:lnTo>
                  <a:lnTo>
                    <a:pt x="8862478" y="126999"/>
                  </a:lnTo>
                  <a:lnTo>
                    <a:pt x="9208459" y="203199"/>
                  </a:lnTo>
                  <a:lnTo>
                    <a:pt x="9265525" y="228599"/>
                  </a:lnTo>
                  <a:lnTo>
                    <a:pt x="9492013" y="279399"/>
                  </a:lnTo>
                  <a:lnTo>
                    <a:pt x="9548181" y="304799"/>
                  </a:lnTo>
                  <a:lnTo>
                    <a:pt x="9659960" y="330199"/>
                  </a:lnTo>
                  <a:lnTo>
                    <a:pt x="9715567" y="355599"/>
                  </a:lnTo>
                  <a:lnTo>
                    <a:pt x="9770982" y="368299"/>
                  </a:lnTo>
                  <a:lnTo>
                    <a:pt x="9826205" y="393699"/>
                  </a:lnTo>
                  <a:lnTo>
                    <a:pt x="9881232" y="406399"/>
                  </a:lnTo>
                  <a:lnTo>
                    <a:pt x="9936063" y="431799"/>
                  </a:lnTo>
                  <a:lnTo>
                    <a:pt x="9990696" y="444499"/>
                  </a:lnTo>
                  <a:lnTo>
                    <a:pt x="10099356" y="495299"/>
                  </a:lnTo>
                  <a:lnTo>
                    <a:pt x="10153381" y="507999"/>
                  </a:lnTo>
                  <a:lnTo>
                    <a:pt x="10260810" y="558799"/>
                  </a:lnTo>
                  <a:lnTo>
                    <a:pt x="10314210" y="571499"/>
                  </a:lnTo>
                  <a:lnTo>
                    <a:pt x="10785038" y="800099"/>
                  </a:lnTo>
                  <a:lnTo>
                    <a:pt x="11038675" y="927099"/>
                  </a:lnTo>
                  <a:lnTo>
                    <a:pt x="11088693" y="965199"/>
                  </a:lnTo>
                  <a:lnTo>
                    <a:pt x="11237297" y="1041399"/>
                  </a:lnTo>
                  <a:lnTo>
                    <a:pt x="11286342" y="1079499"/>
                  </a:lnTo>
                  <a:lnTo>
                    <a:pt x="11383683" y="1130299"/>
                  </a:lnTo>
                  <a:lnTo>
                    <a:pt x="11431977" y="1168399"/>
                  </a:lnTo>
                  <a:lnTo>
                    <a:pt x="11480016" y="1193799"/>
                  </a:lnTo>
                  <a:lnTo>
                    <a:pt x="11527800" y="1231899"/>
                  </a:lnTo>
                  <a:lnTo>
                    <a:pt x="11575326" y="1257299"/>
                  </a:lnTo>
                  <a:lnTo>
                    <a:pt x="11622591" y="1295399"/>
                  </a:lnTo>
                  <a:lnTo>
                    <a:pt x="11669596" y="1320799"/>
                  </a:lnTo>
                  <a:lnTo>
                    <a:pt x="11762811" y="1396999"/>
                  </a:lnTo>
                  <a:lnTo>
                    <a:pt x="11809019" y="1422399"/>
                  </a:lnTo>
                  <a:lnTo>
                    <a:pt x="11900624" y="1498599"/>
                  </a:lnTo>
                  <a:lnTo>
                    <a:pt x="11946017" y="1523999"/>
                  </a:lnTo>
                  <a:lnTo>
                    <a:pt x="12080540" y="1638299"/>
                  </a:lnTo>
                  <a:lnTo>
                    <a:pt x="12124822" y="1676399"/>
                  </a:lnTo>
                  <a:lnTo>
                    <a:pt x="12168822" y="1701799"/>
                  </a:lnTo>
                  <a:lnTo>
                    <a:pt x="12299104" y="1816099"/>
                  </a:lnTo>
                  <a:lnTo>
                    <a:pt x="12426773" y="1930399"/>
                  </a:lnTo>
                  <a:lnTo>
                    <a:pt x="12551777" y="2044699"/>
                  </a:lnTo>
                  <a:lnTo>
                    <a:pt x="12592844" y="2082799"/>
                  </a:lnTo>
                  <a:lnTo>
                    <a:pt x="12633607" y="2133599"/>
                  </a:lnTo>
                  <a:lnTo>
                    <a:pt x="12714215" y="2209799"/>
                  </a:lnTo>
                  <a:lnTo>
                    <a:pt x="12793585" y="2285999"/>
                  </a:lnTo>
                  <a:lnTo>
                    <a:pt x="12832801" y="2336799"/>
                  </a:lnTo>
                  <a:lnTo>
                    <a:pt x="12910285" y="2412999"/>
                  </a:lnTo>
                  <a:lnTo>
                    <a:pt x="12948550" y="2463799"/>
                  </a:lnTo>
                  <a:lnTo>
                    <a:pt x="13024115" y="2539999"/>
                  </a:lnTo>
                  <a:lnTo>
                    <a:pt x="13061411" y="2590799"/>
                  </a:lnTo>
                  <a:lnTo>
                    <a:pt x="13135021" y="2666999"/>
                  </a:lnTo>
                  <a:lnTo>
                    <a:pt x="13171332" y="2717799"/>
                  </a:lnTo>
                  <a:lnTo>
                    <a:pt x="13207310" y="2755899"/>
                  </a:lnTo>
                  <a:lnTo>
                    <a:pt x="13242954" y="2806699"/>
                  </a:lnTo>
                  <a:lnTo>
                    <a:pt x="13278261" y="2844799"/>
                  </a:lnTo>
                  <a:lnTo>
                    <a:pt x="13313231" y="2895599"/>
                  </a:lnTo>
                  <a:lnTo>
                    <a:pt x="13347860" y="2946399"/>
                  </a:lnTo>
                  <a:lnTo>
                    <a:pt x="13382148" y="2984499"/>
                  </a:lnTo>
                  <a:lnTo>
                    <a:pt x="13416092" y="3035299"/>
                  </a:lnTo>
                  <a:lnTo>
                    <a:pt x="13449690" y="3073399"/>
                  </a:lnTo>
                  <a:lnTo>
                    <a:pt x="13482940" y="3124199"/>
                  </a:lnTo>
                  <a:lnTo>
                    <a:pt x="13515841" y="3174999"/>
                  </a:lnTo>
                  <a:lnTo>
                    <a:pt x="13548390" y="3225799"/>
                  </a:lnTo>
                  <a:lnTo>
                    <a:pt x="13580586" y="3263899"/>
                  </a:lnTo>
                  <a:lnTo>
                    <a:pt x="13604467" y="3301999"/>
                  </a:lnTo>
                  <a:lnTo>
                    <a:pt x="7136284" y="3301999"/>
                  </a:lnTo>
                  <a:lnTo>
                    <a:pt x="7088794" y="3314699"/>
                  </a:lnTo>
                  <a:lnTo>
                    <a:pt x="6994266" y="3314699"/>
                  </a:lnTo>
                  <a:lnTo>
                    <a:pt x="6947236" y="3327399"/>
                  </a:lnTo>
                  <a:lnTo>
                    <a:pt x="6900364" y="3327399"/>
                  </a:lnTo>
                  <a:lnTo>
                    <a:pt x="6853655" y="3340099"/>
                  </a:lnTo>
                  <a:lnTo>
                    <a:pt x="6807112" y="3340099"/>
                  </a:lnTo>
                  <a:lnTo>
                    <a:pt x="6760737" y="3352799"/>
                  </a:lnTo>
                  <a:lnTo>
                    <a:pt x="6714533" y="3352799"/>
                  </a:lnTo>
                  <a:lnTo>
                    <a:pt x="6622653" y="3378199"/>
                  </a:lnTo>
                  <a:lnTo>
                    <a:pt x="6576982" y="3378199"/>
                  </a:lnTo>
                  <a:lnTo>
                    <a:pt x="6001085" y="3543299"/>
                  </a:lnTo>
                  <a:lnTo>
                    <a:pt x="5958263" y="3568699"/>
                  </a:lnTo>
                  <a:lnTo>
                    <a:pt x="5873300" y="3594099"/>
                  </a:lnTo>
                  <a:lnTo>
                    <a:pt x="5831165" y="3619499"/>
                  </a:lnTo>
                  <a:lnTo>
                    <a:pt x="5789265" y="3632199"/>
                  </a:lnTo>
                  <a:lnTo>
                    <a:pt x="5747604" y="3657599"/>
                  </a:lnTo>
                  <a:lnTo>
                    <a:pt x="5706185" y="3670299"/>
                  </a:lnTo>
                  <a:lnTo>
                    <a:pt x="5665010" y="3695699"/>
                  </a:lnTo>
                  <a:lnTo>
                    <a:pt x="5624082" y="3708399"/>
                  </a:lnTo>
                  <a:lnTo>
                    <a:pt x="5583405" y="3733799"/>
                  </a:lnTo>
                  <a:lnTo>
                    <a:pt x="5542981" y="3746499"/>
                  </a:lnTo>
                  <a:lnTo>
                    <a:pt x="5462907" y="3797299"/>
                  </a:lnTo>
                  <a:lnTo>
                    <a:pt x="5423262" y="3809999"/>
                  </a:lnTo>
                  <a:lnTo>
                    <a:pt x="5267372" y="3911599"/>
                  </a:lnTo>
                  <a:lnTo>
                    <a:pt x="5229086" y="3924299"/>
                  </a:lnTo>
                  <a:lnTo>
                    <a:pt x="5115927" y="4000499"/>
                  </a:lnTo>
                  <a:lnTo>
                    <a:pt x="5005379" y="4076699"/>
                  </a:lnTo>
                  <a:lnTo>
                    <a:pt x="4969123" y="4102099"/>
                  </a:lnTo>
                  <a:lnTo>
                    <a:pt x="4933170" y="4140199"/>
                  </a:lnTo>
                  <a:lnTo>
                    <a:pt x="4827154" y="4216399"/>
                  </a:lnTo>
                  <a:lnTo>
                    <a:pt x="4792440" y="4241799"/>
                  </a:lnTo>
                  <a:lnTo>
                    <a:pt x="4758044" y="4279899"/>
                  </a:lnTo>
                  <a:lnTo>
                    <a:pt x="4690215" y="4330699"/>
                  </a:lnTo>
                  <a:lnTo>
                    <a:pt x="4656789" y="4368799"/>
                  </a:lnTo>
                  <a:lnTo>
                    <a:pt x="4590928" y="4419599"/>
                  </a:lnTo>
                  <a:lnTo>
                    <a:pt x="4558500" y="4457699"/>
                  </a:lnTo>
                  <a:lnTo>
                    <a:pt x="4526410" y="4483099"/>
                  </a:lnTo>
                  <a:lnTo>
                    <a:pt x="4494662" y="4521199"/>
                  </a:lnTo>
                  <a:lnTo>
                    <a:pt x="4463259" y="4546599"/>
                  </a:lnTo>
                  <a:lnTo>
                    <a:pt x="4432203" y="4584699"/>
                  </a:lnTo>
                  <a:lnTo>
                    <a:pt x="4401498" y="4622799"/>
                  </a:lnTo>
                  <a:lnTo>
                    <a:pt x="4371147" y="4648199"/>
                  </a:lnTo>
                  <a:lnTo>
                    <a:pt x="4341153" y="4686299"/>
                  </a:lnTo>
                  <a:lnTo>
                    <a:pt x="4311519" y="4711699"/>
                  </a:lnTo>
                  <a:lnTo>
                    <a:pt x="4282248" y="4749799"/>
                  </a:lnTo>
                  <a:lnTo>
                    <a:pt x="4253343" y="4787899"/>
                  </a:lnTo>
                  <a:lnTo>
                    <a:pt x="4224807" y="4825999"/>
                  </a:lnTo>
                  <a:lnTo>
                    <a:pt x="4196643" y="4851399"/>
                  </a:lnTo>
                  <a:lnTo>
                    <a:pt x="4168854" y="4889499"/>
                  </a:lnTo>
                  <a:lnTo>
                    <a:pt x="4141444" y="4927599"/>
                  </a:lnTo>
                  <a:lnTo>
                    <a:pt x="4114414" y="4965699"/>
                  </a:lnTo>
                  <a:lnTo>
                    <a:pt x="4087769" y="5003799"/>
                  </a:lnTo>
                  <a:lnTo>
                    <a:pt x="4061511" y="5041899"/>
                  </a:lnTo>
                  <a:lnTo>
                    <a:pt x="4035643" y="5067299"/>
                  </a:lnTo>
                  <a:lnTo>
                    <a:pt x="4010169" y="5105399"/>
                  </a:lnTo>
                  <a:lnTo>
                    <a:pt x="3985091" y="5143499"/>
                  </a:lnTo>
                  <a:lnTo>
                    <a:pt x="3960412" y="5181599"/>
                  </a:lnTo>
                  <a:lnTo>
                    <a:pt x="3936136" y="5219699"/>
                  </a:lnTo>
                  <a:lnTo>
                    <a:pt x="3912266" y="5257799"/>
                  </a:lnTo>
                  <a:lnTo>
                    <a:pt x="3888804" y="5295899"/>
                  </a:lnTo>
                  <a:lnTo>
                    <a:pt x="3865753" y="5333999"/>
                  </a:lnTo>
                  <a:lnTo>
                    <a:pt x="3843118" y="5372099"/>
                  </a:lnTo>
                  <a:lnTo>
                    <a:pt x="3820900" y="5422899"/>
                  </a:lnTo>
                  <a:lnTo>
                    <a:pt x="3799102" y="5460999"/>
                  </a:lnTo>
                  <a:lnTo>
                    <a:pt x="3777728" y="5499099"/>
                  </a:lnTo>
                  <a:lnTo>
                    <a:pt x="3756782" y="5537199"/>
                  </a:lnTo>
                  <a:lnTo>
                    <a:pt x="3736265" y="5575299"/>
                  </a:lnTo>
                  <a:lnTo>
                    <a:pt x="3716180" y="5613399"/>
                  </a:lnTo>
                  <a:lnTo>
                    <a:pt x="3696532" y="5664199"/>
                  </a:lnTo>
                  <a:lnTo>
                    <a:pt x="3677323" y="5702299"/>
                  </a:lnTo>
                  <a:lnTo>
                    <a:pt x="3658555" y="5740399"/>
                  </a:lnTo>
                  <a:lnTo>
                    <a:pt x="3640233" y="5778499"/>
                  </a:lnTo>
                  <a:lnTo>
                    <a:pt x="3622359" y="5829299"/>
                  </a:lnTo>
                  <a:lnTo>
                    <a:pt x="3604935" y="5867399"/>
                  </a:lnTo>
                  <a:lnTo>
                    <a:pt x="3587966" y="5905499"/>
                  </a:lnTo>
                  <a:lnTo>
                    <a:pt x="3571454" y="5956299"/>
                  </a:lnTo>
                  <a:lnTo>
                    <a:pt x="3555402" y="5994399"/>
                  </a:lnTo>
                  <a:lnTo>
                    <a:pt x="3539814" y="6032499"/>
                  </a:lnTo>
                  <a:lnTo>
                    <a:pt x="3524692" y="6083299"/>
                  </a:lnTo>
                  <a:lnTo>
                    <a:pt x="3510039" y="6121399"/>
                  </a:lnTo>
                  <a:lnTo>
                    <a:pt x="3495858" y="6172199"/>
                  </a:lnTo>
                  <a:lnTo>
                    <a:pt x="3482153" y="6210299"/>
                  </a:lnTo>
                  <a:lnTo>
                    <a:pt x="3468926" y="6261099"/>
                  </a:lnTo>
                  <a:lnTo>
                    <a:pt x="3456181" y="6299199"/>
                  </a:lnTo>
                  <a:lnTo>
                    <a:pt x="3443920" y="6349999"/>
                  </a:lnTo>
                  <a:lnTo>
                    <a:pt x="3432147" y="6388099"/>
                  </a:lnTo>
                  <a:lnTo>
                    <a:pt x="3420865" y="6438899"/>
                  </a:lnTo>
                  <a:lnTo>
                    <a:pt x="3410076" y="6476999"/>
                  </a:lnTo>
                  <a:lnTo>
                    <a:pt x="3399783" y="6527799"/>
                  </a:lnTo>
                  <a:lnTo>
                    <a:pt x="3389991" y="6565899"/>
                  </a:lnTo>
                  <a:lnTo>
                    <a:pt x="3380701" y="6616699"/>
                  </a:lnTo>
                  <a:lnTo>
                    <a:pt x="3371917" y="6667499"/>
                  </a:lnTo>
                  <a:lnTo>
                    <a:pt x="3363642" y="6705599"/>
                  </a:lnTo>
                  <a:lnTo>
                    <a:pt x="3355878" y="6756399"/>
                  </a:lnTo>
                  <a:lnTo>
                    <a:pt x="3348630" y="6794499"/>
                  </a:lnTo>
                  <a:lnTo>
                    <a:pt x="3341899" y="6845299"/>
                  </a:lnTo>
                  <a:lnTo>
                    <a:pt x="3335690" y="6896099"/>
                  </a:lnTo>
                  <a:lnTo>
                    <a:pt x="3330004" y="6946899"/>
                  </a:lnTo>
                  <a:lnTo>
                    <a:pt x="3324846" y="6984999"/>
                  </a:lnTo>
                  <a:lnTo>
                    <a:pt x="3320218" y="7035799"/>
                  </a:lnTo>
                  <a:lnTo>
                    <a:pt x="3316122" y="7086599"/>
                  </a:lnTo>
                  <a:lnTo>
                    <a:pt x="3312563" y="7124699"/>
                  </a:lnTo>
                  <a:lnTo>
                    <a:pt x="3309543" y="7175499"/>
                  </a:lnTo>
                  <a:lnTo>
                    <a:pt x="3307066" y="7226299"/>
                  </a:lnTo>
                  <a:lnTo>
                    <a:pt x="3305134" y="7277099"/>
                  </a:lnTo>
                  <a:lnTo>
                    <a:pt x="3303750" y="7315199"/>
                  </a:lnTo>
                  <a:lnTo>
                    <a:pt x="3302917" y="7365999"/>
                  </a:lnTo>
                  <a:lnTo>
                    <a:pt x="3302639" y="7416799"/>
                  </a:lnTo>
                  <a:close/>
                </a:path>
                <a:path w="14848840" h="7416800">
                  <a:moveTo>
                    <a:pt x="14848427" y="7416799"/>
                  </a:moveTo>
                  <a:lnTo>
                    <a:pt x="11545787" y="7416799"/>
                  </a:lnTo>
                  <a:lnTo>
                    <a:pt x="11545509" y="7365999"/>
                  </a:lnTo>
                  <a:lnTo>
                    <a:pt x="11544677" y="7315199"/>
                  </a:lnTo>
                  <a:lnTo>
                    <a:pt x="11543293" y="7277099"/>
                  </a:lnTo>
                  <a:lnTo>
                    <a:pt x="11541361" y="7226299"/>
                  </a:lnTo>
                  <a:lnTo>
                    <a:pt x="11538883" y="7175499"/>
                  </a:lnTo>
                  <a:lnTo>
                    <a:pt x="11535863" y="7124699"/>
                  </a:lnTo>
                  <a:lnTo>
                    <a:pt x="11532304" y="7086599"/>
                  </a:lnTo>
                  <a:lnTo>
                    <a:pt x="11528209" y="7035799"/>
                  </a:lnTo>
                  <a:lnTo>
                    <a:pt x="11523580" y="6984999"/>
                  </a:lnTo>
                  <a:lnTo>
                    <a:pt x="11518422" y="6946899"/>
                  </a:lnTo>
                  <a:lnTo>
                    <a:pt x="11512736" y="6896099"/>
                  </a:lnTo>
                  <a:lnTo>
                    <a:pt x="11506527" y="6845299"/>
                  </a:lnTo>
                  <a:lnTo>
                    <a:pt x="11499796" y="6794499"/>
                  </a:lnTo>
                  <a:lnTo>
                    <a:pt x="11492548" y="6756399"/>
                  </a:lnTo>
                  <a:lnTo>
                    <a:pt x="11484785" y="6705599"/>
                  </a:lnTo>
                  <a:lnTo>
                    <a:pt x="11476509" y="6667499"/>
                  </a:lnTo>
                  <a:lnTo>
                    <a:pt x="11467725" y="6616699"/>
                  </a:lnTo>
                  <a:lnTo>
                    <a:pt x="11458436" y="6565899"/>
                  </a:lnTo>
                  <a:lnTo>
                    <a:pt x="11448643" y="6527799"/>
                  </a:lnTo>
                  <a:lnTo>
                    <a:pt x="11438351" y="6476999"/>
                  </a:lnTo>
                  <a:lnTo>
                    <a:pt x="11427562" y="6438899"/>
                  </a:lnTo>
                  <a:lnTo>
                    <a:pt x="11416279" y="6388099"/>
                  </a:lnTo>
                  <a:lnTo>
                    <a:pt x="11404506" y="6349999"/>
                  </a:lnTo>
                  <a:lnTo>
                    <a:pt x="11392245" y="6299199"/>
                  </a:lnTo>
                  <a:lnTo>
                    <a:pt x="11379500" y="6261099"/>
                  </a:lnTo>
                  <a:lnTo>
                    <a:pt x="11366273" y="6210299"/>
                  </a:lnTo>
                  <a:lnTo>
                    <a:pt x="11352568" y="6172199"/>
                  </a:lnTo>
                  <a:lnTo>
                    <a:pt x="11338388" y="6121399"/>
                  </a:lnTo>
                  <a:lnTo>
                    <a:pt x="11323735" y="6083299"/>
                  </a:lnTo>
                  <a:lnTo>
                    <a:pt x="11308612" y="6032499"/>
                  </a:lnTo>
                  <a:lnTo>
                    <a:pt x="11293024" y="5994399"/>
                  </a:lnTo>
                  <a:lnTo>
                    <a:pt x="11276972" y="5956299"/>
                  </a:lnTo>
                  <a:lnTo>
                    <a:pt x="11260460" y="5905499"/>
                  </a:lnTo>
                  <a:lnTo>
                    <a:pt x="11243491" y="5867399"/>
                  </a:lnTo>
                  <a:lnTo>
                    <a:pt x="11226068" y="5829299"/>
                  </a:lnTo>
                  <a:lnTo>
                    <a:pt x="11208194" y="5778499"/>
                  </a:lnTo>
                  <a:lnTo>
                    <a:pt x="11189871" y="5740399"/>
                  </a:lnTo>
                  <a:lnTo>
                    <a:pt x="11171104" y="5702299"/>
                  </a:lnTo>
                  <a:lnTo>
                    <a:pt x="11151894" y="5664199"/>
                  </a:lnTo>
                  <a:lnTo>
                    <a:pt x="11132246" y="5613399"/>
                  </a:lnTo>
                  <a:lnTo>
                    <a:pt x="11112162" y="5575299"/>
                  </a:lnTo>
                  <a:lnTo>
                    <a:pt x="11091645" y="5537199"/>
                  </a:lnTo>
                  <a:lnTo>
                    <a:pt x="11070698" y="5499099"/>
                  </a:lnTo>
                  <a:lnTo>
                    <a:pt x="11049324" y="5460999"/>
                  </a:lnTo>
                  <a:lnTo>
                    <a:pt x="11027527" y="5422899"/>
                  </a:lnTo>
                  <a:lnTo>
                    <a:pt x="11005309" y="5372099"/>
                  </a:lnTo>
                  <a:lnTo>
                    <a:pt x="10982673" y="5333999"/>
                  </a:lnTo>
                  <a:lnTo>
                    <a:pt x="10959623" y="5295899"/>
                  </a:lnTo>
                  <a:lnTo>
                    <a:pt x="10936161" y="5257799"/>
                  </a:lnTo>
                  <a:lnTo>
                    <a:pt x="10912290" y="5219699"/>
                  </a:lnTo>
                  <a:lnTo>
                    <a:pt x="10888014" y="5181599"/>
                  </a:lnTo>
                  <a:lnTo>
                    <a:pt x="10863336" y="5143499"/>
                  </a:lnTo>
                  <a:lnTo>
                    <a:pt x="10838258" y="5105399"/>
                  </a:lnTo>
                  <a:lnTo>
                    <a:pt x="10812783" y="5067299"/>
                  </a:lnTo>
                  <a:lnTo>
                    <a:pt x="10786916" y="5041899"/>
                  </a:lnTo>
                  <a:lnTo>
                    <a:pt x="10760658" y="5003799"/>
                  </a:lnTo>
                  <a:lnTo>
                    <a:pt x="10734012" y="4965699"/>
                  </a:lnTo>
                  <a:lnTo>
                    <a:pt x="10706983" y="4927599"/>
                  </a:lnTo>
                  <a:lnTo>
                    <a:pt x="10679572" y="4889499"/>
                  </a:lnTo>
                  <a:lnTo>
                    <a:pt x="10651783" y="4851399"/>
                  </a:lnTo>
                  <a:lnTo>
                    <a:pt x="10623619" y="4825999"/>
                  </a:lnTo>
                  <a:lnTo>
                    <a:pt x="10595083" y="4787899"/>
                  </a:lnTo>
                  <a:lnTo>
                    <a:pt x="10566178" y="4749799"/>
                  </a:lnTo>
                  <a:lnTo>
                    <a:pt x="10536907" y="4711699"/>
                  </a:lnTo>
                  <a:lnTo>
                    <a:pt x="10507273" y="4686299"/>
                  </a:lnTo>
                  <a:lnTo>
                    <a:pt x="10477279" y="4648199"/>
                  </a:lnTo>
                  <a:lnTo>
                    <a:pt x="10446928" y="4622799"/>
                  </a:lnTo>
                  <a:lnTo>
                    <a:pt x="10416223" y="4584699"/>
                  </a:lnTo>
                  <a:lnTo>
                    <a:pt x="10385168" y="4546599"/>
                  </a:lnTo>
                  <a:lnTo>
                    <a:pt x="10353764" y="4521199"/>
                  </a:lnTo>
                  <a:lnTo>
                    <a:pt x="10322016" y="4483099"/>
                  </a:lnTo>
                  <a:lnTo>
                    <a:pt x="10289927" y="4457699"/>
                  </a:lnTo>
                  <a:lnTo>
                    <a:pt x="10257498" y="4419599"/>
                  </a:lnTo>
                  <a:lnTo>
                    <a:pt x="10191637" y="4368799"/>
                  </a:lnTo>
                  <a:lnTo>
                    <a:pt x="10158211" y="4330699"/>
                  </a:lnTo>
                  <a:lnTo>
                    <a:pt x="10090382" y="4279899"/>
                  </a:lnTo>
                  <a:lnTo>
                    <a:pt x="10055986" y="4241799"/>
                  </a:lnTo>
                  <a:lnTo>
                    <a:pt x="10021272" y="4216399"/>
                  </a:lnTo>
                  <a:lnTo>
                    <a:pt x="9915256" y="4140199"/>
                  </a:lnTo>
                  <a:lnTo>
                    <a:pt x="9879303" y="4102099"/>
                  </a:lnTo>
                  <a:lnTo>
                    <a:pt x="9843048" y="4076699"/>
                  </a:lnTo>
                  <a:lnTo>
                    <a:pt x="9732499" y="4000499"/>
                  </a:lnTo>
                  <a:lnTo>
                    <a:pt x="9619340" y="3924299"/>
                  </a:lnTo>
                  <a:lnTo>
                    <a:pt x="9581055" y="3911599"/>
                  </a:lnTo>
                  <a:lnTo>
                    <a:pt x="9425164" y="3809999"/>
                  </a:lnTo>
                  <a:lnTo>
                    <a:pt x="9385519" y="3797299"/>
                  </a:lnTo>
                  <a:lnTo>
                    <a:pt x="9305445" y="3746499"/>
                  </a:lnTo>
                  <a:lnTo>
                    <a:pt x="9265022" y="3733799"/>
                  </a:lnTo>
                  <a:lnTo>
                    <a:pt x="9224344" y="3708399"/>
                  </a:lnTo>
                  <a:lnTo>
                    <a:pt x="9183417" y="3695699"/>
                  </a:lnTo>
                  <a:lnTo>
                    <a:pt x="9142242" y="3670299"/>
                  </a:lnTo>
                  <a:lnTo>
                    <a:pt x="9100822" y="3657599"/>
                  </a:lnTo>
                  <a:lnTo>
                    <a:pt x="9059161" y="3632199"/>
                  </a:lnTo>
                  <a:lnTo>
                    <a:pt x="9017262" y="3619499"/>
                  </a:lnTo>
                  <a:lnTo>
                    <a:pt x="8975127" y="3594099"/>
                  </a:lnTo>
                  <a:lnTo>
                    <a:pt x="8890163" y="3568699"/>
                  </a:lnTo>
                  <a:lnTo>
                    <a:pt x="8847341" y="3543299"/>
                  </a:lnTo>
                  <a:lnTo>
                    <a:pt x="8271444" y="3378199"/>
                  </a:lnTo>
                  <a:lnTo>
                    <a:pt x="8225773" y="3378199"/>
                  </a:lnTo>
                  <a:lnTo>
                    <a:pt x="8133893" y="3352799"/>
                  </a:lnTo>
                  <a:lnTo>
                    <a:pt x="8087690" y="3352799"/>
                  </a:lnTo>
                  <a:lnTo>
                    <a:pt x="8041315" y="3340099"/>
                  </a:lnTo>
                  <a:lnTo>
                    <a:pt x="7994771" y="3340099"/>
                  </a:lnTo>
                  <a:lnTo>
                    <a:pt x="7948062" y="3327399"/>
                  </a:lnTo>
                  <a:lnTo>
                    <a:pt x="7901191" y="3327399"/>
                  </a:lnTo>
                  <a:lnTo>
                    <a:pt x="7854160" y="3314699"/>
                  </a:lnTo>
                  <a:lnTo>
                    <a:pt x="7759633" y="3314699"/>
                  </a:lnTo>
                  <a:lnTo>
                    <a:pt x="7712142" y="3301999"/>
                  </a:lnTo>
                  <a:lnTo>
                    <a:pt x="13604467" y="3301999"/>
                  </a:lnTo>
                  <a:lnTo>
                    <a:pt x="13612427" y="3314699"/>
                  </a:lnTo>
                  <a:lnTo>
                    <a:pt x="13643910" y="3365499"/>
                  </a:lnTo>
                  <a:lnTo>
                    <a:pt x="13675035" y="3416299"/>
                  </a:lnTo>
                  <a:lnTo>
                    <a:pt x="13705798" y="3454399"/>
                  </a:lnTo>
                  <a:lnTo>
                    <a:pt x="13736198" y="3505199"/>
                  </a:lnTo>
                  <a:lnTo>
                    <a:pt x="13766234" y="3555999"/>
                  </a:lnTo>
                  <a:lnTo>
                    <a:pt x="13795903" y="3606799"/>
                  </a:lnTo>
                  <a:lnTo>
                    <a:pt x="13825203" y="3657599"/>
                  </a:lnTo>
                  <a:lnTo>
                    <a:pt x="13854132" y="3708399"/>
                  </a:lnTo>
                  <a:lnTo>
                    <a:pt x="13882689" y="3759199"/>
                  </a:lnTo>
                  <a:lnTo>
                    <a:pt x="13910872" y="3797299"/>
                  </a:lnTo>
                  <a:lnTo>
                    <a:pt x="13938678" y="3848099"/>
                  </a:lnTo>
                  <a:lnTo>
                    <a:pt x="13966106" y="3898899"/>
                  </a:lnTo>
                  <a:lnTo>
                    <a:pt x="13993154" y="3949699"/>
                  </a:lnTo>
                  <a:lnTo>
                    <a:pt x="14019820" y="4000499"/>
                  </a:lnTo>
                  <a:lnTo>
                    <a:pt x="14046102" y="4051299"/>
                  </a:lnTo>
                  <a:lnTo>
                    <a:pt x="14071999" y="4114799"/>
                  </a:lnTo>
                  <a:lnTo>
                    <a:pt x="14097507" y="4165599"/>
                  </a:lnTo>
                  <a:lnTo>
                    <a:pt x="14122626" y="4216399"/>
                  </a:lnTo>
                  <a:lnTo>
                    <a:pt x="14147353" y="4267199"/>
                  </a:lnTo>
                  <a:lnTo>
                    <a:pt x="14171686" y="4317999"/>
                  </a:lnTo>
                  <a:lnTo>
                    <a:pt x="14195625" y="4368799"/>
                  </a:lnTo>
                  <a:lnTo>
                    <a:pt x="14219166" y="4419599"/>
                  </a:lnTo>
                  <a:lnTo>
                    <a:pt x="14242307" y="4470399"/>
                  </a:lnTo>
                  <a:lnTo>
                    <a:pt x="14265048" y="4533899"/>
                  </a:lnTo>
                  <a:lnTo>
                    <a:pt x="14287386" y="4584699"/>
                  </a:lnTo>
                  <a:lnTo>
                    <a:pt x="14309318" y="4635499"/>
                  </a:lnTo>
                  <a:lnTo>
                    <a:pt x="14330844" y="4686299"/>
                  </a:lnTo>
                  <a:lnTo>
                    <a:pt x="14351961" y="4737099"/>
                  </a:lnTo>
                  <a:lnTo>
                    <a:pt x="14372667" y="4800599"/>
                  </a:lnTo>
                  <a:lnTo>
                    <a:pt x="14392961" y="4851399"/>
                  </a:lnTo>
                  <a:lnTo>
                    <a:pt x="14412840" y="4902199"/>
                  </a:lnTo>
                  <a:lnTo>
                    <a:pt x="14432303" y="4965699"/>
                  </a:lnTo>
                  <a:lnTo>
                    <a:pt x="14451347" y="5016499"/>
                  </a:lnTo>
                  <a:lnTo>
                    <a:pt x="14469972" y="5067299"/>
                  </a:lnTo>
                  <a:lnTo>
                    <a:pt x="14488174" y="5130799"/>
                  </a:lnTo>
                  <a:lnTo>
                    <a:pt x="14505952" y="5181599"/>
                  </a:lnTo>
                  <a:lnTo>
                    <a:pt x="14523304" y="5232399"/>
                  </a:lnTo>
                  <a:lnTo>
                    <a:pt x="14540228" y="5295899"/>
                  </a:lnTo>
                  <a:lnTo>
                    <a:pt x="14556722" y="5346699"/>
                  </a:lnTo>
                  <a:lnTo>
                    <a:pt x="14572785" y="5410199"/>
                  </a:lnTo>
                  <a:lnTo>
                    <a:pt x="14588414" y="5460999"/>
                  </a:lnTo>
                  <a:lnTo>
                    <a:pt x="14603608" y="5524499"/>
                  </a:lnTo>
                  <a:lnTo>
                    <a:pt x="14618364" y="5575299"/>
                  </a:lnTo>
                  <a:lnTo>
                    <a:pt x="14632681" y="5638799"/>
                  </a:lnTo>
                  <a:lnTo>
                    <a:pt x="14646557" y="5689599"/>
                  </a:lnTo>
                  <a:lnTo>
                    <a:pt x="14659989" y="5753099"/>
                  </a:lnTo>
                  <a:lnTo>
                    <a:pt x="14672977" y="5803899"/>
                  </a:lnTo>
                  <a:lnTo>
                    <a:pt x="14685517" y="5867399"/>
                  </a:lnTo>
                  <a:lnTo>
                    <a:pt x="14697609" y="5918199"/>
                  </a:lnTo>
                  <a:lnTo>
                    <a:pt x="14709250" y="5981699"/>
                  </a:lnTo>
                  <a:lnTo>
                    <a:pt x="14720438" y="6032499"/>
                  </a:lnTo>
                  <a:lnTo>
                    <a:pt x="14731171" y="6095999"/>
                  </a:lnTo>
                  <a:lnTo>
                    <a:pt x="14741448" y="6159499"/>
                  </a:lnTo>
                  <a:lnTo>
                    <a:pt x="14751267" y="6210299"/>
                  </a:lnTo>
                  <a:lnTo>
                    <a:pt x="14760625" y="6273799"/>
                  </a:lnTo>
                  <a:lnTo>
                    <a:pt x="14769521" y="6337299"/>
                  </a:lnTo>
                  <a:lnTo>
                    <a:pt x="14777953" y="6388099"/>
                  </a:lnTo>
                  <a:lnTo>
                    <a:pt x="14785919" y="6451599"/>
                  </a:lnTo>
                  <a:lnTo>
                    <a:pt x="14793416" y="6515099"/>
                  </a:lnTo>
                  <a:lnTo>
                    <a:pt x="14800444" y="6565899"/>
                  </a:lnTo>
                  <a:lnTo>
                    <a:pt x="14807000" y="6629399"/>
                  </a:lnTo>
                  <a:lnTo>
                    <a:pt x="14813083" y="6692899"/>
                  </a:lnTo>
                  <a:lnTo>
                    <a:pt x="14818690" y="6743699"/>
                  </a:lnTo>
                  <a:lnTo>
                    <a:pt x="14823819" y="6807199"/>
                  </a:lnTo>
                  <a:lnTo>
                    <a:pt x="14828469" y="6870699"/>
                  </a:lnTo>
                  <a:lnTo>
                    <a:pt x="14832637" y="6934199"/>
                  </a:lnTo>
                  <a:lnTo>
                    <a:pt x="14836322" y="6984999"/>
                  </a:lnTo>
                  <a:lnTo>
                    <a:pt x="14839522" y="7048499"/>
                  </a:lnTo>
                  <a:lnTo>
                    <a:pt x="14842235" y="7111999"/>
                  </a:lnTo>
                  <a:lnTo>
                    <a:pt x="14844459" y="7175499"/>
                  </a:lnTo>
                  <a:lnTo>
                    <a:pt x="14846192" y="7238999"/>
                  </a:lnTo>
                  <a:lnTo>
                    <a:pt x="14847433" y="7289799"/>
                  </a:lnTo>
                  <a:lnTo>
                    <a:pt x="14848178" y="7353299"/>
                  </a:lnTo>
                  <a:lnTo>
                    <a:pt x="14848427" y="7416799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56524" y="0"/>
              <a:ext cx="10431780" cy="10287000"/>
            </a:xfrm>
            <a:custGeom>
              <a:avLst/>
              <a:gdLst/>
              <a:ahLst/>
              <a:cxnLst/>
              <a:rect l="l" t="t" r="r" b="b"/>
              <a:pathLst>
                <a:path w="10431780" h="10287000">
                  <a:moveTo>
                    <a:pt x="1043147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0431475" y="0"/>
                  </a:lnTo>
                  <a:lnTo>
                    <a:pt x="10431475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8011" y="1292483"/>
            <a:ext cx="1360805" cy="8966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00" spc="-25" dirty="0">
                <a:latin typeface="Noto Sans CJK HK"/>
                <a:cs typeface="Noto Sans CJK HK"/>
              </a:rPr>
              <a:t>목차</a:t>
            </a:r>
            <a:endParaRPr sz="57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5" dirty="0"/>
              <a:t> </a:t>
            </a:r>
            <a:r>
              <a:rPr dirty="0"/>
              <a:t>1</a:t>
            </a:r>
            <a:r>
              <a:rPr spc="10" dirty="0"/>
              <a:t> </a:t>
            </a:r>
            <a:r>
              <a:rPr spc="-50" dirty="0"/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49537" y="1745221"/>
            <a:ext cx="4137863" cy="4892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330" indent="-4686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81330" algn="l"/>
              </a:tabLst>
            </a:pPr>
            <a:r>
              <a:rPr sz="35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팀</a:t>
            </a:r>
            <a:r>
              <a:rPr sz="35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소개</a:t>
            </a:r>
            <a:endParaRPr sz="3500" dirty="0">
              <a:latin typeface="Noto Sans CJK JP Regular"/>
              <a:cs typeface="Noto Sans CJK JP Regular"/>
            </a:endParaRPr>
          </a:p>
          <a:p>
            <a:pPr marL="481330" indent="-468630">
              <a:lnSpc>
                <a:spcPct val="100000"/>
              </a:lnSpc>
              <a:spcBef>
                <a:spcPts val="2625"/>
              </a:spcBef>
              <a:buAutoNum type="arabicPeriod"/>
              <a:tabLst>
                <a:tab pos="481330" algn="l"/>
              </a:tabLst>
            </a:pPr>
            <a:r>
              <a:rPr sz="35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프로젝트</a:t>
            </a:r>
            <a:r>
              <a:rPr sz="35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배경</a:t>
            </a:r>
            <a:endParaRPr sz="3500" dirty="0">
              <a:latin typeface="Noto Sans CJK JP Regular"/>
              <a:cs typeface="Noto Sans CJK JP Regular"/>
            </a:endParaRPr>
          </a:p>
          <a:p>
            <a:pPr marL="481330" indent="-468630">
              <a:lnSpc>
                <a:spcPct val="100000"/>
              </a:lnSpc>
              <a:spcBef>
                <a:spcPts val="2625"/>
              </a:spcBef>
              <a:buAutoNum type="arabicPeriod"/>
              <a:tabLst>
                <a:tab pos="481330" algn="l"/>
              </a:tabLst>
            </a:pPr>
            <a:r>
              <a:rPr sz="3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</a:t>
            </a:r>
            <a:endParaRPr sz="3500" dirty="0">
              <a:latin typeface="Noto Sans CJK JP Regular"/>
              <a:cs typeface="Noto Sans CJK JP Regular"/>
            </a:endParaRPr>
          </a:p>
          <a:p>
            <a:pPr marL="481330" indent="-468630">
              <a:lnSpc>
                <a:spcPct val="100000"/>
              </a:lnSpc>
              <a:spcBef>
                <a:spcPts val="2625"/>
              </a:spcBef>
              <a:buAutoNum type="arabicPeriod"/>
              <a:tabLst>
                <a:tab pos="481330" algn="l"/>
              </a:tabLst>
            </a:pPr>
            <a:r>
              <a:rPr sz="35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</a:t>
            </a:r>
            <a:r>
              <a:rPr sz="3500" spc="-1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설명</a:t>
            </a:r>
            <a:endParaRPr sz="3500" dirty="0">
              <a:latin typeface="Noto Sans CJK JP Regular"/>
              <a:cs typeface="Noto Sans CJK JP Regular"/>
            </a:endParaRPr>
          </a:p>
          <a:p>
            <a:pPr marL="481330" indent="-468630">
              <a:lnSpc>
                <a:spcPct val="100000"/>
              </a:lnSpc>
              <a:spcBef>
                <a:spcPts val="2625"/>
              </a:spcBef>
              <a:buAutoNum type="arabicPeriod"/>
              <a:tabLst>
                <a:tab pos="481330" algn="l"/>
              </a:tabLst>
            </a:pPr>
            <a:r>
              <a:rPr sz="3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실험</a:t>
            </a:r>
            <a:endParaRPr sz="3500" dirty="0">
              <a:latin typeface="Noto Sans CJK JP Regular"/>
              <a:cs typeface="Noto Sans CJK JP Regular"/>
            </a:endParaRPr>
          </a:p>
          <a:p>
            <a:pPr marL="481330" indent="-468630">
              <a:lnSpc>
                <a:spcPct val="100000"/>
              </a:lnSpc>
              <a:spcBef>
                <a:spcPts val="2625"/>
              </a:spcBef>
              <a:buAutoNum type="arabicPeriod"/>
              <a:tabLst>
                <a:tab pos="481330" algn="l"/>
              </a:tabLst>
            </a:pPr>
            <a:r>
              <a:rPr sz="35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의의</a:t>
            </a:r>
            <a:r>
              <a:rPr sz="3500" spc="-1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및</a:t>
            </a:r>
            <a:r>
              <a:rPr sz="3500" spc="-1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한계</a:t>
            </a:r>
            <a:endParaRPr sz="35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051550" cy="10287000"/>
            </a:xfrm>
            <a:custGeom>
              <a:avLst/>
              <a:gdLst/>
              <a:ahLst/>
              <a:cxnLst/>
              <a:rect l="l" t="t" r="r" b="b"/>
              <a:pathLst>
                <a:path w="6051550" h="10287000">
                  <a:moveTo>
                    <a:pt x="0" y="10287000"/>
                  </a:moveTo>
                  <a:lnTo>
                    <a:pt x="6050950" y="10287000"/>
                  </a:lnTo>
                  <a:lnTo>
                    <a:pt x="6050950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113464"/>
              <a:ext cx="5210810" cy="4165600"/>
            </a:xfrm>
            <a:custGeom>
              <a:avLst/>
              <a:gdLst/>
              <a:ahLst/>
              <a:cxnLst/>
              <a:rect l="l" t="t" r="r" b="b"/>
              <a:pathLst>
                <a:path w="5210810" h="4165600">
                  <a:moveTo>
                    <a:pt x="0" y="2197099"/>
                  </a:moveTo>
                  <a:lnTo>
                    <a:pt x="0" y="12699"/>
                  </a:lnTo>
                  <a:lnTo>
                    <a:pt x="40272" y="0"/>
                  </a:lnTo>
                  <a:lnTo>
                    <a:pt x="713273" y="0"/>
                  </a:lnTo>
                  <a:lnTo>
                    <a:pt x="760862" y="12699"/>
                  </a:lnTo>
                  <a:lnTo>
                    <a:pt x="855654" y="12699"/>
                  </a:lnTo>
                  <a:lnTo>
                    <a:pt x="902854" y="25399"/>
                  </a:lnTo>
                  <a:lnTo>
                    <a:pt x="949921" y="25399"/>
                  </a:lnTo>
                  <a:lnTo>
                    <a:pt x="996851" y="38099"/>
                  </a:lnTo>
                  <a:lnTo>
                    <a:pt x="1043643" y="38099"/>
                  </a:lnTo>
                  <a:lnTo>
                    <a:pt x="1090295" y="50799"/>
                  </a:lnTo>
                  <a:lnTo>
                    <a:pt x="1136805" y="50799"/>
                  </a:lnTo>
                  <a:lnTo>
                    <a:pt x="1183170" y="63499"/>
                  </a:lnTo>
                  <a:lnTo>
                    <a:pt x="1229388" y="63499"/>
                  </a:lnTo>
                  <a:lnTo>
                    <a:pt x="1321376" y="88899"/>
                  </a:lnTo>
                  <a:lnTo>
                    <a:pt x="1367141" y="88899"/>
                  </a:lnTo>
                  <a:lnTo>
                    <a:pt x="1593594" y="152399"/>
                  </a:lnTo>
                  <a:lnTo>
                    <a:pt x="1638395" y="152399"/>
                  </a:lnTo>
                  <a:lnTo>
                    <a:pt x="1815893" y="203199"/>
                  </a:lnTo>
                  <a:lnTo>
                    <a:pt x="1859831" y="228599"/>
                  </a:lnTo>
                  <a:lnTo>
                    <a:pt x="2076790" y="292099"/>
                  </a:lnTo>
                  <a:lnTo>
                    <a:pt x="2119621" y="317499"/>
                  </a:lnTo>
                  <a:lnTo>
                    <a:pt x="2204704" y="342899"/>
                  </a:lnTo>
                  <a:lnTo>
                    <a:pt x="2246952" y="368299"/>
                  </a:lnTo>
                  <a:lnTo>
                    <a:pt x="2330851" y="393699"/>
                  </a:lnTo>
                  <a:lnTo>
                    <a:pt x="2372497" y="419099"/>
                  </a:lnTo>
                  <a:lnTo>
                    <a:pt x="2413938" y="431799"/>
                  </a:lnTo>
                  <a:lnTo>
                    <a:pt x="2455172" y="457199"/>
                  </a:lnTo>
                  <a:lnTo>
                    <a:pt x="2496197" y="469899"/>
                  </a:lnTo>
                  <a:lnTo>
                    <a:pt x="2577610" y="520699"/>
                  </a:lnTo>
                  <a:lnTo>
                    <a:pt x="2617994" y="533399"/>
                  </a:lnTo>
                  <a:lnTo>
                    <a:pt x="2698105" y="584199"/>
                  </a:lnTo>
                  <a:lnTo>
                    <a:pt x="2737829" y="596899"/>
                  </a:lnTo>
                  <a:lnTo>
                    <a:pt x="2855644" y="673099"/>
                  </a:lnTo>
                  <a:lnTo>
                    <a:pt x="2894457" y="685799"/>
                  </a:lnTo>
                  <a:lnTo>
                    <a:pt x="3047356" y="787399"/>
                  </a:lnTo>
                  <a:lnTo>
                    <a:pt x="3196388" y="888999"/>
                  </a:lnTo>
                  <a:lnTo>
                    <a:pt x="3341414" y="990599"/>
                  </a:lnTo>
                  <a:lnTo>
                    <a:pt x="3377029" y="1028699"/>
                  </a:lnTo>
                  <a:lnTo>
                    <a:pt x="3482298" y="1104899"/>
                  </a:lnTo>
                  <a:lnTo>
                    <a:pt x="3516855" y="1130299"/>
                  </a:lnTo>
                  <a:lnTo>
                    <a:pt x="3551143" y="1168399"/>
                  </a:lnTo>
                  <a:lnTo>
                    <a:pt x="3618900" y="1219199"/>
                  </a:lnTo>
                  <a:lnTo>
                    <a:pt x="3652365" y="1257299"/>
                  </a:lnTo>
                  <a:lnTo>
                    <a:pt x="3685552" y="1282699"/>
                  </a:lnTo>
                  <a:lnTo>
                    <a:pt x="3718458" y="1320799"/>
                  </a:lnTo>
                  <a:lnTo>
                    <a:pt x="3783420" y="1371599"/>
                  </a:lnTo>
                  <a:lnTo>
                    <a:pt x="3815472" y="1409699"/>
                  </a:lnTo>
                  <a:lnTo>
                    <a:pt x="3847235" y="1435099"/>
                  </a:lnTo>
                  <a:lnTo>
                    <a:pt x="3878706" y="1473199"/>
                  </a:lnTo>
                  <a:lnTo>
                    <a:pt x="3909883" y="1498599"/>
                  </a:lnTo>
                  <a:lnTo>
                    <a:pt x="3940765" y="1536699"/>
                  </a:lnTo>
                  <a:lnTo>
                    <a:pt x="3971350" y="1574799"/>
                  </a:lnTo>
                  <a:lnTo>
                    <a:pt x="4001634" y="1600199"/>
                  </a:lnTo>
                  <a:lnTo>
                    <a:pt x="4031616" y="1638299"/>
                  </a:lnTo>
                  <a:lnTo>
                    <a:pt x="4061294" y="1676399"/>
                  </a:lnTo>
                  <a:lnTo>
                    <a:pt x="4090665" y="1701799"/>
                  </a:lnTo>
                  <a:lnTo>
                    <a:pt x="4119728" y="1739899"/>
                  </a:lnTo>
                  <a:lnTo>
                    <a:pt x="4148480" y="1777999"/>
                  </a:lnTo>
                  <a:lnTo>
                    <a:pt x="4176919" y="1803399"/>
                  </a:lnTo>
                  <a:lnTo>
                    <a:pt x="4205043" y="1841499"/>
                  </a:lnTo>
                  <a:lnTo>
                    <a:pt x="4232849" y="1879599"/>
                  </a:lnTo>
                  <a:lnTo>
                    <a:pt x="4260337" y="1917699"/>
                  </a:lnTo>
                  <a:lnTo>
                    <a:pt x="4287502" y="1955799"/>
                  </a:lnTo>
                  <a:lnTo>
                    <a:pt x="4314344" y="1981199"/>
                  </a:lnTo>
                  <a:lnTo>
                    <a:pt x="4340860" y="2019299"/>
                  </a:lnTo>
                  <a:lnTo>
                    <a:pt x="4367048" y="2057399"/>
                  </a:lnTo>
                  <a:lnTo>
                    <a:pt x="4392906" y="2095499"/>
                  </a:lnTo>
                  <a:lnTo>
                    <a:pt x="4418432" y="2133599"/>
                  </a:lnTo>
                  <a:lnTo>
                    <a:pt x="4443623" y="2171699"/>
                  </a:lnTo>
                  <a:lnTo>
                    <a:pt x="137953" y="2171699"/>
                  </a:lnTo>
                  <a:lnTo>
                    <a:pt x="90851" y="2184399"/>
                  </a:lnTo>
                  <a:lnTo>
                    <a:pt x="43986" y="2184399"/>
                  </a:lnTo>
                  <a:lnTo>
                    <a:pt x="0" y="2197099"/>
                  </a:lnTo>
                  <a:close/>
                </a:path>
                <a:path w="5210810" h="4165600">
                  <a:moveTo>
                    <a:pt x="5210490" y="4165599"/>
                  </a:moveTo>
                  <a:lnTo>
                    <a:pt x="2994264" y="4165599"/>
                  </a:lnTo>
                  <a:lnTo>
                    <a:pt x="2985766" y="4140199"/>
                  </a:lnTo>
                  <a:lnTo>
                    <a:pt x="2972802" y="4089399"/>
                  </a:lnTo>
                  <a:lnTo>
                    <a:pt x="2959114" y="4051299"/>
                  </a:lnTo>
                  <a:lnTo>
                    <a:pt x="2944708" y="4000499"/>
                  </a:lnTo>
                  <a:lnTo>
                    <a:pt x="2929591" y="3962399"/>
                  </a:lnTo>
                  <a:lnTo>
                    <a:pt x="2913770" y="3924299"/>
                  </a:lnTo>
                  <a:lnTo>
                    <a:pt x="2897252" y="3873499"/>
                  </a:lnTo>
                  <a:lnTo>
                    <a:pt x="2880044" y="3835399"/>
                  </a:lnTo>
                  <a:lnTo>
                    <a:pt x="2862154" y="3797299"/>
                  </a:lnTo>
                  <a:lnTo>
                    <a:pt x="2843588" y="3746499"/>
                  </a:lnTo>
                  <a:lnTo>
                    <a:pt x="2824352" y="3708399"/>
                  </a:lnTo>
                  <a:lnTo>
                    <a:pt x="2804455" y="3670299"/>
                  </a:lnTo>
                  <a:lnTo>
                    <a:pt x="2783902" y="3632199"/>
                  </a:lnTo>
                  <a:lnTo>
                    <a:pt x="2762702" y="3594099"/>
                  </a:lnTo>
                  <a:lnTo>
                    <a:pt x="2740860" y="3555999"/>
                  </a:lnTo>
                  <a:lnTo>
                    <a:pt x="2718385" y="3505199"/>
                  </a:lnTo>
                  <a:lnTo>
                    <a:pt x="2695282" y="3467099"/>
                  </a:lnTo>
                  <a:lnTo>
                    <a:pt x="2671559" y="3428999"/>
                  </a:lnTo>
                  <a:lnTo>
                    <a:pt x="2647222" y="3390899"/>
                  </a:lnTo>
                  <a:lnTo>
                    <a:pt x="2622280" y="3352799"/>
                  </a:lnTo>
                  <a:lnTo>
                    <a:pt x="2596738" y="3327399"/>
                  </a:lnTo>
                  <a:lnTo>
                    <a:pt x="2570604" y="3289299"/>
                  </a:lnTo>
                  <a:lnTo>
                    <a:pt x="2543884" y="3251199"/>
                  </a:lnTo>
                  <a:lnTo>
                    <a:pt x="2516586" y="3213099"/>
                  </a:lnTo>
                  <a:lnTo>
                    <a:pt x="2488717" y="3174999"/>
                  </a:lnTo>
                  <a:lnTo>
                    <a:pt x="2460283" y="3149599"/>
                  </a:lnTo>
                  <a:lnTo>
                    <a:pt x="2431292" y="3111499"/>
                  </a:lnTo>
                  <a:lnTo>
                    <a:pt x="2401750" y="3073399"/>
                  </a:lnTo>
                  <a:lnTo>
                    <a:pt x="2371665" y="3047999"/>
                  </a:lnTo>
                  <a:lnTo>
                    <a:pt x="2341043" y="3009899"/>
                  </a:lnTo>
                  <a:lnTo>
                    <a:pt x="2309892" y="2971799"/>
                  </a:lnTo>
                  <a:lnTo>
                    <a:pt x="2278218" y="2946399"/>
                  </a:lnTo>
                  <a:lnTo>
                    <a:pt x="2246028" y="2920999"/>
                  </a:lnTo>
                  <a:lnTo>
                    <a:pt x="2213329" y="2882899"/>
                  </a:lnTo>
                  <a:lnTo>
                    <a:pt x="2180129" y="2857499"/>
                  </a:lnTo>
                  <a:lnTo>
                    <a:pt x="2146434" y="2819399"/>
                  </a:lnTo>
                  <a:lnTo>
                    <a:pt x="2112252" y="2793999"/>
                  </a:lnTo>
                  <a:lnTo>
                    <a:pt x="2077588" y="2768599"/>
                  </a:lnTo>
                  <a:lnTo>
                    <a:pt x="2006846" y="2717799"/>
                  </a:lnTo>
                  <a:lnTo>
                    <a:pt x="1970782" y="2679699"/>
                  </a:lnTo>
                  <a:lnTo>
                    <a:pt x="1897302" y="2628899"/>
                  </a:lnTo>
                  <a:lnTo>
                    <a:pt x="1822066" y="2578099"/>
                  </a:lnTo>
                  <a:lnTo>
                    <a:pt x="1783806" y="2565399"/>
                  </a:lnTo>
                  <a:lnTo>
                    <a:pt x="1745129" y="2539999"/>
                  </a:lnTo>
                  <a:lnTo>
                    <a:pt x="1666548" y="2489199"/>
                  </a:lnTo>
                  <a:lnTo>
                    <a:pt x="1626658" y="2476499"/>
                  </a:lnTo>
                  <a:lnTo>
                    <a:pt x="1545715" y="2425699"/>
                  </a:lnTo>
                  <a:lnTo>
                    <a:pt x="1504675" y="2412999"/>
                  </a:lnTo>
                  <a:lnTo>
                    <a:pt x="1463266" y="2387599"/>
                  </a:lnTo>
                  <a:lnTo>
                    <a:pt x="1379368" y="2362199"/>
                  </a:lnTo>
                  <a:lnTo>
                    <a:pt x="1336893" y="2336799"/>
                  </a:lnTo>
                  <a:lnTo>
                    <a:pt x="940088" y="2222499"/>
                  </a:lnTo>
                  <a:lnTo>
                    <a:pt x="894512" y="2222499"/>
                  </a:lnTo>
                  <a:lnTo>
                    <a:pt x="802552" y="2197099"/>
                  </a:lnTo>
                  <a:lnTo>
                    <a:pt x="756181" y="2197099"/>
                  </a:lnTo>
                  <a:lnTo>
                    <a:pt x="709560" y="2184399"/>
                  </a:lnTo>
                  <a:lnTo>
                    <a:pt x="662695" y="2184399"/>
                  </a:lnTo>
                  <a:lnTo>
                    <a:pt x="615593" y="2171699"/>
                  </a:lnTo>
                  <a:lnTo>
                    <a:pt x="4443623" y="2171699"/>
                  </a:lnTo>
                  <a:lnTo>
                    <a:pt x="4468477" y="2209799"/>
                  </a:lnTo>
                  <a:lnTo>
                    <a:pt x="4492992" y="2247899"/>
                  </a:lnTo>
                  <a:lnTo>
                    <a:pt x="4517167" y="2285999"/>
                  </a:lnTo>
                  <a:lnTo>
                    <a:pt x="4540998" y="2324099"/>
                  </a:lnTo>
                  <a:lnTo>
                    <a:pt x="4564484" y="2362199"/>
                  </a:lnTo>
                  <a:lnTo>
                    <a:pt x="4587623" y="2400299"/>
                  </a:lnTo>
                  <a:lnTo>
                    <a:pt x="4610412" y="2438399"/>
                  </a:lnTo>
                  <a:lnTo>
                    <a:pt x="4632849" y="2476499"/>
                  </a:lnTo>
                  <a:lnTo>
                    <a:pt x="4654932" y="2514599"/>
                  </a:lnTo>
                  <a:lnTo>
                    <a:pt x="4676659" y="2552699"/>
                  </a:lnTo>
                  <a:lnTo>
                    <a:pt x="4698028" y="2603499"/>
                  </a:lnTo>
                  <a:lnTo>
                    <a:pt x="4719036" y="2641599"/>
                  </a:lnTo>
                  <a:lnTo>
                    <a:pt x="4739682" y="2679699"/>
                  </a:lnTo>
                  <a:lnTo>
                    <a:pt x="4759963" y="2717799"/>
                  </a:lnTo>
                  <a:lnTo>
                    <a:pt x="4779877" y="2755899"/>
                  </a:lnTo>
                  <a:lnTo>
                    <a:pt x="4799422" y="2806699"/>
                  </a:lnTo>
                  <a:lnTo>
                    <a:pt x="4818596" y="2844799"/>
                  </a:lnTo>
                  <a:lnTo>
                    <a:pt x="4837397" y="2882899"/>
                  </a:lnTo>
                  <a:lnTo>
                    <a:pt x="4855822" y="2920999"/>
                  </a:lnTo>
                  <a:lnTo>
                    <a:pt x="4873869" y="2971799"/>
                  </a:lnTo>
                  <a:lnTo>
                    <a:pt x="4891536" y="3009899"/>
                  </a:lnTo>
                  <a:lnTo>
                    <a:pt x="4908822" y="3047999"/>
                  </a:lnTo>
                  <a:lnTo>
                    <a:pt x="4925723" y="3098799"/>
                  </a:lnTo>
                  <a:lnTo>
                    <a:pt x="4942238" y="3136899"/>
                  </a:lnTo>
                  <a:lnTo>
                    <a:pt x="4958364" y="3174999"/>
                  </a:lnTo>
                  <a:lnTo>
                    <a:pt x="4974100" y="3225799"/>
                  </a:lnTo>
                  <a:lnTo>
                    <a:pt x="4989443" y="3263899"/>
                  </a:lnTo>
                  <a:lnTo>
                    <a:pt x="5004391" y="3314699"/>
                  </a:lnTo>
                  <a:lnTo>
                    <a:pt x="5018942" y="3352799"/>
                  </a:lnTo>
                  <a:lnTo>
                    <a:pt x="5033094" y="3390899"/>
                  </a:lnTo>
                  <a:lnTo>
                    <a:pt x="5046844" y="3441699"/>
                  </a:lnTo>
                  <a:lnTo>
                    <a:pt x="5060190" y="3479799"/>
                  </a:lnTo>
                  <a:lnTo>
                    <a:pt x="5073131" y="3530599"/>
                  </a:lnTo>
                  <a:lnTo>
                    <a:pt x="5085664" y="3568699"/>
                  </a:lnTo>
                  <a:lnTo>
                    <a:pt x="5097787" y="3619499"/>
                  </a:lnTo>
                  <a:lnTo>
                    <a:pt x="5109498" y="3657599"/>
                  </a:lnTo>
                  <a:lnTo>
                    <a:pt x="5120794" y="3708399"/>
                  </a:lnTo>
                  <a:lnTo>
                    <a:pt x="5131674" y="3746499"/>
                  </a:lnTo>
                  <a:lnTo>
                    <a:pt x="5142135" y="3797299"/>
                  </a:lnTo>
                  <a:lnTo>
                    <a:pt x="5152175" y="3848099"/>
                  </a:lnTo>
                  <a:lnTo>
                    <a:pt x="5161792" y="3886199"/>
                  </a:lnTo>
                  <a:lnTo>
                    <a:pt x="5170984" y="3936999"/>
                  </a:lnTo>
                  <a:lnTo>
                    <a:pt x="5179748" y="3975099"/>
                  </a:lnTo>
                  <a:lnTo>
                    <a:pt x="5188083" y="4025899"/>
                  </a:lnTo>
                  <a:lnTo>
                    <a:pt x="5195987" y="4076699"/>
                  </a:lnTo>
                  <a:lnTo>
                    <a:pt x="5203456" y="4114799"/>
                  </a:lnTo>
                  <a:lnTo>
                    <a:pt x="5210490" y="4165599"/>
                  </a:lnTo>
                  <a:close/>
                </a:path>
              </a:pathLst>
            </a:custGeom>
            <a:solidFill>
              <a:srgbClr val="E1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0950" y="0"/>
              <a:ext cx="12237085" cy="10287000"/>
            </a:xfrm>
            <a:custGeom>
              <a:avLst/>
              <a:gdLst/>
              <a:ahLst/>
              <a:cxnLst/>
              <a:rect l="l" t="t" r="r" b="b"/>
              <a:pathLst>
                <a:path w="12237085" h="10287000">
                  <a:moveTo>
                    <a:pt x="12237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2237049" y="0"/>
                  </a:lnTo>
                  <a:lnTo>
                    <a:pt x="12237049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95618" y="2955452"/>
            <a:ext cx="1123950" cy="1166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000" spc="-175" dirty="0">
                <a:latin typeface="Arial Black"/>
                <a:cs typeface="Arial Black"/>
              </a:rPr>
              <a:t>accuracy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2000">
              <a:latin typeface="Arial Black"/>
              <a:cs typeface="Arial Black"/>
            </a:endParaRPr>
          </a:p>
          <a:p>
            <a:pPr marL="31115">
              <a:lnSpc>
                <a:spcPct val="100000"/>
              </a:lnSpc>
            </a:pPr>
            <a:r>
              <a:rPr sz="2000" spc="-140" dirty="0">
                <a:latin typeface="Arial Black"/>
                <a:cs typeface="Arial Black"/>
              </a:rPr>
              <a:t>F1-</a:t>
            </a:r>
            <a:r>
              <a:rPr sz="2000" spc="-110" dirty="0">
                <a:latin typeface="Arial Black"/>
                <a:cs typeface="Arial Black"/>
              </a:rPr>
              <a:t>score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2985" y="2148806"/>
            <a:ext cx="1386840" cy="1959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900" spc="-204" dirty="0">
                <a:latin typeface="Arial Black"/>
                <a:cs typeface="Arial Black"/>
              </a:rPr>
              <a:t>KoELECTRA</a:t>
            </a:r>
            <a:endParaRPr sz="1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900" spc="95" dirty="0">
                <a:latin typeface="Arial"/>
                <a:cs typeface="Arial"/>
              </a:rPr>
              <a:t>0.68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89"/>
              </a:spcBef>
            </a:pPr>
            <a:endParaRPr sz="1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900" spc="110" dirty="0">
                <a:latin typeface="Arial"/>
                <a:cs typeface="Arial"/>
              </a:rPr>
              <a:t>0.66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93236" y="2148806"/>
            <a:ext cx="1684020" cy="1959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900" spc="-175" dirty="0">
                <a:latin typeface="Arial Black"/>
                <a:cs typeface="Arial Black"/>
              </a:rPr>
              <a:t>KLUE-</a:t>
            </a:r>
            <a:r>
              <a:rPr sz="1900" spc="-125" dirty="0">
                <a:latin typeface="Arial Black"/>
                <a:cs typeface="Arial Black"/>
              </a:rPr>
              <a:t>RoBerta</a:t>
            </a:r>
            <a:endParaRPr sz="1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900" spc="-20" dirty="0">
                <a:latin typeface="Arial Black"/>
                <a:cs typeface="Arial Black"/>
              </a:rPr>
              <a:t>0.70</a:t>
            </a:r>
            <a:endParaRPr sz="1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1900" spc="-20" dirty="0">
                <a:latin typeface="Arial Black"/>
                <a:cs typeface="Arial Black"/>
              </a:rPr>
              <a:t>0.69</a:t>
            </a:r>
            <a:endParaRPr sz="19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90156" y="1901860"/>
            <a:ext cx="14178280" cy="6361430"/>
            <a:chOff x="1390156" y="1901860"/>
            <a:chExt cx="14178280" cy="6361430"/>
          </a:xfrm>
        </p:grpSpPr>
        <p:sp>
          <p:nvSpPr>
            <p:cNvPr id="11" name="object 11"/>
            <p:cNvSpPr/>
            <p:nvPr/>
          </p:nvSpPr>
          <p:spPr>
            <a:xfrm>
              <a:off x="8362950" y="1939962"/>
              <a:ext cx="7167245" cy="2403475"/>
            </a:xfrm>
            <a:custGeom>
              <a:avLst/>
              <a:gdLst/>
              <a:ahLst/>
              <a:cxnLst/>
              <a:rect l="l" t="t" r="r" b="b"/>
              <a:pathLst>
                <a:path w="7167244" h="2403475">
                  <a:moveTo>
                    <a:pt x="7166800" y="0"/>
                  </a:moveTo>
                  <a:lnTo>
                    <a:pt x="4777867" y="0"/>
                  </a:lnTo>
                  <a:lnTo>
                    <a:pt x="2388933" y="0"/>
                  </a:lnTo>
                  <a:lnTo>
                    <a:pt x="0" y="0"/>
                  </a:lnTo>
                  <a:lnTo>
                    <a:pt x="0" y="2403462"/>
                  </a:lnTo>
                  <a:lnTo>
                    <a:pt x="2388933" y="2403462"/>
                  </a:lnTo>
                  <a:lnTo>
                    <a:pt x="4777867" y="2403462"/>
                  </a:lnTo>
                  <a:lnTo>
                    <a:pt x="7166800" y="2403462"/>
                  </a:lnTo>
                  <a:lnTo>
                    <a:pt x="716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3900" y="1920910"/>
              <a:ext cx="7205345" cy="2441575"/>
            </a:xfrm>
            <a:custGeom>
              <a:avLst/>
              <a:gdLst/>
              <a:ahLst/>
              <a:cxnLst/>
              <a:rect l="l" t="t" r="r" b="b"/>
              <a:pathLst>
                <a:path w="7205344" h="2441575">
                  <a:moveTo>
                    <a:pt x="19050" y="19050"/>
                  </a:moveTo>
                  <a:lnTo>
                    <a:pt x="19050" y="2422502"/>
                  </a:lnTo>
                </a:path>
                <a:path w="7205344" h="2441575">
                  <a:moveTo>
                    <a:pt x="2407986" y="19050"/>
                  </a:moveTo>
                  <a:lnTo>
                    <a:pt x="2407986" y="2422502"/>
                  </a:lnTo>
                </a:path>
                <a:path w="7205344" h="2441575">
                  <a:moveTo>
                    <a:pt x="4796923" y="19050"/>
                  </a:moveTo>
                  <a:lnTo>
                    <a:pt x="4796923" y="2422502"/>
                  </a:lnTo>
                </a:path>
                <a:path w="7205344" h="2441575">
                  <a:moveTo>
                    <a:pt x="7185850" y="19050"/>
                  </a:moveTo>
                  <a:lnTo>
                    <a:pt x="7185850" y="2422502"/>
                  </a:lnTo>
                </a:path>
                <a:path w="7205344" h="2441575">
                  <a:moveTo>
                    <a:pt x="0" y="0"/>
                  </a:moveTo>
                  <a:lnTo>
                    <a:pt x="7204900" y="0"/>
                  </a:lnTo>
                </a:path>
                <a:path w="7205344" h="2441575">
                  <a:moveTo>
                    <a:pt x="0" y="801134"/>
                  </a:moveTo>
                  <a:lnTo>
                    <a:pt x="7204900" y="801134"/>
                  </a:lnTo>
                </a:path>
                <a:path w="7205344" h="2441575">
                  <a:moveTo>
                    <a:pt x="0" y="1621345"/>
                  </a:moveTo>
                  <a:lnTo>
                    <a:pt x="7204900" y="1621345"/>
                  </a:lnTo>
                </a:path>
                <a:path w="7205344" h="2441575">
                  <a:moveTo>
                    <a:pt x="0" y="2441552"/>
                  </a:moveTo>
                  <a:lnTo>
                    <a:pt x="7204900" y="244155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156" y="2129064"/>
              <a:ext cx="133350" cy="1333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156" y="5129439"/>
              <a:ext cx="133350" cy="133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156" y="8129814"/>
              <a:ext cx="133350" cy="13335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4.</a:t>
            </a:r>
            <a:r>
              <a:rPr spc="70" dirty="0"/>
              <a:t> </a:t>
            </a:r>
            <a:r>
              <a:rPr spc="-300" dirty="0"/>
              <a:t>실험</a:t>
            </a:r>
            <a:r>
              <a:rPr spc="70" dirty="0"/>
              <a:t> </a:t>
            </a:r>
            <a:r>
              <a:rPr spc="-325" dirty="0"/>
              <a:t>결과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15147" y="1960821"/>
            <a:ext cx="2429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텍스트</a:t>
            </a:r>
            <a:r>
              <a:rPr sz="2800" spc="-1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단일</a:t>
            </a:r>
            <a:r>
              <a:rPr sz="28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5147" y="4961196"/>
            <a:ext cx="2429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오디오</a:t>
            </a:r>
            <a:r>
              <a:rPr sz="2800" spc="-1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단일</a:t>
            </a:r>
            <a:r>
              <a:rPr sz="28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5147" y="7961571"/>
            <a:ext cx="1302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멀티모달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37526" y="5739495"/>
            <a:ext cx="1123950" cy="1165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000" spc="-175" dirty="0">
                <a:latin typeface="Arial Black"/>
                <a:cs typeface="Arial Black"/>
              </a:rPr>
              <a:t>accuracy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000">
              <a:latin typeface="Arial Black"/>
              <a:cs typeface="Arial Black"/>
            </a:endParaRPr>
          </a:p>
          <a:p>
            <a:pPr marL="31115">
              <a:lnSpc>
                <a:spcPct val="100000"/>
              </a:lnSpc>
            </a:pPr>
            <a:r>
              <a:rPr sz="2000" spc="-140" dirty="0">
                <a:latin typeface="Arial Black"/>
                <a:cs typeface="Arial Black"/>
              </a:rPr>
              <a:t>F1-</a:t>
            </a:r>
            <a:r>
              <a:rPr sz="2000" spc="-110" dirty="0">
                <a:latin typeface="Arial Black"/>
                <a:cs typeface="Arial Black"/>
              </a:rPr>
              <a:t>score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90195" y="4933886"/>
            <a:ext cx="2998470" cy="1957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900" spc="-114" dirty="0">
                <a:latin typeface="Arial Black"/>
                <a:cs typeface="Arial Black"/>
              </a:rPr>
              <a:t>ResNet_Mel-</a:t>
            </a:r>
            <a:r>
              <a:rPr sz="1900" spc="-120" dirty="0">
                <a:latin typeface="Arial Black"/>
                <a:cs typeface="Arial Black"/>
              </a:rPr>
              <a:t>spectrogram</a:t>
            </a:r>
            <a:endParaRPr sz="1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1900" spc="-10" dirty="0">
                <a:latin typeface="Arial Black"/>
                <a:cs typeface="Arial Black"/>
              </a:rPr>
              <a:t>0.3679</a:t>
            </a:r>
            <a:endParaRPr sz="1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1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1900" spc="-10" dirty="0">
                <a:latin typeface="Arial Black"/>
                <a:cs typeface="Arial Black"/>
              </a:rPr>
              <a:t>0.2437</a:t>
            </a:r>
            <a:endParaRPr sz="1900">
              <a:latin typeface="Arial Black"/>
              <a:cs typeface="Arial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44000" y="4686939"/>
            <a:ext cx="5818505" cy="2476500"/>
            <a:chOff x="9144000" y="4686939"/>
            <a:chExt cx="5818505" cy="2476500"/>
          </a:xfrm>
        </p:grpSpPr>
        <p:sp>
          <p:nvSpPr>
            <p:cNvPr id="23" name="object 23"/>
            <p:cNvSpPr/>
            <p:nvPr/>
          </p:nvSpPr>
          <p:spPr>
            <a:xfrm>
              <a:off x="9163050" y="4725047"/>
              <a:ext cx="5780405" cy="2400300"/>
            </a:xfrm>
            <a:custGeom>
              <a:avLst/>
              <a:gdLst/>
              <a:ahLst/>
              <a:cxnLst/>
              <a:rect l="l" t="t" r="r" b="b"/>
              <a:pathLst>
                <a:path w="5780405" h="2400300">
                  <a:moveTo>
                    <a:pt x="5779986" y="0"/>
                  </a:moveTo>
                  <a:lnTo>
                    <a:pt x="2272652" y="0"/>
                  </a:lnTo>
                  <a:lnTo>
                    <a:pt x="0" y="0"/>
                  </a:lnTo>
                  <a:lnTo>
                    <a:pt x="0" y="2400300"/>
                  </a:lnTo>
                  <a:lnTo>
                    <a:pt x="2272652" y="2400300"/>
                  </a:lnTo>
                  <a:lnTo>
                    <a:pt x="5779986" y="2400300"/>
                  </a:lnTo>
                  <a:lnTo>
                    <a:pt x="57799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4000" y="4705989"/>
              <a:ext cx="5818505" cy="2438400"/>
            </a:xfrm>
            <a:custGeom>
              <a:avLst/>
              <a:gdLst/>
              <a:ahLst/>
              <a:cxnLst/>
              <a:rect l="l" t="t" r="r" b="b"/>
              <a:pathLst>
                <a:path w="5818505" h="2438400">
                  <a:moveTo>
                    <a:pt x="19050" y="19050"/>
                  </a:moveTo>
                  <a:lnTo>
                    <a:pt x="19050" y="2419350"/>
                  </a:lnTo>
                </a:path>
                <a:path w="5818505" h="2438400">
                  <a:moveTo>
                    <a:pt x="2291705" y="19050"/>
                  </a:moveTo>
                  <a:lnTo>
                    <a:pt x="2291705" y="2419350"/>
                  </a:lnTo>
                </a:path>
                <a:path w="5818505" h="2438400">
                  <a:moveTo>
                    <a:pt x="5799039" y="19050"/>
                  </a:moveTo>
                  <a:lnTo>
                    <a:pt x="5799039" y="2419350"/>
                  </a:lnTo>
                </a:path>
                <a:path w="5818505" h="2438400">
                  <a:moveTo>
                    <a:pt x="0" y="0"/>
                  </a:moveTo>
                  <a:lnTo>
                    <a:pt x="5818089" y="0"/>
                  </a:lnTo>
                </a:path>
                <a:path w="5818505" h="2438400">
                  <a:moveTo>
                    <a:pt x="0" y="800100"/>
                  </a:moveTo>
                  <a:lnTo>
                    <a:pt x="5818089" y="800100"/>
                  </a:lnTo>
                </a:path>
                <a:path w="5818505" h="2438400">
                  <a:moveTo>
                    <a:pt x="0" y="1619250"/>
                  </a:moveTo>
                  <a:lnTo>
                    <a:pt x="5818089" y="1619250"/>
                  </a:lnTo>
                </a:path>
                <a:path w="5818505" h="2438400">
                  <a:moveTo>
                    <a:pt x="0" y="2438400"/>
                  </a:moveTo>
                  <a:lnTo>
                    <a:pt x="5818089" y="2438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674711" y="7349946"/>
          <a:ext cx="7950834" cy="2280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3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1900" spc="-95" dirty="0">
                          <a:latin typeface="Arial Black"/>
                          <a:cs typeface="Arial Black"/>
                        </a:rPr>
                        <a:t>KoELECTRA_Mel</a:t>
                      </a:r>
                      <a:endParaRPr sz="1900">
                        <a:latin typeface="Arial Black"/>
                        <a:cs typeface="Arial Black"/>
                      </a:endParaRPr>
                    </a:p>
                  </a:txBody>
                  <a:tcPr marL="0" marR="0" marT="26352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1900" spc="-175" dirty="0">
                          <a:latin typeface="Arial Black"/>
                          <a:cs typeface="Arial Black"/>
                        </a:rPr>
                        <a:t>KLUE-</a:t>
                      </a:r>
                      <a:r>
                        <a:rPr sz="1900" spc="-25" dirty="0">
                          <a:latin typeface="Arial Black"/>
                          <a:cs typeface="Arial Black"/>
                        </a:rPr>
                        <a:t>RoBerta_Mel</a:t>
                      </a:r>
                      <a:endParaRPr sz="1900">
                        <a:latin typeface="Arial Black"/>
                        <a:cs typeface="Arial Black"/>
                      </a:endParaRPr>
                    </a:p>
                  </a:txBody>
                  <a:tcPr marL="0" marR="0" marT="26352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000" spc="-55" dirty="0">
                          <a:latin typeface="Arial Black"/>
                          <a:cs typeface="Arial Black"/>
                        </a:rPr>
                        <a:t>accuracy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2559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sz="1900" spc="-10" dirty="0">
                          <a:latin typeface="Arial"/>
                          <a:cs typeface="Arial"/>
                        </a:rPr>
                        <a:t>0.36792758107185364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5907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sz="1900" spc="-75" dirty="0">
                          <a:latin typeface="Arial Black"/>
                          <a:cs typeface="Arial Black"/>
                        </a:rPr>
                        <a:t>0.6117038726806641</a:t>
                      </a:r>
                      <a:endParaRPr sz="1900">
                        <a:latin typeface="Arial Black"/>
                        <a:cs typeface="Arial Black"/>
                      </a:endParaRPr>
                    </a:p>
                  </a:txBody>
                  <a:tcPr marL="0" marR="0" marT="25907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000" spc="-140" dirty="0">
                          <a:latin typeface="Arial Black"/>
                          <a:cs typeface="Arial Black"/>
                        </a:rPr>
                        <a:t>F1-</a:t>
                      </a:r>
                      <a:r>
                        <a:rPr sz="2000" spc="-20" dirty="0">
                          <a:latin typeface="Arial Black"/>
                          <a:cs typeface="Arial Black"/>
                        </a:rPr>
                        <a:t>score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2603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0.1979208623126626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6352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1900" spc="-55" dirty="0">
                          <a:latin typeface="Arial Black"/>
                          <a:cs typeface="Arial Black"/>
                        </a:rPr>
                        <a:t>0.5977136346400203</a:t>
                      </a:r>
                      <a:endParaRPr sz="1900">
                        <a:latin typeface="Arial Black"/>
                        <a:cs typeface="Arial Black"/>
                      </a:endParaRPr>
                    </a:p>
                  </a:txBody>
                  <a:tcPr marL="0" marR="0" marT="26352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7674711" y="7388046"/>
            <a:ext cx="7874634" cy="2451735"/>
            <a:chOff x="7674711" y="7388046"/>
            <a:chExt cx="7874634" cy="2451735"/>
          </a:xfrm>
        </p:grpSpPr>
        <p:sp>
          <p:nvSpPr>
            <p:cNvPr id="27" name="object 27"/>
            <p:cNvSpPr/>
            <p:nvPr/>
          </p:nvSpPr>
          <p:spPr>
            <a:xfrm>
              <a:off x="7693761" y="7388059"/>
              <a:ext cx="7836534" cy="2413635"/>
            </a:xfrm>
            <a:custGeom>
              <a:avLst/>
              <a:gdLst/>
              <a:ahLst/>
              <a:cxnLst/>
              <a:rect l="l" t="t" r="r" b="b"/>
              <a:pathLst>
                <a:path w="7836534" h="2413634">
                  <a:moveTo>
                    <a:pt x="7835989" y="0"/>
                  </a:moveTo>
                  <a:lnTo>
                    <a:pt x="4610024" y="0"/>
                  </a:lnTo>
                  <a:lnTo>
                    <a:pt x="1542973" y="0"/>
                  </a:lnTo>
                  <a:lnTo>
                    <a:pt x="0" y="0"/>
                  </a:lnTo>
                  <a:lnTo>
                    <a:pt x="0" y="2413343"/>
                  </a:lnTo>
                  <a:lnTo>
                    <a:pt x="1542973" y="2413343"/>
                  </a:lnTo>
                  <a:lnTo>
                    <a:pt x="4610024" y="2413343"/>
                  </a:lnTo>
                  <a:lnTo>
                    <a:pt x="7835989" y="2413343"/>
                  </a:lnTo>
                  <a:lnTo>
                    <a:pt x="7835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74711" y="7388046"/>
              <a:ext cx="7874634" cy="2432685"/>
            </a:xfrm>
            <a:custGeom>
              <a:avLst/>
              <a:gdLst/>
              <a:ahLst/>
              <a:cxnLst/>
              <a:rect l="l" t="t" r="r" b="b"/>
              <a:pathLst>
                <a:path w="7874634" h="2432684">
                  <a:moveTo>
                    <a:pt x="19050" y="0"/>
                  </a:moveTo>
                  <a:lnTo>
                    <a:pt x="19050" y="2413349"/>
                  </a:lnTo>
                </a:path>
                <a:path w="7874634" h="2432684">
                  <a:moveTo>
                    <a:pt x="1562023" y="0"/>
                  </a:moveTo>
                  <a:lnTo>
                    <a:pt x="1562023" y="2413349"/>
                  </a:lnTo>
                </a:path>
                <a:path w="7874634" h="2432684">
                  <a:moveTo>
                    <a:pt x="4629073" y="0"/>
                  </a:moveTo>
                  <a:lnTo>
                    <a:pt x="4629073" y="2413349"/>
                  </a:lnTo>
                </a:path>
                <a:path w="7874634" h="2432684">
                  <a:moveTo>
                    <a:pt x="7855048" y="0"/>
                  </a:moveTo>
                  <a:lnTo>
                    <a:pt x="7855048" y="2413349"/>
                  </a:lnTo>
                </a:path>
                <a:path w="7874634" h="2432684">
                  <a:moveTo>
                    <a:pt x="0" y="2432399"/>
                  </a:moveTo>
                  <a:lnTo>
                    <a:pt x="7874098" y="24323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19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5740400"/>
            <a:chOff x="0" y="0"/>
            <a:chExt cx="17371060" cy="5740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386705" cy="5740400"/>
            </a:xfrm>
            <a:custGeom>
              <a:avLst/>
              <a:gdLst/>
              <a:ahLst/>
              <a:cxnLst/>
              <a:rect l="l" t="t" r="r" b="b"/>
              <a:pathLst>
                <a:path w="5386705" h="5740400">
                  <a:moveTo>
                    <a:pt x="4647299" y="3810000"/>
                  </a:moveTo>
                  <a:lnTo>
                    <a:pt x="1076900" y="3810000"/>
                  </a:lnTo>
                  <a:lnTo>
                    <a:pt x="1124873" y="3797300"/>
                  </a:lnTo>
                  <a:lnTo>
                    <a:pt x="1267324" y="3797300"/>
                  </a:lnTo>
                  <a:lnTo>
                    <a:pt x="1314290" y="3784600"/>
                  </a:lnTo>
                  <a:lnTo>
                    <a:pt x="1360981" y="3784600"/>
                  </a:lnTo>
                  <a:lnTo>
                    <a:pt x="1407391" y="3771900"/>
                  </a:lnTo>
                  <a:lnTo>
                    <a:pt x="1453509" y="3771900"/>
                  </a:lnTo>
                  <a:lnTo>
                    <a:pt x="1590031" y="3733800"/>
                  </a:lnTo>
                  <a:lnTo>
                    <a:pt x="1634898" y="3733800"/>
                  </a:lnTo>
                  <a:lnTo>
                    <a:pt x="1767458" y="3695700"/>
                  </a:lnTo>
                  <a:lnTo>
                    <a:pt x="1810935" y="3670300"/>
                  </a:lnTo>
                  <a:lnTo>
                    <a:pt x="1939116" y="3632200"/>
                  </a:lnTo>
                  <a:lnTo>
                    <a:pt x="1981064" y="3606800"/>
                  </a:lnTo>
                  <a:lnTo>
                    <a:pt x="2022608" y="3594100"/>
                  </a:lnTo>
                  <a:lnTo>
                    <a:pt x="2063740" y="3568700"/>
                  </a:lnTo>
                  <a:lnTo>
                    <a:pt x="2104450" y="3556000"/>
                  </a:lnTo>
                  <a:lnTo>
                    <a:pt x="2144730" y="3530600"/>
                  </a:lnTo>
                  <a:lnTo>
                    <a:pt x="2184571" y="3517900"/>
                  </a:lnTo>
                  <a:lnTo>
                    <a:pt x="2262902" y="3467100"/>
                  </a:lnTo>
                  <a:lnTo>
                    <a:pt x="2339374" y="3416300"/>
                  </a:lnTo>
                  <a:lnTo>
                    <a:pt x="2413917" y="3365500"/>
                  </a:lnTo>
                  <a:lnTo>
                    <a:pt x="2486462" y="3314700"/>
                  </a:lnTo>
                  <a:lnTo>
                    <a:pt x="2521963" y="3289300"/>
                  </a:lnTo>
                  <a:lnTo>
                    <a:pt x="2556939" y="3263900"/>
                  </a:lnTo>
                  <a:lnTo>
                    <a:pt x="2591381" y="3238500"/>
                  </a:lnTo>
                  <a:lnTo>
                    <a:pt x="2625279" y="3200400"/>
                  </a:lnTo>
                  <a:lnTo>
                    <a:pt x="2658626" y="3175000"/>
                  </a:lnTo>
                  <a:lnTo>
                    <a:pt x="2691412" y="3136900"/>
                  </a:lnTo>
                  <a:lnTo>
                    <a:pt x="2723629" y="3111500"/>
                  </a:lnTo>
                  <a:lnTo>
                    <a:pt x="2755268" y="3086100"/>
                  </a:lnTo>
                  <a:lnTo>
                    <a:pt x="2786321" y="3048000"/>
                  </a:lnTo>
                  <a:lnTo>
                    <a:pt x="2816779" y="3009900"/>
                  </a:lnTo>
                  <a:lnTo>
                    <a:pt x="2846633" y="2984500"/>
                  </a:lnTo>
                  <a:lnTo>
                    <a:pt x="2875875" y="2946400"/>
                  </a:lnTo>
                  <a:lnTo>
                    <a:pt x="2904495" y="2908300"/>
                  </a:lnTo>
                  <a:lnTo>
                    <a:pt x="2932485" y="2882900"/>
                  </a:lnTo>
                  <a:lnTo>
                    <a:pt x="2959837" y="2844800"/>
                  </a:lnTo>
                  <a:lnTo>
                    <a:pt x="2986541" y="2806700"/>
                  </a:lnTo>
                  <a:lnTo>
                    <a:pt x="3012590" y="2768600"/>
                  </a:lnTo>
                  <a:lnTo>
                    <a:pt x="3037974" y="2730500"/>
                  </a:lnTo>
                  <a:lnTo>
                    <a:pt x="3062684" y="2692400"/>
                  </a:lnTo>
                  <a:lnTo>
                    <a:pt x="3086713" y="2654300"/>
                  </a:lnTo>
                  <a:lnTo>
                    <a:pt x="3110050" y="2616200"/>
                  </a:lnTo>
                  <a:lnTo>
                    <a:pt x="3132689" y="2578100"/>
                  </a:lnTo>
                  <a:lnTo>
                    <a:pt x="3154619" y="2540000"/>
                  </a:lnTo>
                  <a:lnTo>
                    <a:pt x="3175832" y="2501900"/>
                  </a:lnTo>
                  <a:lnTo>
                    <a:pt x="3196320" y="2463800"/>
                  </a:lnTo>
                  <a:lnTo>
                    <a:pt x="3216074" y="2425700"/>
                  </a:lnTo>
                  <a:lnTo>
                    <a:pt x="3235085" y="2374900"/>
                  </a:lnTo>
                  <a:lnTo>
                    <a:pt x="3253344" y="2336800"/>
                  </a:lnTo>
                  <a:lnTo>
                    <a:pt x="3270843" y="2298700"/>
                  </a:lnTo>
                  <a:lnTo>
                    <a:pt x="3287574" y="2247900"/>
                  </a:lnTo>
                  <a:lnTo>
                    <a:pt x="3303526" y="2209800"/>
                  </a:lnTo>
                  <a:lnTo>
                    <a:pt x="3318693" y="2171700"/>
                  </a:lnTo>
                  <a:lnTo>
                    <a:pt x="3333064" y="2120900"/>
                  </a:lnTo>
                  <a:lnTo>
                    <a:pt x="3346632" y="2082800"/>
                  </a:lnTo>
                  <a:lnTo>
                    <a:pt x="3359387" y="2032000"/>
                  </a:lnTo>
                  <a:lnTo>
                    <a:pt x="3371321" y="1993900"/>
                  </a:lnTo>
                  <a:lnTo>
                    <a:pt x="3382426" y="1943100"/>
                  </a:lnTo>
                  <a:lnTo>
                    <a:pt x="3392692" y="1905000"/>
                  </a:lnTo>
                  <a:lnTo>
                    <a:pt x="3402111" y="1854200"/>
                  </a:lnTo>
                  <a:lnTo>
                    <a:pt x="3410674" y="1816100"/>
                  </a:lnTo>
                  <a:lnTo>
                    <a:pt x="3418372" y="1765300"/>
                  </a:lnTo>
                  <a:lnTo>
                    <a:pt x="3425198" y="1714500"/>
                  </a:lnTo>
                  <a:lnTo>
                    <a:pt x="3431141" y="1676400"/>
                  </a:lnTo>
                  <a:lnTo>
                    <a:pt x="3436194" y="1625600"/>
                  </a:lnTo>
                  <a:lnTo>
                    <a:pt x="3440348" y="1574800"/>
                  </a:lnTo>
                  <a:lnTo>
                    <a:pt x="3443594" y="1524000"/>
                  </a:lnTo>
                  <a:lnTo>
                    <a:pt x="3445923" y="1485900"/>
                  </a:lnTo>
                  <a:lnTo>
                    <a:pt x="3447327" y="1435100"/>
                  </a:lnTo>
                  <a:lnTo>
                    <a:pt x="3447797" y="1384300"/>
                  </a:lnTo>
                  <a:lnTo>
                    <a:pt x="3447326" y="1333500"/>
                  </a:lnTo>
                  <a:lnTo>
                    <a:pt x="3445920" y="1295400"/>
                  </a:lnTo>
                  <a:lnTo>
                    <a:pt x="3443587" y="1244600"/>
                  </a:lnTo>
                  <a:lnTo>
                    <a:pt x="3440337" y="1193800"/>
                  </a:lnTo>
                  <a:lnTo>
                    <a:pt x="3436176" y="1143000"/>
                  </a:lnTo>
                  <a:lnTo>
                    <a:pt x="3431116" y="1104900"/>
                  </a:lnTo>
                  <a:lnTo>
                    <a:pt x="3425164" y="1054100"/>
                  </a:lnTo>
                  <a:lnTo>
                    <a:pt x="3418328" y="1003300"/>
                  </a:lnTo>
                  <a:lnTo>
                    <a:pt x="3410619" y="965200"/>
                  </a:lnTo>
                  <a:lnTo>
                    <a:pt x="3402043" y="914400"/>
                  </a:lnTo>
                  <a:lnTo>
                    <a:pt x="3392611" y="876300"/>
                  </a:lnTo>
                  <a:lnTo>
                    <a:pt x="3382331" y="825500"/>
                  </a:lnTo>
                  <a:lnTo>
                    <a:pt x="3371212" y="774700"/>
                  </a:lnTo>
                  <a:lnTo>
                    <a:pt x="3359262" y="736600"/>
                  </a:lnTo>
                  <a:lnTo>
                    <a:pt x="3346491" y="685800"/>
                  </a:lnTo>
                  <a:lnTo>
                    <a:pt x="3332906" y="647700"/>
                  </a:lnTo>
                  <a:lnTo>
                    <a:pt x="3318517" y="609600"/>
                  </a:lnTo>
                  <a:lnTo>
                    <a:pt x="3303332" y="558800"/>
                  </a:lnTo>
                  <a:lnTo>
                    <a:pt x="3287361" y="520700"/>
                  </a:lnTo>
                  <a:lnTo>
                    <a:pt x="3270611" y="482600"/>
                  </a:lnTo>
                  <a:lnTo>
                    <a:pt x="3253093" y="431800"/>
                  </a:lnTo>
                  <a:lnTo>
                    <a:pt x="3234813" y="393700"/>
                  </a:lnTo>
                  <a:lnTo>
                    <a:pt x="3215782" y="355600"/>
                  </a:lnTo>
                  <a:lnTo>
                    <a:pt x="3196007" y="317500"/>
                  </a:lnTo>
                  <a:lnTo>
                    <a:pt x="3175499" y="266700"/>
                  </a:lnTo>
                  <a:lnTo>
                    <a:pt x="3154264" y="228600"/>
                  </a:lnTo>
                  <a:lnTo>
                    <a:pt x="3132313" y="190500"/>
                  </a:lnTo>
                  <a:lnTo>
                    <a:pt x="3109653" y="152400"/>
                  </a:lnTo>
                  <a:lnTo>
                    <a:pt x="3086295" y="114300"/>
                  </a:lnTo>
                  <a:lnTo>
                    <a:pt x="3062245" y="76200"/>
                  </a:lnTo>
                  <a:lnTo>
                    <a:pt x="3037514" y="38100"/>
                  </a:lnTo>
                  <a:lnTo>
                    <a:pt x="3012109" y="0"/>
                  </a:lnTo>
                  <a:lnTo>
                    <a:pt x="5161196" y="0"/>
                  </a:lnTo>
                  <a:lnTo>
                    <a:pt x="5175568" y="38100"/>
                  </a:lnTo>
                  <a:lnTo>
                    <a:pt x="5189493" y="88900"/>
                  </a:lnTo>
                  <a:lnTo>
                    <a:pt x="5202965" y="127000"/>
                  </a:lnTo>
                  <a:lnTo>
                    <a:pt x="5215984" y="177800"/>
                  </a:lnTo>
                  <a:lnTo>
                    <a:pt x="5228546" y="215900"/>
                  </a:lnTo>
                  <a:lnTo>
                    <a:pt x="5240649" y="266700"/>
                  </a:lnTo>
                  <a:lnTo>
                    <a:pt x="5252289" y="304800"/>
                  </a:lnTo>
                  <a:lnTo>
                    <a:pt x="5263465" y="355600"/>
                  </a:lnTo>
                  <a:lnTo>
                    <a:pt x="5274173" y="393700"/>
                  </a:lnTo>
                  <a:lnTo>
                    <a:pt x="5284411" y="444500"/>
                  </a:lnTo>
                  <a:lnTo>
                    <a:pt x="5294175" y="495300"/>
                  </a:lnTo>
                  <a:lnTo>
                    <a:pt x="5303464" y="533400"/>
                  </a:lnTo>
                  <a:lnTo>
                    <a:pt x="5312275" y="584200"/>
                  </a:lnTo>
                  <a:lnTo>
                    <a:pt x="5320605" y="622300"/>
                  </a:lnTo>
                  <a:lnTo>
                    <a:pt x="5328451" y="673100"/>
                  </a:lnTo>
                  <a:lnTo>
                    <a:pt x="5335810" y="723900"/>
                  </a:lnTo>
                  <a:lnTo>
                    <a:pt x="5342680" y="762000"/>
                  </a:lnTo>
                  <a:lnTo>
                    <a:pt x="5349058" y="812800"/>
                  </a:lnTo>
                  <a:lnTo>
                    <a:pt x="5354941" y="863600"/>
                  </a:lnTo>
                  <a:lnTo>
                    <a:pt x="5360327" y="914400"/>
                  </a:lnTo>
                  <a:lnTo>
                    <a:pt x="5365213" y="952500"/>
                  </a:lnTo>
                  <a:lnTo>
                    <a:pt x="5369596" y="1003300"/>
                  </a:lnTo>
                  <a:lnTo>
                    <a:pt x="5373474" y="1054100"/>
                  </a:lnTo>
                  <a:lnTo>
                    <a:pt x="5376843" y="1092200"/>
                  </a:lnTo>
                  <a:lnTo>
                    <a:pt x="5379702" y="1143000"/>
                  </a:lnTo>
                  <a:lnTo>
                    <a:pt x="5382047" y="1193800"/>
                  </a:lnTo>
                  <a:lnTo>
                    <a:pt x="5383875" y="1244600"/>
                  </a:lnTo>
                  <a:lnTo>
                    <a:pt x="5385185" y="1295400"/>
                  </a:lnTo>
                  <a:lnTo>
                    <a:pt x="5385972" y="1333500"/>
                  </a:lnTo>
                  <a:lnTo>
                    <a:pt x="5386235" y="1384300"/>
                  </a:lnTo>
                  <a:lnTo>
                    <a:pt x="5385972" y="1435100"/>
                  </a:lnTo>
                  <a:lnTo>
                    <a:pt x="5385185" y="1485900"/>
                  </a:lnTo>
                  <a:lnTo>
                    <a:pt x="5383875" y="1536700"/>
                  </a:lnTo>
                  <a:lnTo>
                    <a:pt x="5382047" y="1574800"/>
                  </a:lnTo>
                  <a:lnTo>
                    <a:pt x="5379702" y="1625600"/>
                  </a:lnTo>
                  <a:lnTo>
                    <a:pt x="5376843" y="1676400"/>
                  </a:lnTo>
                  <a:lnTo>
                    <a:pt x="5373474" y="1727200"/>
                  </a:lnTo>
                  <a:lnTo>
                    <a:pt x="5369596" y="1765300"/>
                  </a:lnTo>
                  <a:lnTo>
                    <a:pt x="5365213" y="1816100"/>
                  </a:lnTo>
                  <a:lnTo>
                    <a:pt x="5360327" y="1866900"/>
                  </a:lnTo>
                  <a:lnTo>
                    <a:pt x="5354941" y="1905000"/>
                  </a:lnTo>
                  <a:lnTo>
                    <a:pt x="5349058" y="1955800"/>
                  </a:lnTo>
                  <a:lnTo>
                    <a:pt x="5342680" y="2006600"/>
                  </a:lnTo>
                  <a:lnTo>
                    <a:pt x="5335810" y="2057400"/>
                  </a:lnTo>
                  <a:lnTo>
                    <a:pt x="5328451" y="2095500"/>
                  </a:lnTo>
                  <a:lnTo>
                    <a:pt x="5320605" y="2146300"/>
                  </a:lnTo>
                  <a:lnTo>
                    <a:pt x="5312275" y="2184400"/>
                  </a:lnTo>
                  <a:lnTo>
                    <a:pt x="5303464" y="2235200"/>
                  </a:lnTo>
                  <a:lnTo>
                    <a:pt x="5294175" y="2286000"/>
                  </a:lnTo>
                  <a:lnTo>
                    <a:pt x="5284411" y="2324100"/>
                  </a:lnTo>
                  <a:lnTo>
                    <a:pt x="5274173" y="2374900"/>
                  </a:lnTo>
                  <a:lnTo>
                    <a:pt x="5263465" y="2413000"/>
                  </a:lnTo>
                  <a:lnTo>
                    <a:pt x="5252289" y="2463800"/>
                  </a:lnTo>
                  <a:lnTo>
                    <a:pt x="5240649" y="2501900"/>
                  </a:lnTo>
                  <a:lnTo>
                    <a:pt x="5228546" y="2552700"/>
                  </a:lnTo>
                  <a:lnTo>
                    <a:pt x="5215984" y="2590800"/>
                  </a:lnTo>
                  <a:lnTo>
                    <a:pt x="5202965" y="2641600"/>
                  </a:lnTo>
                  <a:lnTo>
                    <a:pt x="5189493" y="2679700"/>
                  </a:lnTo>
                  <a:lnTo>
                    <a:pt x="5175568" y="2730500"/>
                  </a:lnTo>
                  <a:lnTo>
                    <a:pt x="5161196" y="2768600"/>
                  </a:lnTo>
                  <a:lnTo>
                    <a:pt x="5146377" y="2819400"/>
                  </a:lnTo>
                  <a:lnTo>
                    <a:pt x="5131116" y="2857500"/>
                  </a:lnTo>
                  <a:lnTo>
                    <a:pt x="5115414" y="2908300"/>
                  </a:lnTo>
                  <a:lnTo>
                    <a:pt x="5099274" y="2946400"/>
                  </a:lnTo>
                  <a:lnTo>
                    <a:pt x="5082699" y="2984500"/>
                  </a:lnTo>
                  <a:lnTo>
                    <a:pt x="5065692" y="3035300"/>
                  </a:lnTo>
                  <a:lnTo>
                    <a:pt x="5048255" y="3073400"/>
                  </a:lnTo>
                  <a:lnTo>
                    <a:pt x="5030391" y="3111500"/>
                  </a:lnTo>
                  <a:lnTo>
                    <a:pt x="5012104" y="3149600"/>
                  </a:lnTo>
                  <a:lnTo>
                    <a:pt x="4993394" y="3200400"/>
                  </a:lnTo>
                  <a:lnTo>
                    <a:pt x="4974266" y="3238500"/>
                  </a:lnTo>
                  <a:lnTo>
                    <a:pt x="4954722" y="3276600"/>
                  </a:lnTo>
                  <a:lnTo>
                    <a:pt x="4934765" y="3314700"/>
                  </a:lnTo>
                  <a:lnTo>
                    <a:pt x="4914397" y="3365500"/>
                  </a:lnTo>
                  <a:lnTo>
                    <a:pt x="4893621" y="3403600"/>
                  </a:lnTo>
                  <a:lnTo>
                    <a:pt x="4872439" y="3441700"/>
                  </a:lnTo>
                  <a:lnTo>
                    <a:pt x="4850856" y="3479800"/>
                  </a:lnTo>
                  <a:lnTo>
                    <a:pt x="4828872" y="3517900"/>
                  </a:lnTo>
                  <a:lnTo>
                    <a:pt x="4806492" y="3556000"/>
                  </a:lnTo>
                  <a:lnTo>
                    <a:pt x="4783717" y="3594100"/>
                  </a:lnTo>
                  <a:lnTo>
                    <a:pt x="4760550" y="3632200"/>
                  </a:lnTo>
                  <a:lnTo>
                    <a:pt x="4736995" y="3670300"/>
                  </a:lnTo>
                  <a:lnTo>
                    <a:pt x="4713053" y="3708400"/>
                  </a:lnTo>
                  <a:lnTo>
                    <a:pt x="4688728" y="3746500"/>
                  </a:lnTo>
                  <a:lnTo>
                    <a:pt x="4664022" y="3784600"/>
                  </a:lnTo>
                  <a:lnTo>
                    <a:pt x="4647299" y="3810000"/>
                  </a:lnTo>
                  <a:close/>
                </a:path>
                <a:path w="5386705" h="5740400">
                  <a:moveTo>
                    <a:pt x="2060164" y="5626100"/>
                  </a:moveTo>
                  <a:lnTo>
                    <a:pt x="0" y="5626100"/>
                  </a:lnTo>
                  <a:lnTo>
                    <a:pt x="0" y="3581400"/>
                  </a:lnTo>
                  <a:lnTo>
                    <a:pt x="34784" y="3594100"/>
                  </a:lnTo>
                  <a:lnTo>
                    <a:pt x="76328" y="3606800"/>
                  </a:lnTo>
                  <a:lnTo>
                    <a:pt x="118276" y="3632200"/>
                  </a:lnTo>
                  <a:lnTo>
                    <a:pt x="246457" y="3670300"/>
                  </a:lnTo>
                  <a:lnTo>
                    <a:pt x="289934" y="3695700"/>
                  </a:lnTo>
                  <a:lnTo>
                    <a:pt x="422494" y="3733800"/>
                  </a:lnTo>
                  <a:lnTo>
                    <a:pt x="467362" y="3733800"/>
                  </a:lnTo>
                  <a:lnTo>
                    <a:pt x="603883" y="3771900"/>
                  </a:lnTo>
                  <a:lnTo>
                    <a:pt x="650002" y="3771900"/>
                  </a:lnTo>
                  <a:lnTo>
                    <a:pt x="696411" y="3784600"/>
                  </a:lnTo>
                  <a:lnTo>
                    <a:pt x="743103" y="3784600"/>
                  </a:lnTo>
                  <a:lnTo>
                    <a:pt x="790068" y="3797300"/>
                  </a:lnTo>
                  <a:lnTo>
                    <a:pt x="932520" y="3797300"/>
                  </a:lnTo>
                  <a:lnTo>
                    <a:pt x="980493" y="3810000"/>
                  </a:lnTo>
                  <a:lnTo>
                    <a:pt x="4647299" y="3810000"/>
                  </a:lnTo>
                  <a:lnTo>
                    <a:pt x="4638938" y="3822700"/>
                  </a:lnTo>
                  <a:lnTo>
                    <a:pt x="4613478" y="3860800"/>
                  </a:lnTo>
                  <a:lnTo>
                    <a:pt x="4587646" y="3898900"/>
                  </a:lnTo>
                  <a:lnTo>
                    <a:pt x="4561444" y="3937000"/>
                  </a:lnTo>
                  <a:lnTo>
                    <a:pt x="4534874" y="3975100"/>
                  </a:lnTo>
                  <a:lnTo>
                    <a:pt x="4507940" y="4013200"/>
                  </a:lnTo>
                  <a:lnTo>
                    <a:pt x="4480645" y="4051300"/>
                  </a:lnTo>
                  <a:lnTo>
                    <a:pt x="4452990" y="4076700"/>
                  </a:lnTo>
                  <a:lnTo>
                    <a:pt x="4424979" y="4114800"/>
                  </a:lnTo>
                  <a:lnTo>
                    <a:pt x="4396614" y="4152900"/>
                  </a:lnTo>
                  <a:lnTo>
                    <a:pt x="4367898" y="4191000"/>
                  </a:lnTo>
                  <a:lnTo>
                    <a:pt x="4338833" y="4216400"/>
                  </a:lnTo>
                  <a:lnTo>
                    <a:pt x="4309423" y="4254500"/>
                  </a:lnTo>
                  <a:lnTo>
                    <a:pt x="4279671" y="4292600"/>
                  </a:lnTo>
                  <a:lnTo>
                    <a:pt x="4249578" y="4318000"/>
                  </a:lnTo>
                  <a:lnTo>
                    <a:pt x="4219148" y="4356100"/>
                  </a:lnTo>
                  <a:lnTo>
                    <a:pt x="4188383" y="4381500"/>
                  </a:lnTo>
                  <a:lnTo>
                    <a:pt x="4157286" y="4419600"/>
                  </a:lnTo>
                  <a:lnTo>
                    <a:pt x="4125860" y="4457700"/>
                  </a:lnTo>
                  <a:lnTo>
                    <a:pt x="4062030" y="4508500"/>
                  </a:lnTo>
                  <a:lnTo>
                    <a:pt x="4029632" y="4546600"/>
                  </a:lnTo>
                  <a:lnTo>
                    <a:pt x="3996916" y="4572000"/>
                  </a:lnTo>
                  <a:lnTo>
                    <a:pt x="3963884" y="4610100"/>
                  </a:lnTo>
                  <a:lnTo>
                    <a:pt x="3896883" y="4660900"/>
                  </a:lnTo>
                  <a:lnTo>
                    <a:pt x="3862920" y="4699000"/>
                  </a:lnTo>
                  <a:lnTo>
                    <a:pt x="3794082" y="4749800"/>
                  </a:lnTo>
                  <a:lnTo>
                    <a:pt x="3759212" y="4787900"/>
                  </a:lnTo>
                  <a:lnTo>
                    <a:pt x="3652834" y="4864100"/>
                  </a:lnTo>
                  <a:lnTo>
                    <a:pt x="3543857" y="4940300"/>
                  </a:lnTo>
                  <a:lnTo>
                    <a:pt x="3394641" y="5041900"/>
                  </a:lnTo>
                  <a:lnTo>
                    <a:pt x="3241110" y="5143500"/>
                  </a:lnTo>
                  <a:lnTo>
                    <a:pt x="3202074" y="5168900"/>
                  </a:lnTo>
                  <a:lnTo>
                    <a:pt x="3162781" y="5181600"/>
                  </a:lnTo>
                  <a:lnTo>
                    <a:pt x="3083439" y="5232400"/>
                  </a:lnTo>
                  <a:lnTo>
                    <a:pt x="3043394" y="5245100"/>
                  </a:lnTo>
                  <a:lnTo>
                    <a:pt x="2962572" y="5295900"/>
                  </a:lnTo>
                  <a:lnTo>
                    <a:pt x="2921800" y="5308600"/>
                  </a:lnTo>
                  <a:lnTo>
                    <a:pt x="2880790" y="5334000"/>
                  </a:lnTo>
                  <a:lnTo>
                    <a:pt x="2839546" y="5346700"/>
                  </a:lnTo>
                  <a:lnTo>
                    <a:pt x="2798071" y="5372100"/>
                  </a:lnTo>
                  <a:lnTo>
                    <a:pt x="2756366" y="5384800"/>
                  </a:lnTo>
                  <a:lnTo>
                    <a:pt x="2714436" y="5410200"/>
                  </a:lnTo>
                  <a:lnTo>
                    <a:pt x="2629906" y="5435600"/>
                  </a:lnTo>
                  <a:lnTo>
                    <a:pt x="2587313" y="5461000"/>
                  </a:lnTo>
                  <a:lnTo>
                    <a:pt x="2458251" y="5499100"/>
                  </a:lnTo>
                  <a:lnTo>
                    <a:pt x="2414812" y="5524500"/>
                  </a:lnTo>
                  <a:lnTo>
                    <a:pt x="2060164" y="5626100"/>
                  </a:lnTo>
                  <a:close/>
                </a:path>
                <a:path w="5386705" h="5740400">
                  <a:moveTo>
                    <a:pt x="1878363" y="5664200"/>
                  </a:moveTo>
                  <a:lnTo>
                    <a:pt x="179029" y="5664200"/>
                  </a:lnTo>
                  <a:lnTo>
                    <a:pt x="42411" y="5626100"/>
                  </a:lnTo>
                  <a:lnTo>
                    <a:pt x="2014981" y="5626100"/>
                  </a:lnTo>
                  <a:lnTo>
                    <a:pt x="1878363" y="5664200"/>
                  </a:lnTo>
                  <a:close/>
                </a:path>
                <a:path w="5386705" h="5740400">
                  <a:moveTo>
                    <a:pt x="1740196" y="5689600"/>
                  </a:moveTo>
                  <a:lnTo>
                    <a:pt x="317196" y="5689600"/>
                  </a:lnTo>
                  <a:lnTo>
                    <a:pt x="224917" y="5664200"/>
                  </a:lnTo>
                  <a:lnTo>
                    <a:pt x="1832476" y="5664200"/>
                  </a:lnTo>
                  <a:lnTo>
                    <a:pt x="1740196" y="5689600"/>
                  </a:lnTo>
                  <a:close/>
                </a:path>
                <a:path w="5386705" h="5740400">
                  <a:moveTo>
                    <a:pt x="1647261" y="5702300"/>
                  </a:moveTo>
                  <a:lnTo>
                    <a:pt x="410131" y="5702300"/>
                  </a:lnTo>
                  <a:lnTo>
                    <a:pt x="363583" y="5689600"/>
                  </a:lnTo>
                  <a:lnTo>
                    <a:pt x="1693809" y="5689600"/>
                  </a:lnTo>
                  <a:lnTo>
                    <a:pt x="1647261" y="5702300"/>
                  </a:lnTo>
                  <a:close/>
                </a:path>
                <a:path w="5386705" h="5740400">
                  <a:moveTo>
                    <a:pt x="1553692" y="5715000"/>
                  </a:moveTo>
                  <a:lnTo>
                    <a:pt x="503701" y="5715000"/>
                  </a:lnTo>
                  <a:lnTo>
                    <a:pt x="456838" y="5702300"/>
                  </a:lnTo>
                  <a:lnTo>
                    <a:pt x="1600554" y="5702300"/>
                  </a:lnTo>
                  <a:lnTo>
                    <a:pt x="1553692" y="5715000"/>
                  </a:lnTo>
                  <a:close/>
                </a:path>
                <a:path w="5386705" h="5740400">
                  <a:moveTo>
                    <a:pt x="1459510" y="5727700"/>
                  </a:moveTo>
                  <a:lnTo>
                    <a:pt x="597882" y="5727700"/>
                  </a:lnTo>
                  <a:lnTo>
                    <a:pt x="550716" y="5715000"/>
                  </a:lnTo>
                  <a:lnTo>
                    <a:pt x="1506676" y="5715000"/>
                  </a:lnTo>
                  <a:lnTo>
                    <a:pt x="1459510" y="5727700"/>
                  </a:lnTo>
                  <a:close/>
                </a:path>
                <a:path w="5386705" h="5740400">
                  <a:moveTo>
                    <a:pt x="1317137" y="5740400"/>
                  </a:moveTo>
                  <a:lnTo>
                    <a:pt x="740256" y="5740400"/>
                  </a:lnTo>
                  <a:lnTo>
                    <a:pt x="692655" y="5727700"/>
                  </a:lnTo>
                  <a:lnTo>
                    <a:pt x="1364738" y="5727700"/>
                  </a:lnTo>
                  <a:lnTo>
                    <a:pt x="1317137" y="57404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4.1</a:t>
            </a:r>
            <a:r>
              <a:rPr spc="75" dirty="0"/>
              <a:t> </a:t>
            </a:r>
            <a:r>
              <a:rPr spc="285" dirty="0"/>
              <a:t>Ensemble</a:t>
            </a:r>
          </a:p>
        </p:txBody>
      </p:sp>
      <p:sp>
        <p:nvSpPr>
          <p:cNvPr id="6" name="object 6"/>
          <p:cNvSpPr/>
          <p:nvPr/>
        </p:nvSpPr>
        <p:spPr>
          <a:xfrm>
            <a:off x="5370795" y="4905259"/>
            <a:ext cx="1270" cy="7620"/>
          </a:xfrm>
          <a:custGeom>
            <a:avLst/>
            <a:gdLst/>
            <a:ahLst/>
            <a:cxnLst/>
            <a:rect l="l" t="t" r="r" b="b"/>
            <a:pathLst>
              <a:path w="1270" h="7620">
                <a:moveTo>
                  <a:pt x="886" y="7395"/>
                </a:moveTo>
                <a:lnTo>
                  <a:pt x="151" y="1065"/>
                </a:lnTo>
                <a:lnTo>
                  <a:pt x="0" y="0"/>
                </a:lnTo>
              </a:path>
            </a:pathLst>
          </a:custGeom>
          <a:ln w="190500">
            <a:solidFill>
              <a:srgbClr val="AFC3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48034" y="4905362"/>
            <a:ext cx="1270" cy="6985"/>
          </a:xfrm>
          <a:custGeom>
            <a:avLst/>
            <a:gdLst/>
            <a:ahLst/>
            <a:cxnLst/>
            <a:rect l="l" t="t" r="r" b="b"/>
            <a:pathLst>
              <a:path w="1270" h="6985">
                <a:moveTo>
                  <a:pt x="832" y="6950"/>
                </a:moveTo>
                <a:lnTo>
                  <a:pt x="136" y="962"/>
                </a:lnTo>
                <a:lnTo>
                  <a:pt x="0" y="0"/>
                </a:lnTo>
              </a:path>
            </a:pathLst>
          </a:custGeom>
          <a:ln w="190500">
            <a:solidFill>
              <a:srgbClr val="AFC3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29158" y="4905366"/>
            <a:ext cx="1270" cy="6985"/>
          </a:xfrm>
          <a:custGeom>
            <a:avLst/>
            <a:gdLst/>
            <a:ahLst/>
            <a:cxnLst/>
            <a:rect l="l" t="t" r="r" b="b"/>
            <a:pathLst>
              <a:path w="1269" h="6985">
                <a:moveTo>
                  <a:pt x="830" y="6933"/>
                </a:moveTo>
                <a:lnTo>
                  <a:pt x="136" y="958"/>
                </a:lnTo>
                <a:lnTo>
                  <a:pt x="0" y="0"/>
                </a:lnTo>
              </a:path>
            </a:pathLst>
          </a:custGeom>
          <a:ln w="190500">
            <a:solidFill>
              <a:srgbClr val="AFC3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624396" y="3319210"/>
            <a:ext cx="14615794" cy="3752850"/>
            <a:chOff x="1624396" y="3319210"/>
            <a:chExt cx="14615794" cy="3752850"/>
          </a:xfrm>
        </p:grpSpPr>
        <p:sp>
          <p:nvSpPr>
            <p:cNvPr id="10" name="object 10"/>
            <p:cNvSpPr/>
            <p:nvPr/>
          </p:nvSpPr>
          <p:spPr>
            <a:xfrm>
              <a:off x="1719620" y="3319210"/>
              <a:ext cx="3667125" cy="3657600"/>
            </a:xfrm>
            <a:custGeom>
              <a:avLst/>
              <a:gdLst/>
              <a:ahLst/>
              <a:cxnLst/>
              <a:rect l="l" t="t" r="r" b="b"/>
              <a:pathLst>
                <a:path w="3667125" h="3657600">
                  <a:moveTo>
                    <a:pt x="2023691" y="12700"/>
                  </a:moveTo>
                  <a:lnTo>
                    <a:pt x="1642931" y="12700"/>
                  </a:lnTo>
                  <a:lnTo>
                    <a:pt x="1690038" y="0"/>
                  </a:lnTo>
                  <a:lnTo>
                    <a:pt x="1976583" y="0"/>
                  </a:lnTo>
                  <a:lnTo>
                    <a:pt x="2023691" y="12700"/>
                  </a:lnTo>
                  <a:close/>
                </a:path>
                <a:path w="3667125" h="3657600">
                  <a:moveTo>
                    <a:pt x="2116840" y="25400"/>
                  </a:moveTo>
                  <a:lnTo>
                    <a:pt x="1549781" y="25400"/>
                  </a:lnTo>
                  <a:lnTo>
                    <a:pt x="1596173" y="12700"/>
                  </a:lnTo>
                  <a:lnTo>
                    <a:pt x="2070448" y="12700"/>
                  </a:lnTo>
                  <a:lnTo>
                    <a:pt x="2116840" y="25400"/>
                  </a:lnTo>
                  <a:close/>
                </a:path>
                <a:path w="3667125" h="3657600">
                  <a:moveTo>
                    <a:pt x="2253674" y="50800"/>
                  </a:moveTo>
                  <a:lnTo>
                    <a:pt x="1412948" y="50800"/>
                  </a:lnTo>
                  <a:lnTo>
                    <a:pt x="1503770" y="25400"/>
                  </a:lnTo>
                  <a:lnTo>
                    <a:pt x="2162852" y="25400"/>
                  </a:lnTo>
                  <a:lnTo>
                    <a:pt x="2253674" y="50800"/>
                  </a:lnTo>
                  <a:close/>
                </a:path>
                <a:path w="3667125" h="3657600">
                  <a:moveTo>
                    <a:pt x="2253674" y="3619500"/>
                  </a:moveTo>
                  <a:lnTo>
                    <a:pt x="1412948" y="3619500"/>
                  </a:lnTo>
                  <a:lnTo>
                    <a:pt x="1236534" y="3568700"/>
                  </a:lnTo>
                  <a:lnTo>
                    <a:pt x="1193608" y="3543300"/>
                  </a:lnTo>
                  <a:lnTo>
                    <a:pt x="1109274" y="3517900"/>
                  </a:lnTo>
                  <a:lnTo>
                    <a:pt x="1067896" y="3492500"/>
                  </a:lnTo>
                  <a:lnTo>
                    <a:pt x="1027065" y="3479800"/>
                  </a:lnTo>
                  <a:lnTo>
                    <a:pt x="986796" y="3454400"/>
                  </a:lnTo>
                  <a:lnTo>
                    <a:pt x="947103" y="3441700"/>
                  </a:lnTo>
                  <a:lnTo>
                    <a:pt x="908001" y="3416300"/>
                  </a:lnTo>
                  <a:lnTo>
                    <a:pt x="869507" y="3390900"/>
                  </a:lnTo>
                  <a:lnTo>
                    <a:pt x="831635" y="3365500"/>
                  </a:lnTo>
                  <a:lnTo>
                    <a:pt x="794399" y="3340100"/>
                  </a:lnTo>
                  <a:lnTo>
                    <a:pt x="757816" y="3314700"/>
                  </a:lnTo>
                  <a:lnTo>
                    <a:pt x="721900" y="3289300"/>
                  </a:lnTo>
                  <a:lnTo>
                    <a:pt x="686666" y="3263900"/>
                  </a:lnTo>
                  <a:lnTo>
                    <a:pt x="652129" y="3238500"/>
                  </a:lnTo>
                  <a:lnTo>
                    <a:pt x="618305" y="3200400"/>
                  </a:lnTo>
                  <a:lnTo>
                    <a:pt x="585209" y="3175000"/>
                  </a:lnTo>
                  <a:lnTo>
                    <a:pt x="552855" y="3136900"/>
                  </a:lnTo>
                  <a:lnTo>
                    <a:pt x="521259" y="3111500"/>
                  </a:lnTo>
                  <a:lnTo>
                    <a:pt x="490436" y="3073400"/>
                  </a:lnTo>
                  <a:lnTo>
                    <a:pt x="460401" y="3048000"/>
                  </a:lnTo>
                  <a:lnTo>
                    <a:pt x="431169" y="3009900"/>
                  </a:lnTo>
                  <a:lnTo>
                    <a:pt x="402755" y="2971800"/>
                  </a:lnTo>
                  <a:lnTo>
                    <a:pt x="375174" y="2946400"/>
                  </a:lnTo>
                  <a:lnTo>
                    <a:pt x="348442" y="2908300"/>
                  </a:lnTo>
                  <a:lnTo>
                    <a:pt x="322573" y="2870200"/>
                  </a:lnTo>
                  <a:lnTo>
                    <a:pt x="297582" y="2832100"/>
                  </a:lnTo>
                  <a:lnTo>
                    <a:pt x="273485" y="2794000"/>
                  </a:lnTo>
                  <a:lnTo>
                    <a:pt x="250297" y="2755900"/>
                  </a:lnTo>
                  <a:lnTo>
                    <a:pt x="228033" y="2717800"/>
                  </a:lnTo>
                  <a:lnTo>
                    <a:pt x="206708" y="2679700"/>
                  </a:lnTo>
                  <a:lnTo>
                    <a:pt x="186336" y="2641600"/>
                  </a:lnTo>
                  <a:lnTo>
                    <a:pt x="166934" y="2590800"/>
                  </a:lnTo>
                  <a:lnTo>
                    <a:pt x="148516" y="2552700"/>
                  </a:lnTo>
                  <a:lnTo>
                    <a:pt x="131097" y="2514600"/>
                  </a:lnTo>
                  <a:lnTo>
                    <a:pt x="114693" y="2476500"/>
                  </a:lnTo>
                  <a:lnTo>
                    <a:pt x="99318" y="2425700"/>
                  </a:lnTo>
                  <a:lnTo>
                    <a:pt x="84988" y="2387600"/>
                  </a:lnTo>
                  <a:lnTo>
                    <a:pt x="71717" y="2336800"/>
                  </a:lnTo>
                  <a:lnTo>
                    <a:pt x="59521" y="2298700"/>
                  </a:lnTo>
                  <a:lnTo>
                    <a:pt x="48415" y="2247900"/>
                  </a:lnTo>
                  <a:lnTo>
                    <a:pt x="38414" y="2209800"/>
                  </a:lnTo>
                  <a:lnTo>
                    <a:pt x="29533" y="2159000"/>
                  </a:lnTo>
                  <a:lnTo>
                    <a:pt x="21788" y="2108200"/>
                  </a:lnTo>
                  <a:lnTo>
                    <a:pt x="15192" y="2070100"/>
                  </a:lnTo>
                  <a:lnTo>
                    <a:pt x="9762" y="2019300"/>
                  </a:lnTo>
                  <a:lnTo>
                    <a:pt x="5512" y="1968500"/>
                  </a:lnTo>
                  <a:lnTo>
                    <a:pt x="2458" y="1930400"/>
                  </a:lnTo>
                  <a:lnTo>
                    <a:pt x="614" y="1879600"/>
                  </a:lnTo>
                  <a:lnTo>
                    <a:pt x="0" y="1828549"/>
                  </a:lnTo>
                  <a:lnTo>
                    <a:pt x="614" y="1778000"/>
                  </a:lnTo>
                  <a:lnTo>
                    <a:pt x="2458" y="1739900"/>
                  </a:lnTo>
                  <a:lnTo>
                    <a:pt x="5512" y="1689100"/>
                  </a:lnTo>
                  <a:lnTo>
                    <a:pt x="9762" y="1638300"/>
                  </a:lnTo>
                  <a:lnTo>
                    <a:pt x="15192" y="1587500"/>
                  </a:lnTo>
                  <a:lnTo>
                    <a:pt x="21788" y="1549400"/>
                  </a:lnTo>
                  <a:lnTo>
                    <a:pt x="29533" y="1498600"/>
                  </a:lnTo>
                  <a:lnTo>
                    <a:pt x="38414" y="1460500"/>
                  </a:lnTo>
                  <a:lnTo>
                    <a:pt x="48415" y="1409700"/>
                  </a:lnTo>
                  <a:lnTo>
                    <a:pt x="59521" y="1371600"/>
                  </a:lnTo>
                  <a:lnTo>
                    <a:pt x="71717" y="1320800"/>
                  </a:lnTo>
                  <a:lnTo>
                    <a:pt x="84988" y="1282700"/>
                  </a:lnTo>
                  <a:lnTo>
                    <a:pt x="99318" y="1231900"/>
                  </a:lnTo>
                  <a:lnTo>
                    <a:pt x="114693" y="1193800"/>
                  </a:lnTo>
                  <a:lnTo>
                    <a:pt x="131097" y="1143000"/>
                  </a:lnTo>
                  <a:lnTo>
                    <a:pt x="148516" y="1104900"/>
                  </a:lnTo>
                  <a:lnTo>
                    <a:pt x="166934" y="1066800"/>
                  </a:lnTo>
                  <a:lnTo>
                    <a:pt x="186336" y="1028700"/>
                  </a:lnTo>
                  <a:lnTo>
                    <a:pt x="206708" y="977900"/>
                  </a:lnTo>
                  <a:lnTo>
                    <a:pt x="228033" y="939800"/>
                  </a:lnTo>
                  <a:lnTo>
                    <a:pt x="250297" y="901700"/>
                  </a:lnTo>
                  <a:lnTo>
                    <a:pt x="273485" y="863600"/>
                  </a:lnTo>
                  <a:lnTo>
                    <a:pt x="297582" y="825500"/>
                  </a:lnTo>
                  <a:lnTo>
                    <a:pt x="322573" y="787400"/>
                  </a:lnTo>
                  <a:lnTo>
                    <a:pt x="348442" y="749300"/>
                  </a:lnTo>
                  <a:lnTo>
                    <a:pt x="375174" y="723900"/>
                  </a:lnTo>
                  <a:lnTo>
                    <a:pt x="402755" y="685800"/>
                  </a:lnTo>
                  <a:lnTo>
                    <a:pt x="431169" y="647700"/>
                  </a:lnTo>
                  <a:lnTo>
                    <a:pt x="460401" y="609600"/>
                  </a:lnTo>
                  <a:lnTo>
                    <a:pt x="490436" y="584200"/>
                  </a:lnTo>
                  <a:lnTo>
                    <a:pt x="521259" y="546100"/>
                  </a:lnTo>
                  <a:lnTo>
                    <a:pt x="552855" y="520700"/>
                  </a:lnTo>
                  <a:lnTo>
                    <a:pt x="585209" y="482600"/>
                  </a:lnTo>
                  <a:lnTo>
                    <a:pt x="618305" y="457200"/>
                  </a:lnTo>
                  <a:lnTo>
                    <a:pt x="652129" y="431800"/>
                  </a:lnTo>
                  <a:lnTo>
                    <a:pt x="686666" y="406400"/>
                  </a:lnTo>
                  <a:lnTo>
                    <a:pt x="721900" y="368300"/>
                  </a:lnTo>
                  <a:lnTo>
                    <a:pt x="757816" y="342900"/>
                  </a:lnTo>
                  <a:lnTo>
                    <a:pt x="794399" y="317500"/>
                  </a:lnTo>
                  <a:lnTo>
                    <a:pt x="831635" y="292100"/>
                  </a:lnTo>
                  <a:lnTo>
                    <a:pt x="869507" y="266700"/>
                  </a:lnTo>
                  <a:lnTo>
                    <a:pt x="908001" y="241300"/>
                  </a:lnTo>
                  <a:lnTo>
                    <a:pt x="947103" y="228600"/>
                  </a:lnTo>
                  <a:lnTo>
                    <a:pt x="1027065" y="177800"/>
                  </a:lnTo>
                  <a:lnTo>
                    <a:pt x="1067896" y="165100"/>
                  </a:lnTo>
                  <a:lnTo>
                    <a:pt x="1109274" y="139700"/>
                  </a:lnTo>
                  <a:lnTo>
                    <a:pt x="1236534" y="101600"/>
                  </a:lnTo>
                  <a:lnTo>
                    <a:pt x="1279946" y="76200"/>
                  </a:lnTo>
                  <a:lnTo>
                    <a:pt x="1368168" y="50800"/>
                  </a:lnTo>
                  <a:lnTo>
                    <a:pt x="2298453" y="50800"/>
                  </a:lnTo>
                  <a:lnTo>
                    <a:pt x="2386676" y="76200"/>
                  </a:lnTo>
                  <a:lnTo>
                    <a:pt x="2430088" y="101600"/>
                  </a:lnTo>
                  <a:lnTo>
                    <a:pt x="2557348" y="139700"/>
                  </a:lnTo>
                  <a:lnTo>
                    <a:pt x="2598726" y="165100"/>
                  </a:lnTo>
                  <a:lnTo>
                    <a:pt x="2639557" y="177800"/>
                  </a:lnTo>
                  <a:lnTo>
                    <a:pt x="2719519" y="228600"/>
                  </a:lnTo>
                  <a:lnTo>
                    <a:pt x="2758620" y="241300"/>
                  </a:lnTo>
                  <a:lnTo>
                    <a:pt x="2797114" y="266700"/>
                  </a:lnTo>
                  <a:lnTo>
                    <a:pt x="2834987" y="292100"/>
                  </a:lnTo>
                  <a:lnTo>
                    <a:pt x="2872222" y="317500"/>
                  </a:lnTo>
                  <a:lnTo>
                    <a:pt x="2908805" y="342900"/>
                  </a:lnTo>
                  <a:lnTo>
                    <a:pt x="2944721" y="368300"/>
                  </a:lnTo>
                  <a:lnTo>
                    <a:pt x="2979955" y="406400"/>
                  </a:lnTo>
                  <a:lnTo>
                    <a:pt x="3014492" y="431800"/>
                  </a:lnTo>
                  <a:lnTo>
                    <a:pt x="3048316" y="457200"/>
                  </a:lnTo>
                  <a:lnTo>
                    <a:pt x="3081412" y="482600"/>
                  </a:lnTo>
                  <a:lnTo>
                    <a:pt x="3113766" y="520700"/>
                  </a:lnTo>
                  <a:lnTo>
                    <a:pt x="3145361" y="546100"/>
                  </a:lnTo>
                  <a:lnTo>
                    <a:pt x="3176184" y="584200"/>
                  </a:lnTo>
                  <a:lnTo>
                    <a:pt x="3206220" y="609600"/>
                  </a:lnTo>
                  <a:lnTo>
                    <a:pt x="3235452" y="647700"/>
                  </a:lnTo>
                  <a:lnTo>
                    <a:pt x="3263865" y="685800"/>
                  </a:lnTo>
                  <a:lnTo>
                    <a:pt x="3291446" y="723900"/>
                  </a:lnTo>
                  <a:lnTo>
                    <a:pt x="3318178" y="749300"/>
                  </a:lnTo>
                  <a:lnTo>
                    <a:pt x="3344047" y="787400"/>
                  </a:lnTo>
                  <a:lnTo>
                    <a:pt x="3369037" y="825500"/>
                  </a:lnTo>
                  <a:lnTo>
                    <a:pt x="3393134" y="863600"/>
                  </a:lnTo>
                  <a:lnTo>
                    <a:pt x="3416322" y="901700"/>
                  </a:lnTo>
                  <a:lnTo>
                    <a:pt x="3438586" y="939800"/>
                  </a:lnTo>
                  <a:lnTo>
                    <a:pt x="3459911" y="977900"/>
                  </a:lnTo>
                  <a:lnTo>
                    <a:pt x="3480283" y="1028700"/>
                  </a:lnTo>
                  <a:lnTo>
                    <a:pt x="3499685" y="1066800"/>
                  </a:lnTo>
                  <a:lnTo>
                    <a:pt x="3518103" y="1104900"/>
                  </a:lnTo>
                  <a:lnTo>
                    <a:pt x="3535521" y="1143000"/>
                  </a:lnTo>
                  <a:lnTo>
                    <a:pt x="3551926" y="1193800"/>
                  </a:lnTo>
                  <a:lnTo>
                    <a:pt x="3567300" y="1231900"/>
                  </a:lnTo>
                  <a:lnTo>
                    <a:pt x="3581631" y="1282700"/>
                  </a:lnTo>
                  <a:lnTo>
                    <a:pt x="3594901" y="1320800"/>
                  </a:lnTo>
                  <a:lnTo>
                    <a:pt x="3607097" y="1371600"/>
                  </a:lnTo>
                  <a:lnTo>
                    <a:pt x="3618203" y="1409700"/>
                  </a:lnTo>
                  <a:lnTo>
                    <a:pt x="3628204" y="1460500"/>
                  </a:lnTo>
                  <a:lnTo>
                    <a:pt x="3637085" y="1498600"/>
                  </a:lnTo>
                  <a:lnTo>
                    <a:pt x="3644830" y="1549400"/>
                  </a:lnTo>
                  <a:lnTo>
                    <a:pt x="3651426" y="1587500"/>
                  </a:lnTo>
                  <a:lnTo>
                    <a:pt x="3656856" y="1638300"/>
                  </a:lnTo>
                  <a:lnTo>
                    <a:pt x="3661106" y="1689100"/>
                  </a:lnTo>
                  <a:lnTo>
                    <a:pt x="3664160" y="1739900"/>
                  </a:lnTo>
                  <a:lnTo>
                    <a:pt x="3666004" y="1778000"/>
                  </a:lnTo>
                  <a:lnTo>
                    <a:pt x="3666615" y="1828803"/>
                  </a:lnTo>
                  <a:lnTo>
                    <a:pt x="3666004" y="1879600"/>
                  </a:lnTo>
                  <a:lnTo>
                    <a:pt x="3664160" y="1930400"/>
                  </a:lnTo>
                  <a:lnTo>
                    <a:pt x="3661106" y="1968500"/>
                  </a:lnTo>
                  <a:lnTo>
                    <a:pt x="3656856" y="2019300"/>
                  </a:lnTo>
                  <a:lnTo>
                    <a:pt x="3651426" y="2070100"/>
                  </a:lnTo>
                  <a:lnTo>
                    <a:pt x="3644830" y="2108200"/>
                  </a:lnTo>
                  <a:lnTo>
                    <a:pt x="3637085" y="2159000"/>
                  </a:lnTo>
                  <a:lnTo>
                    <a:pt x="3628204" y="2209800"/>
                  </a:lnTo>
                  <a:lnTo>
                    <a:pt x="3618203" y="2247900"/>
                  </a:lnTo>
                  <a:lnTo>
                    <a:pt x="3607097" y="2298700"/>
                  </a:lnTo>
                  <a:lnTo>
                    <a:pt x="3594901" y="2336800"/>
                  </a:lnTo>
                  <a:lnTo>
                    <a:pt x="3581631" y="2387600"/>
                  </a:lnTo>
                  <a:lnTo>
                    <a:pt x="3567300" y="2425700"/>
                  </a:lnTo>
                  <a:lnTo>
                    <a:pt x="3551926" y="2476500"/>
                  </a:lnTo>
                  <a:lnTo>
                    <a:pt x="3535521" y="2514600"/>
                  </a:lnTo>
                  <a:lnTo>
                    <a:pt x="3518103" y="2552700"/>
                  </a:lnTo>
                  <a:lnTo>
                    <a:pt x="3499685" y="2590800"/>
                  </a:lnTo>
                  <a:lnTo>
                    <a:pt x="3480283" y="2641600"/>
                  </a:lnTo>
                  <a:lnTo>
                    <a:pt x="3459911" y="2679700"/>
                  </a:lnTo>
                  <a:lnTo>
                    <a:pt x="3438586" y="2717800"/>
                  </a:lnTo>
                  <a:lnTo>
                    <a:pt x="3416322" y="2755900"/>
                  </a:lnTo>
                  <a:lnTo>
                    <a:pt x="3393134" y="2794000"/>
                  </a:lnTo>
                  <a:lnTo>
                    <a:pt x="3369037" y="2832100"/>
                  </a:lnTo>
                  <a:lnTo>
                    <a:pt x="3344047" y="2870200"/>
                  </a:lnTo>
                  <a:lnTo>
                    <a:pt x="3318178" y="2908300"/>
                  </a:lnTo>
                  <a:lnTo>
                    <a:pt x="3291446" y="2946400"/>
                  </a:lnTo>
                  <a:lnTo>
                    <a:pt x="3263865" y="2971800"/>
                  </a:lnTo>
                  <a:lnTo>
                    <a:pt x="3235452" y="3009900"/>
                  </a:lnTo>
                  <a:lnTo>
                    <a:pt x="3206220" y="3048000"/>
                  </a:lnTo>
                  <a:lnTo>
                    <a:pt x="3176184" y="3073400"/>
                  </a:lnTo>
                  <a:lnTo>
                    <a:pt x="3145361" y="3111500"/>
                  </a:lnTo>
                  <a:lnTo>
                    <a:pt x="3113766" y="3136900"/>
                  </a:lnTo>
                  <a:lnTo>
                    <a:pt x="3081412" y="3175000"/>
                  </a:lnTo>
                  <a:lnTo>
                    <a:pt x="3048316" y="3200400"/>
                  </a:lnTo>
                  <a:lnTo>
                    <a:pt x="3014492" y="3238500"/>
                  </a:lnTo>
                  <a:lnTo>
                    <a:pt x="2979955" y="3263900"/>
                  </a:lnTo>
                  <a:lnTo>
                    <a:pt x="2944721" y="3289300"/>
                  </a:lnTo>
                  <a:lnTo>
                    <a:pt x="2908805" y="3314700"/>
                  </a:lnTo>
                  <a:lnTo>
                    <a:pt x="2872222" y="3340100"/>
                  </a:lnTo>
                  <a:lnTo>
                    <a:pt x="2834987" y="3365500"/>
                  </a:lnTo>
                  <a:lnTo>
                    <a:pt x="2797114" y="3390900"/>
                  </a:lnTo>
                  <a:lnTo>
                    <a:pt x="2758620" y="3416300"/>
                  </a:lnTo>
                  <a:lnTo>
                    <a:pt x="2719519" y="3441700"/>
                  </a:lnTo>
                  <a:lnTo>
                    <a:pt x="2679826" y="3454400"/>
                  </a:lnTo>
                  <a:lnTo>
                    <a:pt x="2639557" y="3479800"/>
                  </a:lnTo>
                  <a:lnTo>
                    <a:pt x="2598726" y="3492500"/>
                  </a:lnTo>
                  <a:lnTo>
                    <a:pt x="2557348" y="3517900"/>
                  </a:lnTo>
                  <a:lnTo>
                    <a:pt x="2473014" y="3543300"/>
                  </a:lnTo>
                  <a:lnTo>
                    <a:pt x="2430088" y="3568700"/>
                  </a:lnTo>
                  <a:lnTo>
                    <a:pt x="2253674" y="3619500"/>
                  </a:lnTo>
                  <a:close/>
                </a:path>
                <a:path w="3667125" h="3657600">
                  <a:moveTo>
                    <a:pt x="2116840" y="3644900"/>
                  </a:moveTo>
                  <a:lnTo>
                    <a:pt x="1549781" y="3644900"/>
                  </a:lnTo>
                  <a:lnTo>
                    <a:pt x="1458154" y="3619500"/>
                  </a:lnTo>
                  <a:lnTo>
                    <a:pt x="2208468" y="3619500"/>
                  </a:lnTo>
                  <a:lnTo>
                    <a:pt x="2116840" y="3644900"/>
                  </a:lnTo>
                  <a:close/>
                </a:path>
                <a:path w="3667125" h="3657600">
                  <a:moveTo>
                    <a:pt x="2023691" y="3657600"/>
                  </a:moveTo>
                  <a:lnTo>
                    <a:pt x="1642931" y="3657600"/>
                  </a:lnTo>
                  <a:lnTo>
                    <a:pt x="1596173" y="3644900"/>
                  </a:lnTo>
                  <a:lnTo>
                    <a:pt x="2070448" y="3644900"/>
                  </a:lnTo>
                  <a:lnTo>
                    <a:pt x="2023691" y="3657600"/>
                  </a:lnTo>
                  <a:close/>
                </a:path>
              </a:pathLst>
            </a:custGeom>
            <a:solidFill>
              <a:srgbClr val="E1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9646" y="3560488"/>
              <a:ext cx="3667125" cy="3416300"/>
            </a:xfrm>
            <a:custGeom>
              <a:avLst/>
              <a:gdLst/>
              <a:ahLst/>
              <a:cxnLst/>
              <a:rect l="l" t="t" r="r" b="b"/>
              <a:pathLst>
                <a:path w="3667125" h="3416300">
                  <a:moveTo>
                    <a:pt x="1618429" y="3403622"/>
                  </a:moveTo>
                  <a:lnTo>
                    <a:pt x="1689969" y="3410709"/>
                  </a:lnTo>
                  <a:lnTo>
                    <a:pt x="1737411" y="3413763"/>
                  </a:lnTo>
                  <a:lnTo>
                    <a:pt x="1785172" y="3415607"/>
                  </a:lnTo>
                  <a:lnTo>
                    <a:pt x="1833238" y="3416225"/>
                  </a:lnTo>
                  <a:lnTo>
                    <a:pt x="1881304" y="3415607"/>
                  </a:lnTo>
                  <a:lnTo>
                    <a:pt x="1929065" y="3413763"/>
                  </a:lnTo>
                  <a:lnTo>
                    <a:pt x="1976506" y="3410709"/>
                  </a:lnTo>
                  <a:lnTo>
                    <a:pt x="2023612" y="3406459"/>
                  </a:lnTo>
                  <a:lnTo>
                    <a:pt x="2048047" y="3403622"/>
                  </a:lnTo>
                </a:path>
                <a:path w="3667125" h="3416300">
                  <a:moveTo>
                    <a:pt x="1460217" y="3378222"/>
                  </a:moveTo>
                  <a:lnTo>
                    <a:pt x="1503706" y="3386688"/>
                  </a:lnTo>
                  <a:lnTo>
                    <a:pt x="1549716" y="3394434"/>
                  </a:lnTo>
                  <a:lnTo>
                    <a:pt x="1596107" y="3401029"/>
                  </a:lnTo>
                  <a:lnTo>
                    <a:pt x="1618429" y="3403622"/>
                  </a:lnTo>
                </a:path>
                <a:path w="3667125" h="3416300">
                  <a:moveTo>
                    <a:pt x="2048047" y="3403622"/>
                  </a:moveTo>
                  <a:lnTo>
                    <a:pt x="2070368" y="3401029"/>
                  </a:lnTo>
                  <a:lnTo>
                    <a:pt x="2116758" y="3394434"/>
                  </a:lnTo>
                  <a:lnTo>
                    <a:pt x="2162768" y="3386688"/>
                  </a:lnTo>
                  <a:lnTo>
                    <a:pt x="2206257" y="3378222"/>
                  </a:lnTo>
                </a:path>
                <a:path w="3667125" h="3416300">
                  <a:moveTo>
                    <a:pt x="0" y="1585180"/>
                  </a:moveTo>
                  <a:lnTo>
                    <a:pt x="589" y="1631033"/>
                  </a:lnTo>
                  <a:lnTo>
                    <a:pt x="2433" y="1678794"/>
                  </a:lnTo>
                  <a:lnTo>
                    <a:pt x="5487" y="1726235"/>
                  </a:lnTo>
                  <a:lnTo>
                    <a:pt x="9736" y="1773341"/>
                  </a:lnTo>
                  <a:lnTo>
                    <a:pt x="15166" y="1820096"/>
                  </a:lnTo>
                  <a:lnTo>
                    <a:pt x="21762" y="1866487"/>
                  </a:lnTo>
                  <a:lnTo>
                    <a:pt x="29507" y="1912497"/>
                  </a:lnTo>
                  <a:lnTo>
                    <a:pt x="38388" y="1958111"/>
                  </a:lnTo>
                  <a:lnTo>
                    <a:pt x="48389" y="2003316"/>
                  </a:lnTo>
                  <a:lnTo>
                    <a:pt x="59495" y="2048094"/>
                  </a:lnTo>
                  <a:lnTo>
                    <a:pt x="71690" y="2092432"/>
                  </a:lnTo>
                  <a:lnTo>
                    <a:pt x="84960" y="2136314"/>
                  </a:lnTo>
                  <a:lnTo>
                    <a:pt x="99290" y="2179724"/>
                  </a:lnTo>
                  <a:lnTo>
                    <a:pt x="114665" y="2222649"/>
                  </a:lnTo>
                  <a:lnTo>
                    <a:pt x="131069" y="2265073"/>
                  </a:lnTo>
                  <a:lnTo>
                    <a:pt x="148487" y="2306981"/>
                  </a:lnTo>
                  <a:lnTo>
                    <a:pt x="166905" y="2348357"/>
                  </a:lnTo>
                  <a:lnTo>
                    <a:pt x="186306" y="2389187"/>
                  </a:lnTo>
                  <a:lnTo>
                    <a:pt x="206677" y="2429455"/>
                  </a:lnTo>
                  <a:lnTo>
                    <a:pt x="228002" y="2469147"/>
                  </a:lnTo>
                  <a:lnTo>
                    <a:pt x="250266" y="2508246"/>
                  </a:lnTo>
                  <a:lnTo>
                    <a:pt x="273453" y="2546740"/>
                  </a:lnTo>
                  <a:lnTo>
                    <a:pt x="297549" y="2584611"/>
                  </a:lnTo>
                  <a:lnTo>
                    <a:pt x="322539" y="2621845"/>
                  </a:lnTo>
                  <a:lnTo>
                    <a:pt x="348407" y="2658428"/>
                  </a:lnTo>
                  <a:lnTo>
                    <a:pt x="375139" y="2694343"/>
                  </a:lnTo>
                  <a:lnTo>
                    <a:pt x="402719" y="2729575"/>
                  </a:lnTo>
                  <a:lnTo>
                    <a:pt x="431132" y="2764111"/>
                  </a:lnTo>
                  <a:lnTo>
                    <a:pt x="460364" y="2797934"/>
                  </a:lnTo>
                  <a:lnTo>
                    <a:pt x="490398" y="2831029"/>
                  </a:lnTo>
                  <a:lnTo>
                    <a:pt x="521220" y="2863382"/>
                  </a:lnTo>
                  <a:lnTo>
                    <a:pt x="552815" y="2894977"/>
                  </a:lnTo>
                  <a:lnTo>
                    <a:pt x="585168" y="2925799"/>
                  </a:lnTo>
                  <a:lnTo>
                    <a:pt x="618264" y="2955834"/>
                  </a:lnTo>
                  <a:lnTo>
                    <a:pt x="652087" y="2985065"/>
                  </a:lnTo>
                  <a:lnTo>
                    <a:pt x="686623" y="3013478"/>
                  </a:lnTo>
                  <a:lnTo>
                    <a:pt x="721856" y="3041058"/>
                  </a:lnTo>
                  <a:lnTo>
                    <a:pt x="757771" y="3067789"/>
                  </a:lnTo>
                  <a:lnTo>
                    <a:pt x="794353" y="3093658"/>
                  </a:lnTo>
                  <a:lnTo>
                    <a:pt x="831588" y="3118647"/>
                  </a:lnTo>
                  <a:lnTo>
                    <a:pt x="869459" y="3142743"/>
                  </a:lnTo>
                  <a:lnTo>
                    <a:pt x="907953" y="3165931"/>
                  </a:lnTo>
                  <a:lnTo>
                    <a:pt x="947053" y="3188194"/>
                  </a:lnTo>
                  <a:lnTo>
                    <a:pt x="986745" y="3209519"/>
                  </a:lnTo>
                  <a:lnTo>
                    <a:pt x="1027013" y="3229890"/>
                  </a:lnTo>
                  <a:lnTo>
                    <a:pt x="1067843" y="3249292"/>
                  </a:lnTo>
                  <a:lnTo>
                    <a:pt x="1109220" y="3267709"/>
                  </a:lnTo>
                  <a:lnTo>
                    <a:pt x="1151128" y="3285127"/>
                  </a:lnTo>
                  <a:lnTo>
                    <a:pt x="1193552" y="3301531"/>
                  </a:lnTo>
                  <a:lnTo>
                    <a:pt x="1236477" y="3316906"/>
                  </a:lnTo>
                  <a:lnTo>
                    <a:pt x="1279888" y="3331235"/>
                  </a:lnTo>
                  <a:lnTo>
                    <a:pt x="1323770" y="3344506"/>
                  </a:lnTo>
                  <a:lnTo>
                    <a:pt x="1368108" y="3356701"/>
                  </a:lnTo>
                  <a:lnTo>
                    <a:pt x="1412887" y="3367807"/>
                  </a:lnTo>
                  <a:lnTo>
                    <a:pt x="1458091" y="3377808"/>
                  </a:lnTo>
                  <a:lnTo>
                    <a:pt x="1460217" y="3378222"/>
                  </a:lnTo>
                </a:path>
                <a:path w="3667125" h="3416300">
                  <a:moveTo>
                    <a:pt x="2206257" y="3378222"/>
                  </a:moveTo>
                  <a:lnTo>
                    <a:pt x="2253587" y="3367807"/>
                  </a:lnTo>
                  <a:lnTo>
                    <a:pt x="2298366" y="3356701"/>
                  </a:lnTo>
                  <a:lnTo>
                    <a:pt x="2342703" y="3344506"/>
                  </a:lnTo>
                  <a:lnTo>
                    <a:pt x="2386585" y="3331235"/>
                  </a:lnTo>
                  <a:lnTo>
                    <a:pt x="2429996" y="3316906"/>
                  </a:lnTo>
                  <a:lnTo>
                    <a:pt x="2472921" y="3301531"/>
                  </a:lnTo>
                  <a:lnTo>
                    <a:pt x="2515345" y="3285127"/>
                  </a:lnTo>
                  <a:lnTo>
                    <a:pt x="2557252" y="3267709"/>
                  </a:lnTo>
                  <a:lnTo>
                    <a:pt x="2598628" y="3249292"/>
                  </a:lnTo>
                  <a:lnTo>
                    <a:pt x="2639458" y="3229890"/>
                  </a:lnTo>
                  <a:lnTo>
                    <a:pt x="2679726" y="3209519"/>
                  </a:lnTo>
                  <a:lnTo>
                    <a:pt x="2719418" y="3188194"/>
                  </a:lnTo>
                  <a:lnTo>
                    <a:pt x="2758518" y="3165931"/>
                  </a:lnTo>
                  <a:lnTo>
                    <a:pt x="2797011" y="3142743"/>
                  </a:lnTo>
                  <a:lnTo>
                    <a:pt x="2834883" y="3118647"/>
                  </a:lnTo>
                  <a:lnTo>
                    <a:pt x="2872117" y="3093658"/>
                  </a:lnTo>
                  <a:lnTo>
                    <a:pt x="2908699" y="3067789"/>
                  </a:lnTo>
                  <a:lnTo>
                    <a:pt x="2944614" y="3041058"/>
                  </a:lnTo>
                  <a:lnTo>
                    <a:pt x="2979847" y="3013478"/>
                  </a:lnTo>
                  <a:lnTo>
                    <a:pt x="3014382" y="2985065"/>
                  </a:lnTo>
                  <a:lnTo>
                    <a:pt x="3048205" y="2955834"/>
                  </a:lnTo>
                  <a:lnTo>
                    <a:pt x="3081301" y="2925799"/>
                  </a:lnTo>
                  <a:lnTo>
                    <a:pt x="3113654" y="2894977"/>
                  </a:lnTo>
                  <a:lnTo>
                    <a:pt x="3145249" y="2863382"/>
                  </a:lnTo>
                  <a:lnTo>
                    <a:pt x="3176071" y="2831029"/>
                  </a:lnTo>
                  <a:lnTo>
                    <a:pt x="3206105" y="2797934"/>
                  </a:lnTo>
                  <a:lnTo>
                    <a:pt x="3235336" y="2764111"/>
                  </a:lnTo>
                  <a:lnTo>
                    <a:pt x="3263750" y="2729575"/>
                  </a:lnTo>
                  <a:lnTo>
                    <a:pt x="3291329" y="2694343"/>
                  </a:lnTo>
                  <a:lnTo>
                    <a:pt x="3318061" y="2658428"/>
                  </a:lnTo>
                  <a:lnTo>
                    <a:pt x="3343929" y="2621845"/>
                  </a:lnTo>
                  <a:lnTo>
                    <a:pt x="3368919" y="2584611"/>
                  </a:lnTo>
                  <a:lnTo>
                    <a:pt x="3393015" y="2546740"/>
                  </a:lnTo>
                  <a:lnTo>
                    <a:pt x="3416202" y="2508246"/>
                  </a:lnTo>
                  <a:lnTo>
                    <a:pt x="3438466" y="2469147"/>
                  </a:lnTo>
                  <a:lnTo>
                    <a:pt x="3459791" y="2429455"/>
                  </a:lnTo>
                  <a:lnTo>
                    <a:pt x="3480161" y="2389187"/>
                  </a:lnTo>
                  <a:lnTo>
                    <a:pt x="3499563" y="2348357"/>
                  </a:lnTo>
                  <a:lnTo>
                    <a:pt x="3517981" y="2306981"/>
                  </a:lnTo>
                  <a:lnTo>
                    <a:pt x="3535399" y="2265073"/>
                  </a:lnTo>
                  <a:lnTo>
                    <a:pt x="3551803" y="2222649"/>
                  </a:lnTo>
                  <a:lnTo>
                    <a:pt x="3567177" y="2179724"/>
                  </a:lnTo>
                  <a:lnTo>
                    <a:pt x="3581507" y="2136314"/>
                  </a:lnTo>
                  <a:lnTo>
                    <a:pt x="3594777" y="2092432"/>
                  </a:lnTo>
                  <a:lnTo>
                    <a:pt x="3606973" y="2048094"/>
                  </a:lnTo>
                  <a:lnTo>
                    <a:pt x="3618078" y="2003316"/>
                  </a:lnTo>
                  <a:lnTo>
                    <a:pt x="3628079" y="1958111"/>
                  </a:lnTo>
                  <a:lnTo>
                    <a:pt x="3636960" y="1912497"/>
                  </a:lnTo>
                  <a:lnTo>
                    <a:pt x="3644705" y="1866487"/>
                  </a:lnTo>
                  <a:lnTo>
                    <a:pt x="3651301" y="1820096"/>
                  </a:lnTo>
                  <a:lnTo>
                    <a:pt x="3656731" y="1773341"/>
                  </a:lnTo>
                  <a:lnTo>
                    <a:pt x="3660980" y="1726235"/>
                  </a:lnTo>
                  <a:lnTo>
                    <a:pt x="3664035" y="1678794"/>
                  </a:lnTo>
                  <a:lnTo>
                    <a:pt x="3665878" y="1631033"/>
                  </a:lnTo>
                  <a:lnTo>
                    <a:pt x="3666496" y="1582967"/>
                  </a:lnTo>
                  <a:lnTo>
                    <a:pt x="3665878" y="1534901"/>
                  </a:lnTo>
                  <a:lnTo>
                    <a:pt x="3665831" y="1533679"/>
                  </a:lnTo>
                </a:path>
                <a:path w="3667125" h="3416300">
                  <a:moveTo>
                    <a:pt x="3459964" y="736816"/>
                  </a:moveTo>
                  <a:lnTo>
                    <a:pt x="3459791" y="736473"/>
                  </a:lnTo>
                  <a:lnTo>
                    <a:pt x="3459493" y="735919"/>
                  </a:lnTo>
                </a:path>
                <a:path w="3667125" h="3416300">
                  <a:moveTo>
                    <a:pt x="2758921" y="237"/>
                  </a:moveTo>
                  <a:lnTo>
                    <a:pt x="2758527" y="0"/>
                  </a:lnTo>
                </a:path>
              </a:pathLst>
            </a:custGeom>
            <a:ln w="190500">
              <a:solidFill>
                <a:srgbClr val="AFC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6841" y="3319210"/>
              <a:ext cx="3667125" cy="3657600"/>
            </a:xfrm>
            <a:custGeom>
              <a:avLst/>
              <a:gdLst/>
              <a:ahLst/>
              <a:cxnLst/>
              <a:rect l="l" t="t" r="r" b="b"/>
              <a:pathLst>
                <a:path w="3667125" h="3657600">
                  <a:moveTo>
                    <a:pt x="2023691" y="12700"/>
                  </a:moveTo>
                  <a:lnTo>
                    <a:pt x="1642930" y="12700"/>
                  </a:lnTo>
                  <a:lnTo>
                    <a:pt x="1690037" y="0"/>
                  </a:lnTo>
                  <a:lnTo>
                    <a:pt x="1976583" y="0"/>
                  </a:lnTo>
                  <a:lnTo>
                    <a:pt x="2023691" y="12700"/>
                  </a:lnTo>
                  <a:close/>
                </a:path>
                <a:path w="3667125" h="3657600">
                  <a:moveTo>
                    <a:pt x="2116840" y="25400"/>
                  </a:moveTo>
                  <a:lnTo>
                    <a:pt x="1549780" y="25400"/>
                  </a:lnTo>
                  <a:lnTo>
                    <a:pt x="1596172" y="12700"/>
                  </a:lnTo>
                  <a:lnTo>
                    <a:pt x="2070448" y="12700"/>
                  </a:lnTo>
                  <a:lnTo>
                    <a:pt x="2116840" y="25400"/>
                  </a:lnTo>
                  <a:close/>
                </a:path>
                <a:path w="3667125" h="3657600">
                  <a:moveTo>
                    <a:pt x="2253673" y="50800"/>
                  </a:moveTo>
                  <a:lnTo>
                    <a:pt x="1412947" y="50800"/>
                  </a:lnTo>
                  <a:lnTo>
                    <a:pt x="1503769" y="25400"/>
                  </a:lnTo>
                  <a:lnTo>
                    <a:pt x="2162852" y="25400"/>
                  </a:lnTo>
                  <a:lnTo>
                    <a:pt x="2253673" y="50800"/>
                  </a:lnTo>
                  <a:close/>
                </a:path>
                <a:path w="3667125" h="3657600">
                  <a:moveTo>
                    <a:pt x="2253673" y="3619500"/>
                  </a:moveTo>
                  <a:lnTo>
                    <a:pt x="1412947" y="3619500"/>
                  </a:lnTo>
                  <a:lnTo>
                    <a:pt x="1236533" y="3568700"/>
                  </a:lnTo>
                  <a:lnTo>
                    <a:pt x="1193606" y="3543300"/>
                  </a:lnTo>
                  <a:lnTo>
                    <a:pt x="1109273" y="3517900"/>
                  </a:lnTo>
                  <a:lnTo>
                    <a:pt x="1067895" y="3492500"/>
                  </a:lnTo>
                  <a:lnTo>
                    <a:pt x="1027064" y="3479800"/>
                  </a:lnTo>
                  <a:lnTo>
                    <a:pt x="986795" y="3454400"/>
                  </a:lnTo>
                  <a:lnTo>
                    <a:pt x="947102" y="3441700"/>
                  </a:lnTo>
                  <a:lnTo>
                    <a:pt x="908001" y="3416300"/>
                  </a:lnTo>
                  <a:lnTo>
                    <a:pt x="869506" y="3390900"/>
                  </a:lnTo>
                  <a:lnTo>
                    <a:pt x="831634" y="3365500"/>
                  </a:lnTo>
                  <a:lnTo>
                    <a:pt x="794399" y="3340100"/>
                  </a:lnTo>
                  <a:lnTo>
                    <a:pt x="757815" y="3314700"/>
                  </a:lnTo>
                  <a:lnTo>
                    <a:pt x="721899" y="3289300"/>
                  </a:lnTo>
                  <a:lnTo>
                    <a:pt x="686665" y="3263900"/>
                  </a:lnTo>
                  <a:lnTo>
                    <a:pt x="652129" y="3238500"/>
                  </a:lnTo>
                  <a:lnTo>
                    <a:pt x="618305" y="3200400"/>
                  </a:lnTo>
                  <a:lnTo>
                    <a:pt x="585209" y="3175000"/>
                  </a:lnTo>
                  <a:lnTo>
                    <a:pt x="552855" y="3136900"/>
                  </a:lnTo>
                  <a:lnTo>
                    <a:pt x="521259" y="3111500"/>
                  </a:lnTo>
                  <a:lnTo>
                    <a:pt x="490436" y="3073400"/>
                  </a:lnTo>
                  <a:lnTo>
                    <a:pt x="460401" y="3048000"/>
                  </a:lnTo>
                  <a:lnTo>
                    <a:pt x="431169" y="3009900"/>
                  </a:lnTo>
                  <a:lnTo>
                    <a:pt x="402755" y="2971800"/>
                  </a:lnTo>
                  <a:lnTo>
                    <a:pt x="375175" y="2946400"/>
                  </a:lnTo>
                  <a:lnTo>
                    <a:pt x="348442" y="2908300"/>
                  </a:lnTo>
                  <a:lnTo>
                    <a:pt x="322574" y="2870200"/>
                  </a:lnTo>
                  <a:lnTo>
                    <a:pt x="297583" y="2832100"/>
                  </a:lnTo>
                  <a:lnTo>
                    <a:pt x="273487" y="2794000"/>
                  </a:lnTo>
                  <a:lnTo>
                    <a:pt x="250299" y="2755900"/>
                  </a:lnTo>
                  <a:lnTo>
                    <a:pt x="228035" y="2717800"/>
                  </a:lnTo>
                  <a:lnTo>
                    <a:pt x="206709" y="2679700"/>
                  </a:lnTo>
                  <a:lnTo>
                    <a:pt x="186338" y="2641600"/>
                  </a:lnTo>
                  <a:lnTo>
                    <a:pt x="166936" y="2590800"/>
                  </a:lnTo>
                  <a:lnTo>
                    <a:pt x="148518" y="2552700"/>
                  </a:lnTo>
                  <a:lnTo>
                    <a:pt x="131099" y="2514600"/>
                  </a:lnTo>
                  <a:lnTo>
                    <a:pt x="114695" y="2476500"/>
                  </a:lnTo>
                  <a:lnTo>
                    <a:pt x="99320" y="2425700"/>
                  </a:lnTo>
                  <a:lnTo>
                    <a:pt x="84990" y="2387600"/>
                  </a:lnTo>
                  <a:lnTo>
                    <a:pt x="71720" y="2336800"/>
                  </a:lnTo>
                  <a:lnTo>
                    <a:pt x="59524" y="2298700"/>
                  </a:lnTo>
                  <a:lnTo>
                    <a:pt x="48418" y="2247900"/>
                  </a:lnTo>
                  <a:lnTo>
                    <a:pt x="38417" y="2209800"/>
                  </a:lnTo>
                  <a:lnTo>
                    <a:pt x="29536" y="2159000"/>
                  </a:lnTo>
                  <a:lnTo>
                    <a:pt x="21790" y="2108200"/>
                  </a:lnTo>
                  <a:lnTo>
                    <a:pt x="15195" y="2070100"/>
                  </a:lnTo>
                  <a:lnTo>
                    <a:pt x="9765" y="2019300"/>
                  </a:lnTo>
                  <a:lnTo>
                    <a:pt x="5515" y="1968500"/>
                  </a:lnTo>
                  <a:lnTo>
                    <a:pt x="2461" y="1930400"/>
                  </a:lnTo>
                  <a:lnTo>
                    <a:pt x="617" y="1879600"/>
                  </a:lnTo>
                  <a:lnTo>
                    <a:pt x="0" y="1828800"/>
                  </a:lnTo>
                  <a:lnTo>
                    <a:pt x="617" y="1778000"/>
                  </a:lnTo>
                  <a:lnTo>
                    <a:pt x="2461" y="1739900"/>
                  </a:lnTo>
                  <a:lnTo>
                    <a:pt x="5515" y="1689100"/>
                  </a:lnTo>
                  <a:lnTo>
                    <a:pt x="9765" y="1638300"/>
                  </a:lnTo>
                  <a:lnTo>
                    <a:pt x="15195" y="1587500"/>
                  </a:lnTo>
                  <a:lnTo>
                    <a:pt x="21790" y="1549400"/>
                  </a:lnTo>
                  <a:lnTo>
                    <a:pt x="29536" y="1498600"/>
                  </a:lnTo>
                  <a:lnTo>
                    <a:pt x="38417" y="1460500"/>
                  </a:lnTo>
                  <a:lnTo>
                    <a:pt x="48418" y="1409700"/>
                  </a:lnTo>
                  <a:lnTo>
                    <a:pt x="59524" y="1371600"/>
                  </a:lnTo>
                  <a:lnTo>
                    <a:pt x="71720" y="1320800"/>
                  </a:lnTo>
                  <a:lnTo>
                    <a:pt x="84990" y="1282700"/>
                  </a:lnTo>
                  <a:lnTo>
                    <a:pt x="99320" y="1231900"/>
                  </a:lnTo>
                  <a:lnTo>
                    <a:pt x="114695" y="1193800"/>
                  </a:lnTo>
                  <a:lnTo>
                    <a:pt x="131099" y="1143000"/>
                  </a:lnTo>
                  <a:lnTo>
                    <a:pt x="148518" y="1104900"/>
                  </a:lnTo>
                  <a:lnTo>
                    <a:pt x="166936" y="1066800"/>
                  </a:lnTo>
                  <a:lnTo>
                    <a:pt x="186338" y="1028700"/>
                  </a:lnTo>
                  <a:lnTo>
                    <a:pt x="206709" y="977900"/>
                  </a:lnTo>
                  <a:lnTo>
                    <a:pt x="228035" y="939800"/>
                  </a:lnTo>
                  <a:lnTo>
                    <a:pt x="250299" y="901700"/>
                  </a:lnTo>
                  <a:lnTo>
                    <a:pt x="273487" y="863600"/>
                  </a:lnTo>
                  <a:lnTo>
                    <a:pt x="297583" y="825500"/>
                  </a:lnTo>
                  <a:lnTo>
                    <a:pt x="322574" y="787400"/>
                  </a:lnTo>
                  <a:lnTo>
                    <a:pt x="348442" y="749300"/>
                  </a:lnTo>
                  <a:lnTo>
                    <a:pt x="375175" y="723900"/>
                  </a:lnTo>
                  <a:lnTo>
                    <a:pt x="402755" y="685800"/>
                  </a:lnTo>
                  <a:lnTo>
                    <a:pt x="431169" y="647700"/>
                  </a:lnTo>
                  <a:lnTo>
                    <a:pt x="460401" y="609600"/>
                  </a:lnTo>
                  <a:lnTo>
                    <a:pt x="490436" y="584200"/>
                  </a:lnTo>
                  <a:lnTo>
                    <a:pt x="521259" y="546100"/>
                  </a:lnTo>
                  <a:lnTo>
                    <a:pt x="552855" y="520700"/>
                  </a:lnTo>
                  <a:lnTo>
                    <a:pt x="585209" y="482600"/>
                  </a:lnTo>
                  <a:lnTo>
                    <a:pt x="618305" y="457200"/>
                  </a:lnTo>
                  <a:lnTo>
                    <a:pt x="652129" y="431800"/>
                  </a:lnTo>
                  <a:lnTo>
                    <a:pt x="686665" y="406400"/>
                  </a:lnTo>
                  <a:lnTo>
                    <a:pt x="721899" y="368300"/>
                  </a:lnTo>
                  <a:lnTo>
                    <a:pt x="757815" y="342900"/>
                  </a:lnTo>
                  <a:lnTo>
                    <a:pt x="794399" y="317500"/>
                  </a:lnTo>
                  <a:lnTo>
                    <a:pt x="831634" y="292100"/>
                  </a:lnTo>
                  <a:lnTo>
                    <a:pt x="869506" y="266700"/>
                  </a:lnTo>
                  <a:lnTo>
                    <a:pt x="908001" y="241300"/>
                  </a:lnTo>
                  <a:lnTo>
                    <a:pt x="947102" y="228600"/>
                  </a:lnTo>
                  <a:lnTo>
                    <a:pt x="1027064" y="177800"/>
                  </a:lnTo>
                  <a:lnTo>
                    <a:pt x="1067895" y="165100"/>
                  </a:lnTo>
                  <a:lnTo>
                    <a:pt x="1109273" y="139700"/>
                  </a:lnTo>
                  <a:lnTo>
                    <a:pt x="1236533" y="101600"/>
                  </a:lnTo>
                  <a:lnTo>
                    <a:pt x="1279945" y="76200"/>
                  </a:lnTo>
                  <a:lnTo>
                    <a:pt x="1368167" y="50800"/>
                  </a:lnTo>
                  <a:lnTo>
                    <a:pt x="2298453" y="50800"/>
                  </a:lnTo>
                  <a:lnTo>
                    <a:pt x="2386676" y="76200"/>
                  </a:lnTo>
                  <a:lnTo>
                    <a:pt x="2430088" y="101600"/>
                  </a:lnTo>
                  <a:lnTo>
                    <a:pt x="2557348" y="139700"/>
                  </a:lnTo>
                  <a:lnTo>
                    <a:pt x="2598725" y="165100"/>
                  </a:lnTo>
                  <a:lnTo>
                    <a:pt x="2639556" y="177800"/>
                  </a:lnTo>
                  <a:lnTo>
                    <a:pt x="2719519" y="228600"/>
                  </a:lnTo>
                  <a:lnTo>
                    <a:pt x="2758620" y="241300"/>
                  </a:lnTo>
                  <a:lnTo>
                    <a:pt x="2797114" y="266700"/>
                  </a:lnTo>
                  <a:lnTo>
                    <a:pt x="2834987" y="292100"/>
                  </a:lnTo>
                  <a:lnTo>
                    <a:pt x="2872222" y="317500"/>
                  </a:lnTo>
                  <a:lnTo>
                    <a:pt x="2908805" y="342900"/>
                  </a:lnTo>
                  <a:lnTo>
                    <a:pt x="2944721" y="368300"/>
                  </a:lnTo>
                  <a:lnTo>
                    <a:pt x="2979955" y="406400"/>
                  </a:lnTo>
                  <a:lnTo>
                    <a:pt x="3014491" y="431800"/>
                  </a:lnTo>
                  <a:lnTo>
                    <a:pt x="3048315" y="457200"/>
                  </a:lnTo>
                  <a:lnTo>
                    <a:pt x="3081412" y="482600"/>
                  </a:lnTo>
                  <a:lnTo>
                    <a:pt x="3113765" y="520700"/>
                  </a:lnTo>
                  <a:lnTo>
                    <a:pt x="3145361" y="546100"/>
                  </a:lnTo>
                  <a:lnTo>
                    <a:pt x="3176184" y="584200"/>
                  </a:lnTo>
                  <a:lnTo>
                    <a:pt x="3206219" y="609600"/>
                  </a:lnTo>
                  <a:lnTo>
                    <a:pt x="3235451" y="647700"/>
                  </a:lnTo>
                  <a:lnTo>
                    <a:pt x="3263865" y="685800"/>
                  </a:lnTo>
                  <a:lnTo>
                    <a:pt x="3291446" y="723900"/>
                  </a:lnTo>
                  <a:lnTo>
                    <a:pt x="3318178" y="749300"/>
                  </a:lnTo>
                  <a:lnTo>
                    <a:pt x="3344047" y="787400"/>
                  </a:lnTo>
                  <a:lnTo>
                    <a:pt x="3369037" y="825500"/>
                  </a:lnTo>
                  <a:lnTo>
                    <a:pt x="3393134" y="863600"/>
                  </a:lnTo>
                  <a:lnTo>
                    <a:pt x="3416322" y="901700"/>
                  </a:lnTo>
                  <a:lnTo>
                    <a:pt x="3438586" y="939800"/>
                  </a:lnTo>
                  <a:lnTo>
                    <a:pt x="3459911" y="977900"/>
                  </a:lnTo>
                  <a:lnTo>
                    <a:pt x="3480282" y="1028700"/>
                  </a:lnTo>
                  <a:lnTo>
                    <a:pt x="3499685" y="1066800"/>
                  </a:lnTo>
                  <a:lnTo>
                    <a:pt x="3518102" y="1104900"/>
                  </a:lnTo>
                  <a:lnTo>
                    <a:pt x="3535521" y="1143000"/>
                  </a:lnTo>
                  <a:lnTo>
                    <a:pt x="3551925" y="1193800"/>
                  </a:lnTo>
                  <a:lnTo>
                    <a:pt x="3567300" y="1231900"/>
                  </a:lnTo>
                  <a:lnTo>
                    <a:pt x="3581630" y="1282700"/>
                  </a:lnTo>
                  <a:lnTo>
                    <a:pt x="3594901" y="1320800"/>
                  </a:lnTo>
                  <a:lnTo>
                    <a:pt x="3607097" y="1371600"/>
                  </a:lnTo>
                  <a:lnTo>
                    <a:pt x="3618203" y="1409700"/>
                  </a:lnTo>
                  <a:lnTo>
                    <a:pt x="3628203" y="1460500"/>
                  </a:lnTo>
                  <a:lnTo>
                    <a:pt x="3637084" y="1498600"/>
                  </a:lnTo>
                  <a:lnTo>
                    <a:pt x="3644830" y="1549400"/>
                  </a:lnTo>
                  <a:lnTo>
                    <a:pt x="3651426" y="1587500"/>
                  </a:lnTo>
                  <a:lnTo>
                    <a:pt x="3656856" y="1638300"/>
                  </a:lnTo>
                  <a:lnTo>
                    <a:pt x="3661106" y="1689100"/>
                  </a:lnTo>
                  <a:lnTo>
                    <a:pt x="3664160" y="1739900"/>
                  </a:lnTo>
                  <a:lnTo>
                    <a:pt x="3666003" y="1778000"/>
                  </a:lnTo>
                  <a:lnTo>
                    <a:pt x="3666621" y="1828813"/>
                  </a:lnTo>
                  <a:lnTo>
                    <a:pt x="3666003" y="1879600"/>
                  </a:lnTo>
                  <a:lnTo>
                    <a:pt x="3664160" y="1930400"/>
                  </a:lnTo>
                  <a:lnTo>
                    <a:pt x="3661106" y="1968500"/>
                  </a:lnTo>
                  <a:lnTo>
                    <a:pt x="3656856" y="2019300"/>
                  </a:lnTo>
                  <a:lnTo>
                    <a:pt x="3651426" y="2070100"/>
                  </a:lnTo>
                  <a:lnTo>
                    <a:pt x="3644830" y="2108200"/>
                  </a:lnTo>
                  <a:lnTo>
                    <a:pt x="3637084" y="2159000"/>
                  </a:lnTo>
                  <a:lnTo>
                    <a:pt x="3628203" y="2209800"/>
                  </a:lnTo>
                  <a:lnTo>
                    <a:pt x="3618203" y="2247900"/>
                  </a:lnTo>
                  <a:lnTo>
                    <a:pt x="3607097" y="2298700"/>
                  </a:lnTo>
                  <a:lnTo>
                    <a:pt x="3594901" y="2336800"/>
                  </a:lnTo>
                  <a:lnTo>
                    <a:pt x="3581630" y="2387600"/>
                  </a:lnTo>
                  <a:lnTo>
                    <a:pt x="3567300" y="2425700"/>
                  </a:lnTo>
                  <a:lnTo>
                    <a:pt x="3551925" y="2476500"/>
                  </a:lnTo>
                  <a:lnTo>
                    <a:pt x="3535521" y="2514600"/>
                  </a:lnTo>
                  <a:lnTo>
                    <a:pt x="3518102" y="2552700"/>
                  </a:lnTo>
                  <a:lnTo>
                    <a:pt x="3499685" y="2590800"/>
                  </a:lnTo>
                  <a:lnTo>
                    <a:pt x="3480282" y="2641600"/>
                  </a:lnTo>
                  <a:lnTo>
                    <a:pt x="3459911" y="2679700"/>
                  </a:lnTo>
                  <a:lnTo>
                    <a:pt x="3438586" y="2717800"/>
                  </a:lnTo>
                  <a:lnTo>
                    <a:pt x="3416322" y="2755900"/>
                  </a:lnTo>
                  <a:lnTo>
                    <a:pt x="3393134" y="2794000"/>
                  </a:lnTo>
                  <a:lnTo>
                    <a:pt x="3369037" y="2832100"/>
                  </a:lnTo>
                  <a:lnTo>
                    <a:pt x="3344047" y="2870200"/>
                  </a:lnTo>
                  <a:lnTo>
                    <a:pt x="3318178" y="2908300"/>
                  </a:lnTo>
                  <a:lnTo>
                    <a:pt x="3291446" y="2946400"/>
                  </a:lnTo>
                  <a:lnTo>
                    <a:pt x="3263865" y="2971800"/>
                  </a:lnTo>
                  <a:lnTo>
                    <a:pt x="3235451" y="3009900"/>
                  </a:lnTo>
                  <a:lnTo>
                    <a:pt x="3206219" y="3048000"/>
                  </a:lnTo>
                  <a:lnTo>
                    <a:pt x="3176184" y="3073400"/>
                  </a:lnTo>
                  <a:lnTo>
                    <a:pt x="3145361" y="3111500"/>
                  </a:lnTo>
                  <a:lnTo>
                    <a:pt x="3113765" y="3136900"/>
                  </a:lnTo>
                  <a:lnTo>
                    <a:pt x="3081412" y="3175000"/>
                  </a:lnTo>
                  <a:lnTo>
                    <a:pt x="3048315" y="3200400"/>
                  </a:lnTo>
                  <a:lnTo>
                    <a:pt x="3014491" y="3238500"/>
                  </a:lnTo>
                  <a:lnTo>
                    <a:pt x="2979955" y="3263900"/>
                  </a:lnTo>
                  <a:lnTo>
                    <a:pt x="2944721" y="3289300"/>
                  </a:lnTo>
                  <a:lnTo>
                    <a:pt x="2908805" y="3314700"/>
                  </a:lnTo>
                  <a:lnTo>
                    <a:pt x="2872222" y="3340100"/>
                  </a:lnTo>
                  <a:lnTo>
                    <a:pt x="2834987" y="3365500"/>
                  </a:lnTo>
                  <a:lnTo>
                    <a:pt x="2797114" y="3390900"/>
                  </a:lnTo>
                  <a:lnTo>
                    <a:pt x="2758620" y="3416300"/>
                  </a:lnTo>
                  <a:lnTo>
                    <a:pt x="2719519" y="3441700"/>
                  </a:lnTo>
                  <a:lnTo>
                    <a:pt x="2679826" y="3454400"/>
                  </a:lnTo>
                  <a:lnTo>
                    <a:pt x="2639556" y="3479800"/>
                  </a:lnTo>
                  <a:lnTo>
                    <a:pt x="2598725" y="3492500"/>
                  </a:lnTo>
                  <a:lnTo>
                    <a:pt x="2557348" y="3517900"/>
                  </a:lnTo>
                  <a:lnTo>
                    <a:pt x="2473014" y="3543300"/>
                  </a:lnTo>
                  <a:lnTo>
                    <a:pt x="2430088" y="3568700"/>
                  </a:lnTo>
                  <a:lnTo>
                    <a:pt x="2253673" y="3619500"/>
                  </a:lnTo>
                  <a:close/>
                </a:path>
                <a:path w="3667125" h="3657600">
                  <a:moveTo>
                    <a:pt x="2116840" y="3644900"/>
                  </a:moveTo>
                  <a:lnTo>
                    <a:pt x="1549780" y="3644900"/>
                  </a:lnTo>
                  <a:lnTo>
                    <a:pt x="1458153" y="3619500"/>
                  </a:lnTo>
                  <a:lnTo>
                    <a:pt x="2208468" y="3619500"/>
                  </a:lnTo>
                  <a:lnTo>
                    <a:pt x="2116840" y="3644900"/>
                  </a:lnTo>
                  <a:close/>
                </a:path>
                <a:path w="3667125" h="3657600">
                  <a:moveTo>
                    <a:pt x="2023691" y="3657600"/>
                  </a:moveTo>
                  <a:lnTo>
                    <a:pt x="1642930" y="3657600"/>
                  </a:lnTo>
                  <a:lnTo>
                    <a:pt x="1596172" y="3644900"/>
                  </a:lnTo>
                  <a:lnTo>
                    <a:pt x="2070448" y="3644900"/>
                  </a:lnTo>
                  <a:lnTo>
                    <a:pt x="2023691" y="3657600"/>
                  </a:lnTo>
                  <a:close/>
                </a:path>
              </a:pathLst>
            </a:custGeom>
            <a:solidFill>
              <a:srgbClr val="E1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6869" y="3560490"/>
              <a:ext cx="3667125" cy="3416300"/>
            </a:xfrm>
            <a:custGeom>
              <a:avLst/>
              <a:gdLst/>
              <a:ahLst/>
              <a:cxnLst/>
              <a:rect l="l" t="t" r="r" b="b"/>
              <a:pathLst>
                <a:path w="3667125" h="3416300">
                  <a:moveTo>
                    <a:pt x="1618429" y="3403619"/>
                  </a:moveTo>
                  <a:lnTo>
                    <a:pt x="1689970" y="3410707"/>
                  </a:lnTo>
                  <a:lnTo>
                    <a:pt x="1737411" y="3413761"/>
                  </a:lnTo>
                  <a:lnTo>
                    <a:pt x="1785172" y="3415604"/>
                  </a:lnTo>
                  <a:lnTo>
                    <a:pt x="1833238" y="3416222"/>
                  </a:lnTo>
                  <a:lnTo>
                    <a:pt x="1881304" y="3415604"/>
                  </a:lnTo>
                  <a:lnTo>
                    <a:pt x="1929065" y="3413761"/>
                  </a:lnTo>
                  <a:lnTo>
                    <a:pt x="1976506" y="3410707"/>
                  </a:lnTo>
                  <a:lnTo>
                    <a:pt x="2023612" y="3406457"/>
                  </a:lnTo>
                  <a:lnTo>
                    <a:pt x="2048047" y="3403619"/>
                  </a:lnTo>
                </a:path>
                <a:path w="3667125" h="3416300">
                  <a:moveTo>
                    <a:pt x="1460217" y="3378219"/>
                  </a:moveTo>
                  <a:lnTo>
                    <a:pt x="1503706" y="3386686"/>
                  </a:lnTo>
                  <a:lnTo>
                    <a:pt x="1549716" y="3394432"/>
                  </a:lnTo>
                  <a:lnTo>
                    <a:pt x="1596107" y="3401027"/>
                  </a:lnTo>
                  <a:lnTo>
                    <a:pt x="1618429" y="3403619"/>
                  </a:lnTo>
                </a:path>
                <a:path w="3667125" h="3416300">
                  <a:moveTo>
                    <a:pt x="2048047" y="3403619"/>
                  </a:moveTo>
                  <a:lnTo>
                    <a:pt x="2070368" y="3401027"/>
                  </a:lnTo>
                  <a:lnTo>
                    <a:pt x="2116758" y="3394432"/>
                  </a:lnTo>
                  <a:lnTo>
                    <a:pt x="2162768" y="3386686"/>
                  </a:lnTo>
                  <a:lnTo>
                    <a:pt x="2206257" y="3378219"/>
                  </a:lnTo>
                </a:path>
                <a:path w="3667125" h="3416300">
                  <a:moveTo>
                    <a:pt x="0" y="1585173"/>
                  </a:moveTo>
                  <a:lnTo>
                    <a:pt x="589" y="1631030"/>
                  </a:lnTo>
                  <a:lnTo>
                    <a:pt x="2433" y="1678791"/>
                  </a:lnTo>
                  <a:lnTo>
                    <a:pt x="5487" y="1726232"/>
                  </a:lnTo>
                  <a:lnTo>
                    <a:pt x="9736" y="1773338"/>
                  </a:lnTo>
                  <a:lnTo>
                    <a:pt x="15166" y="1820094"/>
                  </a:lnTo>
                  <a:lnTo>
                    <a:pt x="21762" y="1866485"/>
                  </a:lnTo>
                  <a:lnTo>
                    <a:pt x="29507" y="1912495"/>
                  </a:lnTo>
                  <a:lnTo>
                    <a:pt x="38388" y="1958109"/>
                  </a:lnTo>
                  <a:lnTo>
                    <a:pt x="48389" y="2003313"/>
                  </a:lnTo>
                  <a:lnTo>
                    <a:pt x="59495" y="2048092"/>
                  </a:lnTo>
                  <a:lnTo>
                    <a:pt x="71690" y="2092429"/>
                  </a:lnTo>
                  <a:lnTo>
                    <a:pt x="84960" y="2136311"/>
                  </a:lnTo>
                  <a:lnTo>
                    <a:pt x="99290" y="2179722"/>
                  </a:lnTo>
                  <a:lnTo>
                    <a:pt x="114665" y="2222647"/>
                  </a:lnTo>
                  <a:lnTo>
                    <a:pt x="131069" y="2265071"/>
                  </a:lnTo>
                  <a:lnTo>
                    <a:pt x="148487" y="2306978"/>
                  </a:lnTo>
                  <a:lnTo>
                    <a:pt x="166905" y="2348355"/>
                  </a:lnTo>
                  <a:lnTo>
                    <a:pt x="186306" y="2389184"/>
                  </a:lnTo>
                  <a:lnTo>
                    <a:pt x="206677" y="2429453"/>
                  </a:lnTo>
                  <a:lnTo>
                    <a:pt x="228002" y="2469144"/>
                  </a:lnTo>
                  <a:lnTo>
                    <a:pt x="250266" y="2508244"/>
                  </a:lnTo>
                  <a:lnTo>
                    <a:pt x="273453" y="2546737"/>
                  </a:lnTo>
                  <a:lnTo>
                    <a:pt x="297549" y="2584609"/>
                  </a:lnTo>
                  <a:lnTo>
                    <a:pt x="322539" y="2621843"/>
                  </a:lnTo>
                  <a:lnTo>
                    <a:pt x="348407" y="2658425"/>
                  </a:lnTo>
                  <a:lnTo>
                    <a:pt x="375139" y="2694340"/>
                  </a:lnTo>
                  <a:lnTo>
                    <a:pt x="402719" y="2729573"/>
                  </a:lnTo>
                  <a:lnTo>
                    <a:pt x="431132" y="2764109"/>
                  </a:lnTo>
                  <a:lnTo>
                    <a:pt x="460364" y="2797932"/>
                  </a:lnTo>
                  <a:lnTo>
                    <a:pt x="490398" y="2831027"/>
                  </a:lnTo>
                  <a:lnTo>
                    <a:pt x="521220" y="2863380"/>
                  </a:lnTo>
                  <a:lnTo>
                    <a:pt x="552816" y="2894975"/>
                  </a:lnTo>
                  <a:lnTo>
                    <a:pt x="585168" y="2925797"/>
                  </a:lnTo>
                  <a:lnTo>
                    <a:pt x="618264" y="2955831"/>
                  </a:lnTo>
                  <a:lnTo>
                    <a:pt x="652087" y="2985063"/>
                  </a:lnTo>
                  <a:lnTo>
                    <a:pt x="686623" y="3013476"/>
                  </a:lnTo>
                  <a:lnTo>
                    <a:pt x="721856" y="3041056"/>
                  </a:lnTo>
                  <a:lnTo>
                    <a:pt x="757771" y="3067787"/>
                  </a:lnTo>
                  <a:lnTo>
                    <a:pt x="794353" y="3093655"/>
                  </a:lnTo>
                  <a:lnTo>
                    <a:pt x="831588" y="3118645"/>
                  </a:lnTo>
                  <a:lnTo>
                    <a:pt x="869459" y="3142741"/>
                  </a:lnTo>
                  <a:lnTo>
                    <a:pt x="907953" y="3165929"/>
                  </a:lnTo>
                  <a:lnTo>
                    <a:pt x="947053" y="3188192"/>
                  </a:lnTo>
                  <a:lnTo>
                    <a:pt x="986745" y="3209517"/>
                  </a:lnTo>
                  <a:lnTo>
                    <a:pt x="1027013" y="3229888"/>
                  </a:lnTo>
                  <a:lnTo>
                    <a:pt x="1067843" y="3249289"/>
                  </a:lnTo>
                  <a:lnTo>
                    <a:pt x="1109220" y="3267707"/>
                  </a:lnTo>
                  <a:lnTo>
                    <a:pt x="1151128" y="3285125"/>
                  </a:lnTo>
                  <a:lnTo>
                    <a:pt x="1193552" y="3301529"/>
                  </a:lnTo>
                  <a:lnTo>
                    <a:pt x="1236477" y="3316903"/>
                  </a:lnTo>
                  <a:lnTo>
                    <a:pt x="1279888" y="3331233"/>
                  </a:lnTo>
                  <a:lnTo>
                    <a:pt x="1323770" y="3344503"/>
                  </a:lnTo>
                  <a:lnTo>
                    <a:pt x="1368108" y="3356699"/>
                  </a:lnTo>
                  <a:lnTo>
                    <a:pt x="1412887" y="3367805"/>
                  </a:lnTo>
                  <a:lnTo>
                    <a:pt x="1458091" y="3377805"/>
                  </a:lnTo>
                  <a:lnTo>
                    <a:pt x="1460217" y="3378219"/>
                  </a:lnTo>
                </a:path>
                <a:path w="3667125" h="3416300">
                  <a:moveTo>
                    <a:pt x="2206257" y="3378219"/>
                  </a:moveTo>
                  <a:lnTo>
                    <a:pt x="2253587" y="3367805"/>
                  </a:lnTo>
                  <a:lnTo>
                    <a:pt x="2298366" y="3356699"/>
                  </a:lnTo>
                  <a:lnTo>
                    <a:pt x="2342703" y="3344503"/>
                  </a:lnTo>
                  <a:lnTo>
                    <a:pt x="2386585" y="3331233"/>
                  </a:lnTo>
                  <a:lnTo>
                    <a:pt x="2429996" y="3316903"/>
                  </a:lnTo>
                  <a:lnTo>
                    <a:pt x="2472921" y="3301529"/>
                  </a:lnTo>
                  <a:lnTo>
                    <a:pt x="2515345" y="3285125"/>
                  </a:lnTo>
                  <a:lnTo>
                    <a:pt x="2557252" y="3267707"/>
                  </a:lnTo>
                  <a:lnTo>
                    <a:pt x="2598628" y="3249289"/>
                  </a:lnTo>
                  <a:lnTo>
                    <a:pt x="2639458" y="3229888"/>
                  </a:lnTo>
                  <a:lnTo>
                    <a:pt x="2679726" y="3209517"/>
                  </a:lnTo>
                  <a:lnTo>
                    <a:pt x="2719418" y="3188192"/>
                  </a:lnTo>
                  <a:lnTo>
                    <a:pt x="2758518" y="3165929"/>
                  </a:lnTo>
                  <a:lnTo>
                    <a:pt x="2797011" y="3142741"/>
                  </a:lnTo>
                  <a:lnTo>
                    <a:pt x="2834883" y="3118645"/>
                  </a:lnTo>
                  <a:lnTo>
                    <a:pt x="2872117" y="3093655"/>
                  </a:lnTo>
                  <a:lnTo>
                    <a:pt x="2908699" y="3067787"/>
                  </a:lnTo>
                  <a:lnTo>
                    <a:pt x="2944614" y="3041056"/>
                  </a:lnTo>
                  <a:lnTo>
                    <a:pt x="2979847" y="3013476"/>
                  </a:lnTo>
                  <a:lnTo>
                    <a:pt x="3014382" y="2985063"/>
                  </a:lnTo>
                  <a:lnTo>
                    <a:pt x="3048205" y="2955831"/>
                  </a:lnTo>
                  <a:lnTo>
                    <a:pt x="3081301" y="2925797"/>
                  </a:lnTo>
                  <a:lnTo>
                    <a:pt x="3113654" y="2894975"/>
                  </a:lnTo>
                  <a:lnTo>
                    <a:pt x="3145249" y="2863380"/>
                  </a:lnTo>
                  <a:lnTo>
                    <a:pt x="3176071" y="2831027"/>
                  </a:lnTo>
                  <a:lnTo>
                    <a:pt x="3206105" y="2797932"/>
                  </a:lnTo>
                  <a:lnTo>
                    <a:pt x="3235336" y="2764109"/>
                  </a:lnTo>
                  <a:lnTo>
                    <a:pt x="3263750" y="2729573"/>
                  </a:lnTo>
                  <a:lnTo>
                    <a:pt x="3291329" y="2694340"/>
                  </a:lnTo>
                  <a:lnTo>
                    <a:pt x="3318061" y="2658425"/>
                  </a:lnTo>
                  <a:lnTo>
                    <a:pt x="3343929" y="2621843"/>
                  </a:lnTo>
                  <a:lnTo>
                    <a:pt x="3368919" y="2584609"/>
                  </a:lnTo>
                  <a:lnTo>
                    <a:pt x="3393015" y="2546737"/>
                  </a:lnTo>
                  <a:lnTo>
                    <a:pt x="3416202" y="2508244"/>
                  </a:lnTo>
                  <a:lnTo>
                    <a:pt x="3438466" y="2469144"/>
                  </a:lnTo>
                  <a:lnTo>
                    <a:pt x="3459791" y="2429453"/>
                  </a:lnTo>
                  <a:lnTo>
                    <a:pt x="3480161" y="2389184"/>
                  </a:lnTo>
                  <a:lnTo>
                    <a:pt x="3499563" y="2348355"/>
                  </a:lnTo>
                  <a:lnTo>
                    <a:pt x="3517981" y="2306978"/>
                  </a:lnTo>
                  <a:lnTo>
                    <a:pt x="3535399" y="2265071"/>
                  </a:lnTo>
                  <a:lnTo>
                    <a:pt x="3551803" y="2222647"/>
                  </a:lnTo>
                  <a:lnTo>
                    <a:pt x="3567177" y="2179722"/>
                  </a:lnTo>
                  <a:lnTo>
                    <a:pt x="3581507" y="2136311"/>
                  </a:lnTo>
                  <a:lnTo>
                    <a:pt x="3594777" y="2092429"/>
                  </a:lnTo>
                  <a:lnTo>
                    <a:pt x="3606973" y="2048092"/>
                  </a:lnTo>
                  <a:lnTo>
                    <a:pt x="3618078" y="2003313"/>
                  </a:lnTo>
                  <a:lnTo>
                    <a:pt x="3628079" y="1958109"/>
                  </a:lnTo>
                  <a:lnTo>
                    <a:pt x="3636960" y="1912495"/>
                  </a:lnTo>
                  <a:lnTo>
                    <a:pt x="3644705" y="1866485"/>
                  </a:lnTo>
                  <a:lnTo>
                    <a:pt x="3651301" y="1820094"/>
                  </a:lnTo>
                  <a:lnTo>
                    <a:pt x="3656731" y="1773338"/>
                  </a:lnTo>
                  <a:lnTo>
                    <a:pt x="3660981" y="1726232"/>
                  </a:lnTo>
                  <a:lnTo>
                    <a:pt x="3664035" y="1678791"/>
                  </a:lnTo>
                  <a:lnTo>
                    <a:pt x="3665878" y="1631030"/>
                  </a:lnTo>
                  <a:lnTo>
                    <a:pt x="3666496" y="1582965"/>
                  </a:lnTo>
                  <a:lnTo>
                    <a:pt x="3665878" y="1534898"/>
                  </a:lnTo>
                  <a:lnTo>
                    <a:pt x="3665844" y="1534000"/>
                  </a:lnTo>
                </a:path>
                <a:path w="3667125" h="3416300">
                  <a:moveTo>
                    <a:pt x="3459949" y="736784"/>
                  </a:moveTo>
                  <a:lnTo>
                    <a:pt x="3459791" y="736471"/>
                  </a:lnTo>
                  <a:lnTo>
                    <a:pt x="3459569" y="736058"/>
                  </a:lnTo>
                </a:path>
                <a:path w="3667125" h="3416300">
                  <a:moveTo>
                    <a:pt x="2758885" y="213"/>
                  </a:moveTo>
                  <a:lnTo>
                    <a:pt x="2758531" y="0"/>
                  </a:lnTo>
                </a:path>
              </a:pathLst>
            </a:custGeom>
            <a:ln w="190500">
              <a:solidFill>
                <a:srgbClr val="AFC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77963" y="3319210"/>
              <a:ext cx="3667125" cy="3657600"/>
            </a:xfrm>
            <a:custGeom>
              <a:avLst/>
              <a:gdLst/>
              <a:ahLst/>
              <a:cxnLst/>
              <a:rect l="l" t="t" r="r" b="b"/>
              <a:pathLst>
                <a:path w="3667125" h="3657600">
                  <a:moveTo>
                    <a:pt x="2023690" y="12700"/>
                  </a:moveTo>
                  <a:lnTo>
                    <a:pt x="1642930" y="12700"/>
                  </a:lnTo>
                  <a:lnTo>
                    <a:pt x="1690037" y="0"/>
                  </a:lnTo>
                  <a:lnTo>
                    <a:pt x="1976583" y="0"/>
                  </a:lnTo>
                  <a:lnTo>
                    <a:pt x="2023690" y="12700"/>
                  </a:lnTo>
                  <a:close/>
                </a:path>
                <a:path w="3667125" h="3657600">
                  <a:moveTo>
                    <a:pt x="2116840" y="25400"/>
                  </a:moveTo>
                  <a:lnTo>
                    <a:pt x="1549780" y="25400"/>
                  </a:lnTo>
                  <a:lnTo>
                    <a:pt x="1596172" y="12700"/>
                  </a:lnTo>
                  <a:lnTo>
                    <a:pt x="2070448" y="12700"/>
                  </a:lnTo>
                  <a:lnTo>
                    <a:pt x="2116840" y="25400"/>
                  </a:lnTo>
                  <a:close/>
                </a:path>
                <a:path w="3667125" h="3657600">
                  <a:moveTo>
                    <a:pt x="2253673" y="50800"/>
                  </a:moveTo>
                  <a:lnTo>
                    <a:pt x="1412947" y="50800"/>
                  </a:lnTo>
                  <a:lnTo>
                    <a:pt x="1503769" y="25400"/>
                  </a:lnTo>
                  <a:lnTo>
                    <a:pt x="2162851" y="25400"/>
                  </a:lnTo>
                  <a:lnTo>
                    <a:pt x="2253673" y="50800"/>
                  </a:lnTo>
                  <a:close/>
                </a:path>
                <a:path w="3667125" h="3657600">
                  <a:moveTo>
                    <a:pt x="2253673" y="3619500"/>
                  </a:moveTo>
                  <a:lnTo>
                    <a:pt x="1412947" y="3619500"/>
                  </a:lnTo>
                  <a:lnTo>
                    <a:pt x="1236532" y="3568700"/>
                  </a:lnTo>
                  <a:lnTo>
                    <a:pt x="1193606" y="3543300"/>
                  </a:lnTo>
                  <a:lnTo>
                    <a:pt x="1109272" y="3517900"/>
                  </a:lnTo>
                  <a:lnTo>
                    <a:pt x="1067895" y="3492500"/>
                  </a:lnTo>
                  <a:lnTo>
                    <a:pt x="1027064" y="3479800"/>
                  </a:lnTo>
                  <a:lnTo>
                    <a:pt x="986794" y="3454400"/>
                  </a:lnTo>
                  <a:lnTo>
                    <a:pt x="947102" y="3441700"/>
                  </a:lnTo>
                  <a:lnTo>
                    <a:pt x="908000" y="3416300"/>
                  </a:lnTo>
                  <a:lnTo>
                    <a:pt x="869506" y="3390900"/>
                  </a:lnTo>
                  <a:lnTo>
                    <a:pt x="831634" y="3365500"/>
                  </a:lnTo>
                  <a:lnTo>
                    <a:pt x="794398" y="3340100"/>
                  </a:lnTo>
                  <a:lnTo>
                    <a:pt x="757815" y="3314700"/>
                  </a:lnTo>
                  <a:lnTo>
                    <a:pt x="721899" y="3289300"/>
                  </a:lnTo>
                  <a:lnTo>
                    <a:pt x="686665" y="3263900"/>
                  </a:lnTo>
                  <a:lnTo>
                    <a:pt x="652129" y="3238500"/>
                  </a:lnTo>
                  <a:lnTo>
                    <a:pt x="618305" y="3200400"/>
                  </a:lnTo>
                  <a:lnTo>
                    <a:pt x="585209" y="3175000"/>
                  </a:lnTo>
                  <a:lnTo>
                    <a:pt x="552855" y="3136900"/>
                  </a:lnTo>
                  <a:lnTo>
                    <a:pt x="521259" y="3111500"/>
                  </a:lnTo>
                  <a:lnTo>
                    <a:pt x="490436" y="3073400"/>
                  </a:lnTo>
                  <a:lnTo>
                    <a:pt x="460401" y="3048000"/>
                  </a:lnTo>
                  <a:lnTo>
                    <a:pt x="431169" y="3009900"/>
                  </a:lnTo>
                  <a:lnTo>
                    <a:pt x="402755" y="2971800"/>
                  </a:lnTo>
                  <a:lnTo>
                    <a:pt x="375174" y="2946400"/>
                  </a:lnTo>
                  <a:lnTo>
                    <a:pt x="348442" y="2908300"/>
                  </a:lnTo>
                  <a:lnTo>
                    <a:pt x="322573" y="2870200"/>
                  </a:lnTo>
                  <a:lnTo>
                    <a:pt x="297583" y="2832100"/>
                  </a:lnTo>
                  <a:lnTo>
                    <a:pt x="273486" y="2794000"/>
                  </a:lnTo>
                  <a:lnTo>
                    <a:pt x="250298" y="2755900"/>
                  </a:lnTo>
                  <a:lnTo>
                    <a:pt x="228034" y="2717800"/>
                  </a:lnTo>
                  <a:lnTo>
                    <a:pt x="206709" y="2679700"/>
                  </a:lnTo>
                  <a:lnTo>
                    <a:pt x="186338" y="2641600"/>
                  </a:lnTo>
                  <a:lnTo>
                    <a:pt x="166936" y="2590800"/>
                  </a:lnTo>
                  <a:lnTo>
                    <a:pt x="148518" y="2552700"/>
                  </a:lnTo>
                  <a:lnTo>
                    <a:pt x="131099" y="2514600"/>
                  </a:lnTo>
                  <a:lnTo>
                    <a:pt x="114695" y="2476500"/>
                  </a:lnTo>
                  <a:lnTo>
                    <a:pt x="99320" y="2425700"/>
                  </a:lnTo>
                  <a:lnTo>
                    <a:pt x="84990" y="2387600"/>
                  </a:lnTo>
                  <a:lnTo>
                    <a:pt x="71719" y="2336800"/>
                  </a:lnTo>
                  <a:lnTo>
                    <a:pt x="59524" y="2298700"/>
                  </a:lnTo>
                  <a:lnTo>
                    <a:pt x="48418" y="2247900"/>
                  </a:lnTo>
                  <a:lnTo>
                    <a:pt x="38417" y="2209800"/>
                  </a:lnTo>
                  <a:lnTo>
                    <a:pt x="29536" y="2159000"/>
                  </a:lnTo>
                  <a:lnTo>
                    <a:pt x="21790" y="2108200"/>
                  </a:lnTo>
                  <a:lnTo>
                    <a:pt x="15195" y="2070100"/>
                  </a:lnTo>
                  <a:lnTo>
                    <a:pt x="9764" y="2019300"/>
                  </a:lnTo>
                  <a:lnTo>
                    <a:pt x="5515" y="1968500"/>
                  </a:lnTo>
                  <a:lnTo>
                    <a:pt x="2460" y="1930400"/>
                  </a:lnTo>
                  <a:lnTo>
                    <a:pt x="617" y="1879600"/>
                  </a:lnTo>
                  <a:lnTo>
                    <a:pt x="0" y="1828800"/>
                  </a:lnTo>
                  <a:lnTo>
                    <a:pt x="617" y="1778000"/>
                  </a:lnTo>
                  <a:lnTo>
                    <a:pt x="2460" y="1739900"/>
                  </a:lnTo>
                  <a:lnTo>
                    <a:pt x="5515" y="1689100"/>
                  </a:lnTo>
                  <a:lnTo>
                    <a:pt x="9764" y="1638300"/>
                  </a:lnTo>
                  <a:lnTo>
                    <a:pt x="15195" y="1587500"/>
                  </a:lnTo>
                  <a:lnTo>
                    <a:pt x="21790" y="1549400"/>
                  </a:lnTo>
                  <a:lnTo>
                    <a:pt x="29536" y="1498600"/>
                  </a:lnTo>
                  <a:lnTo>
                    <a:pt x="38417" y="1460500"/>
                  </a:lnTo>
                  <a:lnTo>
                    <a:pt x="48418" y="1409700"/>
                  </a:lnTo>
                  <a:lnTo>
                    <a:pt x="59524" y="1371600"/>
                  </a:lnTo>
                  <a:lnTo>
                    <a:pt x="71719" y="1320800"/>
                  </a:lnTo>
                  <a:lnTo>
                    <a:pt x="84990" y="1282700"/>
                  </a:lnTo>
                  <a:lnTo>
                    <a:pt x="99320" y="1231900"/>
                  </a:lnTo>
                  <a:lnTo>
                    <a:pt x="114695" y="1193800"/>
                  </a:lnTo>
                  <a:lnTo>
                    <a:pt x="131099" y="1143000"/>
                  </a:lnTo>
                  <a:lnTo>
                    <a:pt x="148518" y="1104900"/>
                  </a:lnTo>
                  <a:lnTo>
                    <a:pt x="166936" y="1066800"/>
                  </a:lnTo>
                  <a:lnTo>
                    <a:pt x="186338" y="1028700"/>
                  </a:lnTo>
                  <a:lnTo>
                    <a:pt x="206709" y="977900"/>
                  </a:lnTo>
                  <a:lnTo>
                    <a:pt x="228034" y="939800"/>
                  </a:lnTo>
                  <a:lnTo>
                    <a:pt x="250298" y="901700"/>
                  </a:lnTo>
                  <a:lnTo>
                    <a:pt x="273486" y="863600"/>
                  </a:lnTo>
                  <a:lnTo>
                    <a:pt x="297583" y="825500"/>
                  </a:lnTo>
                  <a:lnTo>
                    <a:pt x="322573" y="787400"/>
                  </a:lnTo>
                  <a:lnTo>
                    <a:pt x="348442" y="749300"/>
                  </a:lnTo>
                  <a:lnTo>
                    <a:pt x="375174" y="723900"/>
                  </a:lnTo>
                  <a:lnTo>
                    <a:pt x="402755" y="685800"/>
                  </a:lnTo>
                  <a:lnTo>
                    <a:pt x="431169" y="647700"/>
                  </a:lnTo>
                  <a:lnTo>
                    <a:pt x="460401" y="609600"/>
                  </a:lnTo>
                  <a:lnTo>
                    <a:pt x="490436" y="584200"/>
                  </a:lnTo>
                  <a:lnTo>
                    <a:pt x="521259" y="546100"/>
                  </a:lnTo>
                  <a:lnTo>
                    <a:pt x="552855" y="520700"/>
                  </a:lnTo>
                  <a:lnTo>
                    <a:pt x="585209" y="482600"/>
                  </a:lnTo>
                  <a:lnTo>
                    <a:pt x="618305" y="457200"/>
                  </a:lnTo>
                  <a:lnTo>
                    <a:pt x="652129" y="431800"/>
                  </a:lnTo>
                  <a:lnTo>
                    <a:pt x="686665" y="406400"/>
                  </a:lnTo>
                  <a:lnTo>
                    <a:pt x="721899" y="368300"/>
                  </a:lnTo>
                  <a:lnTo>
                    <a:pt x="757815" y="342900"/>
                  </a:lnTo>
                  <a:lnTo>
                    <a:pt x="794398" y="317500"/>
                  </a:lnTo>
                  <a:lnTo>
                    <a:pt x="831634" y="292100"/>
                  </a:lnTo>
                  <a:lnTo>
                    <a:pt x="869506" y="266700"/>
                  </a:lnTo>
                  <a:lnTo>
                    <a:pt x="908000" y="241300"/>
                  </a:lnTo>
                  <a:lnTo>
                    <a:pt x="947102" y="228600"/>
                  </a:lnTo>
                  <a:lnTo>
                    <a:pt x="1027064" y="177800"/>
                  </a:lnTo>
                  <a:lnTo>
                    <a:pt x="1067895" y="165100"/>
                  </a:lnTo>
                  <a:lnTo>
                    <a:pt x="1109272" y="139700"/>
                  </a:lnTo>
                  <a:lnTo>
                    <a:pt x="1236532" y="101600"/>
                  </a:lnTo>
                  <a:lnTo>
                    <a:pt x="1279945" y="76200"/>
                  </a:lnTo>
                  <a:lnTo>
                    <a:pt x="1368167" y="50800"/>
                  </a:lnTo>
                  <a:lnTo>
                    <a:pt x="2298453" y="50800"/>
                  </a:lnTo>
                  <a:lnTo>
                    <a:pt x="2386675" y="76200"/>
                  </a:lnTo>
                  <a:lnTo>
                    <a:pt x="2430088" y="101600"/>
                  </a:lnTo>
                  <a:lnTo>
                    <a:pt x="2557348" y="139700"/>
                  </a:lnTo>
                  <a:lnTo>
                    <a:pt x="2598725" y="165100"/>
                  </a:lnTo>
                  <a:lnTo>
                    <a:pt x="2639556" y="177800"/>
                  </a:lnTo>
                  <a:lnTo>
                    <a:pt x="2719518" y="228600"/>
                  </a:lnTo>
                  <a:lnTo>
                    <a:pt x="2758620" y="241300"/>
                  </a:lnTo>
                  <a:lnTo>
                    <a:pt x="2797114" y="266700"/>
                  </a:lnTo>
                  <a:lnTo>
                    <a:pt x="2834986" y="292100"/>
                  </a:lnTo>
                  <a:lnTo>
                    <a:pt x="2872222" y="317500"/>
                  </a:lnTo>
                  <a:lnTo>
                    <a:pt x="2908805" y="342900"/>
                  </a:lnTo>
                  <a:lnTo>
                    <a:pt x="2944721" y="368300"/>
                  </a:lnTo>
                  <a:lnTo>
                    <a:pt x="2979955" y="406400"/>
                  </a:lnTo>
                  <a:lnTo>
                    <a:pt x="3014491" y="431800"/>
                  </a:lnTo>
                  <a:lnTo>
                    <a:pt x="3048315" y="457200"/>
                  </a:lnTo>
                  <a:lnTo>
                    <a:pt x="3081411" y="482600"/>
                  </a:lnTo>
                  <a:lnTo>
                    <a:pt x="3113765" y="520700"/>
                  </a:lnTo>
                  <a:lnTo>
                    <a:pt x="3145361" y="546100"/>
                  </a:lnTo>
                  <a:lnTo>
                    <a:pt x="3176184" y="584200"/>
                  </a:lnTo>
                  <a:lnTo>
                    <a:pt x="3206219" y="609600"/>
                  </a:lnTo>
                  <a:lnTo>
                    <a:pt x="3235451" y="647700"/>
                  </a:lnTo>
                  <a:lnTo>
                    <a:pt x="3263865" y="685800"/>
                  </a:lnTo>
                  <a:lnTo>
                    <a:pt x="3291445" y="723900"/>
                  </a:lnTo>
                  <a:lnTo>
                    <a:pt x="3318178" y="749300"/>
                  </a:lnTo>
                  <a:lnTo>
                    <a:pt x="3344047" y="787400"/>
                  </a:lnTo>
                  <a:lnTo>
                    <a:pt x="3369037" y="825500"/>
                  </a:lnTo>
                  <a:lnTo>
                    <a:pt x="3393134" y="863600"/>
                  </a:lnTo>
                  <a:lnTo>
                    <a:pt x="3416322" y="901700"/>
                  </a:lnTo>
                  <a:lnTo>
                    <a:pt x="3438586" y="939800"/>
                  </a:lnTo>
                  <a:lnTo>
                    <a:pt x="3459911" y="977900"/>
                  </a:lnTo>
                  <a:lnTo>
                    <a:pt x="3480282" y="1028700"/>
                  </a:lnTo>
                  <a:lnTo>
                    <a:pt x="3499684" y="1066800"/>
                  </a:lnTo>
                  <a:lnTo>
                    <a:pt x="3518102" y="1104900"/>
                  </a:lnTo>
                  <a:lnTo>
                    <a:pt x="3535521" y="1143000"/>
                  </a:lnTo>
                  <a:lnTo>
                    <a:pt x="3551925" y="1193800"/>
                  </a:lnTo>
                  <a:lnTo>
                    <a:pt x="3567300" y="1231900"/>
                  </a:lnTo>
                  <a:lnTo>
                    <a:pt x="3581630" y="1282700"/>
                  </a:lnTo>
                  <a:lnTo>
                    <a:pt x="3594901" y="1320800"/>
                  </a:lnTo>
                  <a:lnTo>
                    <a:pt x="3607096" y="1371600"/>
                  </a:lnTo>
                  <a:lnTo>
                    <a:pt x="3618202" y="1409700"/>
                  </a:lnTo>
                  <a:lnTo>
                    <a:pt x="3628203" y="1460500"/>
                  </a:lnTo>
                  <a:lnTo>
                    <a:pt x="3637084" y="1498600"/>
                  </a:lnTo>
                  <a:lnTo>
                    <a:pt x="3644830" y="1549400"/>
                  </a:lnTo>
                  <a:lnTo>
                    <a:pt x="3651425" y="1587500"/>
                  </a:lnTo>
                  <a:lnTo>
                    <a:pt x="3656856" y="1638300"/>
                  </a:lnTo>
                  <a:lnTo>
                    <a:pt x="3661105" y="1689100"/>
                  </a:lnTo>
                  <a:lnTo>
                    <a:pt x="3664160" y="1739900"/>
                  </a:lnTo>
                  <a:lnTo>
                    <a:pt x="3666003" y="1778000"/>
                  </a:lnTo>
                  <a:lnTo>
                    <a:pt x="3666621" y="1828822"/>
                  </a:lnTo>
                  <a:lnTo>
                    <a:pt x="3666003" y="1879600"/>
                  </a:lnTo>
                  <a:lnTo>
                    <a:pt x="3664160" y="1930400"/>
                  </a:lnTo>
                  <a:lnTo>
                    <a:pt x="3661105" y="1968500"/>
                  </a:lnTo>
                  <a:lnTo>
                    <a:pt x="3656856" y="2019300"/>
                  </a:lnTo>
                  <a:lnTo>
                    <a:pt x="3651425" y="2070100"/>
                  </a:lnTo>
                  <a:lnTo>
                    <a:pt x="3644830" y="2108200"/>
                  </a:lnTo>
                  <a:lnTo>
                    <a:pt x="3637084" y="2159000"/>
                  </a:lnTo>
                  <a:lnTo>
                    <a:pt x="3628203" y="2209800"/>
                  </a:lnTo>
                  <a:lnTo>
                    <a:pt x="3618202" y="2247900"/>
                  </a:lnTo>
                  <a:lnTo>
                    <a:pt x="3607096" y="2298700"/>
                  </a:lnTo>
                  <a:lnTo>
                    <a:pt x="3594901" y="2336800"/>
                  </a:lnTo>
                  <a:lnTo>
                    <a:pt x="3581630" y="2387600"/>
                  </a:lnTo>
                  <a:lnTo>
                    <a:pt x="3567300" y="2425700"/>
                  </a:lnTo>
                  <a:lnTo>
                    <a:pt x="3551925" y="2476500"/>
                  </a:lnTo>
                  <a:lnTo>
                    <a:pt x="3535521" y="2514600"/>
                  </a:lnTo>
                  <a:lnTo>
                    <a:pt x="3518102" y="2552700"/>
                  </a:lnTo>
                  <a:lnTo>
                    <a:pt x="3499684" y="2590800"/>
                  </a:lnTo>
                  <a:lnTo>
                    <a:pt x="3480282" y="2641600"/>
                  </a:lnTo>
                  <a:lnTo>
                    <a:pt x="3459911" y="2679700"/>
                  </a:lnTo>
                  <a:lnTo>
                    <a:pt x="3438586" y="2717800"/>
                  </a:lnTo>
                  <a:lnTo>
                    <a:pt x="3416322" y="2755900"/>
                  </a:lnTo>
                  <a:lnTo>
                    <a:pt x="3393134" y="2794000"/>
                  </a:lnTo>
                  <a:lnTo>
                    <a:pt x="3369037" y="2832100"/>
                  </a:lnTo>
                  <a:lnTo>
                    <a:pt x="3344047" y="2870200"/>
                  </a:lnTo>
                  <a:lnTo>
                    <a:pt x="3318178" y="2908300"/>
                  </a:lnTo>
                  <a:lnTo>
                    <a:pt x="3291445" y="2946400"/>
                  </a:lnTo>
                  <a:lnTo>
                    <a:pt x="3263865" y="2971800"/>
                  </a:lnTo>
                  <a:lnTo>
                    <a:pt x="3235451" y="3009900"/>
                  </a:lnTo>
                  <a:lnTo>
                    <a:pt x="3206219" y="3048000"/>
                  </a:lnTo>
                  <a:lnTo>
                    <a:pt x="3176184" y="3073400"/>
                  </a:lnTo>
                  <a:lnTo>
                    <a:pt x="3145361" y="3111500"/>
                  </a:lnTo>
                  <a:lnTo>
                    <a:pt x="3113765" y="3136900"/>
                  </a:lnTo>
                  <a:lnTo>
                    <a:pt x="3081411" y="3175000"/>
                  </a:lnTo>
                  <a:lnTo>
                    <a:pt x="3048315" y="3200400"/>
                  </a:lnTo>
                  <a:lnTo>
                    <a:pt x="3014491" y="3238500"/>
                  </a:lnTo>
                  <a:lnTo>
                    <a:pt x="2979955" y="3263900"/>
                  </a:lnTo>
                  <a:lnTo>
                    <a:pt x="2944721" y="3289300"/>
                  </a:lnTo>
                  <a:lnTo>
                    <a:pt x="2908805" y="3314700"/>
                  </a:lnTo>
                  <a:lnTo>
                    <a:pt x="2872222" y="3340100"/>
                  </a:lnTo>
                  <a:lnTo>
                    <a:pt x="2834986" y="3365500"/>
                  </a:lnTo>
                  <a:lnTo>
                    <a:pt x="2797114" y="3390900"/>
                  </a:lnTo>
                  <a:lnTo>
                    <a:pt x="2758620" y="3416300"/>
                  </a:lnTo>
                  <a:lnTo>
                    <a:pt x="2719518" y="3441700"/>
                  </a:lnTo>
                  <a:lnTo>
                    <a:pt x="2679826" y="3454400"/>
                  </a:lnTo>
                  <a:lnTo>
                    <a:pt x="2639556" y="3479800"/>
                  </a:lnTo>
                  <a:lnTo>
                    <a:pt x="2598725" y="3492500"/>
                  </a:lnTo>
                  <a:lnTo>
                    <a:pt x="2557348" y="3517900"/>
                  </a:lnTo>
                  <a:lnTo>
                    <a:pt x="2473014" y="3543300"/>
                  </a:lnTo>
                  <a:lnTo>
                    <a:pt x="2430088" y="3568700"/>
                  </a:lnTo>
                  <a:lnTo>
                    <a:pt x="2253673" y="3619500"/>
                  </a:lnTo>
                  <a:close/>
                </a:path>
                <a:path w="3667125" h="3657600">
                  <a:moveTo>
                    <a:pt x="2116840" y="3644900"/>
                  </a:moveTo>
                  <a:lnTo>
                    <a:pt x="1549780" y="3644900"/>
                  </a:lnTo>
                  <a:lnTo>
                    <a:pt x="1458152" y="3619500"/>
                  </a:lnTo>
                  <a:lnTo>
                    <a:pt x="2208468" y="3619500"/>
                  </a:lnTo>
                  <a:lnTo>
                    <a:pt x="2116840" y="3644900"/>
                  </a:lnTo>
                  <a:close/>
                </a:path>
                <a:path w="3667125" h="3657600">
                  <a:moveTo>
                    <a:pt x="2023690" y="3657600"/>
                  </a:moveTo>
                  <a:lnTo>
                    <a:pt x="1642930" y="3657600"/>
                  </a:lnTo>
                  <a:lnTo>
                    <a:pt x="1596172" y="3644900"/>
                  </a:lnTo>
                  <a:lnTo>
                    <a:pt x="2070448" y="3644900"/>
                  </a:lnTo>
                  <a:lnTo>
                    <a:pt x="2023690" y="3657600"/>
                  </a:lnTo>
                  <a:close/>
                </a:path>
              </a:pathLst>
            </a:custGeom>
            <a:solidFill>
              <a:srgbClr val="E1E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77992" y="3560491"/>
              <a:ext cx="3667125" cy="3416300"/>
            </a:xfrm>
            <a:custGeom>
              <a:avLst/>
              <a:gdLst/>
              <a:ahLst/>
              <a:cxnLst/>
              <a:rect l="l" t="t" r="r" b="b"/>
              <a:pathLst>
                <a:path w="3667125" h="3416300">
                  <a:moveTo>
                    <a:pt x="1618429" y="3403619"/>
                  </a:moveTo>
                  <a:lnTo>
                    <a:pt x="1689970" y="3410707"/>
                  </a:lnTo>
                  <a:lnTo>
                    <a:pt x="1737411" y="3413761"/>
                  </a:lnTo>
                  <a:lnTo>
                    <a:pt x="1785172" y="3415604"/>
                  </a:lnTo>
                  <a:lnTo>
                    <a:pt x="1833238" y="3416222"/>
                  </a:lnTo>
                  <a:lnTo>
                    <a:pt x="1881304" y="3415604"/>
                  </a:lnTo>
                  <a:lnTo>
                    <a:pt x="1929065" y="3413761"/>
                  </a:lnTo>
                  <a:lnTo>
                    <a:pt x="1976506" y="3410707"/>
                  </a:lnTo>
                  <a:lnTo>
                    <a:pt x="2023612" y="3406457"/>
                  </a:lnTo>
                  <a:lnTo>
                    <a:pt x="2048047" y="3403619"/>
                  </a:lnTo>
                </a:path>
                <a:path w="3667125" h="3416300">
                  <a:moveTo>
                    <a:pt x="1460218" y="3378219"/>
                  </a:moveTo>
                  <a:lnTo>
                    <a:pt x="1503706" y="3386686"/>
                  </a:lnTo>
                  <a:lnTo>
                    <a:pt x="1549716" y="3394432"/>
                  </a:lnTo>
                  <a:lnTo>
                    <a:pt x="1596107" y="3401027"/>
                  </a:lnTo>
                  <a:lnTo>
                    <a:pt x="1618429" y="3403619"/>
                  </a:lnTo>
                </a:path>
                <a:path w="3667125" h="3416300">
                  <a:moveTo>
                    <a:pt x="2048047" y="3403619"/>
                  </a:moveTo>
                  <a:lnTo>
                    <a:pt x="2070368" y="3401027"/>
                  </a:lnTo>
                  <a:lnTo>
                    <a:pt x="2116758" y="3394432"/>
                  </a:lnTo>
                  <a:lnTo>
                    <a:pt x="2162769" y="3386686"/>
                  </a:lnTo>
                  <a:lnTo>
                    <a:pt x="2206257" y="3378219"/>
                  </a:lnTo>
                </a:path>
                <a:path w="3667125" h="3416300">
                  <a:moveTo>
                    <a:pt x="0" y="1585168"/>
                  </a:moveTo>
                  <a:lnTo>
                    <a:pt x="589" y="1631030"/>
                  </a:lnTo>
                  <a:lnTo>
                    <a:pt x="2433" y="1678791"/>
                  </a:lnTo>
                  <a:lnTo>
                    <a:pt x="5487" y="1726232"/>
                  </a:lnTo>
                  <a:lnTo>
                    <a:pt x="9736" y="1773338"/>
                  </a:lnTo>
                  <a:lnTo>
                    <a:pt x="15167" y="1820094"/>
                  </a:lnTo>
                  <a:lnTo>
                    <a:pt x="21762" y="1866484"/>
                  </a:lnTo>
                  <a:lnTo>
                    <a:pt x="29508" y="1912495"/>
                  </a:lnTo>
                  <a:lnTo>
                    <a:pt x="38388" y="1958109"/>
                  </a:lnTo>
                  <a:lnTo>
                    <a:pt x="48389" y="2003313"/>
                  </a:lnTo>
                  <a:lnTo>
                    <a:pt x="59495" y="2048092"/>
                  </a:lnTo>
                  <a:lnTo>
                    <a:pt x="71690" y="2092429"/>
                  </a:lnTo>
                  <a:lnTo>
                    <a:pt x="84961" y="2136311"/>
                  </a:lnTo>
                  <a:lnTo>
                    <a:pt x="99290" y="2179722"/>
                  </a:lnTo>
                  <a:lnTo>
                    <a:pt x="114665" y="2222647"/>
                  </a:lnTo>
                  <a:lnTo>
                    <a:pt x="131069" y="2265071"/>
                  </a:lnTo>
                  <a:lnTo>
                    <a:pt x="148487" y="2306978"/>
                  </a:lnTo>
                  <a:lnTo>
                    <a:pt x="166905" y="2348354"/>
                  </a:lnTo>
                  <a:lnTo>
                    <a:pt x="186306" y="2389184"/>
                  </a:lnTo>
                  <a:lnTo>
                    <a:pt x="206677" y="2429453"/>
                  </a:lnTo>
                  <a:lnTo>
                    <a:pt x="228002" y="2469144"/>
                  </a:lnTo>
                  <a:lnTo>
                    <a:pt x="250266" y="2508244"/>
                  </a:lnTo>
                  <a:lnTo>
                    <a:pt x="273453" y="2546737"/>
                  </a:lnTo>
                  <a:lnTo>
                    <a:pt x="297549" y="2584609"/>
                  </a:lnTo>
                  <a:lnTo>
                    <a:pt x="322539" y="2621843"/>
                  </a:lnTo>
                  <a:lnTo>
                    <a:pt x="348407" y="2658425"/>
                  </a:lnTo>
                  <a:lnTo>
                    <a:pt x="375139" y="2694340"/>
                  </a:lnTo>
                  <a:lnTo>
                    <a:pt x="402719" y="2729573"/>
                  </a:lnTo>
                  <a:lnTo>
                    <a:pt x="431132" y="2764109"/>
                  </a:lnTo>
                  <a:lnTo>
                    <a:pt x="460364" y="2797932"/>
                  </a:lnTo>
                  <a:lnTo>
                    <a:pt x="490398" y="2831027"/>
                  </a:lnTo>
                  <a:lnTo>
                    <a:pt x="521220" y="2863380"/>
                  </a:lnTo>
                  <a:lnTo>
                    <a:pt x="552816" y="2894975"/>
                  </a:lnTo>
                  <a:lnTo>
                    <a:pt x="585169" y="2925797"/>
                  </a:lnTo>
                  <a:lnTo>
                    <a:pt x="618264" y="2955831"/>
                  </a:lnTo>
                  <a:lnTo>
                    <a:pt x="652087" y="2985063"/>
                  </a:lnTo>
                  <a:lnTo>
                    <a:pt x="686623" y="3013476"/>
                  </a:lnTo>
                  <a:lnTo>
                    <a:pt x="721856" y="3041056"/>
                  </a:lnTo>
                  <a:lnTo>
                    <a:pt x="757771" y="3067787"/>
                  </a:lnTo>
                  <a:lnTo>
                    <a:pt x="794354" y="3093655"/>
                  </a:lnTo>
                  <a:lnTo>
                    <a:pt x="831588" y="3118645"/>
                  </a:lnTo>
                  <a:lnTo>
                    <a:pt x="869460" y="3142741"/>
                  </a:lnTo>
                  <a:lnTo>
                    <a:pt x="907953" y="3165929"/>
                  </a:lnTo>
                  <a:lnTo>
                    <a:pt x="947053" y="3188192"/>
                  </a:lnTo>
                  <a:lnTo>
                    <a:pt x="986745" y="3209517"/>
                  </a:lnTo>
                  <a:lnTo>
                    <a:pt x="1027013" y="3229888"/>
                  </a:lnTo>
                  <a:lnTo>
                    <a:pt x="1067844" y="3249289"/>
                  </a:lnTo>
                  <a:lnTo>
                    <a:pt x="1109220" y="3267707"/>
                  </a:lnTo>
                  <a:lnTo>
                    <a:pt x="1151128" y="3285125"/>
                  </a:lnTo>
                  <a:lnTo>
                    <a:pt x="1193552" y="3301529"/>
                  </a:lnTo>
                  <a:lnTo>
                    <a:pt x="1236477" y="3316903"/>
                  </a:lnTo>
                  <a:lnTo>
                    <a:pt x="1279888" y="3331233"/>
                  </a:lnTo>
                  <a:lnTo>
                    <a:pt x="1323770" y="3344503"/>
                  </a:lnTo>
                  <a:lnTo>
                    <a:pt x="1368108" y="3356699"/>
                  </a:lnTo>
                  <a:lnTo>
                    <a:pt x="1412887" y="3367805"/>
                  </a:lnTo>
                  <a:lnTo>
                    <a:pt x="1458091" y="3377805"/>
                  </a:lnTo>
                  <a:lnTo>
                    <a:pt x="1460218" y="3378219"/>
                  </a:lnTo>
                </a:path>
                <a:path w="3667125" h="3416300">
                  <a:moveTo>
                    <a:pt x="2206257" y="3378219"/>
                  </a:moveTo>
                  <a:lnTo>
                    <a:pt x="2253587" y="3367805"/>
                  </a:lnTo>
                  <a:lnTo>
                    <a:pt x="2298366" y="3356699"/>
                  </a:lnTo>
                  <a:lnTo>
                    <a:pt x="2342703" y="3344503"/>
                  </a:lnTo>
                  <a:lnTo>
                    <a:pt x="2386585" y="3331233"/>
                  </a:lnTo>
                  <a:lnTo>
                    <a:pt x="2429996" y="3316903"/>
                  </a:lnTo>
                  <a:lnTo>
                    <a:pt x="2472921" y="3301529"/>
                  </a:lnTo>
                  <a:lnTo>
                    <a:pt x="2515345" y="3285125"/>
                  </a:lnTo>
                  <a:lnTo>
                    <a:pt x="2557252" y="3267707"/>
                  </a:lnTo>
                  <a:lnTo>
                    <a:pt x="2598628" y="3249289"/>
                  </a:lnTo>
                  <a:lnTo>
                    <a:pt x="2639458" y="3229888"/>
                  </a:lnTo>
                  <a:lnTo>
                    <a:pt x="2679726" y="3209517"/>
                  </a:lnTo>
                  <a:lnTo>
                    <a:pt x="2719418" y="3188192"/>
                  </a:lnTo>
                  <a:lnTo>
                    <a:pt x="2758518" y="3165929"/>
                  </a:lnTo>
                  <a:lnTo>
                    <a:pt x="2797011" y="3142741"/>
                  </a:lnTo>
                  <a:lnTo>
                    <a:pt x="2834883" y="3118645"/>
                  </a:lnTo>
                  <a:lnTo>
                    <a:pt x="2872117" y="3093655"/>
                  </a:lnTo>
                  <a:lnTo>
                    <a:pt x="2908699" y="3067787"/>
                  </a:lnTo>
                  <a:lnTo>
                    <a:pt x="2944614" y="3041056"/>
                  </a:lnTo>
                  <a:lnTo>
                    <a:pt x="2979847" y="3013476"/>
                  </a:lnTo>
                  <a:lnTo>
                    <a:pt x="3014383" y="2985063"/>
                  </a:lnTo>
                  <a:lnTo>
                    <a:pt x="3048206" y="2955831"/>
                  </a:lnTo>
                  <a:lnTo>
                    <a:pt x="3081301" y="2925797"/>
                  </a:lnTo>
                  <a:lnTo>
                    <a:pt x="3113654" y="2894975"/>
                  </a:lnTo>
                  <a:lnTo>
                    <a:pt x="3145249" y="2863380"/>
                  </a:lnTo>
                  <a:lnTo>
                    <a:pt x="3176071" y="2831027"/>
                  </a:lnTo>
                  <a:lnTo>
                    <a:pt x="3206105" y="2797932"/>
                  </a:lnTo>
                  <a:lnTo>
                    <a:pt x="3235337" y="2764109"/>
                  </a:lnTo>
                  <a:lnTo>
                    <a:pt x="3263750" y="2729573"/>
                  </a:lnTo>
                  <a:lnTo>
                    <a:pt x="3291330" y="2694340"/>
                  </a:lnTo>
                  <a:lnTo>
                    <a:pt x="3318061" y="2658425"/>
                  </a:lnTo>
                  <a:lnTo>
                    <a:pt x="3343929" y="2621843"/>
                  </a:lnTo>
                  <a:lnTo>
                    <a:pt x="3368919" y="2584609"/>
                  </a:lnTo>
                  <a:lnTo>
                    <a:pt x="3393015" y="2546737"/>
                  </a:lnTo>
                  <a:lnTo>
                    <a:pt x="3416202" y="2508244"/>
                  </a:lnTo>
                  <a:lnTo>
                    <a:pt x="3438466" y="2469144"/>
                  </a:lnTo>
                  <a:lnTo>
                    <a:pt x="3459791" y="2429453"/>
                  </a:lnTo>
                  <a:lnTo>
                    <a:pt x="3480162" y="2389184"/>
                  </a:lnTo>
                  <a:lnTo>
                    <a:pt x="3499563" y="2348354"/>
                  </a:lnTo>
                  <a:lnTo>
                    <a:pt x="3517981" y="2306978"/>
                  </a:lnTo>
                  <a:lnTo>
                    <a:pt x="3535399" y="2265071"/>
                  </a:lnTo>
                  <a:lnTo>
                    <a:pt x="3551803" y="2222647"/>
                  </a:lnTo>
                  <a:lnTo>
                    <a:pt x="3567177" y="2179722"/>
                  </a:lnTo>
                  <a:lnTo>
                    <a:pt x="3581507" y="2136311"/>
                  </a:lnTo>
                  <a:lnTo>
                    <a:pt x="3594777" y="2092429"/>
                  </a:lnTo>
                  <a:lnTo>
                    <a:pt x="3606973" y="2048092"/>
                  </a:lnTo>
                  <a:lnTo>
                    <a:pt x="3618078" y="2003313"/>
                  </a:lnTo>
                  <a:lnTo>
                    <a:pt x="3628079" y="1958109"/>
                  </a:lnTo>
                  <a:lnTo>
                    <a:pt x="3636960" y="1912495"/>
                  </a:lnTo>
                  <a:lnTo>
                    <a:pt x="3644706" y="1866484"/>
                  </a:lnTo>
                  <a:lnTo>
                    <a:pt x="3651301" y="1820094"/>
                  </a:lnTo>
                  <a:lnTo>
                    <a:pt x="3656731" y="1773338"/>
                  </a:lnTo>
                  <a:lnTo>
                    <a:pt x="3660981" y="1726232"/>
                  </a:lnTo>
                  <a:lnTo>
                    <a:pt x="3664035" y="1678791"/>
                  </a:lnTo>
                  <a:lnTo>
                    <a:pt x="3665878" y="1631030"/>
                  </a:lnTo>
                  <a:lnTo>
                    <a:pt x="3666496" y="1582964"/>
                  </a:lnTo>
                  <a:lnTo>
                    <a:pt x="3665878" y="1534898"/>
                  </a:lnTo>
                  <a:lnTo>
                    <a:pt x="3665844" y="1534013"/>
                  </a:lnTo>
                </a:path>
                <a:path w="3667125" h="3416300">
                  <a:moveTo>
                    <a:pt x="3459948" y="736783"/>
                  </a:moveTo>
                  <a:lnTo>
                    <a:pt x="3459791" y="736471"/>
                  </a:lnTo>
                  <a:lnTo>
                    <a:pt x="3459572" y="736064"/>
                  </a:lnTo>
                </a:path>
                <a:path w="3667125" h="3416300">
                  <a:moveTo>
                    <a:pt x="2758884" y="212"/>
                  </a:moveTo>
                  <a:lnTo>
                    <a:pt x="2758531" y="0"/>
                  </a:lnTo>
                </a:path>
              </a:pathLst>
            </a:custGeom>
            <a:ln w="190500">
              <a:solidFill>
                <a:srgbClr val="AFC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48256" y="2686711"/>
            <a:ext cx="803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5" dirty="0">
                <a:latin typeface="UnDinaru"/>
                <a:cs typeface="UnDinaru"/>
              </a:rPr>
              <a:t>Text</a:t>
            </a:r>
            <a:endParaRPr sz="2800">
              <a:latin typeface="UnDinaru"/>
              <a:cs typeface="UnDinaru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20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410369" y="2686711"/>
            <a:ext cx="10394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04" dirty="0">
                <a:latin typeface="UnDinaru"/>
                <a:cs typeface="UnDinaru"/>
              </a:rPr>
              <a:t>Audio</a:t>
            </a:r>
            <a:endParaRPr sz="2800">
              <a:latin typeface="UnDinaru"/>
              <a:cs typeface="UnDinaru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90574" y="2686711"/>
            <a:ext cx="2041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0" dirty="0">
                <a:latin typeface="UnDinaru"/>
                <a:cs typeface="UnDinaru"/>
              </a:rPr>
              <a:t>Multimodal</a:t>
            </a:r>
            <a:endParaRPr sz="2800">
              <a:latin typeface="UnDinaru"/>
              <a:cs typeface="UnDinaru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9166" y="4918719"/>
            <a:ext cx="2727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45" dirty="0">
                <a:solidFill>
                  <a:srgbClr val="0E138C"/>
                </a:solidFill>
                <a:latin typeface="UnDinaru"/>
                <a:cs typeface="UnDinaru"/>
              </a:rPr>
              <a:t>Klue-</a:t>
            </a:r>
            <a:r>
              <a:rPr sz="3000" b="1" spc="390" dirty="0">
                <a:solidFill>
                  <a:srgbClr val="0E138C"/>
                </a:solidFill>
                <a:latin typeface="UnDinaru"/>
                <a:cs typeface="UnDinaru"/>
              </a:rPr>
              <a:t>RoBERTa</a:t>
            </a:r>
            <a:endParaRPr sz="3000">
              <a:latin typeface="UnDinaru"/>
              <a:cs typeface="UnDinar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65874" y="4407539"/>
            <a:ext cx="35286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000" b="1" spc="280" dirty="0">
                <a:solidFill>
                  <a:srgbClr val="0E138C"/>
                </a:solidFill>
                <a:latin typeface="UnDinaru"/>
                <a:cs typeface="UnDinaru"/>
              </a:rPr>
              <a:t>ResNet</a:t>
            </a:r>
            <a:endParaRPr sz="3000">
              <a:latin typeface="UnDinaru"/>
              <a:cs typeface="UnDinaru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000" b="1" spc="225" dirty="0">
                <a:solidFill>
                  <a:srgbClr val="0E138C"/>
                </a:solidFill>
                <a:latin typeface="UnDinaru"/>
                <a:cs typeface="UnDinaru"/>
              </a:rPr>
              <a:t>(Mel-</a:t>
            </a:r>
            <a:r>
              <a:rPr sz="3000" b="1" spc="275" dirty="0">
                <a:solidFill>
                  <a:srgbClr val="0E138C"/>
                </a:solidFill>
                <a:latin typeface="UnDinaru"/>
                <a:cs typeface="UnDinaru"/>
              </a:rPr>
              <a:t>spectrogram)</a:t>
            </a:r>
            <a:endParaRPr sz="3000">
              <a:latin typeface="UnDinaru"/>
              <a:cs typeface="UnDinar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91089" y="4320854"/>
            <a:ext cx="3240405" cy="1625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000" b="1" spc="245" dirty="0">
                <a:solidFill>
                  <a:srgbClr val="0E138C"/>
                </a:solidFill>
                <a:latin typeface="UnDinaru"/>
                <a:cs typeface="UnDinaru"/>
              </a:rPr>
              <a:t>Klue-</a:t>
            </a:r>
            <a:r>
              <a:rPr sz="3000" b="1" spc="390" dirty="0">
                <a:solidFill>
                  <a:srgbClr val="0E138C"/>
                </a:solidFill>
                <a:latin typeface="UnDinaru"/>
                <a:cs typeface="UnDinaru"/>
              </a:rPr>
              <a:t>RoBERTa</a:t>
            </a:r>
            <a:endParaRPr sz="3000">
              <a:latin typeface="UnDinaru"/>
              <a:cs typeface="UnDinaru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000" b="1" spc="-50" dirty="0">
                <a:solidFill>
                  <a:srgbClr val="0E138C"/>
                </a:solidFill>
                <a:latin typeface="UnDinaru"/>
                <a:cs typeface="UnDinaru"/>
              </a:rPr>
              <a:t>+</a:t>
            </a:r>
            <a:endParaRPr sz="3000">
              <a:latin typeface="UnDinaru"/>
              <a:cs typeface="UnDinaru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000" b="1" spc="150" dirty="0">
                <a:solidFill>
                  <a:srgbClr val="0E138C"/>
                </a:solidFill>
                <a:latin typeface="UnDinaru"/>
                <a:cs typeface="UnDinaru"/>
              </a:rPr>
              <a:t>Mel-</a:t>
            </a:r>
            <a:r>
              <a:rPr sz="3000" b="1" spc="254" dirty="0">
                <a:solidFill>
                  <a:srgbClr val="0E138C"/>
                </a:solidFill>
                <a:latin typeface="UnDinaru"/>
                <a:cs typeface="UnDinaru"/>
              </a:rPr>
              <a:t>spectrogram</a:t>
            </a:r>
            <a:endParaRPr sz="3000">
              <a:latin typeface="UnDinaru"/>
              <a:cs typeface="UnDinaru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3460" y="8250001"/>
            <a:ext cx="14121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0" dirty="0">
                <a:solidFill>
                  <a:srgbClr val="0E138C"/>
                </a:solidFill>
                <a:latin typeface="UnDinaru"/>
                <a:cs typeface="UnDinaru"/>
              </a:rPr>
              <a:t>성능</a:t>
            </a:r>
            <a:r>
              <a:rPr sz="3000" b="1" spc="-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210" dirty="0">
                <a:solidFill>
                  <a:srgbClr val="0E138C"/>
                </a:solidFill>
                <a:latin typeface="UnDinaru"/>
                <a:cs typeface="UnDinaru"/>
              </a:rPr>
              <a:t>향상을</a:t>
            </a:r>
            <a:r>
              <a:rPr sz="3000" b="1" spc="3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210" dirty="0">
                <a:solidFill>
                  <a:srgbClr val="0E138C"/>
                </a:solidFill>
                <a:latin typeface="UnDinaru"/>
                <a:cs typeface="UnDinaru"/>
              </a:rPr>
              <a:t>목표로</a:t>
            </a:r>
            <a:r>
              <a:rPr sz="3000" b="1" spc="3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dirty="0">
                <a:solidFill>
                  <a:srgbClr val="0E138C"/>
                </a:solidFill>
                <a:latin typeface="UnDinaru"/>
                <a:cs typeface="UnDinaru"/>
              </a:rPr>
              <a:t>각</a:t>
            </a:r>
            <a:r>
              <a:rPr sz="3000" b="1" spc="-12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180" dirty="0">
                <a:solidFill>
                  <a:srgbClr val="0E138C"/>
                </a:solidFill>
                <a:latin typeface="UnDinaru"/>
                <a:cs typeface="UnDinaru"/>
              </a:rPr>
              <a:t>모듈</a:t>
            </a:r>
            <a:r>
              <a:rPr sz="3000" b="1" spc="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dirty="0">
                <a:solidFill>
                  <a:srgbClr val="0E138C"/>
                </a:solidFill>
                <a:latin typeface="UnDinaru"/>
                <a:cs typeface="UnDinaru"/>
              </a:rPr>
              <a:t>별</a:t>
            </a:r>
            <a:r>
              <a:rPr sz="3000" b="1" spc="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180" dirty="0">
                <a:solidFill>
                  <a:srgbClr val="0E138C"/>
                </a:solidFill>
                <a:latin typeface="UnDinaru"/>
                <a:cs typeface="UnDinaru"/>
              </a:rPr>
              <a:t>가장</a:t>
            </a:r>
            <a:r>
              <a:rPr sz="3000" b="1" spc="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180" dirty="0">
                <a:solidFill>
                  <a:srgbClr val="0E138C"/>
                </a:solidFill>
                <a:latin typeface="UnDinaru"/>
                <a:cs typeface="UnDinaru"/>
              </a:rPr>
              <a:t>높은</a:t>
            </a:r>
            <a:r>
              <a:rPr sz="3000" b="1" spc="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210" dirty="0">
                <a:solidFill>
                  <a:srgbClr val="0E138C"/>
                </a:solidFill>
                <a:latin typeface="UnDinaru"/>
                <a:cs typeface="UnDinaru"/>
              </a:rPr>
              <a:t>성능을</a:t>
            </a:r>
            <a:r>
              <a:rPr sz="3000" b="1" spc="3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210" dirty="0">
                <a:solidFill>
                  <a:srgbClr val="0E138C"/>
                </a:solidFill>
                <a:latin typeface="UnDinaru"/>
                <a:cs typeface="UnDinaru"/>
              </a:rPr>
              <a:t>보이는</a:t>
            </a:r>
            <a:r>
              <a:rPr sz="3000" b="1" spc="3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210" dirty="0">
                <a:solidFill>
                  <a:srgbClr val="0E138C"/>
                </a:solidFill>
                <a:latin typeface="UnDinaru"/>
                <a:cs typeface="UnDinaru"/>
              </a:rPr>
              <a:t>모델을</a:t>
            </a:r>
            <a:r>
              <a:rPr sz="3000" b="1" spc="2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225" dirty="0">
                <a:solidFill>
                  <a:srgbClr val="0E138C"/>
                </a:solidFill>
                <a:latin typeface="UnDinaru"/>
                <a:cs typeface="UnDinaru"/>
              </a:rPr>
              <a:t>채택하여</a:t>
            </a:r>
            <a:r>
              <a:rPr sz="3000" b="1" spc="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285" dirty="0">
                <a:solidFill>
                  <a:srgbClr val="0E138C"/>
                </a:solidFill>
                <a:latin typeface="UnDinaru"/>
                <a:cs typeface="UnDinaru"/>
              </a:rPr>
              <a:t>Ensemble</a:t>
            </a:r>
            <a:r>
              <a:rPr sz="3000" b="1" spc="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000" b="1" spc="-229" dirty="0">
                <a:solidFill>
                  <a:srgbClr val="0E138C"/>
                </a:solidFill>
                <a:latin typeface="UnDinaru"/>
                <a:cs typeface="UnDinaru"/>
              </a:rPr>
              <a:t>수행</a:t>
            </a:r>
            <a:endParaRPr sz="3000">
              <a:latin typeface="UnDinaru"/>
              <a:cs typeface="UnDinar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5740400"/>
            <a:chOff x="0" y="0"/>
            <a:chExt cx="17371060" cy="5740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386705" cy="5740400"/>
            </a:xfrm>
            <a:custGeom>
              <a:avLst/>
              <a:gdLst/>
              <a:ahLst/>
              <a:cxnLst/>
              <a:rect l="l" t="t" r="r" b="b"/>
              <a:pathLst>
                <a:path w="5386705" h="5740400">
                  <a:moveTo>
                    <a:pt x="4647299" y="3810000"/>
                  </a:moveTo>
                  <a:lnTo>
                    <a:pt x="1076900" y="3810000"/>
                  </a:lnTo>
                  <a:lnTo>
                    <a:pt x="1124873" y="3797300"/>
                  </a:lnTo>
                  <a:lnTo>
                    <a:pt x="1267324" y="3797300"/>
                  </a:lnTo>
                  <a:lnTo>
                    <a:pt x="1314290" y="3784600"/>
                  </a:lnTo>
                  <a:lnTo>
                    <a:pt x="1360981" y="3784600"/>
                  </a:lnTo>
                  <a:lnTo>
                    <a:pt x="1407391" y="3771900"/>
                  </a:lnTo>
                  <a:lnTo>
                    <a:pt x="1453509" y="3771900"/>
                  </a:lnTo>
                  <a:lnTo>
                    <a:pt x="1590031" y="3733800"/>
                  </a:lnTo>
                  <a:lnTo>
                    <a:pt x="1634898" y="3733800"/>
                  </a:lnTo>
                  <a:lnTo>
                    <a:pt x="1767458" y="3695700"/>
                  </a:lnTo>
                  <a:lnTo>
                    <a:pt x="1810935" y="3670300"/>
                  </a:lnTo>
                  <a:lnTo>
                    <a:pt x="1939116" y="3632200"/>
                  </a:lnTo>
                  <a:lnTo>
                    <a:pt x="1981064" y="3606800"/>
                  </a:lnTo>
                  <a:lnTo>
                    <a:pt x="2022608" y="3594100"/>
                  </a:lnTo>
                  <a:lnTo>
                    <a:pt x="2063740" y="3568700"/>
                  </a:lnTo>
                  <a:lnTo>
                    <a:pt x="2104450" y="3556000"/>
                  </a:lnTo>
                  <a:lnTo>
                    <a:pt x="2144730" y="3530600"/>
                  </a:lnTo>
                  <a:lnTo>
                    <a:pt x="2184571" y="3517900"/>
                  </a:lnTo>
                  <a:lnTo>
                    <a:pt x="2262902" y="3467100"/>
                  </a:lnTo>
                  <a:lnTo>
                    <a:pt x="2339374" y="3416300"/>
                  </a:lnTo>
                  <a:lnTo>
                    <a:pt x="2413917" y="3365500"/>
                  </a:lnTo>
                  <a:lnTo>
                    <a:pt x="2486462" y="3314700"/>
                  </a:lnTo>
                  <a:lnTo>
                    <a:pt x="2521963" y="3289300"/>
                  </a:lnTo>
                  <a:lnTo>
                    <a:pt x="2556939" y="3263900"/>
                  </a:lnTo>
                  <a:lnTo>
                    <a:pt x="2591381" y="3238500"/>
                  </a:lnTo>
                  <a:lnTo>
                    <a:pt x="2625279" y="3200400"/>
                  </a:lnTo>
                  <a:lnTo>
                    <a:pt x="2658626" y="3175000"/>
                  </a:lnTo>
                  <a:lnTo>
                    <a:pt x="2691412" y="3136900"/>
                  </a:lnTo>
                  <a:lnTo>
                    <a:pt x="2723629" y="3111500"/>
                  </a:lnTo>
                  <a:lnTo>
                    <a:pt x="2755268" y="3086100"/>
                  </a:lnTo>
                  <a:lnTo>
                    <a:pt x="2786321" y="3048000"/>
                  </a:lnTo>
                  <a:lnTo>
                    <a:pt x="2816779" y="3009900"/>
                  </a:lnTo>
                  <a:lnTo>
                    <a:pt x="2846633" y="2984500"/>
                  </a:lnTo>
                  <a:lnTo>
                    <a:pt x="2875875" y="2946400"/>
                  </a:lnTo>
                  <a:lnTo>
                    <a:pt x="2904495" y="2908300"/>
                  </a:lnTo>
                  <a:lnTo>
                    <a:pt x="2932485" y="2882900"/>
                  </a:lnTo>
                  <a:lnTo>
                    <a:pt x="2959837" y="2844800"/>
                  </a:lnTo>
                  <a:lnTo>
                    <a:pt x="2986541" y="2806700"/>
                  </a:lnTo>
                  <a:lnTo>
                    <a:pt x="3012590" y="2768600"/>
                  </a:lnTo>
                  <a:lnTo>
                    <a:pt x="3037974" y="2730500"/>
                  </a:lnTo>
                  <a:lnTo>
                    <a:pt x="3062684" y="2692400"/>
                  </a:lnTo>
                  <a:lnTo>
                    <a:pt x="3086713" y="2654300"/>
                  </a:lnTo>
                  <a:lnTo>
                    <a:pt x="3110050" y="2616200"/>
                  </a:lnTo>
                  <a:lnTo>
                    <a:pt x="3132689" y="2578100"/>
                  </a:lnTo>
                  <a:lnTo>
                    <a:pt x="3154619" y="2540000"/>
                  </a:lnTo>
                  <a:lnTo>
                    <a:pt x="3175832" y="2501900"/>
                  </a:lnTo>
                  <a:lnTo>
                    <a:pt x="3196320" y="2463800"/>
                  </a:lnTo>
                  <a:lnTo>
                    <a:pt x="3216074" y="2425700"/>
                  </a:lnTo>
                  <a:lnTo>
                    <a:pt x="3235085" y="2374900"/>
                  </a:lnTo>
                  <a:lnTo>
                    <a:pt x="3253344" y="2336800"/>
                  </a:lnTo>
                  <a:lnTo>
                    <a:pt x="3270843" y="2298700"/>
                  </a:lnTo>
                  <a:lnTo>
                    <a:pt x="3287574" y="2247900"/>
                  </a:lnTo>
                  <a:lnTo>
                    <a:pt x="3303526" y="2209800"/>
                  </a:lnTo>
                  <a:lnTo>
                    <a:pt x="3318693" y="2171700"/>
                  </a:lnTo>
                  <a:lnTo>
                    <a:pt x="3333064" y="2120900"/>
                  </a:lnTo>
                  <a:lnTo>
                    <a:pt x="3346632" y="2082800"/>
                  </a:lnTo>
                  <a:lnTo>
                    <a:pt x="3359387" y="2032000"/>
                  </a:lnTo>
                  <a:lnTo>
                    <a:pt x="3371321" y="1993900"/>
                  </a:lnTo>
                  <a:lnTo>
                    <a:pt x="3382426" y="1943100"/>
                  </a:lnTo>
                  <a:lnTo>
                    <a:pt x="3392692" y="1905000"/>
                  </a:lnTo>
                  <a:lnTo>
                    <a:pt x="3402111" y="1854200"/>
                  </a:lnTo>
                  <a:lnTo>
                    <a:pt x="3410674" y="1816100"/>
                  </a:lnTo>
                  <a:lnTo>
                    <a:pt x="3418372" y="1765300"/>
                  </a:lnTo>
                  <a:lnTo>
                    <a:pt x="3425198" y="1714500"/>
                  </a:lnTo>
                  <a:lnTo>
                    <a:pt x="3431141" y="1676400"/>
                  </a:lnTo>
                  <a:lnTo>
                    <a:pt x="3436194" y="1625600"/>
                  </a:lnTo>
                  <a:lnTo>
                    <a:pt x="3440348" y="1574800"/>
                  </a:lnTo>
                  <a:lnTo>
                    <a:pt x="3443594" y="1524000"/>
                  </a:lnTo>
                  <a:lnTo>
                    <a:pt x="3445923" y="1485900"/>
                  </a:lnTo>
                  <a:lnTo>
                    <a:pt x="3447327" y="1435100"/>
                  </a:lnTo>
                  <a:lnTo>
                    <a:pt x="3447797" y="1384300"/>
                  </a:lnTo>
                  <a:lnTo>
                    <a:pt x="3447326" y="1333500"/>
                  </a:lnTo>
                  <a:lnTo>
                    <a:pt x="3445920" y="1295400"/>
                  </a:lnTo>
                  <a:lnTo>
                    <a:pt x="3443587" y="1244600"/>
                  </a:lnTo>
                  <a:lnTo>
                    <a:pt x="3440337" y="1193800"/>
                  </a:lnTo>
                  <a:lnTo>
                    <a:pt x="3436176" y="1143000"/>
                  </a:lnTo>
                  <a:lnTo>
                    <a:pt x="3431116" y="1104900"/>
                  </a:lnTo>
                  <a:lnTo>
                    <a:pt x="3425164" y="1054100"/>
                  </a:lnTo>
                  <a:lnTo>
                    <a:pt x="3418328" y="1003300"/>
                  </a:lnTo>
                  <a:lnTo>
                    <a:pt x="3410619" y="965200"/>
                  </a:lnTo>
                  <a:lnTo>
                    <a:pt x="3402043" y="914400"/>
                  </a:lnTo>
                  <a:lnTo>
                    <a:pt x="3392611" y="876300"/>
                  </a:lnTo>
                  <a:lnTo>
                    <a:pt x="3382331" y="825500"/>
                  </a:lnTo>
                  <a:lnTo>
                    <a:pt x="3371212" y="774700"/>
                  </a:lnTo>
                  <a:lnTo>
                    <a:pt x="3359262" y="736600"/>
                  </a:lnTo>
                  <a:lnTo>
                    <a:pt x="3346491" y="685800"/>
                  </a:lnTo>
                  <a:lnTo>
                    <a:pt x="3332906" y="647700"/>
                  </a:lnTo>
                  <a:lnTo>
                    <a:pt x="3318517" y="609600"/>
                  </a:lnTo>
                  <a:lnTo>
                    <a:pt x="3303332" y="558800"/>
                  </a:lnTo>
                  <a:lnTo>
                    <a:pt x="3287361" y="520700"/>
                  </a:lnTo>
                  <a:lnTo>
                    <a:pt x="3270611" y="482600"/>
                  </a:lnTo>
                  <a:lnTo>
                    <a:pt x="3253093" y="431800"/>
                  </a:lnTo>
                  <a:lnTo>
                    <a:pt x="3234813" y="393700"/>
                  </a:lnTo>
                  <a:lnTo>
                    <a:pt x="3215782" y="355600"/>
                  </a:lnTo>
                  <a:lnTo>
                    <a:pt x="3196007" y="317500"/>
                  </a:lnTo>
                  <a:lnTo>
                    <a:pt x="3175499" y="266700"/>
                  </a:lnTo>
                  <a:lnTo>
                    <a:pt x="3154264" y="228600"/>
                  </a:lnTo>
                  <a:lnTo>
                    <a:pt x="3132313" y="190500"/>
                  </a:lnTo>
                  <a:lnTo>
                    <a:pt x="3109653" y="152400"/>
                  </a:lnTo>
                  <a:lnTo>
                    <a:pt x="3086295" y="114300"/>
                  </a:lnTo>
                  <a:lnTo>
                    <a:pt x="3062245" y="76200"/>
                  </a:lnTo>
                  <a:lnTo>
                    <a:pt x="3037514" y="38100"/>
                  </a:lnTo>
                  <a:lnTo>
                    <a:pt x="3012109" y="0"/>
                  </a:lnTo>
                  <a:lnTo>
                    <a:pt x="5161196" y="0"/>
                  </a:lnTo>
                  <a:lnTo>
                    <a:pt x="5175568" y="38100"/>
                  </a:lnTo>
                  <a:lnTo>
                    <a:pt x="5189493" y="88900"/>
                  </a:lnTo>
                  <a:lnTo>
                    <a:pt x="5202965" y="127000"/>
                  </a:lnTo>
                  <a:lnTo>
                    <a:pt x="5215984" y="177800"/>
                  </a:lnTo>
                  <a:lnTo>
                    <a:pt x="5228546" y="215900"/>
                  </a:lnTo>
                  <a:lnTo>
                    <a:pt x="5240649" y="266700"/>
                  </a:lnTo>
                  <a:lnTo>
                    <a:pt x="5252289" y="304800"/>
                  </a:lnTo>
                  <a:lnTo>
                    <a:pt x="5263465" y="355600"/>
                  </a:lnTo>
                  <a:lnTo>
                    <a:pt x="5274173" y="393700"/>
                  </a:lnTo>
                  <a:lnTo>
                    <a:pt x="5284411" y="444500"/>
                  </a:lnTo>
                  <a:lnTo>
                    <a:pt x="5294175" y="495300"/>
                  </a:lnTo>
                  <a:lnTo>
                    <a:pt x="5303464" y="533400"/>
                  </a:lnTo>
                  <a:lnTo>
                    <a:pt x="5312275" y="584200"/>
                  </a:lnTo>
                  <a:lnTo>
                    <a:pt x="5320605" y="622300"/>
                  </a:lnTo>
                  <a:lnTo>
                    <a:pt x="5328451" y="673100"/>
                  </a:lnTo>
                  <a:lnTo>
                    <a:pt x="5335810" y="723900"/>
                  </a:lnTo>
                  <a:lnTo>
                    <a:pt x="5342680" y="762000"/>
                  </a:lnTo>
                  <a:lnTo>
                    <a:pt x="5349058" y="812800"/>
                  </a:lnTo>
                  <a:lnTo>
                    <a:pt x="5354941" y="863600"/>
                  </a:lnTo>
                  <a:lnTo>
                    <a:pt x="5360327" y="914400"/>
                  </a:lnTo>
                  <a:lnTo>
                    <a:pt x="5365213" y="952500"/>
                  </a:lnTo>
                  <a:lnTo>
                    <a:pt x="5369596" y="1003300"/>
                  </a:lnTo>
                  <a:lnTo>
                    <a:pt x="5373474" y="1054100"/>
                  </a:lnTo>
                  <a:lnTo>
                    <a:pt x="5376843" y="1092200"/>
                  </a:lnTo>
                  <a:lnTo>
                    <a:pt x="5379702" y="1143000"/>
                  </a:lnTo>
                  <a:lnTo>
                    <a:pt x="5382047" y="1193800"/>
                  </a:lnTo>
                  <a:lnTo>
                    <a:pt x="5383875" y="1244600"/>
                  </a:lnTo>
                  <a:lnTo>
                    <a:pt x="5385185" y="1295400"/>
                  </a:lnTo>
                  <a:lnTo>
                    <a:pt x="5385972" y="1333500"/>
                  </a:lnTo>
                  <a:lnTo>
                    <a:pt x="5386235" y="1384300"/>
                  </a:lnTo>
                  <a:lnTo>
                    <a:pt x="5385972" y="1435100"/>
                  </a:lnTo>
                  <a:lnTo>
                    <a:pt x="5385185" y="1485900"/>
                  </a:lnTo>
                  <a:lnTo>
                    <a:pt x="5383875" y="1536700"/>
                  </a:lnTo>
                  <a:lnTo>
                    <a:pt x="5382047" y="1574800"/>
                  </a:lnTo>
                  <a:lnTo>
                    <a:pt x="5379702" y="1625600"/>
                  </a:lnTo>
                  <a:lnTo>
                    <a:pt x="5376843" y="1676400"/>
                  </a:lnTo>
                  <a:lnTo>
                    <a:pt x="5373474" y="1727200"/>
                  </a:lnTo>
                  <a:lnTo>
                    <a:pt x="5369596" y="1765300"/>
                  </a:lnTo>
                  <a:lnTo>
                    <a:pt x="5365213" y="1816100"/>
                  </a:lnTo>
                  <a:lnTo>
                    <a:pt x="5360327" y="1866900"/>
                  </a:lnTo>
                  <a:lnTo>
                    <a:pt x="5354941" y="1905000"/>
                  </a:lnTo>
                  <a:lnTo>
                    <a:pt x="5349058" y="1955800"/>
                  </a:lnTo>
                  <a:lnTo>
                    <a:pt x="5342680" y="2006600"/>
                  </a:lnTo>
                  <a:lnTo>
                    <a:pt x="5335810" y="2057400"/>
                  </a:lnTo>
                  <a:lnTo>
                    <a:pt x="5328451" y="2095500"/>
                  </a:lnTo>
                  <a:lnTo>
                    <a:pt x="5320605" y="2146300"/>
                  </a:lnTo>
                  <a:lnTo>
                    <a:pt x="5312275" y="2184400"/>
                  </a:lnTo>
                  <a:lnTo>
                    <a:pt x="5303464" y="2235200"/>
                  </a:lnTo>
                  <a:lnTo>
                    <a:pt x="5294175" y="2286000"/>
                  </a:lnTo>
                  <a:lnTo>
                    <a:pt x="5284411" y="2324100"/>
                  </a:lnTo>
                  <a:lnTo>
                    <a:pt x="5274173" y="2374900"/>
                  </a:lnTo>
                  <a:lnTo>
                    <a:pt x="5263465" y="2413000"/>
                  </a:lnTo>
                  <a:lnTo>
                    <a:pt x="5252289" y="2463800"/>
                  </a:lnTo>
                  <a:lnTo>
                    <a:pt x="5240649" y="2501900"/>
                  </a:lnTo>
                  <a:lnTo>
                    <a:pt x="5228546" y="2552700"/>
                  </a:lnTo>
                  <a:lnTo>
                    <a:pt x="5215984" y="2590800"/>
                  </a:lnTo>
                  <a:lnTo>
                    <a:pt x="5202965" y="2641600"/>
                  </a:lnTo>
                  <a:lnTo>
                    <a:pt x="5189493" y="2679700"/>
                  </a:lnTo>
                  <a:lnTo>
                    <a:pt x="5175568" y="2730500"/>
                  </a:lnTo>
                  <a:lnTo>
                    <a:pt x="5161196" y="2768600"/>
                  </a:lnTo>
                  <a:lnTo>
                    <a:pt x="5146377" y="2819400"/>
                  </a:lnTo>
                  <a:lnTo>
                    <a:pt x="5131116" y="2857500"/>
                  </a:lnTo>
                  <a:lnTo>
                    <a:pt x="5115414" y="2908300"/>
                  </a:lnTo>
                  <a:lnTo>
                    <a:pt x="5099274" y="2946400"/>
                  </a:lnTo>
                  <a:lnTo>
                    <a:pt x="5082699" y="2984500"/>
                  </a:lnTo>
                  <a:lnTo>
                    <a:pt x="5065692" y="3035300"/>
                  </a:lnTo>
                  <a:lnTo>
                    <a:pt x="5048255" y="3073400"/>
                  </a:lnTo>
                  <a:lnTo>
                    <a:pt x="5030391" y="3111500"/>
                  </a:lnTo>
                  <a:lnTo>
                    <a:pt x="5012104" y="3149600"/>
                  </a:lnTo>
                  <a:lnTo>
                    <a:pt x="4993394" y="3200400"/>
                  </a:lnTo>
                  <a:lnTo>
                    <a:pt x="4974266" y="3238500"/>
                  </a:lnTo>
                  <a:lnTo>
                    <a:pt x="4954722" y="3276600"/>
                  </a:lnTo>
                  <a:lnTo>
                    <a:pt x="4934765" y="3314700"/>
                  </a:lnTo>
                  <a:lnTo>
                    <a:pt x="4914397" y="3365500"/>
                  </a:lnTo>
                  <a:lnTo>
                    <a:pt x="4893621" y="3403600"/>
                  </a:lnTo>
                  <a:lnTo>
                    <a:pt x="4872439" y="3441700"/>
                  </a:lnTo>
                  <a:lnTo>
                    <a:pt x="4850856" y="3479800"/>
                  </a:lnTo>
                  <a:lnTo>
                    <a:pt x="4828872" y="3517900"/>
                  </a:lnTo>
                  <a:lnTo>
                    <a:pt x="4806492" y="3556000"/>
                  </a:lnTo>
                  <a:lnTo>
                    <a:pt x="4783717" y="3594100"/>
                  </a:lnTo>
                  <a:lnTo>
                    <a:pt x="4760550" y="3632200"/>
                  </a:lnTo>
                  <a:lnTo>
                    <a:pt x="4736995" y="3670300"/>
                  </a:lnTo>
                  <a:lnTo>
                    <a:pt x="4713053" y="3708400"/>
                  </a:lnTo>
                  <a:lnTo>
                    <a:pt x="4688728" y="3746500"/>
                  </a:lnTo>
                  <a:lnTo>
                    <a:pt x="4664022" y="3784600"/>
                  </a:lnTo>
                  <a:lnTo>
                    <a:pt x="4647299" y="3810000"/>
                  </a:lnTo>
                  <a:close/>
                </a:path>
                <a:path w="5386705" h="5740400">
                  <a:moveTo>
                    <a:pt x="2060164" y="5626100"/>
                  </a:moveTo>
                  <a:lnTo>
                    <a:pt x="0" y="5626100"/>
                  </a:lnTo>
                  <a:lnTo>
                    <a:pt x="0" y="3581400"/>
                  </a:lnTo>
                  <a:lnTo>
                    <a:pt x="34784" y="3594100"/>
                  </a:lnTo>
                  <a:lnTo>
                    <a:pt x="76328" y="3606800"/>
                  </a:lnTo>
                  <a:lnTo>
                    <a:pt x="118276" y="3632200"/>
                  </a:lnTo>
                  <a:lnTo>
                    <a:pt x="246457" y="3670300"/>
                  </a:lnTo>
                  <a:lnTo>
                    <a:pt x="289934" y="3695700"/>
                  </a:lnTo>
                  <a:lnTo>
                    <a:pt x="422494" y="3733800"/>
                  </a:lnTo>
                  <a:lnTo>
                    <a:pt x="467362" y="3733800"/>
                  </a:lnTo>
                  <a:lnTo>
                    <a:pt x="603883" y="3771900"/>
                  </a:lnTo>
                  <a:lnTo>
                    <a:pt x="650002" y="3771900"/>
                  </a:lnTo>
                  <a:lnTo>
                    <a:pt x="696411" y="3784600"/>
                  </a:lnTo>
                  <a:lnTo>
                    <a:pt x="743103" y="3784600"/>
                  </a:lnTo>
                  <a:lnTo>
                    <a:pt x="790068" y="3797300"/>
                  </a:lnTo>
                  <a:lnTo>
                    <a:pt x="932520" y="3797300"/>
                  </a:lnTo>
                  <a:lnTo>
                    <a:pt x="980493" y="3810000"/>
                  </a:lnTo>
                  <a:lnTo>
                    <a:pt x="4647299" y="3810000"/>
                  </a:lnTo>
                  <a:lnTo>
                    <a:pt x="4638938" y="3822700"/>
                  </a:lnTo>
                  <a:lnTo>
                    <a:pt x="4613478" y="3860800"/>
                  </a:lnTo>
                  <a:lnTo>
                    <a:pt x="4587646" y="3898900"/>
                  </a:lnTo>
                  <a:lnTo>
                    <a:pt x="4561444" y="3937000"/>
                  </a:lnTo>
                  <a:lnTo>
                    <a:pt x="4534874" y="3975100"/>
                  </a:lnTo>
                  <a:lnTo>
                    <a:pt x="4507940" y="4013200"/>
                  </a:lnTo>
                  <a:lnTo>
                    <a:pt x="4480645" y="4051300"/>
                  </a:lnTo>
                  <a:lnTo>
                    <a:pt x="4452990" y="4076700"/>
                  </a:lnTo>
                  <a:lnTo>
                    <a:pt x="4424979" y="4114800"/>
                  </a:lnTo>
                  <a:lnTo>
                    <a:pt x="4396614" y="4152900"/>
                  </a:lnTo>
                  <a:lnTo>
                    <a:pt x="4367898" y="4191000"/>
                  </a:lnTo>
                  <a:lnTo>
                    <a:pt x="4338833" y="4216400"/>
                  </a:lnTo>
                  <a:lnTo>
                    <a:pt x="4309423" y="4254500"/>
                  </a:lnTo>
                  <a:lnTo>
                    <a:pt x="4279671" y="4292600"/>
                  </a:lnTo>
                  <a:lnTo>
                    <a:pt x="4249578" y="4318000"/>
                  </a:lnTo>
                  <a:lnTo>
                    <a:pt x="4219148" y="4356100"/>
                  </a:lnTo>
                  <a:lnTo>
                    <a:pt x="4188383" y="4381500"/>
                  </a:lnTo>
                  <a:lnTo>
                    <a:pt x="4157286" y="4419600"/>
                  </a:lnTo>
                  <a:lnTo>
                    <a:pt x="4125860" y="4457700"/>
                  </a:lnTo>
                  <a:lnTo>
                    <a:pt x="4062030" y="4508500"/>
                  </a:lnTo>
                  <a:lnTo>
                    <a:pt x="4029632" y="4546600"/>
                  </a:lnTo>
                  <a:lnTo>
                    <a:pt x="3996916" y="4572000"/>
                  </a:lnTo>
                  <a:lnTo>
                    <a:pt x="3963884" y="4610100"/>
                  </a:lnTo>
                  <a:lnTo>
                    <a:pt x="3896883" y="4660900"/>
                  </a:lnTo>
                  <a:lnTo>
                    <a:pt x="3862920" y="4699000"/>
                  </a:lnTo>
                  <a:lnTo>
                    <a:pt x="3794082" y="4749800"/>
                  </a:lnTo>
                  <a:lnTo>
                    <a:pt x="3759212" y="4787900"/>
                  </a:lnTo>
                  <a:lnTo>
                    <a:pt x="3652834" y="4864100"/>
                  </a:lnTo>
                  <a:lnTo>
                    <a:pt x="3543857" y="4940300"/>
                  </a:lnTo>
                  <a:lnTo>
                    <a:pt x="3394641" y="5041900"/>
                  </a:lnTo>
                  <a:lnTo>
                    <a:pt x="3241110" y="5143500"/>
                  </a:lnTo>
                  <a:lnTo>
                    <a:pt x="3202074" y="5168900"/>
                  </a:lnTo>
                  <a:lnTo>
                    <a:pt x="3162781" y="5181600"/>
                  </a:lnTo>
                  <a:lnTo>
                    <a:pt x="3083439" y="5232400"/>
                  </a:lnTo>
                  <a:lnTo>
                    <a:pt x="3043394" y="5245100"/>
                  </a:lnTo>
                  <a:lnTo>
                    <a:pt x="2962572" y="5295900"/>
                  </a:lnTo>
                  <a:lnTo>
                    <a:pt x="2921800" y="5308600"/>
                  </a:lnTo>
                  <a:lnTo>
                    <a:pt x="2880790" y="5334000"/>
                  </a:lnTo>
                  <a:lnTo>
                    <a:pt x="2839546" y="5346700"/>
                  </a:lnTo>
                  <a:lnTo>
                    <a:pt x="2798071" y="5372100"/>
                  </a:lnTo>
                  <a:lnTo>
                    <a:pt x="2756366" y="5384800"/>
                  </a:lnTo>
                  <a:lnTo>
                    <a:pt x="2714436" y="5410200"/>
                  </a:lnTo>
                  <a:lnTo>
                    <a:pt x="2629906" y="5435600"/>
                  </a:lnTo>
                  <a:lnTo>
                    <a:pt x="2587313" y="5461000"/>
                  </a:lnTo>
                  <a:lnTo>
                    <a:pt x="2458251" y="5499100"/>
                  </a:lnTo>
                  <a:lnTo>
                    <a:pt x="2414812" y="5524500"/>
                  </a:lnTo>
                  <a:lnTo>
                    <a:pt x="2060164" y="5626100"/>
                  </a:lnTo>
                  <a:close/>
                </a:path>
                <a:path w="5386705" h="5740400">
                  <a:moveTo>
                    <a:pt x="1878363" y="5664200"/>
                  </a:moveTo>
                  <a:lnTo>
                    <a:pt x="179029" y="5664200"/>
                  </a:lnTo>
                  <a:lnTo>
                    <a:pt x="42411" y="5626100"/>
                  </a:lnTo>
                  <a:lnTo>
                    <a:pt x="2014981" y="5626100"/>
                  </a:lnTo>
                  <a:lnTo>
                    <a:pt x="1878363" y="5664200"/>
                  </a:lnTo>
                  <a:close/>
                </a:path>
                <a:path w="5386705" h="5740400">
                  <a:moveTo>
                    <a:pt x="1740196" y="5689600"/>
                  </a:moveTo>
                  <a:lnTo>
                    <a:pt x="317196" y="5689600"/>
                  </a:lnTo>
                  <a:lnTo>
                    <a:pt x="224917" y="5664200"/>
                  </a:lnTo>
                  <a:lnTo>
                    <a:pt x="1832476" y="5664200"/>
                  </a:lnTo>
                  <a:lnTo>
                    <a:pt x="1740196" y="5689600"/>
                  </a:lnTo>
                  <a:close/>
                </a:path>
                <a:path w="5386705" h="5740400">
                  <a:moveTo>
                    <a:pt x="1647261" y="5702300"/>
                  </a:moveTo>
                  <a:lnTo>
                    <a:pt x="410131" y="5702300"/>
                  </a:lnTo>
                  <a:lnTo>
                    <a:pt x="363583" y="5689600"/>
                  </a:lnTo>
                  <a:lnTo>
                    <a:pt x="1693809" y="5689600"/>
                  </a:lnTo>
                  <a:lnTo>
                    <a:pt x="1647261" y="5702300"/>
                  </a:lnTo>
                  <a:close/>
                </a:path>
                <a:path w="5386705" h="5740400">
                  <a:moveTo>
                    <a:pt x="1553692" y="5715000"/>
                  </a:moveTo>
                  <a:lnTo>
                    <a:pt x="503701" y="5715000"/>
                  </a:lnTo>
                  <a:lnTo>
                    <a:pt x="456838" y="5702300"/>
                  </a:lnTo>
                  <a:lnTo>
                    <a:pt x="1600554" y="5702300"/>
                  </a:lnTo>
                  <a:lnTo>
                    <a:pt x="1553692" y="5715000"/>
                  </a:lnTo>
                  <a:close/>
                </a:path>
                <a:path w="5386705" h="5740400">
                  <a:moveTo>
                    <a:pt x="1459510" y="5727700"/>
                  </a:moveTo>
                  <a:lnTo>
                    <a:pt x="597882" y="5727700"/>
                  </a:lnTo>
                  <a:lnTo>
                    <a:pt x="550716" y="5715000"/>
                  </a:lnTo>
                  <a:lnTo>
                    <a:pt x="1506676" y="5715000"/>
                  </a:lnTo>
                  <a:lnTo>
                    <a:pt x="1459510" y="5727700"/>
                  </a:lnTo>
                  <a:close/>
                </a:path>
                <a:path w="5386705" h="5740400">
                  <a:moveTo>
                    <a:pt x="1317137" y="5740400"/>
                  </a:moveTo>
                  <a:lnTo>
                    <a:pt x="740256" y="5740400"/>
                  </a:lnTo>
                  <a:lnTo>
                    <a:pt x="692655" y="5727700"/>
                  </a:lnTo>
                  <a:lnTo>
                    <a:pt x="1364738" y="5727700"/>
                  </a:lnTo>
                  <a:lnTo>
                    <a:pt x="1317137" y="57404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41512" y="4282374"/>
              <a:ext cx="2261235" cy="767715"/>
            </a:xfrm>
            <a:custGeom>
              <a:avLst/>
              <a:gdLst/>
              <a:ahLst/>
              <a:cxnLst/>
              <a:rect l="l" t="t" r="r" b="b"/>
              <a:pathLst>
                <a:path w="2261234" h="767714">
                  <a:moveTo>
                    <a:pt x="0" y="0"/>
                  </a:moveTo>
                  <a:lnTo>
                    <a:pt x="2261200" y="7673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12188" y="4971145"/>
              <a:ext cx="90805" cy="108585"/>
            </a:xfrm>
            <a:custGeom>
              <a:avLst/>
              <a:gdLst/>
              <a:ahLst/>
              <a:cxnLst/>
              <a:rect l="l" t="t" r="r" b="b"/>
              <a:pathLst>
                <a:path w="90804" h="108585">
                  <a:moveTo>
                    <a:pt x="36732" y="0"/>
                  </a:moveTo>
                  <a:lnTo>
                    <a:pt x="90524" y="78606"/>
                  </a:lnTo>
                  <a:lnTo>
                    <a:pt x="0" y="10823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07710" y="6268907"/>
            <a:ext cx="2337435" cy="991869"/>
            <a:chOff x="5507710" y="6268907"/>
            <a:chExt cx="2337435" cy="991869"/>
          </a:xfrm>
        </p:grpSpPr>
        <p:sp>
          <p:nvSpPr>
            <p:cNvPr id="8" name="object 8"/>
            <p:cNvSpPr/>
            <p:nvPr/>
          </p:nvSpPr>
          <p:spPr>
            <a:xfrm>
              <a:off x="5526760" y="6312395"/>
              <a:ext cx="2299335" cy="929005"/>
            </a:xfrm>
            <a:custGeom>
              <a:avLst/>
              <a:gdLst/>
              <a:ahLst/>
              <a:cxnLst/>
              <a:rect l="l" t="t" r="r" b="b"/>
              <a:pathLst>
                <a:path w="2299334" h="929004">
                  <a:moveTo>
                    <a:pt x="0" y="928934"/>
                  </a:moveTo>
                  <a:lnTo>
                    <a:pt x="229884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33542" y="6287957"/>
              <a:ext cx="92075" cy="106045"/>
            </a:xfrm>
            <a:custGeom>
              <a:avLst/>
              <a:gdLst/>
              <a:ahLst/>
              <a:cxnLst/>
              <a:rect l="l" t="t" r="r" b="b"/>
              <a:pathLst>
                <a:path w="92075" h="106045">
                  <a:moveTo>
                    <a:pt x="0" y="0"/>
                  </a:moveTo>
                  <a:lnTo>
                    <a:pt x="92061" y="24438"/>
                  </a:lnTo>
                  <a:lnTo>
                    <a:pt x="42823" y="10597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22463" y="5655621"/>
            <a:ext cx="2320925" cy="152400"/>
            <a:chOff x="5522463" y="5655621"/>
            <a:chExt cx="2320925" cy="152400"/>
          </a:xfrm>
        </p:grpSpPr>
        <p:sp>
          <p:nvSpPr>
            <p:cNvPr id="11" name="object 11"/>
            <p:cNvSpPr/>
            <p:nvPr/>
          </p:nvSpPr>
          <p:spPr>
            <a:xfrm>
              <a:off x="5541513" y="5731189"/>
              <a:ext cx="2282825" cy="19050"/>
            </a:xfrm>
            <a:custGeom>
              <a:avLst/>
              <a:gdLst/>
              <a:ahLst/>
              <a:cxnLst/>
              <a:rect l="l" t="t" r="r" b="b"/>
              <a:pathLst>
                <a:path w="2282825" h="19050">
                  <a:moveTo>
                    <a:pt x="0" y="18892"/>
                  </a:moveTo>
                  <a:lnTo>
                    <a:pt x="228270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7552" y="5674671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70" y="56517"/>
                  </a:lnTo>
                  <a:lnTo>
                    <a:pt x="945" y="11429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31398" y="4725588"/>
            <a:ext cx="3085465" cy="2009775"/>
          </a:xfrm>
          <a:prstGeom prst="rect">
            <a:avLst/>
          </a:prstGeom>
          <a:solidFill>
            <a:srgbClr val="D0E675"/>
          </a:solidFill>
        </p:spPr>
        <p:txBody>
          <a:bodyPr vert="horz" wrap="square" lIns="0" tIns="86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0"/>
              </a:spcBef>
            </a:pPr>
            <a:endParaRPr sz="2600">
              <a:latin typeface="Times New Roman"/>
              <a:cs typeface="Times New Roman"/>
            </a:endParaRPr>
          </a:p>
          <a:p>
            <a:pPr marL="673100" marR="631825" indent="-33020">
              <a:lnSpc>
                <a:spcPct val="122600"/>
              </a:lnSpc>
            </a:pPr>
            <a:r>
              <a:rPr sz="2600" b="1" spc="-10" dirty="0">
                <a:solidFill>
                  <a:srgbClr val="0E138C"/>
                </a:solidFill>
                <a:latin typeface="UnDotum"/>
                <a:cs typeface="UnDotum"/>
              </a:rPr>
              <a:t>Meta</a:t>
            </a:r>
            <a:r>
              <a:rPr sz="2600" b="1" spc="-18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600" b="1" spc="50" dirty="0">
                <a:solidFill>
                  <a:srgbClr val="0E138C"/>
                </a:solidFill>
                <a:latin typeface="UnDotum"/>
                <a:cs typeface="UnDotum"/>
              </a:rPr>
              <a:t>Model </a:t>
            </a:r>
            <a:r>
              <a:rPr sz="2600" b="1" spc="-10" dirty="0">
                <a:solidFill>
                  <a:srgbClr val="0E138C"/>
                </a:solidFill>
                <a:latin typeface="UnDotum"/>
                <a:cs typeface="UnDotum"/>
              </a:rPr>
              <a:t>(LightGBM)</a:t>
            </a:r>
            <a:endParaRPr sz="26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34843" y="4576175"/>
            <a:ext cx="2449195" cy="2348230"/>
          </a:xfrm>
          <a:prstGeom prst="rect">
            <a:avLst/>
          </a:prstGeom>
          <a:solidFill>
            <a:srgbClr val="FDD34E"/>
          </a:solidFill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endParaRPr sz="2600">
              <a:latin typeface="Times New Roman"/>
              <a:cs typeface="Times New Roman"/>
            </a:endParaRPr>
          </a:p>
          <a:p>
            <a:pPr marL="429259" marR="507365" algn="ctr">
              <a:lnSpc>
                <a:spcPct val="122600"/>
              </a:lnSpc>
            </a:pPr>
            <a:r>
              <a:rPr sz="2600" b="1" spc="70" dirty="0">
                <a:solidFill>
                  <a:srgbClr val="0E138C"/>
                </a:solidFill>
                <a:latin typeface="UnDotum"/>
                <a:cs typeface="UnDotum"/>
              </a:rPr>
              <a:t>Final </a:t>
            </a:r>
            <a:r>
              <a:rPr sz="2600" b="1" spc="55" dirty="0">
                <a:solidFill>
                  <a:srgbClr val="0E138C"/>
                </a:solidFill>
                <a:latin typeface="UnDotum"/>
                <a:cs typeface="UnDotum"/>
              </a:rPr>
              <a:t>Predicted Value</a:t>
            </a:r>
            <a:endParaRPr sz="2600">
              <a:latin typeface="UnDotum"/>
              <a:cs typeface="UnDot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45467" y="5426323"/>
            <a:ext cx="1061085" cy="608330"/>
          </a:xfrm>
          <a:custGeom>
            <a:avLst/>
            <a:gdLst/>
            <a:ahLst/>
            <a:cxnLst/>
            <a:rect l="l" t="t" r="r" b="b"/>
            <a:pathLst>
              <a:path w="1061084" h="608329">
                <a:moveTo>
                  <a:pt x="715151" y="608136"/>
                </a:moveTo>
                <a:lnTo>
                  <a:pt x="715151" y="435376"/>
                </a:lnTo>
                <a:lnTo>
                  <a:pt x="0" y="435376"/>
                </a:lnTo>
                <a:lnTo>
                  <a:pt x="0" y="172790"/>
                </a:lnTo>
                <a:lnTo>
                  <a:pt x="715151" y="172790"/>
                </a:lnTo>
                <a:lnTo>
                  <a:pt x="715151" y="0"/>
                </a:lnTo>
                <a:lnTo>
                  <a:pt x="1060734" y="304068"/>
                </a:lnTo>
                <a:lnTo>
                  <a:pt x="715151" y="608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UnDotum"/>
                <a:cs typeface="UnDotum"/>
              </a:rPr>
              <a:t>4.1</a:t>
            </a:r>
            <a:r>
              <a:rPr spc="-225" dirty="0">
                <a:latin typeface="UnDotum"/>
                <a:cs typeface="UnDotum"/>
              </a:rPr>
              <a:t> </a:t>
            </a:r>
            <a:r>
              <a:rPr spc="170" dirty="0">
                <a:latin typeface="UnDotum"/>
                <a:cs typeface="UnDotum"/>
              </a:rPr>
              <a:t>Ensemble</a:t>
            </a: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146" y="2029071"/>
            <a:ext cx="152400" cy="1524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855561" y="5349196"/>
            <a:ext cx="1452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0" dirty="0">
                <a:latin typeface="UnDotum"/>
                <a:cs typeface="UnDotum"/>
              </a:rPr>
              <a:t>predictions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9" name="object 19"/>
          <p:cNvSpPr txBox="1"/>
          <p:nvPr/>
        </p:nvSpPr>
        <p:spPr>
          <a:xfrm rot="20280000">
            <a:off x="5846876" y="6496885"/>
            <a:ext cx="1450526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b="1" spc="100" dirty="0">
                <a:latin typeface="UnDotum"/>
                <a:cs typeface="UnDotum"/>
              </a:rPr>
              <a:t>predictions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 rot="1140000">
            <a:off x="5943660" y="4338234"/>
            <a:ext cx="1451777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3000" b="1" spc="135" baseline="1388" dirty="0">
                <a:latin typeface="UnDotum"/>
                <a:cs typeface="UnDotum"/>
              </a:rPr>
              <a:t>pred</a:t>
            </a:r>
            <a:r>
              <a:rPr sz="2000" b="1" spc="90" dirty="0">
                <a:latin typeface="UnDotum"/>
                <a:cs typeface="UnDotum"/>
              </a:rPr>
              <a:t>ictions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8677" y="3803080"/>
            <a:ext cx="2544445" cy="922655"/>
          </a:xfrm>
          <a:prstGeom prst="rect">
            <a:avLst/>
          </a:prstGeom>
          <a:solidFill>
            <a:srgbClr val="ECF18C"/>
          </a:solidFill>
        </p:spPr>
        <p:txBody>
          <a:bodyPr vert="horz" wrap="square" lIns="0" tIns="25717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2025"/>
              </a:spcBef>
            </a:pPr>
            <a:r>
              <a:rPr sz="2600" b="1" spc="80" dirty="0">
                <a:solidFill>
                  <a:srgbClr val="0E138C"/>
                </a:solidFill>
                <a:latin typeface="UnDotum"/>
                <a:cs typeface="UnDotum"/>
              </a:rPr>
              <a:t>Text-</a:t>
            </a:r>
            <a:r>
              <a:rPr sz="2600" b="1" spc="55" dirty="0">
                <a:solidFill>
                  <a:srgbClr val="0E138C"/>
                </a:solidFill>
                <a:latin typeface="UnDotum"/>
                <a:cs typeface="UnDotum"/>
              </a:rPr>
              <a:t>Model</a:t>
            </a:r>
            <a:endParaRPr sz="2600">
              <a:latin typeface="UnDotum"/>
              <a:cs typeface="Un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8677" y="5269778"/>
            <a:ext cx="2544445" cy="922655"/>
          </a:xfrm>
          <a:prstGeom prst="rect">
            <a:avLst/>
          </a:prstGeom>
          <a:solidFill>
            <a:srgbClr val="ECF18C"/>
          </a:solidFill>
        </p:spPr>
        <p:txBody>
          <a:bodyPr vert="horz" wrap="square" lIns="0" tIns="25400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2000"/>
              </a:spcBef>
            </a:pPr>
            <a:r>
              <a:rPr sz="2600" b="1" spc="114" dirty="0">
                <a:solidFill>
                  <a:srgbClr val="0E138C"/>
                </a:solidFill>
                <a:latin typeface="UnDotum"/>
                <a:cs typeface="UnDotum"/>
              </a:rPr>
              <a:t>Audio-</a:t>
            </a:r>
            <a:r>
              <a:rPr sz="2600" b="1" spc="55" dirty="0">
                <a:solidFill>
                  <a:srgbClr val="0E138C"/>
                </a:solidFill>
                <a:latin typeface="UnDotum"/>
                <a:cs typeface="UnDotum"/>
              </a:rPr>
              <a:t>Model</a:t>
            </a:r>
            <a:endParaRPr sz="2600">
              <a:latin typeface="UnDotum"/>
              <a:cs typeface="Un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8677" y="6735226"/>
            <a:ext cx="2544445" cy="922655"/>
          </a:xfrm>
          <a:prstGeom prst="rect">
            <a:avLst/>
          </a:prstGeom>
          <a:solidFill>
            <a:srgbClr val="ECF18C"/>
          </a:solidFill>
        </p:spPr>
        <p:txBody>
          <a:bodyPr vert="horz" wrap="square" lIns="0" tIns="29972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360"/>
              </a:spcBef>
            </a:pPr>
            <a:r>
              <a:rPr sz="2600" b="1" spc="80" dirty="0">
                <a:solidFill>
                  <a:srgbClr val="0E138C"/>
                </a:solidFill>
                <a:latin typeface="UnDotum"/>
                <a:cs typeface="UnDotum"/>
              </a:rPr>
              <a:t>Multimodal</a:t>
            </a:r>
            <a:endParaRPr sz="2600">
              <a:latin typeface="UnDotum"/>
              <a:cs typeface="Un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4658" y="1566171"/>
            <a:ext cx="12405995" cy="1450975"/>
          </a:xfrm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245"/>
              </a:spcBef>
            </a:pPr>
            <a:r>
              <a:rPr sz="3200" b="1" spc="105" dirty="0">
                <a:solidFill>
                  <a:srgbClr val="0E138C"/>
                </a:solidFill>
                <a:latin typeface="UnDotum"/>
                <a:cs typeface="UnDotum"/>
              </a:rPr>
              <a:t>Stacking</a:t>
            </a:r>
            <a:endParaRPr sz="32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여러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가지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모델들의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예측값을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결합하여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최종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모델의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학습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데이터로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사용해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예측하는</a:t>
            </a:r>
            <a:r>
              <a:rPr sz="28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방법</a:t>
            </a:r>
            <a:endParaRPr sz="2800">
              <a:latin typeface="Noto Sans CJK JP Regular"/>
              <a:cs typeface="Noto Sans CJK JP Regular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9354" y="8080506"/>
            <a:ext cx="123825" cy="12382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9354" y="8575806"/>
            <a:ext cx="123825" cy="12382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382745" y="7829033"/>
            <a:ext cx="2711450" cy="10160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600" b="1" dirty="0">
                <a:solidFill>
                  <a:srgbClr val="0E138C"/>
                </a:solidFill>
                <a:latin typeface="UnDotum"/>
                <a:cs typeface="UnDotum"/>
              </a:rPr>
              <a:t>Accuracy</a:t>
            </a:r>
            <a:r>
              <a:rPr sz="2600" b="1" spc="-12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600" b="1" spc="65" dirty="0">
                <a:solidFill>
                  <a:srgbClr val="0E138C"/>
                </a:solidFill>
                <a:latin typeface="UnDotum"/>
                <a:cs typeface="UnDotum"/>
              </a:rPr>
              <a:t>:</a:t>
            </a:r>
            <a:r>
              <a:rPr sz="2600" b="1" spc="-125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600" b="1" spc="-65" dirty="0">
                <a:solidFill>
                  <a:srgbClr val="0E138C"/>
                </a:solidFill>
                <a:latin typeface="UnDotum"/>
                <a:cs typeface="UnDotum"/>
              </a:rPr>
              <a:t>0.6133</a:t>
            </a:r>
            <a:endParaRPr sz="2600">
              <a:latin typeface="UnDotum"/>
              <a:cs typeface="UnDotum"/>
            </a:endParaRPr>
          </a:p>
          <a:p>
            <a:pPr marL="2159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0E138C"/>
                </a:solidFill>
                <a:latin typeface="UnDotum"/>
                <a:cs typeface="UnDotum"/>
              </a:rPr>
              <a:t>F1_score</a:t>
            </a:r>
            <a:r>
              <a:rPr sz="2600" b="1" spc="-11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600" b="1" spc="65" dirty="0">
                <a:solidFill>
                  <a:srgbClr val="0E138C"/>
                </a:solidFill>
                <a:latin typeface="UnDotum"/>
                <a:cs typeface="UnDotum"/>
              </a:rPr>
              <a:t>:</a:t>
            </a:r>
            <a:r>
              <a:rPr sz="2600" b="1" spc="-110" dirty="0">
                <a:solidFill>
                  <a:srgbClr val="0E138C"/>
                </a:solidFill>
                <a:latin typeface="UnDotum"/>
                <a:cs typeface="UnDotum"/>
              </a:rPr>
              <a:t> </a:t>
            </a:r>
            <a:r>
              <a:rPr sz="2600" b="1" spc="-55" dirty="0">
                <a:solidFill>
                  <a:srgbClr val="0E138C"/>
                </a:solidFill>
                <a:latin typeface="UnDotum"/>
                <a:cs typeface="UnDotum"/>
              </a:rPr>
              <a:t>0.5978</a:t>
            </a:r>
            <a:endParaRPr sz="2600">
              <a:latin typeface="UnDotum"/>
              <a:cs typeface="UnDotum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21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4772" y="4422616"/>
            <a:ext cx="9013825" cy="5854700"/>
          </a:xfrm>
          <a:custGeom>
            <a:avLst/>
            <a:gdLst/>
            <a:ahLst/>
            <a:cxnLst/>
            <a:rect l="l" t="t" r="r" b="b"/>
            <a:pathLst>
              <a:path w="9013825" h="5854700">
                <a:moveTo>
                  <a:pt x="7586693" y="12700"/>
                </a:moveTo>
                <a:lnTo>
                  <a:pt x="6634377" y="12700"/>
                </a:lnTo>
                <a:lnTo>
                  <a:pt x="6693466" y="0"/>
                </a:lnTo>
                <a:lnTo>
                  <a:pt x="7527604" y="0"/>
                </a:lnTo>
                <a:lnTo>
                  <a:pt x="7586693" y="12700"/>
                </a:lnTo>
                <a:close/>
              </a:path>
              <a:path w="9013825" h="5854700">
                <a:moveTo>
                  <a:pt x="7763182" y="25400"/>
                </a:moveTo>
                <a:lnTo>
                  <a:pt x="6457888" y="25400"/>
                </a:lnTo>
                <a:lnTo>
                  <a:pt x="6516586" y="12700"/>
                </a:lnTo>
                <a:lnTo>
                  <a:pt x="7704484" y="12700"/>
                </a:lnTo>
                <a:lnTo>
                  <a:pt x="7763182" y="25400"/>
                </a:lnTo>
                <a:close/>
              </a:path>
              <a:path w="9013825" h="5854700">
                <a:moveTo>
                  <a:pt x="7880173" y="38100"/>
                </a:moveTo>
                <a:lnTo>
                  <a:pt x="6340897" y="38100"/>
                </a:lnTo>
                <a:lnTo>
                  <a:pt x="6399324" y="25400"/>
                </a:lnTo>
                <a:lnTo>
                  <a:pt x="7821745" y="25400"/>
                </a:lnTo>
                <a:lnTo>
                  <a:pt x="7880173" y="38100"/>
                </a:lnTo>
                <a:close/>
              </a:path>
              <a:path w="9013825" h="5854700">
                <a:moveTo>
                  <a:pt x="7996613" y="50800"/>
                </a:moveTo>
                <a:lnTo>
                  <a:pt x="6224457" y="50800"/>
                </a:lnTo>
                <a:lnTo>
                  <a:pt x="6282607" y="38100"/>
                </a:lnTo>
                <a:lnTo>
                  <a:pt x="7938463" y="38100"/>
                </a:lnTo>
                <a:lnTo>
                  <a:pt x="7996613" y="50800"/>
                </a:lnTo>
                <a:close/>
              </a:path>
              <a:path w="9013825" h="5854700">
                <a:moveTo>
                  <a:pt x="8170205" y="76200"/>
                </a:moveTo>
                <a:lnTo>
                  <a:pt x="6050864" y="76200"/>
                </a:lnTo>
                <a:lnTo>
                  <a:pt x="6166449" y="50800"/>
                </a:lnTo>
                <a:lnTo>
                  <a:pt x="8054621" y="50800"/>
                </a:lnTo>
                <a:lnTo>
                  <a:pt x="8170205" y="76200"/>
                </a:lnTo>
                <a:close/>
              </a:path>
              <a:path w="9013825" h="5854700">
                <a:moveTo>
                  <a:pt x="8399593" y="114300"/>
                </a:moveTo>
                <a:lnTo>
                  <a:pt x="5821477" y="114300"/>
                </a:lnTo>
                <a:lnTo>
                  <a:pt x="5993292" y="76200"/>
                </a:lnTo>
                <a:lnTo>
                  <a:pt x="8227778" y="76200"/>
                </a:lnTo>
                <a:lnTo>
                  <a:pt x="8399593" y="114300"/>
                </a:lnTo>
                <a:close/>
              </a:path>
              <a:path w="9013825" h="5854700">
                <a:moveTo>
                  <a:pt x="3335126" y="5854700"/>
                </a:moveTo>
                <a:lnTo>
                  <a:pt x="0" y="5854700"/>
                </a:lnTo>
                <a:lnTo>
                  <a:pt x="4976" y="5829300"/>
                </a:lnTo>
                <a:lnTo>
                  <a:pt x="16330" y="5778500"/>
                </a:lnTo>
                <a:lnTo>
                  <a:pt x="28123" y="5715000"/>
                </a:lnTo>
                <a:lnTo>
                  <a:pt x="40355" y="5664200"/>
                </a:lnTo>
                <a:lnTo>
                  <a:pt x="53022" y="5600700"/>
                </a:lnTo>
                <a:lnTo>
                  <a:pt x="66124" y="5549900"/>
                </a:lnTo>
                <a:lnTo>
                  <a:pt x="79658" y="5499100"/>
                </a:lnTo>
                <a:lnTo>
                  <a:pt x="93622" y="5435600"/>
                </a:lnTo>
                <a:lnTo>
                  <a:pt x="108015" y="5384800"/>
                </a:lnTo>
                <a:lnTo>
                  <a:pt x="122834" y="5334000"/>
                </a:lnTo>
                <a:lnTo>
                  <a:pt x="138078" y="5270500"/>
                </a:lnTo>
                <a:lnTo>
                  <a:pt x="153745" y="5219700"/>
                </a:lnTo>
                <a:lnTo>
                  <a:pt x="169833" y="5168900"/>
                </a:lnTo>
                <a:lnTo>
                  <a:pt x="186340" y="5105400"/>
                </a:lnTo>
                <a:lnTo>
                  <a:pt x="203265" y="5054600"/>
                </a:lnTo>
                <a:lnTo>
                  <a:pt x="220605" y="5003800"/>
                </a:lnTo>
                <a:lnTo>
                  <a:pt x="238359" y="4940300"/>
                </a:lnTo>
                <a:lnTo>
                  <a:pt x="256524" y="4889500"/>
                </a:lnTo>
                <a:lnTo>
                  <a:pt x="275099" y="4838700"/>
                </a:lnTo>
                <a:lnTo>
                  <a:pt x="294083" y="4787900"/>
                </a:lnTo>
                <a:lnTo>
                  <a:pt x="313472" y="4737100"/>
                </a:lnTo>
                <a:lnTo>
                  <a:pt x="333266" y="4673600"/>
                </a:lnTo>
                <a:lnTo>
                  <a:pt x="353462" y="4622800"/>
                </a:lnTo>
                <a:lnTo>
                  <a:pt x="374059" y="4572000"/>
                </a:lnTo>
                <a:lnTo>
                  <a:pt x="395054" y="4521200"/>
                </a:lnTo>
                <a:lnTo>
                  <a:pt x="416447" y="4470400"/>
                </a:lnTo>
                <a:lnTo>
                  <a:pt x="438234" y="4419600"/>
                </a:lnTo>
                <a:lnTo>
                  <a:pt x="460414" y="4368800"/>
                </a:lnTo>
                <a:lnTo>
                  <a:pt x="482986" y="4318000"/>
                </a:lnTo>
                <a:lnTo>
                  <a:pt x="505947" y="4267200"/>
                </a:lnTo>
                <a:lnTo>
                  <a:pt x="529295" y="4203700"/>
                </a:lnTo>
                <a:lnTo>
                  <a:pt x="553029" y="4152900"/>
                </a:lnTo>
                <a:lnTo>
                  <a:pt x="577147" y="4102100"/>
                </a:lnTo>
                <a:lnTo>
                  <a:pt x="601647" y="4051300"/>
                </a:lnTo>
                <a:lnTo>
                  <a:pt x="626527" y="4013200"/>
                </a:lnTo>
                <a:lnTo>
                  <a:pt x="651785" y="3962400"/>
                </a:lnTo>
                <a:lnTo>
                  <a:pt x="677420" y="3911600"/>
                </a:lnTo>
                <a:lnTo>
                  <a:pt x="703429" y="3860800"/>
                </a:lnTo>
                <a:lnTo>
                  <a:pt x="729811" y="3810000"/>
                </a:lnTo>
                <a:lnTo>
                  <a:pt x="756563" y="3759200"/>
                </a:lnTo>
                <a:lnTo>
                  <a:pt x="783684" y="3708400"/>
                </a:lnTo>
                <a:lnTo>
                  <a:pt x="811173" y="3657600"/>
                </a:lnTo>
                <a:lnTo>
                  <a:pt x="839026" y="3606800"/>
                </a:lnTo>
                <a:lnTo>
                  <a:pt x="867243" y="3568700"/>
                </a:lnTo>
                <a:lnTo>
                  <a:pt x="895821" y="3517900"/>
                </a:lnTo>
                <a:lnTo>
                  <a:pt x="924759" y="3467100"/>
                </a:lnTo>
                <a:lnTo>
                  <a:pt x="954054" y="3416300"/>
                </a:lnTo>
                <a:lnTo>
                  <a:pt x="983706" y="3378200"/>
                </a:lnTo>
                <a:lnTo>
                  <a:pt x="1013711" y="3327400"/>
                </a:lnTo>
                <a:lnTo>
                  <a:pt x="1044069" y="3276600"/>
                </a:lnTo>
                <a:lnTo>
                  <a:pt x="1074777" y="3238500"/>
                </a:lnTo>
                <a:lnTo>
                  <a:pt x="1105833" y="3187700"/>
                </a:lnTo>
                <a:lnTo>
                  <a:pt x="1137236" y="3136900"/>
                </a:lnTo>
                <a:lnTo>
                  <a:pt x="1168983" y="3098800"/>
                </a:lnTo>
                <a:lnTo>
                  <a:pt x="1201073" y="3048000"/>
                </a:lnTo>
                <a:lnTo>
                  <a:pt x="1233504" y="2997200"/>
                </a:lnTo>
                <a:lnTo>
                  <a:pt x="1266275" y="2959100"/>
                </a:lnTo>
                <a:lnTo>
                  <a:pt x="1299382" y="2908300"/>
                </a:lnTo>
                <a:lnTo>
                  <a:pt x="1332825" y="2870200"/>
                </a:lnTo>
                <a:lnTo>
                  <a:pt x="1366601" y="2819400"/>
                </a:lnTo>
                <a:lnTo>
                  <a:pt x="1400709" y="2781300"/>
                </a:lnTo>
                <a:lnTo>
                  <a:pt x="1435147" y="2730500"/>
                </a:lnTo>
                <a:lnTo>
                  <a:pt x="1469913" y="2692400"/>
                </a:lnTo>
                <a:lnTo>
                  <a:pt x="1505005" y="2654300"/>
                </a:lnTo>
                <a:lnTo>
                  <a:pt x="1540421" y="2603500"/>
                </a:lnTo>
                <a:lnTo>
                  <a:pt x="1612218" y="2527300"/>
                </a:lnTo>
                <a:lnTo>
                  <a:pt x="1648595" y="2476500"/>
                </a:lnTo>
                <a:lnTo>
                  <a:pt x="1722298" y="2400300"/>
                </a:lnTo>
                <a:lnTo>
                  <a:pt x="1759620" y="2349500"/>
                </a:lnTo>
                <a:lnTo>
                  <a:pt x="1797253" y="2311400"/>
                </a:lnTo>
                <a:lnTo>
                  <a:pt x="1873445" y="2235200"/>
                </a:lnTo>
                <a:lnTo>
                  <a:pt x="1950860" y="2159000"/>
                </a:lnTo>
                <a:lnTo>
                  <a:pt x="1990021" y="2108200"/>
                </a:lnTo>
                <a:lnTo>
                  <a:pt x="2029482" y="2070100"/>
                </a:lnTo>
                <a:lnTo>
                  <a:pt x="2109296" y="1993900"/>
                </a:lnTo>
                <a:lnTo>
                  <a:pt x="2190288" y="1917700"/>
                </a:lnTo>
                <a:lnTo>
                  <a:pt x="2313950" y="1803400"/>
                </a:lnTo>
                <a:lnTo>
                  <a:pt x="2355744" y="1778000"/>
                </a:lnTo>
                <a:lnTo>
                  <a:pt x="2397821" y="1739900"/>
                </a:lnTo>
                <a:lnTo>
                  <a:pt x="2525732" y="1625600"/>
                </a:lnTo>
                <a:lnTo>
                  <a:pt x="2568923" y="1600200"/>
                </a:lnTo>
                <a:lnTo>
                  <a:pt x="2700132" y="1485900"/>
                </a:lnTo>
                <a:lnTo>
                  <a:pt x="2744407" y="1460500"/>
                </a:lnTo>
                <a:lnTo>
                  <a:pt x="2788949" y="1422400"/>
                </a:lnTo>
                <a:lnTo>
                  <a:pt x="2833755" y="1397000"/>
                </a:lnTo>
                <a:lnTo>
                  <a:pt x="2924155" y="1320800"/>
                </a:lnTo>
                <a:lnTo>
                  <a:pt x="2969744" y="1295400"/>
                </a:lnTo>
                <a:lnTo>
                  <a:pt x="3015590" y="1257300"/>
                </a:lnTo>
                <a:lnTo>
                  <a:pt x="3061691" y="1231900"/>
                </a:lnTo>
                <a:lnTo>
                  <a:pt x="3108046" y="1193800"/>
                </a:lnTo>
                <a:lnTo>
                  <a:pt x="3201508" y="1143000"/>
                </a:lnTo>
                <a:lnTo>
                  <a:pt x="3248612" y="1104900"/>
                </a:lnTo>
                <a:lnTo>
                  <a:pt x="3343556" y="1054100"/>
                </a:lnTo>
                <a:lnTo>
                  <a:pt x="3391392" y="1016000"/>
                </a:lnTo>
                <a:lnTo>
                  <a:pt x="3585121" y="914400"/>
                </a:lnTo>
                <a:lnTo>
                  <a:pt x="3634140" y="876300"/>
                </a:lnTo>
                <a:lnTo>
                  <a:pt x="3683390" y="850900"/>
                </a:lnTo>
                <a:lnTo>
                  <a:pt x="4085487" y="647700"/>
                </a:lnTo>
                <a:lnTo>
                  <a:pt x="4136733" y="635000"/>
                </a:lnTo>
                <a:lnTo>
                  <a:pt x="4291738" y="558800"/>
                </a:lnTo>
                <a:lnTo>
                  <a:pt x="4343822" y="546100"/>
                </a:lnTo>
                <a:lnTo>
                  <a:pt x="4448604" y="495300"/>
                </a:lnTo>
                <a:lnTo>
                  <a:pt x="4501298" y="482600"/>
                </a:lnTo>
                <a:lnTo>
                  <a:pt x="4607281" y="431800"/>
                </a:lnTo>
                <a:lnTo>
                  <a:pt x="4660568" y="419100"/>
                </a:lnTo>
                <a:lnTo>
                  <a:pt x="4714048" y="393700"/>
                </a:lnTo>
                <a:lnTo>
                  <a:pt x="4821582" y="368300"/>
                </a:lnTo>
                <a:lnTo>
                  <a:pt x="4875632" y="342900"/>
                </a:lnTo>
                <a:lnTo>
                  <a:pt x="4929869" y="330200"/>
                </a:lnTo>
                <a:lnTo>
                  <a:pt x="4984290" y="304800"/>
                </a:lnTo>
                <a:lnTo>
                  <a:pt x="5148641" y="266700"/>
                </a:lnTo>
                <a:lnTo>
                  <a:pt x="5203782" y="241300"/>
                </a:lnTo>
                <a:lnTo>
                  <a:pt x="5764512" y="114300"/>
                </a:lnTo>
                <a:lnTo>
                  <a:pt x="8456557" y="114300"/>
                </a:lnTo>
                <a:lnTo>
                  <a:pt x="8961972" y="228600"/>
                </a:lnTo>
                <a:lnTo>
                  <a:pt x="9013227" y="241300"/>
                </a:lnTo>
                <a:lnTo>
                  <a:pt x="9013227" y="3213100"/>
                </a:lnTo>
                <a:lnTo>
                  <a:pt x="6965411" y="3213100"/>
                </a:lnTo>
                <a:lnTo>
                  <a:pt x="6917318" y="3225800"/>
                </a:lnTo>
                <a:lnTo>
                  <a:pt x="6773930" y="3225800"/>
                </a:lnTo>
                <a:lnTo>
                  <a:pt x="6726441" y="3238500"/>
                </a:lnTo>
                <a:lnTo>
                  <a:pt x="6631944" y="3238500"/>
                </a:lnTo>
                <a:lnTo>
                  <a:pt x="6584942" y="3251200"/>
                </a:lnTo>
                <a:lnTo>
                  <a:pt x="6538109" y="3251200"/>
                </a:lnTo>
                <a:lnTo>
                  <a:pt x="6491449" y="3263900"/>
                </a:lnTo>
                <a:lnTo>
                  <a:pt x="6444963" y="3263900"/>
                </a:lnTo>
                <a:lnTo>
                  <a:pt x="6352530" y="3289300"/>
                </a:lnTo>
                <a:lnTo>
                  <a:pt x="6306590" y="3289300"/>
                </a:lnTo>
                <a:lnTo>
                  <a:pt x="5727666" y="3454400"/>
                </a:lnTo>
                <a:lnTo>
                  <a:pt x="5684654" y="3479800"/>
                </a:lnTo>
                <a:lnTo>
                  <a:pt x="5599334" y="3505200"/>
                </a:lnTo>
                <a:lnTo>
                  <a:pt x="5557033" y="3530600"/>
                </a:lnTo>
                <a:lnTo>
                  <a:pt x="5514974" y="3543300"/>
                </a:lnTo>
                <a:lnTo>
                  <a:pt x="5473162" y="3568700"/>
                </a:lnTo>
                <a:lnTo>
                  <a:pt x="5431599" y="3581400"/>
                </a:lnTo>
                <a:lnTo>
                  <a:pt x="5390289" y="3606800"/>
                </a:lnTo>
                <a:lnTo>
                  <a:pt x="5349235" y="3619500"/>
                </a:lnTo>
                <a:lnTo>
                  <a:pt x="5308441" y="3644900"/>
                </a:lnTo>
                <a:lnTo>
                  <a:pt x="5267909" y="3657600"/>
                </a:lnTo>
                <a:lnTo>
                  <a:pt x="5187645" y="3708400"/>
                </a:lnTo>
                <a:lnTo>
                  <a:pt x="5147920" y="3721100"/>
                </a:lnTo>
                <a:lnTo>
                  <a:pt x="4991806" y="3822700"/>
                </a:lnTo>
                <a:lnTo>
                  <a:pt x="4915466" y="3873500"/>
                </a:lnTo>
                <a:lnTo>
                  <a:pt x="4877737" y="3886200"/>
                </a:lnTo>
                <a:lnTo>
                  <a:pt x="4840306" y="3911600"/>
                </a:lnTo>
                <a:lnTo>
                  <a:pt x="4803176" y="3949700"/>
                </a:lnTo>
                <a:lnTo>
                  <a:pt x="4693626" y="4025900"/>
                </a:lnTo>
                <a:lnTo>
                  <a:pt x="4586904" y="4102100"/>
                </a:lnTo>
                <a:lnTo>
                  <a:pt x="4551974" y="4140200"/>
                </a:lnTo>
                <a:lnTo>
                  <a:pt x="4483097" y="4191000"/>
                </a:lnTo>
                <a:lnTo>
                  <a:pt x="4449158" y="4229100"/>
                </a:lnTo>
                <a:lnTo>
                  <a:pt x="4382293" y="4279900"/>
                </a:lnTo>
                <a:lnTo>
                  <a:pt x="4349374" y="4318000"/>
                </a:lnTo>
                <a:lnTo>
                  <a:pt x="4316801" y="4343400"/>
                </a:lnTo>
                <a:lnTo>
                  <a:pt x="4284578" y="4381500"/>
                </a:lnTo>
                <a:lnTo>
                  <a:pt x="4252708" y="4406900"/>
                </a:lnTo>
                <a:lnTo>
                  <a:pt x="4221194" y="4445000"/>
                </a:lnTo>
                <a:lnTo>
                  <a:pt x="4190040" y="4470400"/>
                </a:lnTo>
                <a:lnTo>
                  <a:pt x="4159248" y="4508500"/>
                </a:lnTo>
                <a:lnTo>
                  <a:pt x="4128822" y="4533900"/>
                </a:lnTo>
                <a:lnTo>
                  <a:pt x="4098765" y="4572000"/>
                </a:lnTo>
                <a:lnTo>
                  <a:pt x="4069081" y="4610100"/>
                </a:lnTo>
                <a:lnTo>
                  <a:pt x="4039772" y="4635500"/>
                </a:lnTo>
                <a:lnTo>
                  <a:pt x="4010843" y="4673600"/>
                </a:lnTo>
                <a:lnTo>
                  <a:pt x="3982295" y="4711700"/>
                </a:lnTo>
                <a:lnTo>
                  <a:pt x="3954132" y="4749800"/>
                </a:lnTo>
                <a:lnTo>
                  <a:pt x="3926358" y="4787900"/>
                </a:lnTo>
                <a:lnTo>
                  <a:pt x="3898976" y="4813300"/>
                </a:lnTo>
                <a:lnTo>
                  <a:pt x="3871989" y="4851400"/>
                </a:lnTo>
                <a:lnTo>
                  <a:pt x="3845400" y="4889500"/>
                </a:lnTo>
                <a:lnTo>
                  <a:pt x="3819212" y="4927600"/>
                </a:lnTo>
                <a:lnTo>
                  <a:pt x="3793429" y="4965700"/>
                </a:lnTo>
                <a:lnTo>
                  <a:pt x="3768054" y="5003800"/>
                </a:lnTo>
                <a:lnTo>
                  <a:pt x="3743090" y="5041900"/>
                </a:lnTo>
                <a:lnTo>
                  <a:pt x="3718540" y="5080000"/>
                </a:lnTo>
                <a:lnTo>
                  <a:pt x="3694408" y="5118100"/>
                </a:lnTo>
                <a:lnTo>
                  <a:pt x="3670697" y="5156200"/>
                </a:lnTo>
                <a:lnTo>
                  <a:pt x="3647410" y="5194300"/>
                </a:lnTo>
                <a:lnTo>
                  <a:pt x="3624551" y="5232400"/>
                </a:lnTo>
                <a:lnTo>
                  <a:pt x="3602121" y="5270500"/>
                </a:lnTo>
                <a:lnTo>
                  <a:pt x="3580126" y="5308600"/>
                </a:lnTo>
                <a:lnTo>
                  <a:pt x="3558567" y="5346700"/>
                </a:lnTo>
                <a:lnTo>
                  <a:pt x="3537449" y="5397500"/>
                </a:lnTo>
                <a:lnTo>
                  <a:pt x="3516774" y="5435600"/>
                </a:lnTo>
                <a:lnTo>
                  <a:pt x="3496546" y="5473700"/>
                </a:lnTo>
                <a:lnTo>
                  <a:pt x="3476768" y="5511800"/>
                </a:lnTo>
                <a:lnTo>
                  <a:pt x="3457443" y="5549900"/>
                </a:lnTo>
                <a:lnTo>
                  <a:pt x="3438574" y="5600700"/>
                </a:lnTo>
                <a:lnTo>
                  <a:pt x="3420165" y="5638800"/>
                </a:lnTo>
                <a:lnTo>
                  <a:pt x="3402219" y="5676900"/>
                </a:lnTo>
                <a:lnTo>
                  <a:pt x="3384738" y="5727700"/>
                </a:lnTo>
                <a:lnTo>
                  <a:pt x="3367727" y="5765800"/>
                </a:lnTo>
                <a:lnTo>
                  <a:pt x="3351189" y="5803900"/>
                </a:lnTo>
                <a:lnTo>
                  <a:pt x="3335126" y="5854700"/>
                </a:lnTo>
                <a:close/>
              </a:path>
              <a:path w="9013825" h="5854700">
                <a:moveTo>
                  <a:pt x="9013227" y="3695700"/>
                </a:moveTo>
                <a:lnTo>
                  <a:pt x="8993427" y="3683000"/>
                </a:lnTo>
                <a:lnTo>
                  <a:pt x="8953161" y="3657600"/>
                </a:lnTo>
                <a:lnTo>
                  <a:pt x="8912629" y="3644900"/>
                </a:lnTo>
                <a:lnTo>
                  <a:pt x="8871834" y="3619500"/>
                </a:lnTo>
                <a:lnTo>
                  <a:pt x="8830780" y="3606800"/>
                </a:lnTo>
                <a:lnTo>
                  <a:pt x="8789471" y="3581400"/>
                </a:lnTo>
                <a:lnTo>
                  <a:pt x="8747908" y="3568700"/>
                </a:lnTo>
                <a:lnTo>
                  <a:pt x="8706096" y="3543300"/>
                </a:lnTo>
                <a:lnTo>
                  <a:pt x="8664037" y="3530600"/>
                </a:lnTo>
                <a:lnTo>
                  <a:pt x="8621735" y="3505200"/>
                </a:lnTo>
                <a:lnTo>
                  <a:pt x="8536415" y="3479800"/>
                </a:lnTo>
                <a:lnTo>
                  <a:pt x="8493404" y="3454400"/>
                </a:lnTo>
                <a:lnTo>
                  <a:pt x="7914480" y="3289300"/>
                </a:lnTo>
                <a:lnTo>
                  <a:pt x="7868539" y="3289300"/>
                </a:lnTo>
                <a:lnTo>
                  <a:pt x="7776107" y="3263900"/>
                </a:lnTo>
                <a:lnTo>
                  <a:pt x="7729621" y="3263900"/>
                </a:lnTo>
                <a:lnTo>
                  <a:pt x="7682960" y="3251200"/>
                </a:lnTo>
                <a:lnTo>
                  <a:pt x="7636127" y="3251200"/>
                </a:lnTo>
                <a:lnTo>
                  <a:pt x="7589126" y="3238500"/>
                </a:lnTo>
                <a:lnTo>
                  <a:pt x="7494629" y="3238500"/>
                </a:lnTo>
                <a:lnTo>
                  <a:pt x="7447140" y="3225800"/>
                </a:lnTo>
                <a:lnTo>
                  <a:pt x="7303751" y="3225800"/>
                </a:lnTo>
                <a:lnTo>
                  <a:pt x="7255658" y="3213100"/>
                </a:lnTo>
                <a:lnTo>
                  <a:pt x="9013227" y="3213100"/>
                </a:lnTo>
                <a:lnTo>
                  <a:pt x="9013227" y="3695700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71060" cy="6299200"/>
            <a:chOff x="0" y="0"/>
            <a:chExt cx="17371060" cy="62992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557009" cy="6299200"/>
            </a:xfrm>
            <a:custGeom>
              <a:avLst/>
              <a:gdLst/>
              <a:ahLst/>
              <a:cxnLst/>
              <a:rect l="l" t="t" r="r" b="b"/>
              <a:pathLst>
                <a:path w="6557009" h="6299200">
                  <a:moveTo>
                    <a:pt x="33174" y="6299200"/>
                  </a:moveTo>
                  <a:lnTo>
                    <a:pt x="0" y="6299200"/>
                  </a:lnTo>
                  <a:lnTo>
                    <a:pt x="0" y="3098800"/>
                  </a:lnTo>
                  <a:lnTo>
                    <a:pt x="16606" y="3098800"/>
                  </a:lnTo>
                  <a:lnTo>
                    <a:pt x="109420" y="3073400"/>
                  </a:lnTo>
                  <a:lnTo>
                    <a:pt x="155556" y="3073400"/>
                  </a:lnTo>
                  <a:lnTo>
                    <a:pt x="247274" y="3048000"/>
                  </a:lnTo>
                  <a:lnTo>
                    <a:pt x="292849" y="3048000"/>
                  </a:lnTo>
                  <a:lnTo>
                    <a:pt x="823685" y="2895600"/>
                  </a:lnTo>
                  <a:lnTo>
                    <a:pt x="866484" y="2870200"/>
                  </a:lnTo>
                  <a:lnTo>
                    <a:pt x="951372" y="2844800"/>
                  </a:lnTo>
                  <a:lnTo>
                    <a:pt x="993454" y="2819400"/>
                  </a:lnTo>
                  <a:lnTo>
                    <a:pt x="1035290" y="2806700"/>
                  </a:lnTo>
                  <a:lnTo>
                    <a:pt x="1076876" y="2781300"/>
                  </a:lnTo>
                  <a:lnTo>
                    <a:pt x="1118210" y="2768600"/>
                  </a:lnTo>
                  <a:lnTo>
                    <a:pt x="1159289" y="2743200"/>
                  </a:lnTo>
                  <a:lnTo>
                    <a:pt x="1200109" y="2730500"/>
                  </a:lnTo>
                  <a:lnTo>
                    <a:pt x="1240666" y="2705100"/>
                  </a:lnTo>
                  <a:lnTo>
                    <a:pt x="1280959" y="2692400"/>
                  </a:lnTo>
                  <a:lnTo>
                    <a:pt x="1400211" y="2616200"/>
                  </a:lnTo>
                  <a:lnTo>
                    <a:pt x="1439409" y="2603500"/>
                  </a:lnTo>
                  <a:lnTo>
                    <a:pt x="1593355" y="2501900"/>
                  </a:lnTo>
                  <a:lnTo>
                    <a:pt x="1705732" y="2425700"/>
                  </a:lnTo>
                  <a:lnTo>
                    <a:pt x="1815371" y="2349500"/>
                  </a:lnTo>
                  <a:lnTo>
                    <a:pt x="1922184" y="2273300"/>
                  </a:lnTo>
                  <a:lnTo>
                    <a:pt x="1957145" y="2235200"/>
                  </a:lnTo>
                  <a:lnTo>
                    <a:pt x="1991779" y="2209800"/>
                  </a:lnTo>
                  <a:lnTo>
                    <a:pt x="2060053" y="2159000"/>
                  </a:lnTo>
                  <a:lnTo>
                    <a:pt x="2093687" y="2120900"/>
                  </a:lnTo>
                  <a:lnTo>
                    <a:pt x="2126981" y="2095500"/>
                  </a:lnTo>
                  <a:lnTo>
                    <a:pt x="2159931" y="2057400"/>
                  </a:lnTo>
                  <a:lnTo>
                    <a:pt x="2224789" y="2006600"/>
                  </a:lnTo>
                  <a:lnTo>
                    <a:pt x="2256691" y="1968500"/>
                  </a:lnTo>
                  <a:lnTo>
                    <a:pt x="2288236" y="1943100"/>
                  </a:lnTo>
                  <a:lnTo>
                    <a:pt x="2319421" y="1905000"/>
                  </a:lnTo>
                  <a:lnTo>
                    <a:pt x="2350244" y="1866900"/>
                  </a:lnTo>
                  <a:lnTo>
                    <a:pt x="2380701" y="1841500"/>
                  </a:lnTo>
                  <a:lnTo>
                    <a:pt x="2410789" y="1803400"/>
                  </a:lnTo>
                  <a:lnTo>
                    <a:pt x="2440504" y="1778000"/>
                  </a:lnTo>
                  <a:lnTo>
                    <a:pt x="2469844" y="1739900"/>
                  </a:lnTo>
                  <a:lnTo>
                    <a:pt x="2498805" y="1701800"/>
                  </a:lnTo>
                  <a:lnTo>
                    <a:pt x="2527383" y="1676400"/>
                  </a:lnTo>
                  <a:lnTo>
                    <a:pt x="2555576" y="1638300"/>
                  </a:lnTo>
                  <a:lnTo>
                    <a:pt x="2583381" y="1600200"/>
                  </a:lnTo>
                  <a:lnTo>
                    <a:pt x="2610794" y="1562100"/>
                  </a:lnTo>
                  <a:lnTo>
                    <a:pt x="2637811" y="1524000"/>
                  </a:lnTo>
                  <a:lnTo>
                    <a:pt x="2664430" y="1498600"/>
                  </a:lnTo>
                  <a:lnTo>
                    <a:pt x="2690648" y="1460500"/>
                  </a:lnTo>
                  <a:lnTo>
                    <a:pt x="2716460" y="1422400"/>
                  </a:lnTo>
                  <a:lnTo>
                    <a:pt x="2741865" y="1384300"/>
                  </a:lnTo>
                  <a:lnTo>
                    <a:pt x="2766858" y="1346200"/>
                  </a:lnTo>
                  <a:lnTo>
                    <a:pt x="2791437" y="1308100"/>
                  </a:lnTo>
                  <a:lnTo>
                    <a:pt x="2815597" y="1270000"/>
                  </a:lnTo>
                  <a:lnTo>
                    <a:pt x="2839337" y="1231900"/>
                  </a:lnTo>
                  <a:lnTo>
                    <a:pt x="2862652" y="1193800"/>
                  </a:lnTo>
                  <a:lnTo>
                    <a:pt x="2885540" y="1155700"/>
                  </a:lnTo>
                  <a:lnTo>
                    <a:pt x="2907996" y="1117600"/>
                  </a:lnTo>
                  <a:lnTo>
                    <a:pt x="2930019" y="1079500"/>
                  </a:lnTo>
                  <a:lnTo>
                    <a:pt x="2951605" y="1028700"/>
                  </a:lnTo>
                  <a:lnTo>
                    <a:pt x="2972749" y="990600"/>
                  </a:lnTo>
                  <a:lnTo>
                    <a:pt x="2993450" y="952500"/>
                  </a:lnTo>
                  <a:lnTo>
                    <a:pt x="3013704" y="914400"/>
                  </a:lnTo>
                  <a:lnTo>
                    <a:pt x="3033508" y="876300"/>
                  </a:lnTo>
                  <a:lnTo>
                    <a:pt x="3052858" y="825500"/>
                  </a:lnTo>
                  <a:lnTo>
                    <a:pt x="3071752" y="787400"/>
                  </a:lnTo>
                  <a:lnTo>
                    <a:pt x="3090185" y="749300"/>
                  </a:lnTo>
                  <a:lnTo>
                    <a:pt x="3108155" y="711200"/>
                  </a:lnTo>
                  <a:lnTo>
                    <a:pt x="3125658" y="660400"/>
                  </a:lnTo>
                  <a:lnTo>
                    <a:pt x="3142692" y="622300"/>
                  </a:lnTo>
                  <a:lnTo>
                    <a:pt x="3159253" y="584200"/>
                  </a:lnTo>
                  <a:lnTo>
                    <a:pt x="3175337" y="533400"/>
                  </a:lnTo>
                  <a:lnTo>
                    <a:pt x="3190942" y="495300"/>
                  </a:lnTo>
                  <a:lnTo>
                    <a:pt x="3206064" y="444500"/>
                  </a:lnTo>
                  <a:lnTo>
                    <a:pt x="3220701" y="406400"/>
                  </a:lnTo>
                  <a:lnTo>
                    <a:pt x="3234848" y="368300"/>
                  </a:lnTo>
                  <a:lnTo>
                    <a:pt x="3248502" y="317500"/>
                  </a:lnTo>
                  <a:lnTo>
                    <a:pt x="3261661" y="279400"/>
                  </a:lnTo>
                  <a:lnTo>
                    <a:pt x="3274321" y="228600"/>
                  </a:lnTo>
                  <a:lnTo>
                    <a:pt x="3286478" y="190500"/>
                  </a:lnTo>
                  <a:lnTo>
                    <a:pt x="3298130" y="139700"/>
                  </a:lnTo>
                  <a:lnTo>
                    <a:pt x="3309274" y="101600"/>
                  </a:lnTo>
                  <a:lnTo>
                    <a:pt x="3319905" y="50800"/>
                  </a:lnTo>
                  <a:lnTo>
                    <a:pt x="3330021" y="12700"/>
                  </a:lnTo>
                  <a:lnTo>
                    <a:pt x="3332704" y="0"/>
                  </a:lnTo>
                  <a:lnTo>
                    <a:pt x="6556968" y="0"/>
                  </a:lnTo>
                  <a:lnTo>
                    <a:pt x="6551931" y="38100"/>
                  </a:lnTo>
                  <a:lnTo>
                    <a:pt x="6544701" y="88900"/>
                  </a:lnTo>
                  <a:lnTo>
                    <a:pt x="6537020" y="152400"/>
                  </a:lnTo>
                  <a:lnTo>
                    <a:pt x="6528889" y="203200"/>
                  </a:lnTo>
                  <a:lnTo>
                    <a:pt x="6520311" y="266700"/>
                  </a:lnTo>
                  <a:lnTo>
                    <a:pt x="6511287" y="317500"/>
                  </a:lnTo>
                  <a:lnTo>
                    <a:pt x="6501819" y="381000"/>
                  </a:lnTo>
                  <a:lnTo>
                    <a:pt x="6491910" y="431800"/>
                  </a:lnTo>
                  <a:lnTo>
                    <a:pt x="6481559" y="495300"/>
                  </a:lnTo>
                  <a:lnTo>
                    <a:pt x="6470771" y="546100"/>
                  </a:lnTo>
                  <a:lnTo>
                    <a:pt x="6459546" y="609600"/>
                  </a:lnTo>
                  <a:lnTo>
                    <a:pt x="6447886" y="660400"/>
                  </a:lnTo>
                  <a:lnTo>
                    <a:pt x="6435794" y="711200"/>
                  </a:lnTo>
                  <a:lnTo>
                    <a:pt x="6423270" y="774700"/>
                  </a:lnTo>
                  <a:lnTo>
                    <a:pt x="6410318" y="825500"/>
                  </a:lnTo>
                  <a:lnTo>
                    <a:pt x="6396938" y="876300"/>
                  </a:lnTo>
                  <a:lnTo>
                    <a:pt x="6383132" y="939800"/>
                  </a:lnTo>
                  <a:lnTo>
                    <a:pt x="6368903" y="990600"/>
                  </a:lnTo>
                  <a:lnTo>
                    <a:pt x="6354252" y="1041400"/>
                  </a:lnTo>
                  <a:lnTo>
                    <a:pt x="6339182" y="1104900"/>
                  </a:lnTo>
                  <a:lnTo>
                    <a:pt x="6323693" y="1155700"/>
                  </a:lnTo>
                  <a:lnTo>
                    <a:pt x="6307787" y="1206500"/>
                  </a:lnTo>
                  <a:lnTo>
                    <a:pt x="6291468" y="1257300"/>
                  </a:lnTo>
                  <a:lnTo>
                    <a:pt x="6274735" y="1320800"/>
                  </a:lnTo>
                  <a:lnTo>
                    <a:pt x="6257593" y="1371600"/>
                  </a:lnTo>
                  <a:lnTo>
                    <a:pt x="6240041" y="1422400"/>
                  </a:lnTo>
                  <a:lnTo>
                    <a:pt x="6222082" y="1473200"/>
                  </a:lnTo>
                  <a:lnTo>
                    <a:pt x="6203718" y="1524000"/>
                  </a:lnTo>
                  <a:lnTo>
                    <a:pt x="6184950" y="1587500"/>
                  </a:lnTo>
                  <a:lnTo>
                    <a:pt x="6165781" y="1638300"/>
                  </a:lnTo>
                  <a:lnTo>
                    <a:pt x="6146212" y="1689100"/>
                  </a:lnTo>
                  <a:lnTo>
                    <a:pt x="6126246" y="1739900"/>
                  </a:lnTo>
                  <a:lnTo>
                    <a:pt x="6105883" y="1790700"/>
                  </a:lnTo>
                  <a:lnTo>
                    <a:pt x="6085126" y="1841500"/>
                  </a:lnTo>
                  <a:lnTo>
                    <a:pt x="6063977" y="1892300"/>
                  </a:lnTo>
                  <a:lnTo>
                    <a:pt x="6042438" y="1943100"/>
                  </a:lnTo>
                  <a:lnTo>
                    <a:pt x="6020509" y="1993900"/>
                  </a:lnTo>
                  <a:lnTo>
                    <a:pt x="5998194" y="2044700"/>
                  </a:lnTo>
                  <a:lnTo>
                    <a:pt x="5975494" y="2095500"/>
                  </a:lnTo>
                  <a:lnTo>
                    <a:pt x="5952411" y="2146300"/>
                  </a:lnTo>
                  <a:lnTo>
                    <a:pt x="5928947" y="2197100"/>
                  </a:lnTo>
                  <a:lnTo>
                    <a:pt x="5905103" y="2247900"/>
                  </a:lnTo>
                  <a:lnTo>
                    <a:pt x="5880881" y="2298700"/>
                  </a:lnTo>
                  <a:lnTo>
                    <a:pt x="5856284" y="2349500"/>
                  </a:lnTo>
                  <a:lnTo>
                    <a:pt x="5831313" y="2400300"/>
                  </a:lnTo>
                  <a:lnTo>
                    <a:pt x="5805970" y="2451100"/>
                  </a:lnTo>
                  <a:lnTo>
                    <a:pt x="5780257" y="2501900"/>
                  </a:lnTo>
                  <a:lnTo>
                    <a:pt x="5754175" y="2552700"/>
                  </a:lnTo>
                  <a:lnTo>
                    <a:pt x="5727727" y="2603500"/>
                  </a:lnTo>
                  <a:lnTo>
                    <a:pt x="5700913" y="2641600"/>
                  </a:lnTo>
                  <a:lnTo>
                    <a:pt x="5673738" y="2692400"/>
                  </a:lnTo>
                  <a:lnTo>
                    <a:pt x="5646201" y="2743200"/>
                  </a:lnTo>
                  <a:lnTo>
                    <a:pt x="5618305" y="2794000"/>
                  </a:lnTo>
                  <a:lnTo>
                    <a:pt x="5590051" y="2832100"/>
                  </a:lnTo>
                  <a:lnTo>
                    <a:pt x="5561442" y="2882900"/>
                  </a:lnTo>
                  <a:lnTo>
                    <a:pt x="5532480" y="2933700"/>
                  </a:lnTo>
                  <a:lnTo>
                    <a:pt x="5503165" y="2984500"/>
                  </a:lnTo>
                  <a:lnTo>
                    <a:pt x="5473501" y="3022600"/>
                  </a:lnTo>
                  <a:lnTo>
                    <a:pt x="5443489" y="3073400"/>
                  </a:lnTo>
                  <a:lnTo>
                    <a:pt x="5413130" y="3111500"/>
                  </a:lnTo>
                  <a:lnTo>
                    <a:pt x="5382427" y="3162300"/>
                  </a:lnTo>
                  <a:lnTo>
                    <a:pt x="5351381" y="3213100"/>
                  </a:lnTo>
                  <a:lnTo>
                    <a:pt x="5319994" y="3251200"/>
                  </a:lnTo>
                  <a:lnTo>
                    <a:pt x="5288269" y="3302000"/>
                  </a:lnTo>
                  <a:lnTo>
                    <a:pt x="5256206" y="3340100"/>
                  </a:lnTo>
                  <a:lnTo>
                    <a:pt x="5223808" y="3390900"/>
                  </a:lnTo>
                  <a:lnTo>
                    <a:pt x="5191077" y="3429000"/>
                  </a:lnTo>
                  <a:lnTo>
                    <a:pt x="5158014" y="3479800"/>
                  </a:lnTo>
                  <a:lnTo>
                    <a:pt x="5124622" y="3517900"/>
                  </a:lnTo>
                  <a:lnTo>
                    <a:pt x="5090902" y="3568700"/>
                  </a:lnTo>
                  <a:lnTo>
                    <a:pt x="5056855" y="3606800"/>
                  </a:lnTo>
                  <a:lnTo>
                    <a:pt x="5022485" y="3644900"/>
                  </a:lnTo>
                  <a:lnTo>
                    <a:pt x="4987792" y="3695700"/>
                  </a:lnTo>
                  <a:lnTo>
                    <a:pt x="4917446" y="3771900"/>
                  </a:lnTo>
                  <a:lnTo>
                    <a:pt x="4881797" y="3822700"/>
                  </a:lnTo>
                  <a:lnTo>
                    <a:pt x="4809557" y="3898900"/>
                  </a:lnTo>
                  <a:lnTo>
                    <a:pt x="4772968" y="3949700"/>
                  </a:lnTo>
                  <a:lnTo>
                    <a:pt x="4698865" y="4025900"/>
                  </a:lnTo>
                  <a:lnTo>
                    <a:pt x="4623539" y="4102100"/>
                  </a:lnTo>
                  <a:lnTo>
                    <a:pt x="4547004" y="4178300"/>
                  </a:lnTo>
                  <a:lnTo>
                    <a:pt x="4508289" y="4216400"/>
                  </a:lnTo>
                  <a:lnTo>
                    <a:pt x="4469276" y="4267200"/>
                  </a:lnTo>
                  <a:lnTo>
                    <a:pt x="4390369" y="4343400"/>
                  </a:lnTo>
                  <a:lnTo>
                    <a:pt x="4310298" y="4419600"/>
                  </a:lnTo>
                  <a:lnTo>
                    <a:pt x="4269830" y="4445000"/>
                  </a:lnTo>
                  <a:lnTo>
                    <a:pt x="4146722" y="4559300"/>
                  </a:lnTo>
                  <a:lnTo>
                    <a:pt x="4063247" y="4635500"/>
                  </a:lnTo>
                  <a:lnTo>
                    <a:pt x="4021094" y="4660900"/>
                  </a:lnTo>
                  <a:lnTo>
                    <a:pt x="3892995" y="4775200"/>
                  </a:lnTo>
                  <a:lnTo>
                    <a:pt x="3849756" y="4800600"/>
                  </a:lnTo>
                  <a:lnTo>
                    <a:pt x="3762477" y="4876800"/>
                  </a:lnTo>
                  <a:lnTo>
                    <a:pt x="3718441" y="4902200"/>
                  </a:lnTo>
                  <a:lnTo>
                    <a:pt x="3674144" y="4940300"/>
                  </a:lnTo>
                  <a:lnTo>
                    <a:pt x="3629587" y="4965700"/>
                  </a:lnTo>
                  <a:lnTo>
                    <a:pt x="3584772" y="5003800"/>
                  </a:lnTo>
                  <a:lnTo>
                    <a:pt x="3539702" y="5029200"/>
                  </a:lnTo>
                  <a:lnTo>
                    <a:pt x="3494377" y="5067300"/>
                  </a:lnTo>
                  <a:lnTo>
                    <a:pt x="3448799" y="5092700"/>
                  </a:lnTo>
                  <a:lnTo>
                    <a:pt x="3402971" y="5130800"/>
                  </a:lnTo>
                  <a:lnTo>
                    <a:pt x="3310571" y="5181600"/>
                  </a:lnTo>
                  <a:lnTo>
                    <a:pt x="3264003" y="5219700"/>
                  </a:lnTo>
                  <a:lnTo>
                    <a:pt x="3170138" y="5270500"/>
                  </a:lnTo>
                  <a:lnTo>
                    <a:pt x="3122846" y="5308600"/>
                  </a:lnTo>
                  <a:lnTo>
                    <a:pt x="2931319" y="5410200"/>
                  </a:lnTo>
                  <a:lnTo>
                    <a:pt x="2882857" y="5448300"/>
                  </a:lnTo>
                  <a:lnTo>
                    <a:pt x="2587352" y="5600700"/>
                  </a:lnTo>
                  <a:lnTo>
                    <a:pt x="2537329" y="5613400"/>
                  </a:lnTo>
                  <a:lnTo>
                    <a:pt x="2284021" y="5740400"/>
                  </a:lnTo>
                  <a:lnTo>
                    <a:pt x="2232734" y="5753100"/>
                  </a:lnTo>
                  <a:lnTo>
                    <a:pt x="2129546" y="5803900"/>
                  </a:lnTo>
                  <a:lnTo>
                    <a:pt x="2077650" y="5816600"/>
                  </a:lnTo>
                  <a:lnTo>
                    <a:pt x="2025555" y="5842000"/>
                  </a:lnTo>
                  <a:lnTo>
                    <a:pt x="1973263" y="5854700"/>
                  </a:lnTo>
                  <a:lnTo>
                    <a:pt x="1868096" y="5905500"/>
                  </a:lnTo>
                  <a:lnTo>
                    <a:pt x="1762161" y="5930900"/>
                  </a:lnTo>
                  <a:lnTo>
                    <a:pt x="1708912" y="5956300"/>
                  </a:lnTo>
                  <a:lnTo>
                    <a:pt x="1655476" y="5969000"/>
                  </a:lnTo>
                  <a:lnTo>
                    <a:pt x="1601856" y="5994400"/>
                  </a:lnTo>
                  <a:lnTo>
                    <a:pt x="1439908" y="6032500"/>
                  </a:lnTo>
                  <a:lnTo>
                    <a:pt x="1385570" y="6057900"/>
                  </a:lnTo>
                  <a:lnTo>
                    <a:pt x="720381" y="6210300"/>
                  </a:lnTo>
                  <a:lnTo>
                    <a:pt x="663911" y="6210300"/>
                  </a:lnTo>
                  <a:lnTo>
                    <a:pt x="493602" y="6248400"/>
                  </a:lnTo>
                  <a:lnTo>
                    <a:pt x="436538" y="6248400"/>
                  </a:lnTo>
                  <a:lnTo>
                    <a:pt x="379331" y="6261100"/>
                  </a:lnTo>
                  <a:lnTo>
                    <a:pt x="321982" y="6261100"/>
                  </a:lnTo>
                  <a:lnTo>
                    <a:pt x="264493" y="6273800"/>
                  </a:lnTo>
                  <a:lnTo>
                    <a:pt x="206866" y="6273800"/>
                  </a:lnTo>
                  <a:lnTo>
                    <a:pt x="149102" y="6286500"/>
                  </a:lnTo>
                  <a:lnTo>
                    <a:pt x="91204" y="6286500"/>
                  </a:lnTo>
                  <a:lnTo>
                    <a:pt x="33174" y="62992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6507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5.</a:t>
            </a:r>
            <a:r>
              <a:rPr spc="70" dirty="0"/>
              <a:t> </a:t>
            </a:r>
            <a:r>
              <a:rPr spc="-300" dirty="0"/>
              <a:t>의의</a:t>
            </a:r>
            <a:r>
              <a:rPr spc="70" dirty="0"/>
              <a:t> </a:t>
            </a:r>
            <a:r>
              <a:rPr spc="-280" dirty="0"/>
              <a:t>및</a:t>
            </a:r>
            <a:r>
              <a:rPr spc="70" dirty="0"/>
              <a:t> </a:t>
            </a:r>
            <a:r>
              <a:rPr spc="-325" dirty="0"/>
              <a:t>한계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944127" y="3564812"/>
            <a:ext cx="142875" cy="1266825"/>
            <a:chOff x="1944127" y="3564812"/>
            <a:chExt cx="142875" cy="12668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4127" y="3564812"/>
              <a:ext cx="142875" cy="142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4127" y="4126787"/>
              <a:ext cx="142875" cy="142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4127" y="4688762"/>
              <a:ext cx="142875" cy="14287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pc="-395" dirty="0"/>
              <a:t>의의</a:t>
            </a:r>
          </a:p>
          <a:p>
            <a:pPr marL="659130" marR="5080">
              <a:lnSpc>
                <a:spcPct val="122900"/>
              </a:lnSpc>
              <a:spcBef>
                <a:spcPts val="55"/>
              </a:spcBef>
            </a:pPr>
            <a:r>
              <a:rPr sz="3000" b="0" dirty="0">
                <a:latin typeface="Noto Sans CJK JP Regular"/>
                <a:cs typeface="Noto Sans CJK JP Regular"/>
              </a:rPr>
              <a:t>감정</a:t>
            </a:r>
            <a:r>
              <a:rPr sz="3000" b="0" spc="-150" dirty="0">
                <a:latin typeface="Noto Sans CJK JP Regular"/>
                <a:cs typeface="Noto Sans CJK JP Regular"/>
              </a:rPr>
              <a:t> </a:t>
            </a:r>
            <a:r>
              <a:rPr sz="3000" b="0" spc="-110" dirty="0">
                <a:latin typeface="Noto Sans CJK JP Regular"/>
                <a:cs typeface="Noto Sans CJK JP Regular"/>
              </a:rPr>
              <a:t>데이터(음성,</a:t>
            </a:r>
            <a:r>
              <a:rPr sz="3000" b="0" spc="-60" dirty="0">
                <a:latin typeface="Noto Sans CJK JP Regular"/>
                <a:cs typeface="Noto Sans CJK JP Regular"/>
              </a:rPr>
              <a:t> </a:t>
            </a:r>
            <a:r>
              <a:rPr sz="3000" b="0" spc="-95" dirty="0">
                <a:latin typeface="Noto Sans CJK JP Regular"/>
                <a:cs typeface="Noto Sans CJK JP Regular"/>
              </a:rPr>
              <a:t>텍스트)를</a:t>
            </a:r>
            <a:r>
              <a:rPr sz="3000" b="0" spc="-70" dirty="0">
                <a:latin typeface="Noto Sans CJK JP Regular"/>
                <a:cs typeface="Noto Sans CJK JP Regular"/>
              </a:rPr>
              <a:t> </a:t>
            </a:r>
            <a:r>
              <a:rPr sz="3000" b="0" spc="-85" dirty="0">
                <a:latin typeface="Noto Sans CJK JP Regular"/>
                <a:cs typeface="Noto Sans CJK JP Regular"/>
              </a:rPr>
              <a:t>이용해서 </a:t>
            </a:r>
            <a:r>
              <a:rPr sz="3000" b="0" spc="-95" dirty="0">
                <a:latin typeface="Noto Sans CJK JP Regular"/>
                <a:cs typeface="Noto Sans CJK JP Regular"/>
              </a:rPr>
              <a:t>멀티모달에</a:t>
            </a:r>
            <a:r>
              <a:rPr sz="3000" b="0" spc="-75" dirty="0">
                <a:latin typeface="Noto Sans CJK JP Regular"/>
                <a:cs typeface="Noto Sans CJK JP Regular"/>
              </a:rPr>
              <a:t> </a:t>
            </a:r>
            <a:r>
              <a:rPr sz="3000" b="0" dirty="0">
                <a:latin typeface="Noto Sans CJK JP Regular"/>
                <a:cs typeface="Noto Sans CJK JP Regular"/>
              </a:rPr>
              <a:t>대해</a:t>
            </a:r>
            <a:r>
              <a:rPr sz="3000" b="0" spc="-85" dirty="0">
                <a:latin typeface="Noto Sans CJK JP Regular"/>
                <a:cs typeface="Noto Sans CJK JP Regular"/>
              </a:rPr>
              <a:t> 학습하고 </a:t>
            </a:r>
            <a:r>
              <a:rPr sz="3000" b="0" spc="-25" dirty="0">
                <a:latin typeface="Noto Sans CJK JP Regular"/>
                <a:cs typeface="Noto Sans CJK JP Regular"/>
              </a:rPr>
              <a:t>구현 </a:t>
            </a:r>
            <a:r>
              <a:rPr sz="3000" b="0" spc="-60" dirty="0">
                <a:latin typeface="Noto Sans CJK JP Regular"/>
                <a:cs typeface="Noto Sans CJK JP Regular"/>
              </a:rPr>
              <a:t>텍스트</a:t>
            </a:r>
            <a:r>
              <a:rPr sz="3000" b="0" spc="-110" dirty="0">
                <a:latin typeface="Noto Sans CJK JP Regular"/>
                <a:cs typeface="Noto Sans CJK JP Regular"/>
              </a:rPr>
              <a:t> </a:t>
            </a:r>
            <a:r>
              <a:rPr sz="3000" b="0" dirty="0">
                <a:latin typeface="Noto Sans CJK JP Regular"/>
                <a:cs typeface="Noto Sans CJK JP Regular"/>
              </a:rPr>
              <a:t>및</a:t>
            </a:r>
            <a:r>
              <a:rPr sz="3000" b="0" spc="-125" dirty="0">
                <a:latin typeface="Noto Sans CJK JP Regular"/>
                <a:cs typeface="Noto Sans CJK JP Regular"/>
              </a:rPr>
              <a:t> </a:t>
            </a:r>
            <a:r>
              <a:rPr sz="3000" b="0" dirty="0">
                <a:latin typeface="Noto Sans CJK JP Regular"/>
                <a:cs typeface="Noto Sans CJK JP Regular"/>
              </a:rPr>
              <a:t>음성</a:t>
            </a:r>
            <a:r>
              <a:rPr sz="3000" b="0" spc="-114" dirty="0">
                <a:latin typeface="Noto Sans CJK JP Regular"/>
                <a:cs typeface="Noto Sans CJK JP Regular"/>
              </a:rPr>
              <a:t> </a:t>
            </a:r>
            <a:r>
              <a:rPr sz="3000" b="0" dirty="0">
                <a:latin typeface="Noto Sans CJK JP Regular"/>
                <a:cs typeface="Noto Sans CJK JP Regular"/>
              </a:rPr>
              <a:t>처리</a:t>
            </a:r>
            <a:r>
              <a:rPr sz="3000" b="0" spc="-114" dirty="0">
                <a:latin typeface="Noto Sans CJK JP Regular"/>
                <a:cs typeface="Noto Sans CJK JP Regular"/>
              </a:rPr>
              <a:t> </a:t>
            </a:r>
            <a:r>
              <a:rPr sz="3000" b="0" spc="-60" dirty="0">
                <a:latin typeface="Noto Sans CJK JP Regular"/>
                <a:cs typeface="Noto Sans CJK JP Regular"/>
              </a:rPr>
              <a:t>모델에</a:t>
            </a:r>
            <a:r>
              <a:rPr sz="3000" b="0" spc="-105" dirty="0">
                <a:latin typeface="Noto Sans CJK JP Regular"/>
                <a:cs typeface="Noto Sans CJK JP Regular"/>
              </a:rPr>
              <a:t> </a:t>
            </a:r>
            <a:r>
              <a:rPr sz="3000" b="0" dirty="0">
                <a:latin typeface="Noto Sans CJK JP Regular"/>
                <a:cs typeface="Noto Sans CJK JP Regular"/>
              </a:rPr>
              <a:t>대해</a:t>
            </a:r>
            <a:r>
              <a:rPr sz="3000" b="0" spc="-114" dirty="0">
                <a:latin typeface="Noto Sans CJK JP Regular"/>
                <a:cs typeface="Noto Sans CJK JP Regular"/>
              </a:rPr>
              <a:t> </a:t>
            </a:r>
            <a:r>
              <a:rPr sz="3000" b="0" spc="-60" dirty="0">
                <a:latin typeface="Noto Sans CJK JP Regular"/>
                <a:cs typeface="Noto Sans CJK JP Regular"/>
              </a:rPr>
              <a:t>학습할</a:t>
            </a:r>
            <a:r>
              <a:rPr sz="3000" b="0" spc="-110" dirty="0">
                <a:latin typeface="Noto Sans CJK JP Regular"/>
                <a:cs typeface="Noto Sans CJK JP Regular"/>
              </a:rPr>
              <a:t> </a:t>
            </a:r>
            <a:r>
              <a:rPr sz="3000" b="0" dirty="0">
                <a:latin typeface="Noto Sans CJK JP Regular"/>
                <a:cs typeface="Noto Sans CJK JP Regular"/>
              </a:rPr>
              <a:t>수</a:t>
            </a:r>
            <a:r>
              <a:rPr sz="3000" b="0" spc="-110" dirty="0">
                <a:latin typeface="Noto Sans CJK JP Regular"/>
                <a:cs typeface="Noto Sans CJK JP Regular"/>
              </a:rPr>
              <a:t> </a:t>
            </a:r>
            <a:r>
              <a:rPr sz="3000" b="0" spc="-25" dirty="0">
                <a:latin typeface="Noto Sans CJK JP Regular"/>
                <a:cs typeface="Noto Sans CJK JP Regular"/>
              </a:rPr>
              <a:t>있었음</a:t>
            </a:r>
            <a:endParaRPr sz="3000">
              <a:latin typeface="Noto Sans CJK JP Regular"/>
              <a:cs typeface="Noto Sans CJK JP Regular"/>
            </a:endParaRPr>
          </a:p>
          <a:p>
            <a:pPr marL="659130">
              <a:lnSpc>
                <a:spcPct val="100000"/>
              </a:lnSpc>
              <a:spcBef>
                <a:spcPts val="825"/>
              </a:spcBef>
            </a:pPr>
            <a:r>
              <a:rPr sz="3000" b="0" spc="-85" dirty="0">
                <a:latin typeface="Noto Sans CJK JP Regular"/>
                <a:cs typeface="Noto Sans CJK JP Regular"/>
              </a:rPr>
              <a:t>앙상블을 </a:t>
            </a:r>
            <a:r>
              <a:rPr sz="3000" b="0" dirty="0">
                <a:latin typeface="Noto Sans CJK JP Regular"/>
                <a:cs typeface="Noto Sans CJK JP Regular"/>
              </a:rPr>
              <a:t>통해</a:t>
            </a:r>
            <a:r>
              <a:rPr sz="3000" b="0" spc="-170" dirty="0">
                <a:latin typeface="Noto Sans CJK JP Regular"/>
                <a:cs typeface="Noto Sans CJK JP Regular"/>
              </a:rPr>
              <a:t> </a:t>
            </a:r>
            <a:r>
              <a:rPr sz="3000" b="0" dirty="0">
                <a:latin typeface="Noto Sans CJK JP Regular"/>
                <a:cs typeface="Noto Sans CJK JP Regular"/>
              </a:rPr>
              <a:t>성능</a:t>
            </a:r>
            <a:r>
              <a:rPr sz="3000" b="0" spc="-150" dirty="0">
                <a:latin typeface="Noto Sans CJK JP Regular"/>
                <a:cs typeface="Noto Sans CJK JP Regular"/>
              </a:rPr>
              <a:t> </a:t>
            </a:r>
            <a:r>
              <a:rPr sz="3000" b="0" spc="-25" dirty="0">
                <a:latin typeface="Noto Sans CJK JP Regular"/>
                <a:cs typeface="Noto Sans CJK JP Regular"/>
              </a:rPr>
              <a:t>개선</a:t>
            </a:r>
            <a:endParaRPr sz="3000">
              <a:latin typeface="Noto Sans CJK JP Regular"/>
              <a:cs typeface="Noto Sans CJK JP Regular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4127" y="7250987"/>
            <a:ext cx="142875" cy="1428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4127" y="7812962"/>
            <a:ext cx="142875" cy="1428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36152" y="6292333"/>
            <a:ext cx="9904730" cy="181927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500" b="1" spc="-395" dirty="0">
                <a:solidFill>
                  <a:srgbClr val="0E138C"/>
                </a:solidFill>
                <a:latin typeface="UnDinaru"/>
                <a:cs typeface="UnDinaru"/>
              </a:rPr>
              <a:t>한계</a:t>
            </a:r>
            <a:endParaRPr sz="3500">
              <a:latin typeface="UnDinaru"/>
              <a:cs typeface="UnDinaru"/>
            </a:endParaRPr>
          </a:p>
          <a:p>
            <a:pPr marL="659130" marR="5080">
              <a:lnSpc>
                <a:spcPct val="122900"/>
              </a:lnSpc>
              <a:spcBef>
                <a:spcPts val="55"/>
              </a:spcBef>
            </a:pPr>
            <a:r>
              <a:rPr sz="30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리소스</a:t>
            </a:r>
            <a:r>
              <a:rPr sz="30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문제로</a:t>
            </a:r>
            <a:r>
              <a:rPr sz="30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인해</a:t>
            </a:r>
            <a:r>
              <a:rPr sz="3000" spc="-1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초기에</a:t>
            </a:r>
            <a:r>
              <a:rPr sz="3000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설정한</a:t>
            </a:r>
            <a:r>
              <a:rPr sz="30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모델을</a:t>
            </a:r>
            <a:r>
              <a:rPr sz="30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모두</a:t>
            </a:r>
            <a:r>
              <a:rPr sz="3000" spc="-1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돌려보지 </a:t>
            </a:r>
            <a:r>
              <a:rPr sz="30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못함 </a:t>
            </a:r>
            <a:r>
              <a:rPr sz="30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기대한</a:t>
            </a:r>
            <a:r>
              <a:rPr sz="30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것보다</a:t>
            </a:r>
            <a:r>
              <a:rPr sz="30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좋지</a:t>
            </a:r>
            <a:r>
              <a:rPr sz="3000" spc="-1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않은</a:t>
            </a:r>
            <a:r>
              <a:rPr sz="3000" spc="-1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성능을</a:t>
            </a:r>
            <a:r>
              <a:rPr sz="30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보여</a:t>
            </a:r>
            <a:r>
              <a:rPr sz="3000" spc="-1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코드</a:t>
            </a:r>
            <a:r>
              <a:rPr sz="3000" spc="-1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개선이</a:t>
            </a:r>
            <a:r>
              <a:rPr sz="3000" spc="-1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필요해보임</a:t>
            </a:r>
            <a:endParaRPr sz="30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22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0990" y="3531612"/>
            <a:ext cx="5866130" cy="2761615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65"/>
              </a:spcBef>
            </a:pPr>
            <a:r>
              <a:rPr sz="10000" spc="-915" dirty="0"/>
              <a:t>감사합니다</a:t>
            </a:r>
            <a:endParaRPr sz="10000"/>
          </a:p>
          <a:p>
            <a:pPr algn="ctr">
              <a:lnSpc>
                <a:spcPct val="100000"/>
              </a:lnSpc>
              <a:spcBef>
                <a:spcPts val="1375"/>
              </a:spcBef>
            </a:pPr>
            <a:r>
              <a:rPr sz="3750" spc="-500" dirty="0">
                <a:latin typeface="Verdana"/>
                <a:cs typeface="Verdana"/>
              </a:rPr>
              <a:t>Thank</a:t>
            </a:r>
            <a:r>
              <a:rPr sz="3750" spc="-340" dirty="0">
                <a:latin typeface="Verdana"/>
                <a:cs typeface="Verdana"/>
              </a:rPr>
              <a:t> </a:t>
            </a:r>
            <a:r>
              <a:rPr sz="3750" spc="-484" dirty="0">
                <a:latin typeface="Verdana"/>
                <a:cs typeface="Verdana"/>
              </a:rPr>
              <a:t>you</a:t>
            </a:r>
            <a:endParaRPr sz="3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1076" y="1920413"/>
            <a:ext cx="4414520" cy="3587750"/>
          </a:xfrm>
          <a:custGeom>
            <a:avLst/>
            <a:gdLst/>
            <a:ahLst/>
            <a:cxnLst/>
            <a:rect l="l" t="t" r="r" b="b"/>
            <a:pathLst>
              <a:path w="4414520" h="3587750">
                <a:moveTo>
                  <a:pt x="4414123" y="3587350"/>
                </a:moveTo>
                <a:lnTo>
                  <a:pt x="0" y="3587350"/>
                </a:lnTo>
                <a:lnTo>
                  <a:pt x="0" y="0"/>
                </a:lnTo>
                <a:lnTo>
                  <a:pt x="4414123" y="0"/>
                </a:lnTo>
                <a:lnTo>
                  <a:pt x="4414123" y="35873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38071" y="1920413"/>
            <a:ext cx="4414520" cy="3587750"/>
          </a:xfrm>
          <a:custGeom>
            <a:avLst/>
            <a:gdLst/>
            <a:ahLst/>
            <a:cxnLst/>
            <a:rect l="l" t="t" r="r" b="b"/>
            <a:pathLst>
              <a:path w="4414520" h="3587750">
                <a:moveTo>
                  <a:pt x="4414123" y="3587350"/>
                </a:moveTo>
                <a:lnTo>
                  <a:pt x="0" y="3587350"/>
                </a:lnTo>
                <a:lnTo>
                  <a:pt x="0" y="0"/>
                </a:lnTo>
                <a:lnTo>
                  <a:pt x="4414123" y="0"/>
                </a:lnTo>
                <a:lnTo>
                  <a:pt x="4414123" y="35873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65071" y="1920413"/>
            <a:ext cx="4414520" cy="3587750"/>
          </a:xfrm>
          <a:custGeom>
            <a:avLst/>
            <a:gdLst/>
            <a:ahLst/>
            <a:cxnLst/>
            <a:rect l="l" t="t" r="r" b="b"/>
            <a:pathLst>
              <a:path w="4414519" h="3587750">
                <a:moveTo>
                  <a:pt x="4414123" y="3587350"/>
                </a:moveTo>
                <a:lnTo>
                  <a:pt x="0" y="3587350"/>
                </a:lnTo>
                <a:lnTo>
                  <a:pt x="0" y="0"/>
                </a:lnTo>
                <a:lnTo>
                  <a:pt x="4414123" y="0"/>
                </a:lnTo>
                <a:lnTo>
                  <a:pt x="4414123" y="35873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4585" y="5896629"/>
            <a:ext cx="4414520" cy="3587750"/>
          </a:xfrm>
          <a:custGeom>
            <a:avLst/>
            <a:gdLst/>
            <a:ahLst/>
            <a:cxnLst/>
            <a:rect l="l" t="t" r="r" b="b"/>
            <a:pathLst>
              <a:path w="4414520" h="3587750">
                <a:moveTo>
                  <a:pt x="4414123" y="3587350"/>
                </a:moveTo>
                <a:lnTo>
                  <a:pt x="0" y="3587350"/>
                </a:lnTo>
                <a:lnTo>
                  <a:pt x="0" y="0"/>
                </a:lnTo>
                <a:lnTo>
                  <a:pt x="4414123" y="0"/>
                </a:lnTo>
                <a:lnTo>
                  <a:pt x="4414123" y="35873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9111" y="5898276"/>
            <a:ext cx="4414520" cy="3587750"/>
          </a:xfrm>
          <a:custGeom>
            <a:avLst/>
            <a:gdLst/>
            <a:ahLst/>
            <a:cxnLst/>
            <a:rect l="l" t="t" r="r" b="b"/>
            <a:pathLst>
              <a:path w="4414519" h="3587750">
                <a:moveTo>
                  <a:pt x="4414123" y="3587350"/>
                </a:moveTo>
                <a:lnTo>
                  <a:pt x="0" y="3587350"/>
                </a:lnTo>
                <a:lnTo>
                  <a:pt x="0" y="0"/>
                </a:lnTo>
                <a:lnTo>
                  <a:pt x="4414123" y="0"/>
                </a:lnTo>
                <a:lnTo>
                  <a:pt x="4414123" y="35873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6508" y="1074285"/>
            <a:ext cx="12600305" cy="20320"/>
          </a:xfrm>
          <a:custGeom>
            <a:avLst/>
            <a:gdLst/>
            <a:ahLst/>
            <a:cxnLst/>
            <a:rect l="l" t="t" r="r" b="b"/>
            <a:pathLst>
              <a:path w="12600305" h="20319">
                <a:moveTo>
                  <a:pt x="0" y="20199"/>
                </a:moveTo>
                <a:lnTo>
                  <a:pt x="1259976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5104" y="6000338"/>
            <a:ext cx="2028824" cy="27336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6270" y="2245933"/>
            <a:ext cx="2105024" cy="21907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81558" y="6171742"/>
            <a:ext cx="2571749" cy="25717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98690" y="2022219"/>
            <a:ext cx="2638424" cy="263841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15517" y="2349474"/>
            <a:ext cx="2028824" cy="22955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0.</a:t>
            </a:r>
            <a:r>
              <a:rPr spc="70" dirty="0"/>
              <a:t> </a:t>
            </a:r>
            <a:r>
              <a:rPr spc="-335" dirty="0"/>
              <a:t>팀소개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5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spc="-50" dirty="0"/>
              <a:t>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11076" y="1920413"/>
            <a:ext cx="4414520" cy="358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50" b="1" spc="-395" dirty="0">
                <a:solidFill>
                  <a:srgbClr val="0E138C"/>
                </a:solidFill>
                <a:latin typeface="UnDinaru"/>
                <a:cs typeface="UnDinaru"/>
              </a:rPr>
              <a:t>백다은</a:t>
            </a:r>
            <a:endParaRPr sz="2550">
              <a:latin typeface="UnDinaru"/>
              <a:cs typeface="UnDinar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8071" y="1920413"/>
            <a:ext cx="4414520" cy="358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50" b="1" spc="-395" dirty="0">
                <a:solidFill>
                  <a:srgbClr val="0E138C"/>
                </a:solidFill>
                <a:latin typeface="UnDinaru"/>
                <a:cs typeface="UnDinaru"/>
              </a:rPr>
              <a:t>김무연</a:t>
            </a:r>
            <a:endParaRPr sz="2550">
              <a:latin typeface="UnDinaru"/>
              <a:cs typeface="UnDinar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65071" y="1920413"/>
            <a:ext cx="4414520" cy="358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50" b="1" spc="-395" dirty="0">
                <a:solidFill>
                  <a:srgbClr val="0E138C"/>
                </a:solidFill>
                <a:latin typeface="UnDinaru"/>
                <a:cs typeface="UnDinaru"/>
              </a:rPr>
              <a:t>김윤주</a:t>
            </a:r>
            <a:endParaRPr sz="2550">
              <a:latin typeface="UnDinaru"/>
              <a:cs typeface="UnDinar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4585" y="5896629"/>
            <a:ext cx="4414520" cy="358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9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550" b="1" spc="-395" dirty="0">
                <a:solidFill>
                  <a:srgbClr val="0E138C"/>
                </a:solidFill>
                <a:latin typeface="UnDinaru"/>
                <a:cs typeface="UnDinaru"/>
              </a:rPr>
              <a:t>박혜원</a:t>
            </a:r>
            <a:endParaRPr sz="2550">
              <a:latin typeface="UnDinaru"/>
              <a:cs typeface="UnDinaru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59111" y="5898276"/>
            <a:ext cx="4414520" cy="358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50" b="1" spc="-395" dirty="0">
                <a:solidFill>
                  <a:srgbClr val="0E138C"/>
                </a:solidFill>
                <a:latin typeface="UnDinaru"/>
                <a:cs typeface="UnDinaru"/>
              </a:rPr>
              <a:t>송여경</a:t>
            </a:r>
            <a:endParaRPr sz="2550">
              <a:latin typeface="UnDinaru"/>
              <a:cs typeface="UnDinar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6508" y="1074285"/>
            <a:ext cx="12600305" cy="20320"/>
          </a:xfrm>
          <a:custGeom>
            <a:avLst/>
            <a:gdLst/>
            <a:ahLst/>
            <a:cxnLst/>
            <a:rect l="l" t="t" r="r" b="b"/>
            <a:pathLst>
              <a:path w="12600305" h="20319">
                <a:moveTo>
                  <a:pt x="0" y="20199"/>
                </a:moveTo>
                <a:lnTo>
                  <a:pt x="1259976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9141" y="2187411"/>
            <a:ext cx="3644265" cy="3457575"/>
            <a:chOff x="2019141" y="2187411"/>
            <a:chExt cx="3644265" cy="3457575"/>
          </a:xfrm>
        </p:grpSpPr>
        <p:sp>
          <p:nvSpPr>
            <p:cNvPr id="4" name="object 4"/>
            <p:cNvSpPr/>
            <p:nvPr/>
          </p:nvSpPr>
          <p:spPr>
            <a:xfrm>
              <a:off x="2019141" y="2187411"/>
              <a:ext cx="3644265" cy="3457575"/>
            </a:xfrm>
            <a:custGeom>
              <a:avLst/>
              <a:gdLst/>
              <a:ahLst/>
              <a:cxnLst/>
              <a:rect l="l" t="t" r="r" b="b"/>
              <a:pathLst>
                <a:path w="3644265" h="3457575">
                  <a:moveTo>
                    <a:pt x="2954859" y="3457117"/>
                  </a:moveTo>
                  <a:lnTo>
                    <a:pt x="689353" y="3457117"/>
                  </a:lnTo>
                  <a:lnTo>
                    <a:pt x="639706" y="3455329"/>
                  </a:lnTo>
                  <a:lnTo>
                    <a:pt x="590604" y="3450010"/>
                  </a:lnTo>
                  <a:lnTo>
                    <a:pt x="542220" y="3441234"/>
                  </a:lnTo>
                  <a:lnTo>
                    <a:pt x="494730" y="3429073"/>
                  </a:lnTo>
                  <a:lnTo>
                    <a:pt x="448307" y="3413599"/>
                  </a:lnTo>
                  <a:lnTo>
                    <a:pt x="403124" y="3394884"/>
                  </a:lnTo>
                  <a:lnTo>
                    <a:pt x="359356" y="3373000"/>
                  </a:lnTo>
                  <a:lnTo>
                    <a:pt x="317177" y="3348019"/>
                  </a:lnTo>
                  <a:lnTo>
                    <a:pt x="276760" y="3320014"/>
                  </a:lnTo>
                  <a:lnTo>
                    <a:pt x="238279" y="3289056"/>
                  </a:lnTo>
                  <a:lnTo>
                    <a:pt x="201908" y="3255218"/>
                  </a:lnTo>
                  <a:lnTo>
                    <a:pt x="168066" y="3218843"/>
                  </a:lnTo>
                  <a:lnTo>
                    <a:pt x="137106" y="3180360"/>
                  </a:lnTo>
                  <a:lnTo>
                    <a:pt x="109098" y="3139942"/>
                  </a:lnTo>
                  <a:lnTo>
                    <a:pt x="84117" y="3097762"/>
                  </a:lnTo>
                  <a:lnTo>
                    <a:pt x="62232" y="3053995"/>
                  </a:lnTo>
                  <a:lnTo>
                    <a:pt x="43516" y="3008815"/>
                  </a:lnTo>
                  <a:lnTo>
                    <a:pt x="28042" y="2962394"/>
                  </a:lnTo>
                  <a:lnTo>
                    <a:pt x="15882" y="2914906"/>
                  </a:lnTo>
                  <a:lnTo>
                    <a:pt x="7106" y="2866526"/>
                  </a:lnTo>
                  <a:lnTo>
                    <a:pt x="1788" y="2817427"/>
                  </a:lnTo>
                  <a:lnTo>
                    <a:pt x="0" y="2767783"/>
                  </a:lnTo>
                  <a:lnTo>
                    <a:pt x="0" y="689352"/>
                  </a:lnTo>
                  <a:lnTo>
                    <a:pt x="1788" y="639706"/>
                  </a:lnTo>
                  <a:lnTo>
                    <a:pt x="7106" y="590604"/>
                  </a:lnTo>
                  <a:lnTo>
                    <a:pt x="15882" y="542220"/>
                  </a:lnTo>
                  <a:lnTo>
                    <a:pt x="28042" y="494730"/>
                  </a:lnTo>
                  <a:lnTo>
                    <a:pt x="43516" y="448306"/>
                  </a:lnTo>
                  <a:lnTo>
                    <a:pt x="62232" y="403124"/>
                  </a:lnTo>
                  <a:lnTo>
                    <a:pt x="84117" y="359355"/>
                  </a:lnTo>
                  <a:lnTo>
                    <a:pt x="109098" y="317175"/>
                  </a:lnTo>
                  <a:lnTo>
                    <a:pt x="137106" y="276758"/>
                  </a:lnTo>
                  <a:lnTo>
                    <a:pt x="168066" y="238276"/>
                  </a:lnTo>
                  <a:lnTo>
                    <a:pt x="201908" y="201905"/>
                  </a:lnTo>
                  <a:lnTo>
                    <a:pt x="238279" y="168064"/>
                  </a:lnTo>
                  <a:lnTo>
                    <a:pt x="276760" y="137104"/>
                  </a:lnTo>
                  <a:lnTo>
                    <a:pt x="317177" y="109097"/>
                  </a:lnTo>
                  <a:lnTo>
                    <a:pt x="359356" y="84116"/>
                  </a:lnTo>
                  <a:lnTo>
                    <a:pt x="403124" y="62231"/>
                  </a:lnTo>
                  <a:lnTo>
                    <a:pt x="448307" y="43516"/>
                  </a:lnTo>
                  <a:lnTo>
                    <a:pt x="494730" y="28042"/>
                  </a:lnTo>
                  <a:lnTo>
                    <a:pt x="542220" y="15882"/>
                  </a:lnTo>
                  <a:lnTo>
                    <a:pt x="590604" y="7106"/>
                  </a:lnTo>
                  <a:lnTo>
                    <a:pt x="639706" y="1788"/>
                  </a:lnTo>
                  <a:lnTo>
                    <a:pt x="689352" y="0"/>
                  </a:lnTo>
                  <a:lnTo>
                    <a:pt x="2954860" y="0"/>
                  </a:lnTo>
                  <a:lnTo>
                    <a:pt x="3004504" y="1788"/>
                  </a:lnTo>
                  <a:lnTo>
                    <a:pt x="3053606" y="7106"/>
                  </a:lnTo>
                  <a:lnTo>
                    <a:pt x="3101988" y="15882"/>
                  </a:lnTo>
                  <a:lnTo>
                    <a:pt x="3149479" y="28042"/>
                  </a:lnTo>
                  <a:lnTo>
                    <a:pt x="3195902" y="43516"/>
                  </a:lnTo>
                  <a:lnTo>
                    <a:pt x="3241085" y="62231"/>
                  </a:lnTo>
                  <a:lnTo>
                    <a:pt x="3284853" y="84116"/>
                  </a:lnTo>
                  <a:lnTo>
                    <a:pt x="3327032" y="109097"/>
                  </a:lnTo>
                  <a:lnTo>
                    <a:pt x="3367448" y="137104"/>
                  </a:lnTo>
                  <a:lnTo>
                    <a:pt x="3405927" y="168064"/>
                  </a:lnTo>
                  <a:lnTo>
                    <a:pt x="3442295" y="201905"/>
                  </a:lnTo>
                  <a:lnTo>
                    <a:pt x="3476133" y="238276"/>
                  </a:lnTo>
                  <a:lnTo>
                    <a:pt x="3507091" y="276758"/>
                  </a:lnTo>
                  <a:lnTo>
                    <a:pt x="3535096" y="317175"/>
                  </a:lnTo>
                  <a:lnTo>
                    <a:pt x="3560077" y="359355"/>
                  </a:lnTo>
                  <a:lnTo>
                    <a:pt x="3581961" y="403124"/>
                  </a:lnTo>
                  <a:lnTo>
                    <a:pt x="3600676" y="448306"/>
                  </a:lnTo>
                  <a:lnTo>
                    <a:pt x="3616151" y="494730"/>
                  </a:lnTo>
                  <a:lnTo>
                    <a:pt x="3628312" y="542220"/>
                  </a:lnTo>
                  <a:lnTo>
                    <a:pt x="3637087" y="590604"/>
                  </a:lnTo>
                  <a:lnTo>
                    <a:pt x="3642406" y="639706"/>
                  </a:lnTo>
                  <a:lnTo>
                    <a:pt x="3644194" y="689352"/>
                  </a:lnTo>
                  <a:lnTo>
                    <a:pt x="3644194" y="2767783"/>
                  </a:lnTo>
                  <a:lnTo>
                    <a:pt x="3642406" y="2817427"/>
                  </a:lnTo>
                  <a:lnTo>
                    <a:pt x="3637087" y="2866526"/>
                  </a:lnTo>
                  <a:lnTo>
                    <a:pt x="3628312" y="2914906"/>
                  </a:lnTo>
                  <a:lnTo>
                    <a:pt x="3616151" y="2962394"/>
                  </a:lnTo>
                  <a:lnTo>
                    <a:pt x="3600676" y="3008815"/>
                  </a:lnTo>
                  <a:lnTo>
                    <a:pt x="3581961" y="3053995"/>
                  </a:lnTo>
                  <a:lnTo>
                    <a:pt x="3560077" y="3097762"/>
                  </a:lnTo>
                  <a:lnTo>
                    <a:pt x="3535096" y="3139942"/>
                  </a:lnTo>
                  <a:lnTo>
                    <a:pt x="3507091" y="3180360"/>
                  </a:lnTo>
                  <a:lnTo>
                    <a:pt x="3476133" y="3218843"/>
                  </a:lnTo>
                  <a:lnTo>
                    <a:pt x="3442295" y="3255218"/>
                  </a:lnTo>
                  <a:lnTo>
                    <a:pt x="3405927" y="3289056"/>
                  </a:lnTo>
                  <a:lnTo>
                    <a:pt x="3367448" y="3320014"/>
                  </a:lnTo>
                  <a:lnTo>
                    <a:pt x="3327032" y="3348019"/>
                  </a:lnTo>
                  <a:lnTo>
                    <a:pt x="3284853" y="3373000"/>
                  </a:lnTo>
                  <a:lnTo>
                    <a:pt x="3241085" y="3394884"/>
                  </a:lnTo>
                  <a:lnTo>
                    <a:pt x="3195902" y="3413599"/>
                  </a:lnTo>
                  <a:lnTo>
                    <a:pt x="3149479" y="3429073"/>
                  </a:lnTo>
                  <a:lnTo>
                    <a:pt x="3101988" y="3441234"/>
                  </a:lnTo>
                  <a:lnTo>
                    <a:pt x="3053606" y="3450010"/>
                  </a:lnTo>
                  <a:lnTo>
                    <a:pt x="3004504" y="3455329"/>
                  </a:lnTo>
                  <a:lnTo>
                    <a:pt x="2954859" y="345711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141" y="2664881"/>
              <a:ext cx="2505074" cy="25050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455344" y="5932656"/>
            <a:ext cx="772160" cy="488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000" b="1" spc="365" dirty="0">
                <a:solidFill>
                  <a:srgbClr val="0E138C"/>
                </a:solidFill>
                <a:latin typeface="UnDinaru"/>
                <a:cs typeface="UnDinaru"/>
              </a:rPr>
              <a:t>NLP</a:t>
            </a:r>
            <a:endParaRPr sz="3000">
              <a:latin typeface="UnDinaru"/>
              <a:cs typeface="UnDinar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23094" y="2187411"/>
            <a:ext cx="3644265" cy="3457575"/>
            <a:chOff x="7323094" y="2187411"/>
            <a:chExt cx="3644265" cy="3457575"/>
          </a:xfrm>
        </p:grpSpPr>
        <p:sp>
          <p:nvSpPr>
            <p:cNvPr id="8" name="object 8"/>
            <p:cNvSpPr/>
            <p:nvPr/>
          </p:nvSpPr>
          <p:spPr>
            <a:xfrm>
              <a:off x="7323094" y="2187411"/>
              <a:ext cx="3644265" cy="3457575"/>
            </a:xfrm>
            <a:custGeom>
              <a:avLst/>
              <a:gdLst/>
              <a:ahLst/>
              <a:cxnLst/>
              <a:rect l="l" t="t" r="r" b="b"/>
              <a:pathLst>
                <a:path w="3644265" h="3457575">
                  <a:moveTo>
                    <a:pt x="2954853" y="3457117"/>
                  </a:moveTo>
                  <a:lnTo>
                    <a:pt x="689366" y="3457117"/>
                  </a:lnTo>
                  <a:lnTo>
                    <a:pt x="639720" y="3455329"/>
                  </a:lnTo>
                  <a:lnTo>
                    <a:pt x="590619" y="3450010"/>
                  </a:lnTo>
                  <a:lnTo>
                    <a:pt x="542236" y="3441234"/>
                  </a:lnTo>
                  <a:lnTo>
                    <a:pt x="494746" y="3429073"/>
                  </a:lnTo>
                  <a:lnTo>
                    <a:pt x="448322" y="3413599"/>
                  </a:lnTo>
                  <a:lnTo>
                    <a:pt x="403139" y="3394884"/>
                  </a:lnTo>
                  <a:lnTo>
                    <a:pt x="359371" y="3373000"/>
                  </a:lnTo>
                  <a:lnTo>
                    <a:pt x="317192" y="3348019"/>
                  </a:lnTo>
                  <a:lnTo>
                    <a:pt x="276776" y="3320014"/>
                  </a:lnTo>
                  <a:lnTo>
                    <a:pt x="238297" y="3289056"/>
                  </a:lnTo>
                  <a:lnTo>
                    <a:pt x="201929" y="3255218"/>
                  </a:lnTo>
                  <a:lnTo>
                    <a:pt x="168084" y="3218843"/>
                  </a:lnTo>
                  <a:lnTo>
                    <a:pt x="137120" y="3180360"/>
                  </a:lnTo>
                  <a:lnTo>
                    <a:pt x="109109" y="3139942"/>
                  </a:lnTo>
                  <a:lnTo>
                    <a:pt x="84125" y="3097762"/>
                  </a:lnTo>
                  <a:lnTo>
                    <a:pt x="62238" y="3053995"/>
                  </a:lnTo>
                  <a:lnTo>
                    <a:pt x="43520" y="3008815"/>
                  </a:lnTo>
                  <a:lnTo>
                    <a:pt x="28045" y="2962394"/>
                  </a:lnTo>
                  <a:lnTo>
                    <a:pt x="15883" y="2914906"/>
                  </a:lnTo>
                  <a:lnTo>
                    <a:pt x="7107" y="2866526"/>
                  </a:lnTo>
                  <a:lnTo>
                    <a:pt x="1788" y="2817427"/>
                  </a:lnTo>
                  <a:lnTo>
                    <a:pt x="0" y="2767786"/>
                  </a:lnTo>
                  <a:lnTo>
                    <a:pt x="0" y="689349"/>
                  </a:lnTo>
                  <a:lnTo>
                    <a:pt x="1788" y="639706"/>
                  </a:lnTo>
                  <a:lnTo>
                    <a:pt x="7107" y="590604"/>
                  </a:lnTo>
                  <a:lnTo>
                    <a:pt x="15883" y="542220"/>
                  </a:lnTo>
                  <a:lnTo>
                    <a:pt x="28045" y="494730"/>
                  </a:lnTo>
                  <a:lnTo>
                    <a:pt x="43520" y="448306"/>
                  </a:lnTo>
                  <a:lnTo>
                    <a:pt x="62238" y="403124"/>
                  </a:lnTo>
                  <a:lnTo>
                    <a:pt x="84125" y="359355"/>
                  </a:lnTo>
                  <a:lnTo>
                    <a:pt x="109109" y="317175"/>
                  </a:lnTo>
                  <a:lnTo>
                    <a:pt x="137120" y="276758"/>
                  </a:lnTo>
                  <a:lnTo>
                    <a:pt x="168084" y="238276"/>
                  </a:lnTo>
                  <a:lnTo>
                    <a:pt x="201929" y="201905"/>
                  </a:lnTo>
                  <a:lnTo>
                    <a:pt x="238297" y="168064"/>
                  </a:lnTo>
                  <a:lnTo>
                    <a:pt x="276776" y="137104"/>
                  </a:lnTo>
                  <a:lnTo>
                    <a:pt x="317192" y="109097"/>
                  </a:lnTo>
                  <a:lnTo>
                    <a:pt x="359371" y="84116"/>
                  </a:lnTo>
                  <a:lnTo>
                    <a:pt x="403139" y="62231"/>
                  </a:lnTo>
                  <a:lnTo>
                    <a:pt x="448322" y="43516"/>
                  </a:lnTo>
                  <a:lnTo>
                    <a:pt x="494746" y="28042"/>
                  </a:lnTo>
                  <a:lnTo>
                    <a:pt x="542236" y="15882"/>
                  </a:lnTo>
                  <a:lnTo>
                    <a:pt x="590619" y="7106"/>
                  </a:lnTo>
                  <a:lnTo>
                    <a:pt x="639720" y="1788"/>
                  </a:lnTo>
                  <a:lnTo>
                    <a:pt x="689364" y="0"/>
                  </a:lnTo>
                  <a:lnTo>
                    <a:pt x="2954854" y="0"/>
                  </a:lnTo>
                  <a:lnTo>
                    <a:pt x="3004498" y="1788"/>
                  </a:lnTo>
                  <a:lnTo>
                    <a:pt x="3053600" y="7106"/>
                  </a:lnTo>
                  <a:lnTo>
                    <a:pt x="3101983" y="15882"/>
                  </a:lnTo>
                  <a:lnTo>
                    <a:pt x="3149474" y="28042"/>
                  </a:lnTo>
                  <a:lnTo>
                    <a:pt x="3195899" y="43516"/>
                  </a:lnTo>
                  <a:lnTo>
                    <a:pt x="3241084" y="62231"/>
                  </a:lnTo>
                  <a:lnTo>
                    <a:pt x="3284855" y="84116"/>
                  </a:lnTo>
                  <a:lnTo>
                    <a:pt x="3327037" y="109097"/>
                  </a:lnTo>
                  <a:lnTo>
                    <a:pt x="3367459" y="137104"/>
                  </a:lnTo>
                  <a:lnTo>
                    <a:pt x="3405944" y="168064"/>
                  </a:lnTo>
                  <a:lnTo>
                    <a:pt x="3442319" y="201905"/>
                  </a:lnTo>
                  <a:lnTo>
                    <a:pt x="3476157" y="238276"/>
                  </a:lnTo>
                  <a:lnTo>
                    <a:pt x="3507115" y="276758"/>
                  </a:lnTo>
                  <a:lnTo>
                    <a:pt x="3535121" y="317175"/>
                  </a:lnTo>
                  <a:lnTo>
                    <a:pt x="3560101" y="359355"/>
                  </a:lnTo>
                  <a:lnTo>
                    <a:pt x="3581985" y="403124"/>
                  </a:lnTo>
                  <a:lnTo>
                    <a:pt x="3600701" y="448306"/>
                  </a:lnTo>
                  <a:lnTo>
                    <a:pt x="3616175" y="494730"/>
                  </a:lnTo>
                  <a:lnTo>
                    <a:pt x="3628336" y="542220"/>
                  </a:lnTo>
                  <a:lnTo>
                    <a:pt x="3637112" y="590604"/>
                  </a:lnTo>
                  <a:lnTo>
                    <a:pt x="3642430" y="639706"/>
                  </a:lnTo>
                  <a:lnTo>
                    <a:pt x="3644219" y="689349"/>
                  </a:lnTo>
                  <a:lnTo>
                    <a:pt x="3644219" y="2767786"/>
                  </a:lnTo>
                  <a:lnTo>
                    <a:pt x="3642430" y="2817427"/>
                  </a:lnTo>
                  <a:lnTo>
                    <a:pt x="3637112" y="2866526"/>
                  </a:lnTo>
                  <a:lnTo>
                    <a:pt x="3628336" y="2914906"/>
                  </a:lnTo>
                  <a:lnTo>
                    <a:pt x="3616175" y="2962394"/>
                  </a:lnTo>
                  <a:lnTo>
                    <a:pt x="3600701" y="3008815"/>
                  </a:lnTo>
                  <a:lnTo>
                    <a:pt x="3581985" y="3053995"/>
                  </a:lnTo>
                  <a:lnTo>
                    <a:pt x="3560101" y="3097762"/>
                  </a:lnTo>
                  <a:lnTo>
                    <a:pt x="3535121" y="3139942"/>
                  </a:lnTo>
                  <a:lnTo>
                    <a:pt x="3507115" y="3180360"/>
                  </a:lnTo>
                  <a:lnTo>
                    <a:pt x="3476157" y="3218843"/>
                  </a:lnTo>
                  <a:lnTo>
                    <a:pt x="3442319" y="3255218"/>
                  </a:lnTo>
                  <a:lnTo>
                    <a:pt x="3405944" y="3289056"/>
                  </a:lnTo>
                  <a:lnTo>
                    <a:pt x="3367459" y="3320014"/>
                  </a:lnTo>
                  <a:lnTo>
                    <a:pt x="3327037" y="3348019"/>
                  </a:lnTo>
                  <a:lnTo>
                    <a:pt x="3284855" y="3373000"/>
                  </a:lnTo>
                  <a:lnTo>
                    <a:pt x="3241084" y="3394884"/>
                  </a:lnTo>
                  <a:lnTo>
                    <a:pt x="3195899" y="3413599"/>
                  </a:lnTo>
                  <a:lnTo>
                    <a:pt x="3149474" y="3429073"/>
                  </a:lnTo>
                  <a:lnTo>
                    <a:pt x="3101983" y="3441234"/>
                  </a:lnTo>
                  <a:lnTo>
                    <a:pt x="3053600" y="3450010"/>
                  </a:lnTo>
                  <a:lnTo>
                    <a:pt x="3004498" y="3455329"/>
                  </a:lnTo>
                  <a:lnTo>
                    <a:pt x="2954853" y="345711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3712" y="2774487"/>
              <a:ext cx="2285999" cy="228598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5226" y="5932656"/>
            <a:ext cx="7577455" cy="15373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40"/>
              </a:spcBef>
            </a:pPr>
            <a:r>
              <a:rPr sz="3000" b="1" spc="-305" dirty="0">
                <a:solidFill>
                  <a:srgbClr val="0E138C"/>
                </a:solidFill>
                <a:latin typeface="UnDinaru"/>
                <a:cs typeface="UnDinaru"/>
              </a:rPr>
              <a:t>헬스케어</a:t>
            </a:r>
            <a:endParaRPr sz="3000">
              <a:latin typeface="UnDinaru"/>
              <a:cs typeface="UnDinaru"/>
            </a:endParaRPr>
          </a:p>
          <a:p>
            <a:pPr algn="ctr">
              <a:lnSpc>
                <a:spcPct val="100000"/>
              </a:lnSpc>
              <a:spcBef>
                <a:spcPts val="4060"/>
              </a:spcBef>
            </a:pPr>
            <a:r>
              <a:rPr sz="3500" spc="-254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공통적인</a:t>
            </a:r>
            <a:r>
              <a:rPr sz="3500" spc="-3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54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관심사를</a:t>
            </a:r>
            <a:r>
              <a:rPr sz="3500" spc="-3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접목한</a:t>
            </a:r>
            <a:r>
              <a:rPr sz="3500" spc="-3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1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주제</a:t>
            </a:r>
            <a:r>
              <a:rPr sz="3500" spc="-3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선정하고자</a:t>
            </a:r>
            <a:r>
              <a:rPr sz="3500" spc="-3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함</a:t>
            </a:r>
            <a:endParaRPr sz="3500">
              <a:latin typeface="Noto Sans CJK JP Regular"/>
              <a:cs typeface="Noto Sans CJK JP Regular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624663" y="2177856"/>
            <a:ext cx="3644265" cy="3457575"/>
            <a:chOff x="12624663" y="2177856"/>
            <a:chExt cx="3644265" cy="3457575"/>
          </a:xfrm>
        </p:grpSpPr>
        <p:sp>
          <p:nvSpPr>
            <p:cNvPr id="12" name="object 12"/>
            <p:cNvSpPr/>
            <p:nvPr/>
          </p:nvSpPr>
          <p:spPr>
            <a:xfrm>
              <a:off x="12624663" y="2177856"/>
              <a:ext cx="3644265" cy="3457575"/>
            </a:xfrm>
            <a:custGeom>
              <a:avLst/>
              <a:gdLst/>
              <a:ahLst/>
              <a:cxnLst/>
              <a:rect l="l" t="t" r="r" b="b"/>
              <a:pathLst>
                <a:path w="3644265" h="3457575">
                  <a:moveTo>
                    <a:pt x="2955190" y="3457121"/>
                  </a:moveTo>
                  <a:lnTo>
                    <a:pt x="688998" y="3457121"/>
                  </a:lnTo>
                  <a:lnTo>
                    <a:pt x="639689" y="3455344"/>
                  </a:lnTo>
                  <a:lnTo>
                    <a:pt x="590588" y="3450025"/>
                  </a:lnTo>
                  <a:lnTo>
                    <a:pt x="542205" y="3441249"/>
                  </a:lnTo>
                  <a:lnTo>
                    <a:pt x="494715" y="3429087"/>
                  </a:lnTo>
                  <a:lnTo>
                    <a:pt x="448292" y="3413612"/>
                  </a:lnTo>
                  <a:lnTo>
                    <a:pt x="403109" y="3394894"/>
                  </a:lnTo>
                  <a:lnTo>
                    <a:pt x="359341" y="3373007"/>
                  </a:lnTo>
                  <a:lnTo>
                    <a:pt x="317162" y="3348023"/>
                  </a:lnTo>
                  <a:lnTo>
                    <a:pt x="276746" y="3320012"/>
                  </a:lnTo>
                  <a:lnTo>
                    <a:pt x="238267" y="3289048"/>
                  </a:lnTo>
                  <a:lnTo>
                    <a:pt x="201899" y="3255203"/>
                  </a:lnTo>
                  <a:lnTo>
                    <a:pt x="168061" y="3218835"/>
                  </a:lnTo>
                  <a:lnTo>
                    <a:pt x="137103" y="3180356"/>
                  </a:lnTo>
                  <a:lnTo>
                    <a:pt x="109097" y="3139940"/>
                  </a:lnTo>
                  <a:lnTo>
                    <a:pt x="84117" y="3097761"/>
                  </a:lnTo>
                  <a:lnTo>
                    <a:pt x="62233" y="3053993"/>
                  </a:lnTo>
                  <a:lnTo>
                    <a:pt x="43517" y="3008810"/>
                  </a:lnTo>
                  <a:lnTo>
                    <a:pt x="28043" y="2962386"/>
                  </a:lnTo>
                  <a:lnTo>
                    <a:pt x="15882" y="2914896"/>
                  </a:lnTo>
                  <a:lnTo>
                    <a:pt x="7106" y="2866513"/>
                  </a:lnTo>
                  <a:lnTo>
                    <a:pt x="1788" y="2817412"/>
                  </a:lnTo>
                  <a:lnTo>
                    <a:pt x="0" y="2767774"/>
                  </a:lnTo>
                  <a:lnTo>
                    <a:pt x="0" y="689346"/>
                  </a:lnTo>
                  <a:lnTo>
                    <a:pt x="1788" y="639706"/>
                  </a:lnTo>
                  <a:lnTo>
                    <a:pt x="7106" y="590604"/>
                  </a:lnTo>
                  <a:lnTo>
                    <a:pt x="15882" y="542220"/>
                  </a:lnTo>
                  <a:lnTo>
                    <a:pt x="28043" y="494730"/>
                  </a:lnTo>
                  <a:lnTo>
                    <a:pt x="43517" y="448306"/>
                  </a:lnTo>
                  <a:lnTo>
                    <a:pt x="62233" y="403124"/>
                  </a:lnTo>
                  <a:lnTo>
                    <a:pt x="84117" y="359355"/>
                  </a:lnTo>
                  <a:lnTo>
                    <a:pt x="109097" y="317175"/>
                  </a:lnTo>
                  <a:lnTo>
                    <a:pt x="137103" y="276758"/>
                  </a:lnTo>
                  <a:lnTo>
                    <a:pt x="168061" y="238276"/>
                  </a:lnTo>
                  <a:lnTo>
                    <a:pt x="201899" y="201905"/>
                  </a:lnTo>
                  <a:lnTo>
                    <a:pt x="238267" y="168064"/>
                  </a:lnTo>
                  <a:lnTo>
                    <a:pt x="276746" y="137104"/>
                  </a:lnTo>
                  <a:lnTo>
                    <a:pt x="317162" y="109097"/>
                  </a:lnTo>
                  <a:lnTo>
                    <a:pt x="359341" y="84116"/>
                  </a:lnTo>
                  <a:lnTo>
                    <a:pt x="403109" y="62231"/>
                  </a:lnTo>
                  <a:lnTo>
                    <a:pt x="448292" y="43516"/>
                  </a:lnTo>
                  <a:lnTo>
                    <a:pt x="494715" y="28042"/>
                  </a:lnTo>
                  <a:lnTo>
                    <a:pt x="542205" y="15882"/>
                  </a:lnTo>
                  <a:lnTo>
                    <a:pt x="590588" y="7106"/>
                  </a:lnTo>
                  <a:lnTo>
                    <a:pt x="639689" y="1788"/>
                  </a:lnTo>
                  <a:lnTo>
                    <a:pt x="689334" y="0"/>
                  </a:lnTo>
                  <a:lnTo>
                    <a:pt x="2954854" y="0"/>
                  </a:lnTo>
                  <a:lnTo>
                    <a:pt x="3004498" y="1788"/>
                  </a:lnTo>
                  <a:lnTo>
                    <a:pt x="3053599" y="7106"/>
                  </a:lnTo>
                  <a:lnTo>
                    <a:pt x="3101982" y="15882"/>
                  </a:lnTo>
                  <a:lnTo>
                    <a:pt x="3149472" y="28042"/>
                  </a:lnTo>
                  <a:lnTo>
                    <a:pt x="3195896" y="43516"/>
                  </a:lnTo>
                  <a:lnTo>
                    <a:pt x="3241079" y="62231"/>
                  </a:lnTo>
                  <a:lnTo>
                    <a:pt x="3284847" y="84116"/>
                  </a:lnTo>
                  <a:lnTo>
                    <a:pt x="3327026" y="109097"/>
                  </a:lnTo>
                  <a:lnTo>
                    <a:pt x="3367442" y="137104"/>
                  </a:lnTo>
                  <a:lnTo>
                    <a:pt x="3405921" y="168064"/>
                  </a:lnTo>
                  <a:lnTo>
                    <a:pt x="3442289" y="201905"/>
                  </a:lnTo>
                  <a:lnTo>
                    <a:pt x="3476127" y="238276"/>
                  </a:lnTo>
                  <a:lnTo>
                    <a:pt x="3507085" y="276758"/>
                  </a:lnTo>
                  <a:lnTo>
                    <a:pt x="3535090" y="317175"/>
                  </a:lnTo>
                  <a:lnTo>
                    <a:pt x="3560071" y="359355"/>
                  </a:lnTo>
                  <a:lnTo>
                    <a:pt x="3581955" y="403124"/>
                  </a:lnTo>
                  <a:lnTo>
                    <a:pt x="3600670" y="448306"/>
                  </a:lnTo>
                  <a:lnTo>
                    <a:pt x="3616144" y="494730"/>
                  </a:lnTo>
                  <a:lnTo>
                    <a:pt x="3628305" y="542220"/>
                  </a:lnTo>
                  <a:lnTo>
                    <a:pt x="3637081" y="590604"/>
                  </a:lnTo>
                  <a:lnTo>
                    <a:pt x="3642399" y="639706"/>
                  </a:lnTo>
                  <a:lnTo>
                    <a:pt x="3644188" y="689346"/>
                  </a:lnTo>
                  <a:lnTo>
                    <a:pt x="3644188" y="2767774"/>
                  </a:lnTo>
                  <a:lnTo>
                    <a:pt x="3642399" y="2817412"/>
                  </a:lnTo>
                  <a:lnTo>
                    <a:pt x="3637081" y="2866513"/>
                  </a:lnTo>
                  <a:lnTo>
                    <a:pt x="3628305" y="2914896"/>
                  </a:lnTo>
                  <a:lnTo>
                    <a:pt x="3616144" y="2962386"/>
                  </a:lnTo>
                  <a:lnTo>
                    <a:pt x="3600670" y="3008810"/>
                  </a:lnTo>
                  <a:lnTo>
                    <a:pt x="3581955" y="3053993"/>
                  </a:lnTo>
                  <a:lnTo>
                    <a:pt x="3560071" y="3097761"/>
                  </a:lnTo>
                  <a:lnTo>
                    <a:pt x="3535090" y="3139940"/>
                  </a:lnTo>
                  <a:lnTo>
                    <a:pt x="3507085" y="3180356"/>
                  </a:lnTo>
                  <a:lnTo>
                    <a:pt x="3476127" y="3218835"/>
                  </a:lnTo>
                  <a:lnTo>
                    <a:pt x="3442289" y="3255203"/>
                  </a:lnTo>
                  <a:lnTo>
                    <a:pt x="3405921" y="3289048"/>
                  </a:lnTo>
                  <a:lnTo>
                    <a:pt x="3367442" y="3320012"/>
                  </a:lnTo>
                  <a:lnTo>
                    <a:pt x="3327026" y="3348023"/>
                  </a:lnTo>
                  <a:lnTo>
                    <a:pt x="3284847" y="3373007"/>
                  </a:lnTo>
                  <a:lnTo>
                    <a:pt x="3241079" y="3394894"/>
                  </a:lnTo>
                  <a:lnTo>
                    <a:pt x="3195896" y="3413612"/>
                  </a:lnTo>
                  <a:lnTo>
                    <a:pt x="3149472" y="3429087"/>
                  </a:lnTo>
                  <a:lnTo>
                    <a:pt x="3101982" y="3441249"/>
                  </a:lnTo>
                  <a:lnTo>
                    <a:pt x="3053599" y="3450025"/>
                  </a:lnTo>
                  <a:lnTo>
                    <a:pt x="3004498" y="3455344"/>
                  </a:lnTo>
                  <a:lnTo>
                    <a:pt x="2955190" y="345712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7138" y="2811749"/>
              <a:ext cx="2266949" cy="22669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746764" y="5923116"/>
            <a:ext cx="1411605" cy="488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000" b="1" spc="-305" dirty="0">
                <a:solidFill>
                  <a:srgbClr val="0E138C"/>
                </a:solidFill>
                <a:latin typeface="UnDinaru"/>
                <a:cs typeface="UnDinaru"/>
              </a:rPr>
              <a:t>멀티모달</a:t>
            </a:r>
            <a:endParaRPr sz="3000">
              <a:latin typeface="UnDinaru"/>
              <a:cs typeface="UnDinaru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00808" y="8719779"/>
            <a:ext cx="8886190" cy="887094"/>
          </a:xfrm>
          <a:custGeom>
            <a:avLst/>
            <a:gdLst/>
            <a:ahLst/>
            <a:cxnLst/>
            <a:rect l="l" t="t" r="r" b="b"/>
            <a:pathLst>
              <a:path w="8886190" h="887095">
                <a:moveTo>
                  <a:pt x="8443578" y="886516"/>
                </a:moveTo>
                <a:lnTo>
                  <a:pt x="442804" y="886516"/>
                </a:lnTo>
                <a:lnTo>
                  <a:pt x="393223" y="883712"/>
                </a:lnTo>
                <a:lnTo>
                  <a:pt x="344231" y="875344"/>
                </a:lnTo>
                <a:lnTo>
                  <a:pt x="296696" y="861617"/>
                </a:lnTo>
                <a:lnTo>
                  <a:pt x="251053" y="842709"/>
                </a:lnTo>
                <a:lnTo>
                  <a:pt x="207735" y="818800"/>
                </a:lnTo>
                <a:lnTo>
                  <a:pt x="167178" y="790070"/>
                </a:lnTo>
                <a:lnTo>
                  <a:pt x="129814" y="756696"/>
                </a:lnTo>
                <a:lnTo>
                  <a:pt x="96451" y="719332"/>
                </a:lnTo>
                <a:lnTo>
                  <a:pt x="67729" y="678774"/>
                </a:lnTo>
                <a:lnTo>
                  <a:pt x="43825" y="635457"/>
                </a:lnTo>
                <a:lnTo>
                  <a:pt x="24921" y="589814"/>
                </a:lnTo>
                <a:lnTo>
                  <a:pt x="11195" y="542279"/>
                </a:lnTo>
                <a:lnTo>
                  <a:pt x="2828" y="493286"/>
                </a:lnTo>
                <a:lnTo>
                  <a:pt x="0" y="443272"/>
                </a:lnTo>
                <a:lnTo>
                  <a:pt x="2828" y="393254"/>
                </a:lnTo>
                <a:lnTo>
                  <a:pt x="11195" y="344261"/>
                </a:lnTo>
                <a:lnTo>
                  <a:pt x="24921" y="296726"/>
                </a:lnTo>
                <a:lnTo>
                  <a:pt x="43825" y="251083"/>
                </a:lnTo>
                <a:lnTo>
                  <a:pt x="67729" y="207766"/>
                </a:lnTo>
                <a:lnTo>
                  <a:pt x="96451" y="167208"/>
                </a:lnTo>
                <a:lnTo>
                  <a:pt x="129814" y="129844"/>
                </a:lnTo>
                <a:lnTo>
                  <a:pt x="167178" y="96480"/>
                </a:lnTo>
                <a:lnTo>
                  <a:pt x="207735" y="67753"/>
                </a:lnTo>
                <a:lnTo>
                  <a:pt x="251053" y="43844"/>
                </a:lnTo>
                <a:lnTo>
                  <a:pt x="296696" y="24933"/>
                </a:lnTo>
                <a:lnTo>
                  <a:pt x="344231" y="11201"/>
                </a:lnTo>
                <a:lnTo>
                  <a:pt x="393223" y="2830"/>
                </a:lnTo>
                <a:lnTo>
                  <a:pt x="443236" y="0"/>
                </a:lnTo>
                <a:lnTo>
                  <a:pt x="8443146" y="0"/>
                </a:lnTo>
                <a:lnTo>
                  <a:pt x="8493158" y="2830"/>
                </a:lnTo>
                <a:lnTo>
                  <a:pt x="8542151" y="11201"/>
                </a:lnTo>
                <a:lnTo>
                  <a:pt x="8589686" y="24933"/>
                </a:lnTo>
                <a:lnTo>
                  <a:pt x="8635329" y="43844"/>
                </a:lnTo>
                <a:lnTo>
                  <a:pt x="8678646" y="67753"/>
                </a:lnTo>
                <a:lnTo>
                  <a:pt x="8719204" y="96480"/>
                </a:lnTo>
                <a:lnTo>
                  <a:pt x="8756568" y="129844"/>
                </a:lnTo>
                <a:lnTo>
                  <a:pt x="8789930" y="167208"/>
                </a:lnTo>
                <a:lnTo>
                  <a:pt x="8818653" y="207766"/>
                </a:lnTo>
                <a:lnTo>
                  <a:pt x="8842556" y="251083"/>
                </a:lnTo>
                <a:lnTo>
                  <a:pt x="8861461" y="296726"/>
                </a:lnTo>
                <a:lnTo>
                  <a:pt x="8875186" y="344261"/>
                </a:lnTo>
                <a:lnTo>
                  <a:pt x="8883553" y="393254"/>
                </a:lnTo>
                <a:lnTo>
                  <a:pt x="8885942" y="435478"/>
                </a:lnTo>
                <a:lnTo>
                  <a:pt x="8885942" y="451062"/>
                </a:lnTo>
                <a:lnTo>
                  <a:pt x="8883553" y="493286"/>
                </a:lnTo>
                <a:lnTo>
                  <a:pt x="8875186" y="542279"/>
                </a:lnTo>
                <a:lnTo>
                  <a:pt x="8861461" y="589814"/>
                </a:lnTo>
                <a:lnTo>
                  <a:pt x="8842556" y="635457"/>
                </a:lnTo>
                <a:lnTo>
                  <a:pt x="8818653" y="678774"/>
                </a:lnTo>
                <a:lnTo>
                  <a:pt x="8789930" y="719332"/>
                </a:lnTo>
                <a:lnTo>
                  <a:pt x="8756568" y="756696"/>
                </a:lnTo>
                <a:lnTo>
                  <a:pt x="8719204" y="790070"/>
                </a:lnTo>
                <a:lnTo>
                  <a:pt x="8678646" y="818800"/>
                </a:lnTo>
                <a:lnTo>
                  <a:pt x="8635329" y="842709"/>
                </a:lnTo>
                <a:lnTo>
                  <a:pt x="8589686" y="861617"/>
                </a:lnTo>
                <a:lnTo>
                  <a:pt x="8542151" y="875344"/>
                </a:lnTo>
                <a:lnTo>
                  <a:pt x="8493158" y="883712"/>
                </a:lnTo>
                <a:lnTo>
                  <a:pt x="8443578" y="886516"/>
                </a:lnTo>
                <a:close/>
              </a:path>
            </a:pathLst>
          </a:custGeom>
          <a:solidFill>
            <a:srgbClr val="D0D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89231" y="7704706"/>
            <a:ext cx="11309350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500" spc="-1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음성</a:t>
            </a:r>
            <a:r>
              <a:rPr sz="3500" spc="-3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54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데이터와</a:t>
            </a:r>
            <a:r>
              <a:rPr sz="3500" spc="-3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텍스트</a:t>
            </a:r>
            <a:r>
              <a:rPr sz="3500" spc="-3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54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데이터를</a:t>
            </a:r>
            <a:r>
              <a:rPr sz="3500" spc="-3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활용한</a:t>
            </a:r>
            <a:r>
              <a:rPr sz="3500" spc="-3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1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</a:t>
            </a:r>
            <a:r>
              <a:rPr sz="3500" spc="-3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1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분류</a:t>
            </a:r>
            <a:r>
              <a:rPr sz="3500" spc="-3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모델을</a:t>
            </a:r>
            <a:r>
              <a:rPr sz="3500" spc="-3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2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구현해보자!</a:t>
            </a:r>
            <a:endParaRPr sz="35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045"/>
              </a:spcBef>
            </a:pPr>
            <a:r>
              <a:rPr sz="3600" b="1" dirty="0">
                <a:solidFill>
                  <a:srgbClr val="0E138C"/>
                </a:solidFill>
                <a:latin typeface="UnDinaru"/>
                <a:cs typeface="UnDinaru"/>
              </a:rPr>
              <a:t>→</a:t>
            </a:r>
            <a:r>
              <a:rPr sz="3600" b="1" spc="-2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600" b="1" spc="-385" dirty="0">
                <a:solidFill>
                  <a:srgbClr val="0E138C"/>
                </a:solidFill>
                <a:latin typeface="UnDinaru"/>
                <a:cs typeface="UnDinaru"/>
              </a:rPr>
              <a:t>텍스트-</a:t>
            </a:r>
            <a:r>
              <a:rPr sz="3600" b="1" spc="-380" dirty="0">
                <a:solidFill>
                  <a:srgbClr val="0E138C"/>
                </a:solidFill>
                <a:latin typeface="UnDinaru"/>
                <a:cs typeface="UnDinaru"/>
              </a:rPr>
              <a:t>음성</a:t>
            </a:r>
            <a:r>
              <a:rPr sz="3600" b="1" spc="-2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600" b="1" spc="-409" dirty="0">
                <a:solidFill>
                  <a:srgbClr val="0E138C"/>
                </a:solidFill>
                <a:latin typeface="UnDinaru"/>
                <a:cs typeface="UnDinaru"/>
              </a:rPr>
              <a:t>데이터</a:t>
            </a:r>
            <a:r>
              <a:rPr sz="3600" b="1" spc="-2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600" b="1" spc="-380" dirty="0">
                <a:solidFill>
                  <a:srgbClr val="0E138C"/>
                </a:solidFill>
                <a:latin typeface="UnDinaru"/>
                <a:cs typeface="UnDinaru"/>
              </a:rPr>
              <a:t>기반</a:t>
            </a:r>
            <a:r>
              <a:rPr sz="3600" b="1" spc="-2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600" b="1" spc="-425" dirty="0">
                <a:solidFill>
                  <a:srgbClr val="0E138C"/>
                </a:solidFill>
                <a:latin typeface="UnDinaru"/>
                <a:cs typeface="UnDinaru"/>
              </a:rPr>
              <a:t>멀티모달</a:t>
            </a:r>
            <a:r>
              <a:rPr sz="3600" b="1" spc="-21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600" b="1" spc="-380" dirty="0">
                <a:solidFill>
                  <a:srgbClr val="0E138C"/>
                </a:solidFill>
                <a:latin typeface="UnDinaru"/>
                <a:cs typeface="UnDinaru"/>
              </a:rPr>
              <a:t>감정</a:t>
            </a:r>
            <a:r>
              <a:rPr sz="3600" b="1" spc="-21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3600" b="1" spc="-405" dirty="0">
                <a:solidFill>
                  <a:srgbClr val="0E138C"/>
                </a:solidFill>
                <a:latin typeface="UnDinaru"/>
                <a:cs typeface="UnDinaru"/>
              </a:rPr>
              <a:t>분류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5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spc="-50" dirty="0"/>
              <a:t>-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45" dirty="0"/>
              <a:t>1.</a:t>
            </a:r>
            <a:r>
              <a:rPr spc="70" dirty="0"/>
              <a:t> </a:t>
            </a:r>
            <a:r>
              <a:rPr spc="-310" dirty="0"/>
              <a:t>프로젝트</a:t>
            </a:r>
            <a:r>
              <a:rPr spc="70" dirty="0"/>
              <a:t> </a:t>
            </a:r>
            <a:r>
              <a:rPr spc="-325" dirty="0"/>
              <a:t>배경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402" y="856015"/>
            <a:ext cx="14856460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indent="-51689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529590" algn="l"/>
              </a:tabLst>
            </a:pPr>
            <a:r>
              <a:rPr sz="3500" b="1" spc="-335" dirty="0">
                <a:solidFill>
                  <a:srgbClr val="0E138C"/>
                </a:solidFill>
                <a:latin typeface="UnDinaru"/>
                <a:cs typeface="UnDinaru"/>
              </a:rPr>
              <a:t>데이터</a:t>
            </a:r>
            <a:endParaRPr sz="3500">
              <a:latin typeface="UnDinaru"/>
              <a:cs typeface="UnDinaru"/>
            </a:endParaRPr>
          </a:p>
          <a:p>
            <a:pPr marL="497205" lvl="1" indent="-484505">
              <a:lnSpc>
                <a:spcPct val="100000"/>
              </a:lnSpc>
              <a:spcBef>
                <a:spcPts val="1745"/>
              </a:spcBef>
              <a:buAutoNum type="arabicPeriod"/>
              <a:tabLst>
                <a:tab pos="497205" algn="l"/>
              </a:tabLst>
            </a:pP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사용한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데이터셋</a:t>
            </a:r>
            <a:endParaRPr sz="2400">
              <a:latin typeface="Noto Sans CJK JP Regular"/>
              <a:cs typeface="Noto Sans CJK JP Regular"/>
            </a:endParaRPr>
          </a:p>
          <a:p>
            <a:pPr marL="1062355" algn="ctr">
              <a:lnSpc>
                <a:spcPct val="100000"/>
              </a:lnSpc>
              <a:spcBef>
                <a:spcPts val="1835"/>
              </a:spcBef>
            </a:pPr>
            <a:r>
              <a:rPr sz="4000" b="1" spc="-385" dirty="0">
                <a:solidFill>
                  <a:srgbClr val="0E138C"/>
                </a:solidFill>
                <a:latin typeface="UnDinaru"/>
                <a:cs typeface="UnDinaru"/>
              </a:rPr>
              <a:t>감정</a:t>
            </a:r>
            <a:r>
              <a:rPr sz="4000" b="1" spc="-7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4000" b="1" spc="-405" dirty="0">
                <a:solidFill>
                  <a:srgbClr val="0E138C"/>
                </a:solidFill>
                <a:latin typeface="UnDinaru"/>
                <a:cs typeface="UnDinaru"/>
              </a:rPr>
              <a:t>분류를</a:t>
            </a:r>
            <a:r>
              <a:rPr sz="4000" b="1" spc="-7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4000" b="1" spc="-385" dirty="0">
                <a:solidFill>
                  <a:srgbClr val="0E138C"/>
                </a:solidFill>
                <a:latin typeface="UnDinaru"/>
                <a:cs typeface="UnDinaru"/>
              </a:rPr>
              <a:t>위한</a:t>
            </a:r>
            <a:r>
              <a:rPr sz="4000" b="1" spc="-7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4000" b="1" spc="-385" dirty="0">
                <a:solidFill>
                  <a:srgbClr val="0E138C"/>
                </a:solidFill>
                <a:latin typeface="UnDinaru"/>
                <a:cs typeface="UnDinaru"/>
              </a:rPr>
              <a:t>대화</a:t>
            </a:r>
            <a:r>
              <a:rPr sz="4000" b="1" spc="-7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4000" b="1" spc="-385" dirty="0">
                <a:solidFill>
                  <a:srgbClr val="0E138C"/>
                </a:solidFill>
                <a:latin typeface="UnDinaru"/>
                <a:cs typeface="UnDinaru"/>
              </a:rPr>
              <a:t>음성</a:t>
            </a:r>
            <a:r>
              <a:rPr sz="4000" b="1" spc="-7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4000" b="1" spc="-434" dirty="0">
                <a:solidFill>
                  <a:srgbClr val="0E138C"/>
                </a:solidFill>
                <a:latin typeface="UnDinaru"/>
                <a:cs typeface="UnDinaru"/>
              </a:rPr>
              <a:t>데이터셋</a:t>
            </a:r>
            <a:endParaRPr sz="4000">
              <a:latin typeface="UnDinaru"/>
              <a:cs typeface="UnDinaru"/>
            </a:endParaRPr>
          </a:p>
          <a:p>
            <a:pPr marL="1539875" marR="8166100">
              <a:lnSpc>
                <a:spcPct val="122500"/>
              </a:lnSpc>
              <a:spcBef>
                <a:spcPts val="2890"/>
              </a:spcBef>
            </a:pPr>
            <a:r>
              <a:rPr sz="2500" b="1" spc="140" dirty="0">
                <a:solidFill>
                  <a:srgbClr val="0E138C"/>
                </a:solidFill>
                <a:latin typeface="UnDinaru"/>
                <a:cs typeface="UnDinaru"/>
              </a:rPr>
              <a:t>AI</a:t>
            </a:r>
            <a:r>
              <a:rPr sz="2500" b="1" spc="-10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500" b="1" spc="165" dirty="0">
                <a:solidFill>
                  <a:srgbClr val="0E138C"/>
                </a:solidFill>
                <a:latin typeface="UnDinaru"/>
                <a:cs typeface="UnDinaru"/>
              </a:rPr>
              <a:t>Hub</a:t>
            </a:r>
            <a:r>
              <a:rPr sz="2500" b="1" spc="-10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5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제공,</a:t>
            </a:r>
            <a:r>
              <a:rPr sz="25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다분류</a:t>
            </a:r>
            <a:r>
              <a:rPr sz="25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</a:t>
            </a:r>
            <a:r>
              <a:rPr sz="25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한국어 </a:t>
            </a:r>
            <a:r>
              <a:rPr sz="2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 </a:t>
            </a:r>
            <a:r>
              <a:rPr sz="25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데이터셋</a:t>
            </a:r>
            <a:r>
              <a:rPr sz="25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크기:</a:t>
            </a:r>
            <a:r>
              <a:rPr sz="2500" spc="-114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19,374건</a:t>
            </a:r>
            <a:endParaRPr sz="2500">
              <a:latin typeface="Noto Sans CJK JP Regular"/>
              <a:cs typeface="Noto Sans CJK JP Regular"/>
            </a:endParaRPr>
          </a:p>
          <a:p>
            <a:pPr marL="1561465">
              <a:lnSpc>
                <a:spcPct val="100000"/>
              </a:lnSpc>
              <a:spcBef>
                <a:spcPts val="650"/>
              </a:spcBef>
            </a:pPr>
            <a:r>
              <a:rPr sz="26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</a:t>
            </a:r>
            <a:r>
              <a:rPr sz="26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구조: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wav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파일,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csv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포맷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메타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정보(발화문,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상황,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및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세기)</a:t>
            </a:r>
            <a:endParaRPr sz="2600">
              <a:latin typeface="Noto Sans CJK JP Regular"/>
              <a:cs typeface="Noto Sans CJK JP Regular"/>
            </a:endParaRPr>
          </a:p>
          <a:p>
            <a:pPr marL="1539875" marR="5080">
              <a:lnSpc>
                <a:spcPct val="122500"/>
              </a:lnSpc>
              <a:spcBef>
                <a:spcPts val="55"/>
              </a:spcBef>
            </a:pPr>
            <a:r>
              <a:rPr sz="25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</a:t>
            </a:r>
            <a:r>
              <a:rPr sz="25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정보:</a:t>
            </a:r>
            <a:r>
              <a:rPr sz="2500" spc="-1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감성</a:t>
            </a:r>
            <a:r>
              <a:rPr sz="25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대화</a:t>
            </a:r>
            <a:r>
              <a:rPr sz="25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어플리케이션을</a:t>
            </a:r>
            <a:r>
              <a:rPr sz="25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이용해</a:t>
            </a:r>
            <a:r>
              <a:rPr sz="25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자연스럽게</a:t>
            </a:r>
            <a:r>
              <a:rPr sz="25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대화한</a:t>
            </a:r>
            <a:r>
              <a:rPr sz="25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내용을</a:t>
            </a:r>
            <a:r>
              <a:rPr sz="25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수집</a:t>
            </a:r>
            <a:r>
              <a:rPr sz="25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후</a:t>
            </a:r>
            <a:r>
              <a:rPr sz="25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7가지</a:t>
            </a:r>
            <a:r>
              <a:rPr sz="25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감정(happiness, </a:t>
            </a:r>
            <a:r>
              <a:rPr sz="25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angry,</a:t>
            </a:r>
            <a:r>
              <a:rPr sz="2500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disgust,</a:t>
            </a:r>
            <a:r>
              <a:rPr sz="25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fear,</a:t>
            </a:r>
            <a:r>
              <a:rPr sz="25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neutral,</a:t>
            </a:r>
            <a:r>
              <a:rPr sz="25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sadness,</a:t>
            </a:r>
            <a:r>
              <a:rPr sz="25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surprise)에</a:t>
            </a:r>
            <a:r>
              <a:rPr sz="25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대해</a:t>
            </a:r>
            <a:r>
              <a:rPr sz="25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사람이</a:t>
            </a:r>
            <a:r>
              <a:rPr sz="25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직접</a:t>
            </a:r>
            <a:r>
              <a:rPr sz="25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라벨링한 </a:t>
            </a:r>
            <a:r>
              <a:rPr sz="2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</a:t>
            </a:r>
            <a:endParaRPr sz="2500">
              <a:latin typeface="Noto Sans CJK JP Regular"/>
              <a:cs typeface="Noto Sans CJK JP Regular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188" y="6226454"/>
            <a:ext cx="13306439" cy="30289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935291" y="5812444"/>
            <a:ext cx="2924175" cy="3440429"/>
            <a:chOff x="14935291" y="5812444"/>
            <a:chExt cx="2924175" cy="34404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35291" y="5812444"/>
              <a:ext cx="2924174" cy="340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69794" y="8776593"/>
              <a:ext cx="2857499" cy="4762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026601" y="7248256"/>
            <a:ext cx="4743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0" dirty="0">
                <a:solidFill>
                  <a:srgbClr val="0E138C"/>
                </a:solidFill>
                <a:latin typeface="UnDinaru"/>
                <a:cs typeface="UnDinaru"/>
              </a:rPr>
              <a:t>+</a:t>
            </a:r>
            <a:endParaRPr sz="6000">
              <a:latin typeface="UnDinaru"/>
              <a:cs typeface="UnDinar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54782" y="9478074"/>
            <a:ext cx="152463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음성</a:t>
            </a:r>
            <a:r>
              <a:rPr sz="2500" spc="-1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</a:t>
            </a:r>
            <a:endParaRPr sz="25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7142" y="9478074"/>
            <a:ext cx="180657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텍스트</a:t>
            </a:r>
            <a:r>
              <a:rPr sz="25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</a:t>
            </a:r>
            <a:endParaRPr sz="25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95468" y="9632741"/>
            <a:ext cx="4629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-</a:t>
            </a:r>
            <a:r>
              <a:rPr sz="2000" spc="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4</a:t>
            </a:r>
            <a:r>
              <a:rPr sz="2000" spc="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-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35646" y="0"/>
            <a:ext cx="8552815" cy="10274300"/>
          </a:xfrm>
          <a:custGeom>
            <a:avLst/>
            <a:gdLst/>
            <a:ahLst/>
            <a:cxnLst/>
            <a:rect l="l" t="t" r="r" b="b"/>
            <a:pathLst>
              <a:path w="8552815" h="10274300">
                <a:moveTo>
                  <a:pt x="8552352" y="10274300"/>
                </a:moveTo>
                <a:lnTo>
                  <a:pt x="2144007" y="10274300"/>
                </a:lnTo>
                <a:lnTo>
                  <a:pt x="2120793" y="10261600"/>
                </a:lnTo>
                <a:lnTo>
                  <a:pt x="2081632" y="10223500"/>
                </a:lnTo>
                <a:lnTo>
                  <a:pt x="2042773" y="10172700"/>
                </a:lnTo>
                <a:lnTo>
                  <a:pt x="1965968" y="10096500"/>
                </a:lnTo>
                <a:lnTo>
                  <a:pt x="1890392" y="10020300"/>
                </a:lnTo>
                <a:lnTo>
                  <a:pt x="1853071" y="9969500"/>
                </a:lnTo>
                <a:lnTo>
                  <a:pt x="1816062" y="9931400"/>
                </a:lnTo>
                <a:lnTo>
                  <a:pt x="1742990" y="9855200"/>
                </a:lnTo>
                <a:lnTo>
                  <a:pt x="1706931" y="9804400"/>
                </a:lnTo>
                <a:lnTo>
                  <a:pt x="1635777" y="9728200"/>
                </a:lnTo>
                <a:lnTo>
                  <a:pt x="1600685" y="9677400"/>
                </a:lnTo>
                <a:lnTo>
                  <a:pt x="1565920" y="9639300"/>
                </a:lnTo>
                <a:lnTo>
                  <a:pt x="1531482" y="9588500"/>
                </a:lnTo>
                <a:lnTo>
                  <a:pt x="1497374" y="9550400"/>
                </a:lnTo>
                <a:lnTo>
                  <a:pt x="1463598" y="9499600"/>
                </a:lnTo>
                <a:lnTo>
                  <a:pt x="1430155" y="9461500"/>
                </a:lnTo>
                <a:lnTo>
                  <a:pt x="1397047" y="9410700"/>
                </a:lnTo>
                <a:lnTo>
                  <a:pt x="1364277" y="9372600"/>
                </a:lnTo>
                <a:lnTo>
                  <a:pt x="1331846" y="9321800"/>
                </a:lnTo>
                <a:lnTo>
                  <a:pt x="1299755" y="9283700"/>
                </a:lnTo>
                <a:lnTo>
                  <a:pt x="1268008" y="9232900"/>
                </a:lnTo>
                <a:lnTo>
                  <a:pt x="1236605" y="9182100"/>
                </a:lnTo>
                <a:lnTo>
                  <a:pt x="1205549" y="9144000"/>
                </a:lnTo>
                <a:lnTo>
                  <a:pt x="1174841" y="9093200"/>
                </a:lnTo>
                <a:lnTo>
                  <a:pt x="1144484" y="9042400"/>
                </a:lnTo>
                <a:lnTo>
                  <a:pt x="1114478" y="9004300"/>
                </a:lnTo>
                <a:lnTo>
                  <a:pt x="1084827" y="8953500"/>
                </a:lnTo>
                <a:lnTo>
                  <a:pt x="1055531" y="8902700"/>
                </a:lnTo>
                <a:lnTo>
                  <a:pt x="1026594" y="8851900"/>
                </a:lnTo>
                <a:lnTo>
                  <a:pt x="998015" y="8813800"/>
                </a:lnTo>
                <a:lnTo>
                  <a:pt x="969799" y="8763000"/>
                </a:lnTo>
                <a:lnTo>
                  <a:pt x="941945" y="8712200"/>
                </a:lnTo>
                <a:lnTo>
                  <a:pt x="914457" y="8661400"/>
                </a:lnTo>
                <a:lnTo>
                  <a:pt x="887335" y="8610600"/>
                </a:lnTo>
                <a:lnTo>
                  <a:pt x="860583" y="8559800"/>
                </a:lnTo>
                <a:lnTo>
                  <a:pt x="834201" y="8509000"/>
                </a:lnTo>
                <a:lnTo>
                  <a:pt x="808192" y="8470900"/>
                </a:lnTo>
                <a:lnTo>
                  <a:pt x="782558" y="8420100"/>
                </a:lnTo>
                <a:lnTo>
                  <a:pt x="757300" y="8369300"/>
                </a:lnTo>
                <a:lnTo>
                  <a:pt x="732420" y="8318500"/>
                </a:lnTo>
                <a:lnTo>
                  <a:pt x="707920" y="8267700"/>
                </a:lnTo>
                <a:lnTo>
                  <a:pt x="683802" y="8216900"/>
                </a:lnTo>
                <a:lnTo>
                  <a:pt x="660068" y="8166100"/>
                </a:lnTo>
                <a:lnTo>
                  <a:pt x="636719" y="8115300"/>
                </a:lnTo>
                <a:lnTo>
                  <a:pt x="613758" y="8064500"/>
                </a:lnTo>
                <a:lnTo>
                  <a:pt x="591187" y="8013700"/>
                </a:lnTo>
                <a:lnTo>
                  <a:pt x="569006" y="7950200"/>
                </a:lnTo>
                <a:lnTo>
                  <a:pt x="547219" y="7899400"/>
                </a:lnTo>
                <a:lnTo>
                  <a:pt x="525827" y="7848600"/>
                </a:lnTo>
                <a:lnTo>
                  <a:pt x="504831" y="7797800"/>
                </a:lnTo>
                <a:lnTo>
                  <a:pt x="484235" y="7747000"/>
                </a:lnTo>
                <a:lnTo>
                  <a:pt x="464038" y="7696200"/>
                </a:lnTo>
                <a:lnTo>
                  <a:pt x="444245" y="7645400"/>
                </a:lnTo>
                <a:lnTo>
                  <a:pt x="424855" y="7581900"/>
                </a:lnTo>
                <a:lnTo>
                  <a:pt x="405872" y="7531100"/>
                </a:lnTo>
                <a:lnTo>
                  <a:pt x="387297" y="7480300"/>
                </a:lnTo>
                <a:lnTo>
                  <a:pt x="369131" y="7429500"/>
                </a:lnTo>
                <a:lnTo>
                  <a:pt x="351378" y="7366000"/>
                </a:lnTo>
                <a:lnTo>
                  <a:pt x="334038" y="7315200"/>
                </a:lnTo>
                <a:lnTo>
                  <a:pt x="317113" y="7264400"/>
                </a:lnTo>
                <a:lnTo>
                  <a:pt x="300606" y="7213600"/>
                </a:lnTo>
                <a:lnTo>
                  <a:pt x="284518" y="7150100"/>
                </a:lnTo>
                <a:lnTo>
                  <a:pt x="268851" y="7099300"/>
                </a:lnTo>
                <a:lnTo>
                  <a:pt x="253607" y="7048500"/>
                </a:lnTo>
                <a:lnTo>
                  <a:pt x="238787" y="6985000"/>
                </a:lnTo>
                <a:lnTo>
                  <a:pt x="224395" y="6934200"/>
                </a:lnTo>
                <a:lnTo>
                  <a:pt x="210430" y="6883400"/>
                </a:lnTo>
                <a:lnTo>
                  <a:pt x="196897" y="6819900"/>
                </a:lnTo>
                <a:lnTo>
                  <a:pt x="183795" y="6769100"/>
                </a:lnTo>
                <a:lnTo>
                  <a:pt x="171127" y="6705600"/>
                </a:lnTo>
                <a:lnTo>
                  <a:pt x="158896" y="6654800"/>
                </a:lnTo>
                <a:lnTo>
                  <a:pt x="147102" y="6591300"/>
                </a:lnTo>
                <a:lnTo>
                  <a:pt x="135748" y="6540500"/>
                </a:lnTo>
                <a:lnTo>
                  <a:pt x="124836" y="6477000"/>
                </a:lnTo>
                <a:lnTo>
                  <a:pt x="114367" y="6426200"/>
                </a:lnTo>
                <a:lnTo>
                  <a:pt x="104343" y="6362700"/>
                </a:lnTo>
                <a:lnTo>
                  <a:pt x="94766" y="6311900"/>
                </a:lnTo>
                <a:lnTo>
                  <a:pt x="85639" y="6248400"/>
                </a:lnTo>
                <a:lnTo>
                  <a:pt x="76962" y="6197600"/>
                </a:lnTo>
                <a:lnTo>
                  <a:pt x="68738" y="6134100"/>
                </a:lnTo>
                <a:lnTo>
                  <a:pt x="60968" y="6083300"/>
                </a:lnTo>
                <a:lnTo>
                  <a:pt x="53655" y="6019800"/>
                </a:lnTo>
                <a:lnTo>
                  <a:pt x="46800" y="5969000"/>
                </a:lnTo>
                <a:lnTo>
                  <a:pt x="40406" y="5905500"/>
                </a:lnTo>
                <a:lnTo>
                  <a:pt x="34473" y="5842000"/>
                </a:lnTo>
                <a:lnTo>
                  <a:pt x="29005" y="5791200"/>
                </a:lnTo>
                <a:lnTo>
                  <a:pt x="24002" y="5727700"/>
                </a:lnTo>
                <a:lnTo>
                  <a:pt x="19466" y="5676900"/>
                </a:lnTo>
                <a:lnTo>
                  <a:pt x="15401" y="5613400"/>
                </a:lnTo>
                <a:lnTo>
                  <a:pt x="11806" y="5549900"/>
                </a:lnTo>
                <a:lnTo>
                  <a:pt x="8685" y="5499100"/>
                </a:lnTo>
                <a:lnTo>
                  <a:pt x="6039" y="5435600"/>
                </a:lnTo>
                <a:lnTo>
                  <a:pt x="3870" y="5372100"/>
                </a:lnTo>
                <a:lnTo>
                  <a:pt x="2179" y="5321300"/>
                </a:lnTo>
                <a:lnTo>
                  <a:pt x="970" y="5257800"/>
                </a:lnTo>
                <a:lnTo>
                  <a:pt x="242" y="5194300"/>
                </a:lnTo>
                <a:lnTo>
                  <a:pt x="0" y="5130800"/>
                </a:lnTo>
                <a:lnTo>
                  <a:pt x="242" y="5080000"/>
                </a:lnTo>
                <a:lnTo>
                  <a:pt x="970" y="5016500"/>
                </a:lnTo>
                <a:lnTo>
                  <a:pt x="2179" y="4953000"/>
                </a:lnTo>
                <a:lnTo>
                  <a:pt x="3870" y="4902200"/>
                </a:lnTo>
                <a:lnTo>
                  <a:pt x="6039" y="4838700"/>
                </a:lnTo>
                <a:lnTo>
                  <a:pt x="8685" y="4775200"/>
                </a:lnTo>
                <a:lnTo>
                  <a:pt x="11806" y="4724400"/>
                </a:lnTo>
                <a:lnTo>
                  <a:pt x="15401" y="4660900"/>
                </a:lnTo>
                <a:lnTo>
                  <a:pt x="19466" y="4597400"/>
                </a:lnTo>
                <a:lnTo>
                  <a:pt x="24002" y="4546600"/>
                </a:lnTo>
                <a:lnTo>
                  <a:pt x="29005" y="4483100"/>
                </a:lnTo>
                <a:lnTo>
                  <a:pt x="34473" y="4419600"/>
                </a:lnTo>
                <a:lnTo>
                  <a:pt x="40406" y="4368800"/>
                </a:lnTo>
                <a:lnTo>
                  <a:pt x="46800" y="4305300"/>
                </a:lnTo>
                <a:lnTo>
                  <a:pt x="53655" y="4254500"/>
                </a:lnTo>
                <a:lnTo>
                  <a:pt x="60968" y="4191000"/>
                </a:lnTo>
                <a:lnTo>
                  <a:pt x="68738" y="4140200"/>
                </a:lnTo>
                <a:lnTo>
                  <a:pt x="76962" y="4076700"/>
                </a:lnTo>
                <a:lnTo>
                  <a:pt x="85639" y="4025900"/>
                </a:lnTo>
                <a:lnTo>
                  <a:pt x="94766" y="3962400"/>
                </a:lnTo>
                <a:lnTo>
                  <a:pt x="104343" y="3898900"/>
                </a:lnTo>
                <a:lnTo>
                  <a:pt x="114367" y="3848100"/>
                </a:lnTo>
                <a:lnTo>
                  <a:pt x="124836" y="3797300"/>
                </a:lnTo>
                <a:lnTo>
                  <a:pt x="135748" y="3733800"/>
                </a:lnTo>
                <a:lnTo>
                  <a:pt x="147102" y="3683000"/>
                </a:lnTo>
                <a:lnTo>
                  <a:pt x="158896" y="3619500"/>
                </a:lnTo>
                <a:lnTo>
                  <a:pt x="171127" y="3568700"/>
                </a:lnTo>
                <a:lnTo>
                  <a:pt x="183795" y="3505200"/>
                </a:lnTo>
                <a:lnTo>
                  <a:pt x="196897" y="3454400"/>
                </a:lnTo>
                <a:lnTo>
                  <a:pt x="210430" y="3390900"/>
                </a:lnTo>
                <a:lnTo>
                  <a:pt x="224395" y="3340100"/>
                </a:lnTo>
                <a:lnTo>
                  <a:pt x="238787" y="3289300"/>
                </a:lnTo>
                <a:lnTo>
                  <a:pt x="253607" y="3225800"/>
                </a:lnTo>
                <a:lnTo>
                  <a:pt x="268851" y="3175000"/>
                </a:lnTo>
                <a:lnTo>
                  <a:pt x="284518" y="3124200"/>
                </a:lnTo>
                <a:lnTo>
                  <a:pt x="300606" y="3060700"/>
                </a:lnTo>
                <a:lnTo>
                  <a:pt x="317113" y="3009900"/>
                </a:lnTo>
                <a:lnTo>
                  <a:pt x="334038" y="2959100"/>
                </a:lnTo>
                <a:lnTo>
                  <a:pt x="351378" y="2908300"/>
                </a:lnTo>
                <a:lnTo>
                  <a:pt x="369131" y="2844800"/>
                </a:lnTo>
                <a:lnTo>
                  <a:pt x="387297" y="2794000"/>
                </a:lnTo>
                <a:lnTo>
                  <a:pt x="405872" y="2743200"/>
                </a:lnTo>
                <a:lnTo>
                  <a:pt x="424855" y="2692400"/>
                </a:lnTo>
                <a:lnTo>
                  <a:pt x="444245" y="2628900"/>
                </a:lnTo>
                <a:lnTo>
                  <a:pt x="464038" y="2578100"/>
                </a:lnTo>
                <a:lnTo>
                  <a:pt x="484235" y="2527300"/>
                </a:lnTo>
                <a:lnTo>
                  <a:pt x="504831" y="2476500"/>
                </a:lnTo>
                <a:lnTo>
                  <a:pt x="525827" y="2425700"/>
                </a:lnTo>
                <a:lnTo>
                  <a:pt x="547219" y="2374900"/>
                </a:lnTo>
                <a:lnTo>
                  <a:pt x="569006" y="2324100"/>
                </a:lnTo>
                <a:lnTo>
                  <a:pt x="591187" y="2260600"/>
                </a:lnTo>
                <a:lnTo>
                  <a:pt x="613758" y="2209800"/>
                </a:lnTo>
                <a:lnTo>
                  <a:pt x="636719" y="2159000"/>
                </a:lnTo>
                <a:lnTo>
                  <a:pt x="660068" y="2108200"/>
                </a:lnTo>
                <a:lnTo>
                  <a:pt x="683802" y="2057400"/>
                </a:lnTo>
                <a:lnTo>
                  <a:pt x="707920" y="2006600"/>
                </a:lnTo>
                <a:lnTo>
                  <a:pt x="732420" y="1955800"/>
                </a:lnTo>
                <a:lnTo>
                  <a:pt x="757300" y="1905000"/>
                </a:lnTo>
                <a:lnTo>
                  <a:pt x="782558" y="1854200"/>
                </a:lnTo>
                <a:lnTo>
                  <a:pt x="808192" y="1803400"/>
                </a:lnTo>
                <a:lnTo>
                  <a:pt x="834201" y="1765300"/>
                </a:lnTo>
                <a:lnTo>
                  <a:pt x="860583" y="1714500"/>
                </a:lnTo>
                <a:lnTo>
                  <a:pt x="887335" y="1663700"/>
                </a:lnTo>
                <a:lnTo>
                  <a:pt x="914457" y="1612900"/>
                </a:lnTo>
                <a:lnTo>
                  <a:pt x="941945" y="1562100"/>
                </a:lnTo>
                <a:lnTo>
                  <a:pt x="969799" y="1511300"/>
                </a:lnTo>
                <a:lnTo>
                  <a:pt x="998015" y="1460500"/>
                </a:lnTo>
                <a:lnTo>
                  <a:pt x="1026594" y="1422400"/>
                </a:lnTo>
                <a:lnTo>
                  <a:pt x="1055531" y="1371600"/>
                </a:lnTo>
                <a:lnTo>
                  <a:pt x="1084827" y="1320800"/>
                </a:lnTo>
                <a:lnTo>
                  <a:pt x="1114478" y="1270000"/>
                </a:lnTo>
                <a:lnTo>
                  <a:pt x="1144484" y="1231900"/>
                </a:lnTo>
                <a:lnTo>
                  <a:pt x="1174841" y="1181100"/>
                </a:lnTo>
                <a:lnTo>
                  <a:pt x="1205549" y="1130300"/>
                </a:lnTo>
                <a:lnTo>
                  <a:pt x="1236605" y="1092200"/>
                </a:lnTo>
                <a:lnTo>
                  <a:pt x="1268008" y="1041400"/>
                </a:lnTo>
                <a:lnTo>
                  <a:pt x="1299755" y="990600"/>
                </a:lnTo>
                <a:lnTo>
                  <a:pt x="1331846" y="952500"/>
                </a:lnTo>
                <a:lnTo>
                  <a:pt x="1364277" y="901700"/>
                </a:lnTo>
                <a:lnTo>
                  <a:pt x="1397047" y="863600"/>
                </a:lnTo>
                <a:lnTo>
                  <a:pt x="1430155" y="812800"/>
                </a:lnTo>
                <a:lnTo>
                  <a:pt x="1463598" y="774700"/>
                </a:lnTo>
                <a:lnTo>
                  <a:pt x="1497374" y="723900"/>
                </a:lnTo>
                <a:lnTo>
                  <a:pt x="1531482" y="685800"/>
                </a:lnTo>
                <a:lnTo>
                  <a:pt x="1565920" y="635000"/>
                </a:lnTo>
                <a:lnTo>
                  <a:pt x="1600685" y="596900"/>
                </a:lnTo>
                <a:lnTo>
                  <a:pt x="1635777" y="546100"/>
                </a:lnTo>
                <a:lnTo>
                  <a:pt x="1706931" y="469900"/>
                </a:lnTo>
                <a:lnTo>
                  <a:pt x="1742990" y="419100"/>
                </a:lnTo>
                <a:lnTo>
                  <a:pt x="1779368" y="381000"/>
                </a:lnTo>
                <a:lnTo>
                  <a:pt x="1853071" y="304800"/>
                </a:lnTo>
                <a:lnTo>
                  <a:pt x="1890392" y="254000"/>
                </a:lnTo>
                <a:lnTo>
                  <a:pt x="1965968" y="177800"/>
                </a:lnTo>
                <a:lnTo>
                  <a:pt x="2042773" y="101600"/>
                </a:lnTo>
                <a:lnTo>
                  <a:pt x="2081632" y="50800"/>
                </a:lnTo>
                <a:lnTo>
                  <a:pt x="2120793" y="12700"/>
                </a:lnTo>
                <a:lnTo>
                  <a:pt x="2143903" y="0"/>
                </a:lnTo>
                <a:lnTo>
                  <a:pt x="8552352" y="0"/>
                </a:lnTo>
                <a:lnTo>
                  <a:pt x="8552352" y="1117600"/>
                </a:lnTo>
                <a:lnTo>
                  <a:pt x="7048091" y="1117600"/>
                </a:lnTo>
                <a:lnTo>
                  <a:pt x="7000144" y="1130300"/>
                </a:lnTo>
                <a:lnTo>
                  <a:pt x="6857214" y="1130300"/>
                </a:lnTo>
                <a:lnTo>
                  <a:pt x="6809884" y="1143000"/>
                </a:lnTo>
                <a:lnTo>
                  <a:pt x="6762717" y="1143000"/>
                </a:lnTo>
                <a:lnTo>
                  <a:pt x="6715715" y="1155700"/>
                </a:lnTo>
                <a:lnTo>
                  <a:pt x="6668882" y="1155700"/>
                </a:lnTo>
                <a:lnTo>
                  <a:pt x="6622221" y="1168400"/>
                </a:lnTo>
                <a:lnTo>
                  <a:pt x="6575735" y="1168400"/>
                </a:lnTo>
                <a:lnTo>
                  <a:pt x="6483303" y="1193800"/>
                </a:lnTo>
                <a:lnTo>
                  <a:pt x="6437362" y="1193800"/>
                </a:lnTo>
                <a:lnTo>
                  <a:pt x="6255515" y="1244600"/>
                </a:lnTo>
                <a:lnTo>
                  <a:pt x="6210548" y="1244600"/>
                </a:lnTo>
                <a:lnTo>
                  <a:pt x="6076885" y="1282700"/>
                </a:lnTo>
                <a:lnTo>
                  <a:pt x="6032755" y="1308100"/>
                </a:lnTo>
                <a:lnTo>
                  <a:pt x="5815427" y="1371600"/>
                </a:lnTo>
                <a:lnTo>
                  <a:pt x="5772649" y="1397000"/>
                </a:lnTo>
                <a:lnTo>
                  <a:pt x="5730107" y="1409700"/>
                </a:lnTo>
                <a:lnTo>
                  <a:pt x="5687805" y="1435100"/>
                </a:lnTo>
                <a:lnTo>
                  <a:pt x="5603934" y="1460500"/>
                </a:lnTo>
                <a:lnTo>
                  <a:pt x="5562372" y="1485900"/>
                </a:lnTo>
                <a:lnTo>
                  <a:pt x="5521062" y="1498600"/>
                </a:lnTo>
                <a:lnTo>
                  <a:pt x="5439213" y="1549400"/>
                </a:lnTo>
                <a:lnTo>
                  <a:pt x="5398681" y="1562100"/>
                </a:lnTo>
                <a:lnTo>
                  <a:pt x="5318418" y="1612900"/>
                </a:lnTo>
                <a:lnTo>
                  <a:pt x="5278693" y="1625600"/>
                </a:lnTo>
                <a:lnTo>
                  <a:pt x="5122579" y="1727200"/>
                </a:lnTo>
                <a:lnTo>
                  <a:pt x="5084263" y="1739900"/>
                </a:lnTo>
                <a:lnTo>
                  <a:pt x="4971078" y="1816100"/>
                </a:lnTo>
                <a:lnTo>
                  <a:pt x="4860605" y="1892300"/>
                </a:lnTo>
                <a:lnTo>
                  <a:pt x="4824399" y="1930400"/>
                </a:lnTo>
                <a:lnTo>
                  <a:pt x="4717677" y="2006600"/>
                </a:lnTo>
                <a:lnTo>
                  <a:pt x="4682746" y="2032000"/>
                </a:lnTo>
                <a:lnTo>
                  <a:pt x="4648143" y="2070100"/>
                </a:lnTo>
                <a:lnTo>
                  <a:pt x="4579930" y="2120900"/>
                </a:lnTo>
                <a:lnTo>
                  <a:pt x="4546328" y="2159000"/>
                </a:lnTo>
                <a:lnTo>
                  <a:pt x="4513065" y="2184400"/>
                </a:lnTo>
                <a:lnTo>
                  <a:pt x="4480146" y="2222500"/>
                </a:lnTo>
                <a:lnTo>
                  <a:pt x="4415350" y="2273300"/>
                </a:lnTo>
                <a:lnTo>
                  <a:pt x="4383480" y="2311400"/>
                </a:lnTo>
                <a:lnTo>
                  <a:pt x="4351966" y="2349500"/>
                </a:lnTo>
                <a:lnTo>
                  <a:pt x="4320812" y="2374900"/>
                </a:lnTo>
                <a:lnTo>
                  <a:pt x="4290020" y="2413000"/>
                </a:lnTo>
                <a:lnTo>
                  <a:pt x="4259595" y="2438400"/>
                </a:lnTo>
                <a:lnTo>
                  <a:pt x="4229538" y="2476500"/>
                </a:lnTo>
                <a:lnTo>
                  <a:pt x="4199854" y="2514600"/>
                </a:lnTo>
                <a:lnTo>
                  <a:pt x="4170545" y="2540000"/>
                </a:lnTo>
                <a:lnTo>
                  <a:pt x="4141615" y="2578100"/>
                </a:lnTo>
                <a:lnTo>
                  <a:pt x="4113067" y="2616200"/>
                </a:lnTo>
                <a:lnTo>
                  <a:pt x="4084905" y="2654300"/>
                </a:lnTo>
                <a:lnTo>
                  <a:pt x="4057131" y="2679700"/>
                </a:lnTo>
                <a:lnTo>
                  <a:pt x="4029748" y="2717800"/>
                </a:lnTo>
                <a:lnTo>
                  <a:pt x="4002761" y="2755900"/>
                </a:lnTo>
                <a:lnTo>
                  <a:pt x="3976172" y="2794000"/>
                </a:lnTo>
                <a:lnTo>
                  <a:pt x="3949984" y="2832100"/>
                </a:lnTo>
                <a:lnTo>
                  <a:pt x="3924201" y="2870200"/>
                </a:lnTo>
                <a:lnTo>
                  <a:pt x="3898826" y="2908300"/>
                </a:lnTo>
                <a:lnTo>
                  <a:pt x="3873862" y="2946400"/>
                </a:lnTo>
                <a:lnTo>
                  <a:pt x="3849313" y="2984500"/>
                </a:lnTo>
                <a:lnTo>
                  <a:pt x="3825181" y="3022600"/>
                </a:lnTo>
                <a:lnTo>
                  <a:pt x="3801470" y="3060700"/>
                </a:lnTo>
                <a:lnTo>
                  <a:pt x="3778183" y="3098800"/>
                </a:lnTo>
                <a:lnTo>
                  <a:pt x="3755323" y="3136900"/>
                </a:lnTo>
                <a:lnTo>
                  <a:pt x="3732894" y="3175000"/>
                </a:lnTo>
                <a:lnTo>
                  <a:pt x="3710898" y="3213100"/>
                </a:lnTo>
                <a:lnTo>
                  <a:pt x="3689340" y="3251200"/>
                </a:lnTo>
                <a:lnTo>
                  <a:pt x="3668222" y="3289300"/>
                </a:lnTo>
                <a:lnTo>
                  <a:pt x="3647547" y="3340100"/>
                </a:lnTo>
                <a:lnTo>
                  <a:pt x="3627319" y="3378200"/>
                </a:lnTo>
                <a:lnTo>
                  <a:pt x="3607540" y="3416300"/>
                </a:lnTo>
                <a:lnTo>
                  <a:pt x="3588215" y="3454400"/>
                </a:lnTo>
                <a:lnTo>
                  <a:pt x="3569347" y="3505200"/>
                </a:lnTo>
                <a:lnTo>
                  <a:pt x="3550937" y="3543300"/>
                </a:lnTo>
                <a:lnTo>
                  <a:pt x="3532991" y="3581400"/>
                </a:lnTo>
                <a:lnTo>
                  <a:pt x="3515511" y="3632200"/>
                </a:lnTo>
                <a:lnTo>
                  <a:pt x="3498500" y="3670300"/>
                </a:lnTo>
                <a:lnTo>
                  <a:pt x="3481962" y="3708400"/>
                </a:lnTo>
                <a:lnTo>
                  <a:pt x="3465899" y="3759200"/>
                </a:lnTo>
                <a:lnTo>
                  <a:pt x="3450315" y="3797300"/>
                </a:lnTo>
                <a:lnTo>
                  <a:pt x="3435214" y="3835400"/>
                </a:lnTo>
                <a:lnTo>
                  <a:pt x="3420598" y="3886200"/>
                </a:lnTo>
                <a:lnTo>
                  <a:pt x="3406471" y="3924300"/>
                </a:lnTo>
                <a:lnTo>
                  <a:pt x="3392835" y="3975100"/>
                </a:lnTo>
                <a:lnTo>
                  <a:pt x="3379695" y="4013200"/>
                </a:lnTo>
                <a:lnTo>
                  <a:pt x="3367053" y="4064000"/>
                </a:lnTo>
                <a:lnTo>
                  <a:pt x="3354913" y="4102100"/>
                </a:lnTo>
                <a:lnTo>
                  <a:pt x="3343277" y="4152900"/>
                </a:lnTo>
                <a:lnTo>
                  <a:pt x="3332150" y="4191000"/>
                </a:lnTo>
                <a:lnTo>
                  <a:pt x="3321534" y="4241800"/>
                </a:lnTo>
                <a:lnTo>
                  <a:pt x="3311433" y="4292600"/>
                </a:lnTo>
                <a:lnTo>
                  <a:pt x="3301849" y="4330700"/>
                </a:lnTo>
                <a:lnTo>
                  <a:pt x="3292786" y="4381500"/>
                </a:lnTo>
                <a:lnTo>
                  <a:pt x="3284248" y="4419600"/>
                </a:lnTo>
                <a:lnTo>
                  <a:pt x="3276236" y="4470400"/>
                </a:lnTo>
                <a:lnTo>
                  <a:pt x="3268756" y="4521200"/>
                </a:lnTo>
                <a:lnTo>
                  <a:pt x="3261810" y="4559300"/>
                </a:lnTo>
                <a:lnTo>
                  <a:pt x="3255400" y="4610100"/>
                </a:lnTo>
                <a:lnTo>
                  <a:pt x="3249531" y="4660900"/>
                </a:lnTo>
                <a:lnTo>
                  <a:pt x="3244206" y="4711700"/>
                </a:lnTo>
                <a:lnTo>
                  <a:pt x="3239428" y="4749800"/>
                </a:lnTo>
                <a:lnTo>
                  <a:pt x="3235199" y="4800600"/>
                </a:lnTo>
                <a:lnTo>
                  <a:pt x="3231524" y="4851400"/>
                </a:lnTo>
                <a:lnTo>
                  <a:pt x="3228405" y="4902200"/>
                </a:lnTo>
                <a:lnTo>
                  <a:pt x="3225847" y="4940300"/>
                </a:lnTo>
                <a:lnTo>
                  <a:pt x="3223851" y="4991100"/>
                </a:lnTo>
                <a:lnTo>
                  <a:pt x="3222421" y="5041900"/>
                </a:lnTo>
                <a:lnTo>
                  <a:pt x="3221561" y="5092700"/>
                </a:lnTo>
                <a:lnTo>
                  <a:pt x="3221274" y="5130800"/>
                </a:lnTo>
                <a:lnTo>
                  <a:pt x="3221557" y="5181600"/>
                </a:lnTo>
                <a:lnTo>
                  <a:pt x="3222403" y="5232400"/>
                </a:lnTo>
                <a:lnTo>
                  <a:pt x="3223810" y="5283200"/>
                </a:lnTo>
                <a:lnTo>
                  <a:pt x="3225774" y="5334000"/>
                </a:lnTo>
                <a:lnTo>
                  <a:pt x="3228292" y="5372100"/>
                </a:lnTo>
                <a:lnTo>
                  <a:pt x="3231361" y="5422900"/>
                </a:lnTo>
                <a:lnTo>
                  <a:pt x="3234978" y="5473700"/>
                </a:lnTo>
                <a:lnTo>
                  <a:pt x="3239140" y="5524500"/>
                </a:lnTo>
                <a:lnTo>
                  <a:pt x="3243843" y="5562600"/>
                </a:lnTo>
                <a:lnTo>
                  <a:pt x="3249085" y="5613400"/>
                </a:lnTo>
                <a:lnTo>
                  <a:pt x="3254861" y="5664200"/>
                </a:lnTo>
                <a:lnTo>
                  <a:pt x="3261171" y="5702300"/>
                </a:lnTo>
                <a:lnTo>
                  <a:pt x="3268009" y="5753100"/>
                </a:lnTo>
                <a:lnTo>
                  <a:pt x="3275372" y="5803900"/>
                </a:lnTo>
                <a:lnTo>
                  <a:pt x="3283259" y="5842000"/>
                </a:lnTo>
                <a:lnTo>
                  <a:pt x="3291665" y="5892800"/>
                </a:lnTo>
                <a:lnTo>
                  <a:pt x="3300588" y="5930900"/>
                </a:lnTo>
                <a:lnTo>
                  <a:pt x="3310024" y="5981700"/>
                </a:lnTo>
                <a:lnTo>
                  <a:pt x="3319970" y="6019800"/>
                </a:lnTo>
                <a:lnTo>
                  <a:pt x="3330423" y="6070600"/>
                </a:lnTo>
                <a:lnTo>
                  <a:pt x="3341380" y="6121400"/>
                </a:lnTo>
                <a:lnTo>
                  <a:pt x="3352837" y="6159500"/>
                </a:lnTo>
                <a:lnTo>
                  <a:pt x="3364792" y="6210300"/>
                </a:lnTo>
                <a:lnTo>
                  <a:pt x="3377242" y="6248400"/>
                </a:lnTo>
                <a:lnTo>
                  <a:pt x="3390183" y="6299200"/>
                </a:lnTo>
                <a:lnTo>
                  <a:pt x="3403612" y="6337300"/>
                </a:lnTo>
                <a:lnTo>
                  <a:pt x="3417526" y="6375400"/>
                </a:lnTo>
                <a:lnTo>
                  <a:pt x="3431922" y="6426200"/>
                </a:lnTo>
                <a:lnTo>
                  <a:pt x="3446797" y="6464300"/>
                </a:lnTo>
                <a:lnTo>
                  <a:pt x="3462147" y="6515100"/>
                </a:lnTo>
                <a:lnTo>
                  <a:pt x="3477970" y="6553200"/>
                </a:lnTo>
                <a:lnTo>
                  <a:pt x="3494262" y="6591300"/>
                </a:lnTo>
                <a:lnTo>
                  <a:pt x="3511020" y="6642100"/>
                </a:lnTo>
                <a:lnTo>
                  <a:pt x="3528241" y="6680200"/>
                </a:lnTo>
                <a:lnTo>
                  <a:pt x="3545922" y="6718300"/>
                </a:lnTo>
                <a:lnTo>
                  <a:pt x="3564060" y="6769100"/>
                </a:lnTo>
                <a:lnTo>
                  <a:pt x="3582651" y="6807200"/>
                </a:lnTo>
                <a:lnTo>
                  <a:pt x="3601693" y="6845300"/>
                </a:lnTo>
                <a:lnTo>
                  <a:pt x="3621182" y="6883400"/>
                </a:lnTo>
                <a:lnTo>
                  <a:pt x="3641116" y="6921500"/>
                </a:lnTo>
                <a:lnTo>
                  <a:pt x="3661490" y="6972300"/>
                </a:lnTo>
                <a:lnTo>
                  <a:pt x="3682302" y="7010400"/>
                </a:lnTo>
                <a:lnTo>
                  <a:pt x="3703549" y="7048500"/>
                </a:lnTo>
                <a:lnTo>
                  <a:pt x="3725228" y="7086600"/>
                </a:lnTo>
                <a:lnTo>
                  <a:pt x="3747335" y="7124700"/>
                </a:lnTo>
                <a:lnTo>
                  <a:pt x="3769867" y="7162800"/>
                </a:lnTo>
                <a:lnTo>
                  <a:pt x="3792822" y="7200900"/>
                </a:lnTo>
                <a:lnTo>
                  <a:pt x="3816196" y="7239000"/>
                </a:lnTo>
                <a:lnTo>
                  <a:pt x="3839985" y="7277100"/>
                </a:lnTo>
                <a:lnTo>
                  <a:pt x="3864188" y="7315200"/>
                </a:lnTo>
                <a:lnTo>
                  <a:pt x="3888800" y="7353300"/>
                </a:lnTo>
                <a:lnTo>
                  <a:pt x="3913818" y="7391400"/>
                </a:lnTo>
                <a:lnTo>
                  <a:pt x="3939240" y="7429500"/>
                </a:lnTo>
                <a:lnTo>
                  <a:pt x="3965062" y="7467600"/>
                </a:lnTo>
                <a:lnTo>
                  <a:pt x="3991281" y="7505700"/>
                </a:lnTo>
                <a:lnTo>
                  <a:pt x="4017893" y="7543800"/>
                </a:lnTo>
                <a:lnTo>
                  <a:pt x="4044897" y="7569200"/>
                </a:lnTo>
                <a:lnTo>
                  <a:pt x="4072288" y="7607300"/>
                </a:lnTo>
                <a:lnTo>
                  <a:pt x="4100064" y="7645400"/>
                </a:lnTo>
                <a:lnTo>
                  <a:pt x="4128221" y="7683500"/>
                </a:lnTo>
                <a:lnTo>
                  <a:pt x="4156757" y="7708900"/>
                </a:lnTo>
                <a:lnTo>
                  <a:pt x="4185667" y="7747000"/>
                </a:lnTo>
                <a:lnTo>
                  <a:pt x="4214949" y="7785100"/>
                </a:lnTo>
                <a:lnTo>
                  <a:pt x="4244601" y="7810500"/>
                </a:lnTo>
                <a:lnTo>
                  <a:pt x="4274617" y="7848600"/>
                </a:lnTo>
                <a:lnTo>
                  <a:pt x="4304996" y="7886700"/>
                </a:lnTo>
                <a:lnTo>
                  <a:pt x="4335735" y="7912100"/>
                </a:lnTo>
                <a:lnTo>
                  <a:pt x="4366830" y="7950200"/>
                </a:lnTo>
                <a:lnTo>
                  <a:pt x="4398278" y="7975600"/>
                </a:lnTo>
                <a:lnTo>
                  <a:pt x="4430076" y="8013700"/>
                </a:lnTo>
                <a:lnTo>
                  <a:pt x="4462220" y="8039100"/>
                </a:lnTo>
                <a:lnTo>
                  <a:pt x="4494708" y="8077200"/>
                </a:lnTo>
                <a:lnTo>
                  <a:pt x="4560703" y="8128000"/>
                </a:lnTo>
                <a:lnTo>
                  <a:pt x="4594204" y="8166100"/>
                </a:lnTo>
                <a:lnTo>
                  <a:pt x="4662194" y="8216900"/>
                </a:lnTo>
                <a:lnTo>
                  <a:pt x="4696679" y="8255000"/>
                </a:lnTo>
                <a:lnTo>
                  <a:pt x="4802049" y="8331200"/>
                </a:lnTo>
                <a:lnTo>
                  <a:pt x="4910229" y="8407400"/>
                </a:lnTo>
                <a:lnTo>
                  <a:pt x="5021134" y="8483600"/>
                </a:lnTo>
                <a:lnTo>
                  <a:pt x="5173100" y="8585200"/>
                </a:lnTo>
                <a:lnTo>
                  <a:pt x="5250781" y="8636000"/>
                </a:lnTo>
                <a:lnTo>
                  <a:pt x="5290035" y="8648700"/>
                </a:lnTo>
                <a:lnTo>
                  <a:pt x="5369354" y="8699500"/>
                </a:lnTo>
                <a:lnTo>
                  <a:pt x="5409412" y="8712200"/>
                </a:lnTo>
                <a:lnTo>
                  <a:pt x="5490312" y="8763000"/>
                </a:lnTo>
                <a:lnTo>
                  <a:pt x="5531147" y="8775700"/>
                </a:lnTo>
                <a:lnTo>
                  <a:pt x="5572235" y="8801100"/>
                </a:lnTo>
                <a:lnTo>
                  <a:pt x="5655155" y="8826500"/>
                </a:lnTo>
                <a:lnTo>
                  <a:pt x="5696981" y="8851900"/>
                </a:lnTo>
                <a:lnTo>
                  <a:pt x="5739047" y="8864600"/>
                </a:lnTo>
                <a:lnTo>
                  <a:pt x="5781351" y="8890000"/>
                </a:lnTo>
                <a:lnTo>
                  <a:pt x="5952869" y="8940800"/>
                </a:lnTo>
                <a:lnTo>
                  <a:pt x="5996309" y="8966200"/>
                </a:lnTo>
                <a:lnTo>
                  <a:pt x="6261419" y="9042400"/>
                </a:lnTo>
                <a:lnTo>
                  <a:pt x="6306319" y="9042400"/>
                </a:lnTo>
                <a:lnTo>
                  <a:pt x="6442183" y="9080500"/>
                </a:lnTo>
                <a:lnTo>
                  <a:pt x="6487849" y="9080500"/>
                </a:lnTo>
                <a:lnTo>
                  <a:pt x="6579727" y="9105900"/>
                </a:lnTo>
                <a:lnTo>
                  <a:pt x="6625933" y="9105900"/>
                </a:lnTo>
                <a:lnTo>
                  <a:pt x="6672314" y="9118600"/>
                </a:lnTo>
                <a:lnTo>
                  <a:pt x="6718865" y="9118600"/>
                </a:lnTo>
                <a:lnTo>
                  <a:pt x="6765584" y="9131300"/>
                </a:lnTo>
                <a:lnTo>
                  <a:pt x="6812467" y="9131300"/>
                </a:lnTo>
                <a:lnTo>
                  <a:pt x="6859512" y="9144000"/>
                </a:lnTo>
                <a:lnTo>
                  <a:pt x="7001585" y="9144000"/>
                </a:lnTo>
                <a:lnTo>
                  <a:pt x="7049244" y="9156700"/>
                </a:lnTo>
                <a:lnTo>
                  <a:pt x="8552352" y="9156700"/>
                </a:lnTo>
                <a:lnTo>
                  <a:pt x="8552352" y="10274300"/>
                </a:lnTo>
                <a:close/>
              </a:path>
              <a:path w="8552815" h="10274300">
                <a:moveTo>
                  <a:pt x="8552352" y="1333500"/>
                </a:moveTo>
                <a:lnTo>
                  <a:pt x="8537465" y="1333500"/>
                </a:lnTo>
                <a:lnTo>
                  <a:pt x="8449860" y="1308100"/>
                </a:lnTo>
                <a:lnTo>
                  <a:pt x="8405729" y="1282700"/>
                </a:lnTo>
                <a:lnTo>
                  <a:pt x="8272067" y="1244600"/>
                </a:lnTo>
                <a:lnTo>
                  <a:pt x="8227100" y="1244600"/>
                </a:lnTo>
                <a:lnTo>
                  <a:pt x="8045252" y="1193800"/>
                </a:lnTo>
                <a:lnTo>
                  <a:pt x="7999312" y="1193800"/>
                </a:lnTo>
                <a:lnTo>
                  <a:pt x="7906879" y="1168400"/>
                </a:lnTo>
                <a:lnTo>
                  <a:pt x="7860394" y="1168400"/>
                </a:lnTo>
                <a:lnTo>
                  <a:pt x="7813733" y="1155700"/>
                </a:lnTo>
                <a:lnTo>
                  <a:pt x="7766900" y="1155700"/>
                </a:lnTo>
                <a:lnTo>
                  <a:pt x="7719898" y="1143000"/>
                </a:lnTo>
                <a:lnTo>
                  <a:pt x="7672731" y="1143000"/>
                </a:lnTo>
                <a:lnTo>
                  <a:pt x="7625401" y="1130300"/>
                </a:lnTo>
                <a:lnTo>
                  <a:pt x="7482470" y="1130300"/>
                </a:lnTo>
                <a:lnTo>
                  <a:pt x="7434524" y="1117600"/>
                </a:lnTo>
                <a:lnTo>
                  <a:pt x="8552352" y="1117600"/>
                </a:lnTo>
                <a:lnTo>
                  <a:pt x="8552352" y="1333500"/>
                </a:lnTo>
                <a:close/>
              </a:path>
              <a:path w="8552815" h="10274300">
                <a:moveTo>
                  <a:pt x="8552352" y="9156700"/>
                </a:moveTo>
                <a:lnTo>
                  <a:pt x="7433371" y="9156700"/>
                </a:lnTo>
                <a:lnTo>
                  <a:pt x="7481030" y="9144000"/>
                </a:lnTo>
                <a:lnTo>
                  <a:pt x="7623102" y="9144000"/>
                </a:lnTo>
                <a:lnTo>
                  <a:pt x="7670147" y="9131300"/>
                </a:lnTo>
                <a:lnTo>
                  <a:pt x="7717031" y="9131300"/>
                </a:lnTo>
                <a:lnTo>
                  <a:pt x="7763750" y="9118600"/>
                </a:lnTo>
                <a:lnTo>
                  <a:pt x="7810301" y="9118600"/>
                </a:lnTo>
                <a:lnTo>
                  <a:pt x="7856681" y="9105900"/>
                </a:lnTo>
                <a:lnTo>
                  <a:pt x="7902888" y="9105900"/>
                </a:lnTo>
                <a:lnTo>
                  <a:pt x="7994766" y="9080500"/>
                </a:lnTo>
                <a:lnTo>
                  <a:pt x="8040431" y="9080500"/>
                </a:lnTo>
                <a:lnTo>
                  <a:pt x="8176296" y="9042400"/>
                </a:lnTo>
                <a:lnTo>
                  <a:pt x="8221196" y="9042400"/>
                </a:lnTo>
                <a:lnTo>
                  <a:pt x="8486305" y="8966200"/>
                </a:lnTo>
                <a:lnTo>
                  <a:pt x="8529746" y="8940800"/>
                </a:lnTo>
                <a:lnTo>
                  <a:pt x="8552352" y="8940800"/>
                </a:lnTo>
                <a:lnTo>
                  <a:pt x="8552352" y="9156700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736289"/>
            <a:ext cx="2502535" cy="2501900"/>
          </a:xfrm>
          <a:custGeom>
            <a:avLst/>
            <a:gdLst/>
            <a:ahLst/>
            <a:cxnLst/>
            <a:rect l="l" t="t" r="r" b="b"/>
            <a:pathLst>
              <a:path w="2502535" h="2501900">
                <a:moveTo>
                  <a:pt x="1440313" y="12699"/>
                </a:moveTo>
                <a:lnTo>
                  <a:pt x="1062084" y="12699"/>
                </a:lnTo>
                <a:lnTo>
                  <a:pt x="1108612" y="0"/>
                </a:lnTo>
                <a:lnTo>
                  <a:pt x="1393785" y="0"/>
                </a:lnTo>
                <a:lnTo>
                  <a:pt x="1440313" y="12699"/>
                </a:lnTo>
                <a:close/>
              </a:path>
              <a:path w="2502535" h="2501900">
                <a:moveTo>
                  <a:pt x="1486286" y="2476499"/>
                </a:moveTo>
                <a:lnTo>
                  <a:pt x="1016111" y="2476499"/>
                </a:lnTo>
                <a:lnTo>
                  <a:pt x="970724" y="2463799"/>
                </a:lnTo>
                <a:lnTo>
                  <a:pt x="795695" y="2412999"/>
                </a:lnTo>
                <a:lnTo>
                  <a:pt x="753729" y="2387599"/>
                </a:lnTo>
                <a:lnTo>
                  <a:pt x="712544" y="2374899"/>
                </a:lnTo>
                <a:lnTo>
                  <a:pt x="672173" y="2349499"/>
                </a:lnTo>
                <a:lnTo>
                  <a:pt x="632648" y="2336799"/>
                </a:lnTo>
                <a:lnTo>
                  <a:pt x="594001" y="2311399"/>
                </a:lnTo>
                <a:lnTo>
                  <a:pt x="556265" y="2285999"/>
                </a:lnTo>
                <a:lnTo>
                  <a:pt x="519472" y="2260599"/>
                </a:lnTo>
                <a:lnTo>
                  <a:pt x="483655" y="2235199"/>
                </a:lnTo>
                <a:lnTo>
                  <a:pt x="448845" y="2209799"/>
                </a:lnTo>
                <a:lnTo>
                  <a:pt x="415076" y="2171699"/>
                </a:lnTo>
                <a:lnTo>
                  <a:pt x="382380" y="2146299"/>
                </a:lnTo>
                <a:lnTo>
                  <a:pt x="350788" y="2108199"/>
                </a:lnTo>
                <a:lnTo>
                  <a:pt x="320334" y="2082799"/>
                </a:lnTo>
                <a:lnTo>
                  <a:pt x="291050" y="2044699"/>
                </a:lnTo>
                <a:lnTo>
                  <a:pt x="262968" y="2006599"/>
                </a:lnTo>
                <a:lnTo>
                  <a:pt x="236121" y="1981199"/>
                </a:lnTo>
                <a:lnTo>
                  <a:pt x="210541" y="1943099"/>
                </a:lnTo>
                <a:lnTo>
                  <a:pt x="186260" y="1904999"/>
                </a:lnTo>
                <a:lnTo>
                  <a:pt x="163311" y="1866899"/>
                </a:lnTo>
                <a:lnTo>
                  <a:pt x="141726" y="1828799"/>
                </a:lnTo>
                <a:lnTo>
                  <a:pt x="121538" y="1777999"/>
                </a:lnTo>
                <a:lnTo>
                  <a:pt x="102779" y="1739899"/>
                </a:lnTo>
                <a:lnTo>
                  <a:pt x="85481" y="1701799"/>
                </a:lnTo>
                <a:lnTo>
                  <a:pt x="69677" y="1663699"/>
                </a:lnTo>
                <a:lnTo>
                  <a:pt x="55398" y="1612899"/>
                </a:lnTo>
                <a:lnTo>
                  <a:pt x="42679" y="1574799"/>
                </a:lnTo>
                <a:lnTo>
                  <a:pt x="31550" y="1523999"/>
                </a:lnTo>
                <a:lnTo>
                  <a:pt x="22045" y="1485899"/>
                </a:lnTo>
                <a:lnTo>
                  <a:pt x="14195" y="1435099"/>
                </a:lnTo>
                <a:lnTo>
                  <a:pt x="8033" y="1384299"/>
                </a:lnTo>
                <a:lnTo>
                  <a:pt x="3591" y="1346199"/>
                </a:lnTo>
                <a:lnTo>
                  <a:pt x="903" y="1295399"/>
                </a:lnTo>
                <a:lnTo>
                  <a:pt x="0" y="1244599"/>
                </a:lnTo>
                <a:lnTo>
                  <a:pt x="903" y="1193799"/>
                </a:lnTo>
                <a:lnTo>
                  <a:pt x="3591" y="1142999"/>
                </a:lnTo>
                <a:lnTo>
                  <a:pt x="8033" y="1104899"/>
                </a:lnTo>
                <a:lnTo>
                  <a:pt x="14195" y="1054099"/>
                </a:lnTo>
                <a:lnTo>
                  <a:pt x="22045" y="1015999"/>
                </a:lnTo>
                <a:lnTo>
                  <a:pt x="31550" y="965199"/>
                </a:lnTo>
                <a:lnTo>
                  <a:pt x="42679" y="914399"/>
                </a:lnTo>
                <a:lnTo>
                  <a:pt x="55398" y="876299"/>
                </a:lnTo>
                <a:lnTo>
                  <a:pt x="69677" y="838199"/>
                </a:lnTo>
                <a:lnTo>
                  <a:pt x="85481" y="787399"/>
                </a:lnTo>
                <a:lnTo>
                  <a:pt x="102779" y="749299"/>
                </a:lnTo>
                <a:lnTo>
                  <a:pt x="121538" y="711199"/>
                </a:lnTo>
                <a:lnTo>
                  <a:pt x="141726" y="660399"/>
                </a:lnTo>
                <a:lnTo>
                  <a:pt x="163311" y="622299"/>
                </a:lnTo>
                <a:lnTo>
                  <a:pt x="186260" y="584199"/>
                </a:lnTo>
                <a:lnTo>
                  <a:pt x="210541" y="546099"/>
                </a:lnTo>
                <a:lnTo>
                  <a:pt x="236121" y="507999"/>
                </a:lnTo>
                <a:lnTo>
                  <a:pt x="262968" y="482599"/>
                </a:lnTo>
                <a:lnTo>
                  <a:pt x="291050" y="444499"/>
                </a:lnTo>
                <a:lnTo>
                  <a:pt x="320334" y="406399"/>
                </a:lnTo>
                <a:lnTo>
                  <a:pt x="350788" y="380999"/>
                </a:lnTo>
                <a:lnTo>
                  <a:pt x="382380" y="342899"/>
                </a:lnTo>
                <a:lnTo>
                  <a:pt x="415076" y="317499"/>
                </a:lnTo>
                <a:lnTo>
                  <a:pt x="448845" y="279399"/>
                </a:lnTo>
                <a:lnTo>
                  <a:pt x="483655" y="253999"/>
                </a:lnTo>
                <a:lnTo>
                  <a:pt x="519472" y="228599"/>
                </a:lnTo>
                <a:lnTo>
                  <a:pt x="556265" y="203199"/>
                </a:lnTo>
                <a:lnTo>
                  <a:pt x="594001" y="177799"/>
                </a:lnTo>
                <a:lnTo>
                  <a:pt x="632648" y="152399"/>
                </a:lnTo>
                <a:lnTo>
                  <a:pt x="672173" y="139699"/>
                </a:lnTo>
                <a:lnTo>
                  <a:pt x="712544" y="114299"/>
                </a:lnTo>
                <a:lnTo>
                  <a:pt x="753729" y="101599"/>
                </a:lnTo>
                <a:lnTo>
                  <a:pt x="795695" y="76199"/>
                </a:lnTo>
                <a:lnTo>
                  <a:pt x="838410" y="63499"/>
                </a:lnTo>
                <a:lnTo>
                  <a:pt x="1016111" y="12699"/>
                </a:lnTo>
                <a:lnTo>
                  <a:pt x="1486286" y="12699"/>
                </a:lnTo>
                <a:lnTo>
                  <a:pt x="1663987" y="63499"/>
                </a:lnTo>
                <a:lnTo>
                  <a:pt x="1706702" y="76199"/>
                </a:lnTo>
                <a:lnTo>
                  <a:pt x="1748668" y="101599"/>
                </a:lnTo>
                <a:lnTo>
                  <a:pt x="1789853" y="114299"/>
                </a:lnTo>
                <a:lnTo>
                  <a:pt x="1830224" y="139699"/>
                </a:lnTo>
                <a:lnTo>
                  <a:pt x="1869749" y="152399"/>
                </a:lnTo>
                <a:lnTo>
                  <a:pt x="1908396" y="177799"/>
                </a:lnTo>
                <a:lnTo>
                  <a:pt x="1946132" y="203199"/>
                </a:lnTo>
                <a:lnTo>
                  <a:pt x="1982925" y="228599"/>
                </a:lnTo>
                <a:lnTo>
                  <a:pt x="2018742" y="253999"/>
                </a:lnTo>
                <a:lnTo>
                  <a:pt x="2053552" y="279399"/>
                </a:lnTo>
                <a:lnTo>
                  <a:pt x="2087321" y="317499"/>
                </a:lnTo>
                <a:lnTo>
                  <a:pt x="2120017" y="342899"/>
                </a:lnTo>
                <a:lnTo>
                  <a:pt x="2151609" y="380999"/>
                </a:lnTo>
                <a:lnTo>
                  <a:pt x="2182063" y="406399"/>
                </a:lnTo>
                <a:lnTo>
                  <a:pt x="2211347" y="444499"/>
                </a:lnTo>
                <a:lnTo>
                  <a:pt x="2239429" y="482599"/>
                </a:lnTo>
                <a:lnTo>
                  <a:pt x="2266276" y="507999"/>
                </a:lnTo>
                <a:lnTo>
                  <a:pt x="2291856" y="546099"/>
                </a:lnTo>
                <a:lnTo>
                  <a:pt x="1203676" y="546099"/>
                </a:lnTo>
                <a:lnTo>
                  <a:pt x="1157008" y="558799"/>
                </a:lnTo>
                <a:lnTo>
                  <a:pt x="1111298" y="558799"/>
                </a:lnTo>
                <a:lnTo>
                  <a:pt x="1023167" y="584199"/>
                </a:lnTo>
                <a:lnTo>
                  <a:pt x="980954" y="609599"/>
                </a:lnTo>
                <a:lnTo>
                  <a:pt x="940114" y="622299"/>
                </a:lnTo>
                <a:lnTo>
                  <a:pt x="900752" y="647699"/>
                </a:lnTo>
                <a:lnTo>
                  <a:pt x="862970" y="673099"/>
                </a:lnTo>
                <a:lnTo>
                  <a:pt x="826874" y="698499"/>
                </a:lnTo>
                <a:lnTo>
                  <a:pt x="792566" y="723899"/>
                </a:lnTo>
                <a:lnTo>
                  <a:pt x="760151" y="749299"/>
                </a:lnTo>
                <a:lnTo>
                  <a:pt x="729732" y="787399"/>
                </a:lnTo>
                <a:lnTo>
                  <a:pt x="701414" y="825499"/>
                </a:lnTo>
                <a:lnTo>
                  <a:pt x="675299" y="850899"/>
                </a:lnTo>
                <a:lnTo>
                  <a:pt x="651493" y="888999"/>
                </a:lnTo>
                <a:lnTo>
                  <a:pt x="630099" y="939799"/>
                </a:lnTo>
                <a:lnTo>
                  <a:pt x="611220" y="977899"/>
                </a:lnTo>
                <a:lnTo>
                  <a:pt x="594961" y="1015999"/>
                </a:lnTo>
                <a:lnTo>
                  <a:pt x="581425" y="1054099"/>
                </a:lnTo>
                <a:lnTo>
                  <a:pt x="570716" y="1104899"/>
                </a:lnTo>
                <a:lnTo>
                  <a:pt x="562938" y="1155699"/>
                </a:lnTo>
                <a:lnTo>
                  <a:pt x="558196" y="1193799"/>
                </a:lnTo>
                <a:lnTo>
                  <a:pt x="556592" y="1244599"/>
                </a:lnTo>
                <a:lnTo>
                  <a:pt x="558193" y="1295399"/>
                </a:lnTo>
                <a:lnTo>
                  <a:pt x="562929" y="1333499"/>
                </a:lnTo>
                <a:lnTo>
                  <a:pt x="570695" y="1384299"/>
                </a:lnTo>
                <a:lnTo>
                  <a:pt x="581390" y="1435099"/>
                </a:lnTo>
                <a:lnTo>
                  <a:pt x="594909" y="1473199"/>
                </a:lnTo>
                <a:lnTo>
                  <a:pt x="611149" y="1511299"/>
                </a:lnTo>
                <a:lnTo>
                  <a:pt x="630008" y="1562099"/>
                </a:lnTo>
                <a:lnTo>
                  <a:pt x="651381" y="1600199"/>
                </a:lnTo>
                <a:lnTo>
                  <a:pt x="675167" y="1638299"/>
                </a:lnTo>
                <a:lnTo>
                  <a:pt x="701261" y="1663699"/>
                </a:lnTo>
                <a:lnTo>
                  <a:pt x="729560" y="1701799"/>
                </a:lnTo>
                <a:lnTo>
                  <a:pt x="759962" y="1739899"/>
                </a:lnTo>
                <a:lnTo>
                  <a:pt x="792363" y="1765299"/>
                </a:lnTo>
                <a:lnTo>
                  <a:pt x="826659" y="1790699"/>
                </a:lnTo>
                <a:lnTo>
                  <a:pt x="862749" y="1816099"/>
                </a:lnTo>
                <a:lnTo>
                  <a:pt x="900528" y="1841499"/>
                </a:lnTo>
                <a:lnTo>
                  <a:pt x="939893" y="1866899"/>
                </a:lnTo>
                <a:lnTo>
                  <a:pt x="980741" y="1879599"/>
                </a:lnTo>
                <a:lnTo>
                  <a:pt x="1022970" y="1904999"/>
                </a:lnTo>
                <a:lnTo>
                  <a:pt x="1111153" y="1930399"/>
                </a:lnTo>
                <a:lnTo>
                  <a:pt x="1156902" y="1930399"/>
                </a:lnTo>
                <a:lnTo>
                  <a:pt x="1203618" y="1943099"/>
                </a:lnTo>
                <a:lnTo>
                  <a:pt x="2291856" y="1943099"/>
                </a:lnTo>
                <a:lnTo>
                  <a:pt x="2266276" y="1981199"/>
                </a:lnTo>
                <a:lnTo>
                  <a:pt x="2239429" y="2006599"/>
                </a:lnTo>
                <a:lnTo>
                  <a:pt x="2211347" y="2044699"/>
                </a:lnTo>
                <a:lnTo>
                  <a:pt x="2182063" y="2082799"/>
                </a:lnTo>
                <a:lnTo>
                  <a:pt x="2151609" y="2108199"/>
                </a:lnTo>
                <a:lnTo>
                  <a:pt x="2120017" y="2146299"/>
                </a:lnTo>
                <a:lnTo>
                  <a:pt x="2087321" y="2171699"/>
                </a:lnTo>
                <a:lnTo>
                  <a:pt x="2053552" y="2209799"/>
                </a:lnTo>
                <a:lnTo>
                  <a:pt x="2018742" y="2235199"/>
                </a:lnTo>
                <a:lnTo>
                  <a:pt x="1982925" y="2260599"/>
                </a:lnTo>
                <a:lnTo>
                  <a:pt x="1946132" y="2285999"/>
                </a:lnTo>
                <a:lnTo>
                  <a:pt x="1908396" y="2311399"/>
                </a:lnTo>
                <a:lnTo>
                  <a:pt x="1869749" y="2336799"/>
                </a:lnTo>
                <a:lnTo>
                  <a:pt x="1830224" y="2349499"/>
                </a:lnTo>
                <a:lnTo>
                  <a:pt x="1789853" y="2374899"/>
                </a:lnTo>
                <a:lnTo>
                  <a:pt x="1748668" y="2387599"/>
                </a:lnTo>
                <a:lnTo>
                  <a:pt x="1706702" y="2412999"/>
                </a:lnTo>
                <a:lnTo>
                  <a:pt x="1531673" y="2463799"/>
                </a:lnTo>
                <a:lnTo>
                  <a:pt x="1486286" y="2476499"/>
                </a:lnTo>
                <a:close/>
              </a:path>
              <a:path w="2502535" h="2501900">
                <a:moveTo>
                  <a:pt x="2291856" y="1943099"/>
                </a:moveTo>
                <a:lnTo>
                  <a:pt x="1298779" y="1943099"/>
                </a:lnTo>
                <a:lnTo>
                  <a:pt x="1345495" y="1930399"/>
                </a:lnTo>
                <a:lnTo>
                  <a:pt x="1391244" y="1930399"/>
                </a:lnTo>
                <a:lnTo>
                  <a:pt x="1479427" y="1904999"/>
                </a:lnTo>
                <a:lnTo>
                  <a:pt x="1521656" y="1879599"/>
                </a:lnTo>
                <a:lnTo>
                  <a:pt x="1562504" y="1866899"/>
                </a:lnTo>
                <a:lnTo>
                  <a:pt x="1601869" y="1841499"/>
                </a:lnTo>
                <a:lnTo>
                  <a:pt x="1639648" y="1816099"/>
                </a:lnTo>
                <a:lnTo>
                  <a:pt x="1675738" y="1790699"/>
                </a:lnTo>
                <a:lnTo>
                  <a:pt x="1710034" y="1765299"/>
                </a:lnTo>
                <a:lnTo>
                  <a:pt x="1742435" y="1739899"/>
                </a:lnTo>
                <a:lnTo>
                  <a:pt x="1772837" y="1701799"/>
                </a:lnTo>
                <a:lnTo>
                  <a:pt x="1801136" y="1663699"/>
                </a:lnTo>
                <a:lnTo>
                  <a:pt x="1827230" y="1638299"/>
                </a:lnTo>
                <a:lnTo>
                  <a:pt x="1851016" y="1600199"/>
                </a:lnTo>
                <a:lnTo>
                  <a:pt x="1872389" y="1562099"/>
                </a:lnTo>
                <a:lnTo>
                  <a:pt x="1891248" y="1511299"/>
                </a:lnTo>
                <a:lnTo>
                  <a:pt x="1907488" y="1473199"/>
                </a:lnTo>
                <a:lnTo>
                  <a:pt x="1921007" y="1435099"/>
                </a:lnTo>
                <a:lnTo>
                  <a:pt x="1931702" y="1384299"/>
                </a:lnTo>
                <a:lnTo>
                  <a:pt x="1939468" y="1333499"/>
                </a:lnTo>
                <a:lnTo>
                  <a:pt x="1944204" y="1295399"/>
                </a:lnTo>
                <a:lnTo>
                  <a:pt x="1945805" y="1244599"/>
                </a:lnTo>
                <a:lnTo>
                  <a:pt x="1944201" y="1193799"/>
                </a:lnTo>
                <a:lnTo>
                  <a:pt x="1939459" y="1155699"/>
                </a:lnTo>
                <a:lnTo>
                  <a:pt x="1931681" y="1104899"/>
                </a:lnTo>
                <a:lnTo>
                  <a:pt x="1920972" y="1054099"/>
                </a:lnTo>
                <a:lnTo>
                  <a:pt x="1907436" y="1015999"/>
                </a:lnTo>
                <a:lnTo>
                  <a:pt x="1891177" y="977899"/>
                </a:lnTo>
                <a:lnTo>
                  <a:pt x="1872298" y="939799"/>
                </a:lnTo>
                <a:lnTo>
                  <a:pt x="1850904" y="888999"/>
                </a:lnTo>
                <a:lnTo>
                  <a:pt x="1827098" y="850899"/>
                </a:lnTo>
                <a:lnTo>
                  <a:pt x="1800983" y="825499"/>
                </a:lnTo>
                <a:lnTo>
                  <a:pt x="1772665" y="787399"/>
                </a:lnTo>
                <a:lnTo>
                  <a:pt x="1742246" y="749299"/>
                </a:lnTo>
                <a:lnTo>
                  <a:pt x="1709831" y="723899"/>
                </a:lnTo>
                <a:lnTo>
                  <a:pt x="1675523" y="698499"/>
                </a:lnTo>
                <a:lnTo>
                  <a:pt x="1639427" y="673099"/>
                </a:lnTo>
                <a:lnTo>
                  <a:pt x="1601645" y="647699"/>
                </a:lnTo>
                <a:lnTo>
                  <a:pt x="1562283" y="622299"/>
                </a:lnTo>
                <a:lnTo>
                  <a:pt x="1521443" y="609599"/>
                </a:lnTo>
                <a:lnTo>
                  <a:pt x="1479230" y="584199"/>
                </a:lnTo>
                <a:lnTo>
                  <a:pt x="1391099" y="558799"/>
                </a:lnTo>
                <a:lnTo>
                  <a:pt x="1345389" y="558799"/>
                </a:lnTo>
                <a:lnTo>
                  <a:pt x="1298721" y="546099"/>
                </a:lnTo>
                <a:lnTo>
                  <a:pt x="2291856" y="546099"/>
                </a:lnTo>
                <a:lnTo>
                  <a:pt x="2316137" y="584199"/>
                </a:lnTo>
                <a:lnTo>
                  <a:pt x="2339086" y="622299"/>
                </a:lnTo>
                <a:lnTo>
                  <a:pt x="2360671" y="660399"/>
                </a:lnTo>
                <a:lnTo>
                  <a:pt x="2380859" y="711199"/>
                </a:lnTo>
                <a:lnTo>
                  <a:pt x="2399618" y="749299"/>
                </a:lnTo>
                <a:lnTo>
                  <a:pt x="2416916" y="787399"/>
                </a:lnTo>
                <a:lnTo>
                  <a:pt x="2432720" y="838199"/>
                </a:lnTo>
                <a:lnTo>
                  <a:pt x="2446998" y="876299"/>
                </a:lnTo>
                <a:lnTo>
                  <a:pt x="2459718" y="914399"/>
                </a:lnTo>
                <a:lnTo>
                  <a:pt x="2470847" y="965199"/>
                </a:lnTo>
                <a:lnTo>
                  <a:pt x="2480352" y="1015999"/>
                </a:lnTo>
                <a:lnTo>
                  <a:pt x="2488202" y="1054099"/>
                </a:lnTo>
                <a:lnTo>
                  <a:pt x="2494364" y="1104899"/>
                </a:lnTo>
                <a:lnTo>
                  <a:pt x="2498806" y="1142999"/>
                </a:lnTo>
                <a:lnTo>
                  <a:pt x="2501494" y="1193799"/>
                </a:lnTo>
                <a:lnTo>
                  <a:pt x="2502397" y="1244599"/>
                </a:lnTo>
                <a:lnTo>
                  <a:pt x="2501494" y="1295399"/>
                </a:lnTo>
                <a:lnTo>
                  <a:pt x="2498806" y="1346199"/>
                </a:lnTo>
                <a:lnTo>
                  <a:pt x="2494364" y="1384299"/>
                </a:lnTo>
                <a:lnTo>
                  <a:pt x="2488202" y="1435099"/>
                </a:lnTo>
                <a:lnTo>
                  <a:pt x="2480352" y="1485899"/>
                </a:lnTo>
                <a:lnTo>
                  <a:pt x="2470847" y="1523999"/>
                </a:lnTo>
                <a:lnTo>
                  <a:pt x="2459718" y="1574799"/>
                </a:lnTo>
                <a:lnTo>
                  <a:pt x="2446998" y="1612899"/>
                </a:lnTo>
                <a:lnTo>
                  <a:pt x="2432720" y="1663699"/>
                </a:lnTo>
                <a:lnTo>
                  <a:pt x="2416916" y="1701799"/>
                </a:lnTo>
                <a:lnTo>
                  <a:pt x="2399618" y="1739899"/>
                </a:lnTo>
                <a:lnTo>
                  <a:pt x="2380859" y="1777999"/>
                </a:lnTo>
                <a:lnTo>
                  <a:pt x="2360671" y="1828799"/>
                </a:lnTo>
                <a:lnTo>
                  <a:pt x="2339086" y="1866899"/>
                </a:lnTo>
                <a:lnTo>
                  <a:pt x="2316137" y="1904999"/>
                </a:lnTo>
                <a:lnTo>
                  <a:pt x="2291856" y="1943099"/>
                </a:lnTo>
                <a:close/>
              </a:path>
              <a:path w="2502535" h="2501900">
                <a:moveTo>
                  <a:pt x="1393785" y="2489199"/>
                </a:moveTo>
                <a:lnTo>
                  <a:pt x="1108612" y="2489199"/>
                </a:lnTo>
                <a:lnTo>
                  <a:pt x="1062084" y="2476499"/>
                </a:lnTo>
                <a:lnTo>
                  <a:pt x="1440313" y="2476499"/>
                </a:lnTo>
                <a:lnTo>
                  <a:pt x="1393785" y="2489199"/>
                </a:lnTo>
                <a:close/>
              </a:path>
              <a:path w="2502535" h="2501900">
                <a:moveTo>
                  <a:pt x="1251198" y="2501899"/>
                </a:moveTo>
                <a:lnTo>
                  <a:pt x="1203201" y="2489199"/>
                </a:lnTo>
                <a:lnTo>
                  <a:pt x="1299196" y="2489199"/>
                </a:lnTo>
                <a:lnTo>
                  <a:pt x="1251198" y="2501899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6508" y="1074285"/>
            <a:ext cx="12600305" cy="20320"/>
          </a:xfrm>
          <a:custGeom>
            <a:avLst/>
            <a:gdLst/>
            <a:ahLst/>
            <a:cxnLst/>
            <a:rect l="l" t="t" r="r" b="b"/>
            <a:pathLst>
              <a:path w="12600305" h="20319">
                <a:moveTo>
                  <a:pt x="0" y="20199"/>
                </a:moveTo>
                <a:lnTo>
                  <a:pt x="1259976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25050" y="4804196"/>
            <a:ext cx="8077200" cy="5143500"/>
            <a:chOff x="9925050" y="4804196"/>
            <a:chExt cx="8077200" cy="5143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5050" y="4804196"/>
              <a:ext cx="8077199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92944" y="5041279"/>
              <a:ext cx="4178935" cy="4702175"/>
            </a:xfrm>
            <a:custGeom>
              <a:avLst/>
              <a:gdLst/>
              <a:ahLst/>
              <a:cxnLst/>
              <a:rect l="l" t="t" r="r" b="b"/>
              <a:pathLst>
                <a:path w="4178934" h="4702175">
                  <a:moveTo>
                    <a:pt x="0" y="0"/>
                  </a:moveTo>
                  <a:lnTo>
                    <a:pt x="4178493" y="0"/>
                  </a:lnTo>
                  <a:lnTo>
                    <a:pt x="4178493" y="4702063"/>
                  </a:lnTo>
                  <a:lnTo>
                    <a:pt x="0" y="4702063"/>
                  </a:lnTo>
                  <a:lnTo>
                    <a:pt x="0" y="0"/>
                  </a:lnTo>
                  <a:close/>
                </a:path>
              </a:pathLst>
            </a:custGeom>
            <a:ln w="952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2.</a:t>
            </a:r>
            <a:r>
              <a:rPr spc="70" dirty="0"/>
              <a:t> </a:t>
            </a:r>
            <a:r>
              <a:rPr spc="-335" dirty="0"/>
              <a:t>데이터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4752" y="2860209"/>
            <a:ext cx="123825" cy="1238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4752" y="3317409"/>
            <a:ext cx="123825" cy="1238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4752" y="3774609"/>
            <a:ext cx="123825" cy="1238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84402" y="1611581"/>
            <a:ext cx="16087090" cy="288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2.2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전처리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600" b="1" spc="-254" dirty="0">
                <a:solidFill>
                  <a:srgbClr val="0E138C"/>
                </a:solidFill>
                <a:latin typeface="UnDinaru"/>
                <a:cs typeface="UnDinaru"/>
              </a:rPr>
              <a:t>감정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-265" dirty="0">
                <a:solidFill>
                  <a:srgbClr val="0E138C"/>
                </a:solidFill>
                <a:latin typeface="UnDinaru"/>
                <a:cs typeface="UnDinaru"/>
              </a:rPr>
              <a:t>레이블</a:t>
            </a:r>
            <a:r>
              <a:rPr sz="2600" b="1" spc="-4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-290" dirty="0">
                <a:solidFill>
                  <a:srgbClr val="0E138C"/>
                </a:solidFill>
                <a:latin typeface="UnDinaru"/>
                <a:cs typeface="UnDinaru"/>
              </a:rPr>
              <a:t>전처리</a:t>
            </a:r>
            <a:endParaRPr sz="2600">
              <a:latin typeface="UnDinaru"/>
              <a:cs typeface="UnDinaru"/>
            </a:endParaRPr>
          </a:p>
          <a:p>
            <a:pPr marL="573405" marR="2044064">
              <a:lnSpc>
                <a:spcPct val="115399"/>
              </a:lnSpc>
            </a:pPr>
            <a:r>
              <a:rPr sz="26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1번~5번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label과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세기를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곱한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후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더하여</a:t>
            </a:r>
            <a:r>
              <a:rPr sz="26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가장</a:t>
            </a:r>
            <a:r>
              <a:rPr sz="2600" u="heavy" spc="-9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2600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감정</a:t>
            </a:r>
            <a:r>
              <a:rPr sz="2600" u="heavy" spc="-8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2600" u="heavy" spc="-2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세기가</a:t>
            </a:r>
            <a:r>
              <a:rPr sz="2600" u="heavy" spc="-9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2600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큰</a:t>
            </a:r>
            <a:r>
              <a:rPr sz="2600" u="heavy" spc="-9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2600" u="heavy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감정</a:t>
            </a:r>
            <a:r>
              <a:rPr sz="2600" u="heavy" spc="-85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2600" u="heavy" spc="-30" dirty="0">
                <a:solidFill>
                  <a:srgbClr val="0E138C"/>
                </a:solidFill>
                <a:uFill>
                  <a:solidFill>
                    <a:srgbClr val="0E138C"/>
                  </a:solidFill>
                </a:uFill>
                <a:latin typeface="Noto Sans CJK JP Regular"/>
                <a:cs typeface="Noto Sans CJK JP Regular"/>
              </a:rPr>
              <a:t>label</a:t>
            </a:r>
            <a:r>
              <a:rPr sz="2600" u="none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을</a:t>
            </a:r>
            <a:r>
              <a:rPr sz="2600" u="none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</a:t>
            </a:r>
            <a:r>
              <a:rPr sz="2600" u="none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label로</a:t>
            </a:r>
            <a:r>
              <a:rPr sz="2600" u="none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설정 </a:t>
            </a:r>
            <a:r>
              <a:rPr sz="2600" u="none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</a:t>
            </a:r>
            <a:r>
              <a:rPr sz="2600" u="none" spc="-1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세기가</a:t>
            </a:r>
            <a:r>
              <a:rPr sz="2600" u="none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동일할</a:t>
            </a:r>
            <a:r>
              <a:rPr sz="2600" u="none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경우,</a:t>
            </a:r>
            <a:r>
              <a:rPr sz="2600" u="none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5개의</a:t>
            </a:r>
            <a:r>
              <a:rPr sz="2600" u="none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</a:t>
            </a:r>
            <a:r>
              <a:rPr sz="2600" u="none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중에서</a:t>
            </a:r>
            <a:r>
              <a:rPr sz="2600" u="none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가장</a:t>
            </a:r>
            <a:r>
              <a:rPr sz="2600" u="none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많이</a:t>
            </a:r>
            <a:r>
              <a:rPr sz="2600" u="none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등장한</a:t>
            </a:r>
            <a:r>
              <a:rPr sz="2600" u="none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감정에</a:t>
            </a:r>
            <a:r>
              <a:rPr sz="2600" u="none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우선순위를</a:t>
            </a:r>
            <a:r>
              <a:rPr sz="2600" u="none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부여하여</a:t>
            </a:r>
            <a:r>
              <a:rPr sz="2600" u="none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u="none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결정</a:t>
            </a:r>
            <a:endParaRPr sz="2600">
              <a:latin typeface="Noto Sans CJK JP Regular"/>
              <a:cs typeface="Noto Sans CJK JP Regular"/>
            </a:endParaRPr>
          </a:p>
          <a:p>
            <a:pPr marL="573405" marR="5080">
              <a:lnSpc>
                <a:spcPct val="115399"/>
              </a:lnSpc>
            </a:pP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전체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7가지</a:t>
            </a:r>
            <a:r>
              <a:rPr sz="26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중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인간이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선천적으로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느끼는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기본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정서를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가장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뚜렷하게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나타내는</a:t>
            </a:r>
            <a:r>
              <a:rPr sz="26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4개의</a:t>
            </a:r>
            <a:r>
              <a:rPr sz="26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감정(</a:t>
            </a:r>
            <a:r>
              <a:rPr sz="2600" b="1" spc="50" dirty="0">
                <a:solidFill>
                  <a:srgbClr val="0E138C"/>
                </a:solidFill>
                <a:latin typeface="UnDinaru"/>
                <a:cs typeface="UnDinaru"/>
              </a:rPr>
              <a:t>sadness,</a:t>
            </a:r>
            <a:r>
              <a:rPr sz="2600" b="1" spc="-13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110" dirty="0">
                <a:solidFill>
                  <a:srgbClr val="0E138C"/>
                </a:solidFill>
                <a:latin typeface="UnDinaru"/>
                <a:cs typeface="UnDinaru"/>
              </a:rPr>
              <a:t>happiness, </a:t>
            </a:r>
            <a:r>
              <a:rPr sz="2600" b="1" spc="185" dirty="0">
                <a:solidFill>
                  <a:srgbClr val="0E138C"/>
                </a:solidFill>
                <a:latin typeface="UnDinaru"/>
                <a:cs typeface="UnDinaru"/>
              </a:rPr>
              <a:t>neutral,</a:t>
            </a:r>
            <a:r>
              <a:rPr sz="26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600" b="1" spc="100" dirty="0">
                <a:solidFill>
                  <a:srgbClr val="0E138C"/>
                </a:solidFill>
                <a:latin typeface="UnDinaru"/>
                <a:cs typeface="UnDinaru"/>
              </a:rPr>
              <a:t>angry</a:t>
            </a:r>
            <a:r>
              <a:rPr sz="2600" spc="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)만</a:t>
            </a:r>
            <a:r>
              <a:rPr sz="2600" spc="-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</a:t>
            </a:r>
            <a:endParaRPr sz="2600">
              <a:latin typeface="Noto Sans CJK JP Regular"/>
              <a:cs typeface="Noto Sans CJK JP Regular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4091" y="5259902"/>
            <a:ext cx="9142730" cy="4229100"/>
            <a:chOff x="474091" y="5259902"/>
            <a:chExt cx="9142730" cy="42291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000" y="5259902"/>
              <a:ext cx="9067799" cy="422906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2191" y="5332370"/>
              <a:ext cx="9066530" cy="353060"/>
            </a:xfrm>
            <a:custGeom>
              <a:avLst/>
              <a:gdLst/>
              <a:ahLst/>
              <a:cxnLst/>
              <a:rect l="l" t="t" r="r" b="b"/>
              <a:pathLst>
                <a:path w="9066530" h="353060">
                  <a:moveTo>
                    <a:pt x="0" y="0"/>
                  </a:moveTo>
                  <a:lnTo>
                    <a:pt x="9066314" y="0"/>
                  </a:lnTo>
                  <a:lnTo>
                    <a:pt x="9066314" y="352722"/>
                  </a:lnTo>
                  <a:lnTo>
                    <a:pt x="0" y="352722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5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225675"/>
            </a:xfrm>
            <a:custGeom>
              <a:avLst/>
              <a:gdLst/>
              <a:ahLst/>
              <a:cxnLst/>
              <a:rect l="l" t="t" r="r" b="b"/>
              <a:pathLst>
                <a:path w="18288000" h="2225675">
                  <a:moveTo>
                    <a:pt x="0" y="2225680"/>
                  </a:moveTo>
                  <a:lnTo>
                    <a:pt x="18288000" y="222568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222568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25680"/>
              <a:ext cx="18288000" cy="8061325"/>
            </a:xfrm>
            <a:custGeom>
              <a:avLst/>
              <a:gdLst/>
              <a:ahLst/>
              <a:cxnLst/>
              <a:rect l="l" t="t" r="r" b="b"/>
              <a:pathLst>
                <a:path w="18288000" h="8061325">
                  <a:moveTo>
                    <a:pt x="0" y="0"/>
                  </a:moveTo>
                  <a:lnTo>
                    <a:pt x="18288000" y="0"/>
                  </a:lnTo>
                  <a:lnTo>
                    <a:pt x="18288000" y="8061311"/>
                  </a:lnTo>
                  <a:lnTo>
                    <a:pt x="0" y="8061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559" y="3575730"/>
            <a:ext cx="1341120" cy="903605"/>
          </a:xfrm>
          <a:prstGeom prst="rect">
            <a:avLst/>
          </a:prstGeom>
          <a:solidFill>
            <a:srgbClr val="D0E67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</a:pPr>
            <a:r>
              <a:rPr sz="20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Text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8166" y="3575730"/>
            <a:ext cx="1551940" cy="892810"/>
          </a:xfrm>
          <a:prstGeom prst="rect">
            <a:avLst/>
          </a:prstGeom>
          <a:solidFill>
            <a:srgbClr val="EDF1F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403860">
              <a:lnSpc>
                <a:spcPct val="100000"/>
              </a:lnSpc>
            </a:pP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model</a:t>
            </a:r>
            <a:endParaRPr sz="2000">
              <a:latin typeface="Noto Sans CJK JP Regular"/>
              <a:cs typeface="Noto Sans CJK JP 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34742" y="3116214"/>
            <a:ext cx="3533775" cy="1809750"/>
            <a:chOff x="2634742" y="3116214"/>
            <a:chExt cx="3533775" cy="1809750"/>
          </a:xfrm>
        </p:grpSpPr>
        <p:sp>
          <p:nvSpPr>
            <p:cNvPr id="9" name="object 9"/>
            <p:cNvSpPr/>
            <p:nvPr/>
          </p:nvSpPr>
          <p:spPr>
            <a:xfrm>
              <a:off x="5701832" y="3192414"/>
              <a:ext cx="430530" cy="346075"/>
            </a:xfrm>
            <a:custGeom>
              <a:avLst/>
              <a:gdLst/>
              <a:ahLst/>
              <a:cxnLst/>
              <a:rect l="l" t="t" r="r" b="b"/>
              <a:pathLst>
                <a:path w="430529" h="346075">
                  <a:moveTo>
                    <a:pt x="0" y="345947"/>
                  </a:moveTo>
                  <a:lnTo>
                    <a:pt x="430401" y="345947"/>
                  </a:lnTo>
                  <a:lnTo>
                    <a:pt x="430401" y="0"/>
                  </a:lnTo>
                  <a:lnTo>
                    <a:pt x="0" y="0"/>
                  </a:lnTo>
                  <a:lnTo>
                    <a:pt x="0" y="34594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3732" y="3154314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1832" y="3614561"/>
              <a:ext cx="430530" cy="350520"/>
            </a:xfrm>
            <a:custGeom>
              <a:avLst/>
              <a:gdLst/>
              <a:ahLst/>
              <a:cxnLst/>
              <a:rect l="l" t="t" r="r" b="b"/>
              <a:pathLst>
                <a:path w="430529" h="350520">
                  <a:moveTo>
                    <a:pt x="0" y="350246"/>
                  </a:moveTo>
                  <a:lnTo>
                    <a:pt x="430401" y="350246"/>
                  </a:lnTo>
                  <a:lnTo>
                    <a:pt x="430401" y="0"/>
                  </a:lnTo>
                  <a:lnTo>
                    <a:pt x="0" y="0"/>
                  </a:lnTo>
                  <a:lnTo>
                    <a:pt x="0" y="350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63732" y="3576461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1832" y="4041007"/>
              <a:ext cx="430530" cy="351155"/>
            </a:xfrm>
            <a:custGeom>
              <a:avLst/>
              <a:gdLst/>
              <a:ahLst/>
              <a:cxnLst/>
              <a:rect l="l" t="t" r="r" b="b"/>
              <a:pathLst>
                <a:path w="430529" h="351154">
                  <a:moveTo>
                    <a:pt x="0" y="351129"/>
                  </a:moveTo>
                  <a:lnTo>
                    <a:pt x="430401" y="351129"/>
                  </a:lnTo>
                  <a:lnTo>
                    <a:pt x="430401" y="0"/>
                  </a:lnTo>
                  <a:lnTo>
                    <a:pt x="0" y="0"/>
                  </a:lnTo>
                  <a:lnTo>
                    <a:pt x="0" y="35112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3732" y="4002907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01832" y="4468337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29" h="423545">
                  <a:moveTo>
                    <a:pt x="0" y="423223"/>
                  </a:moveTo>
                  <a:lnTo>
                    <a:pt x="430401" y="423223"/>
                  </a:lnTo>
                  <a:lnTo>
                    <a:pt x="430401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63732" y="4430237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25659" y="4034149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577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8711" y="3957949"/>
              <a:ext cx="114300" cy="152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53792" y="4022149"/>
              <a:ext cx="675640" cy="5715"/>
            </a:xfrm>
            <a:custGeom>
              <a:avLst/>
              <a:gdLst/>
              <a:ahLst/>
              <a:cxnLst/>
              <a:rect l="l" t="t" r="r" b="b"/>
              <a:pathLst>
                <a:path w="675639" h="5714">
                  <a:moveTo>
                    <a:pt x="0" y="5172"/>
                  </a:moveTo>
                  <a:lnTo>
                    <a:pt x="675337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52494" y="3965584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5" h="114300">
                  <a:moveTo>
                    <a:pt x="0" y="0"/>
                  </a:moveTo>
                  <a:lnTo>
                    <a:pt x="76635" y="56564"/>
                  </a:lnTo>
                  <a:lnTo>
                    <a:pt x="875" y="114296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87116" y="3575730"/>
            <a:ext cx="1341120" cy="903605"/>
          </a:xfrm>
          <a:prstGeom prst="rect">
            <a:avLst/>
          </a:prstGeom>
          <a:solidFill>
            <a:srgbClr val="F59E5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Audio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21748" y="3575730"/>
            <a:ext cx="1551940" cy="892810"/>
          </a:xfrm>
          <a:prstGeom prst="rect">
            <a:avLst/>
          </a:prstGeom>
          <a:solidFill>
            <a:srgbClr val="EDF1F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403860">
              <a:lnSpc>
                <a:spcPct val="100000"/>
              </a:lnSpc>
            </a:pP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model</a:t>
            </a:r>
            <a:endParaRPr sz="2000">
              <a:latin typeface="Noto Sans CJK JP Regular"/>
              <a:cs typeface="Noto Sans CJK JP Regular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90600" y="2655898"/>
            <a:ext cx="11551920" cy="3124200"/>
            <a:chOff x="990600" y="2655898"/>
            <a:chExt cx="11551920" cy="3124200"/>
          </a:xfrm>
        </p:grpSpPr>
        <p:sp>
          <p:nvSpPr>
            <p:cNvPr id="24" name="object 24"/>
            <p:cNvSpPr/>
            <p:nvPr/>
          </p:nvSpPr>
          <p:spPr>
            <a:xfrm>
              <a:off x="12075414" y="3192414"/>
              <a:ext cx="430530" cy="346075"/>
            </a:xfrm>
            <a:custGeom>
              <a:avLst/>
              <a:gdLst/>
              <a:ahLst/>
              <a:cxnLst/>
              <a:rect l="l" t="t" r="r" b="b"/>
              <a:pathLst>
                <a:path w="430529" h="346075">
                  <a:moveTo>
                    <a:pt x="0" y="345947"/>
                  </a:moveTo>
                  <a:lnTo>
                    <a:pt x="430370" y="345947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34594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037314" y="3154314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82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075414" y="3614561"/>
              <a:ext cx="430530" cy="344805"/>
            </a:xfrm>
            <a:custGeom>
              <a:avLst/>
              <a:gdLst/>
              <a:ahLst/>
              <a:cxnLst/>
              <a:rect l="l" t="t" r="r" b="b"/>
              <a:pathLst>
                <a:path w="430529" h="344804">
                  <a:moveTo>
                    <a:pt x="0" y="344790"/>
                  </a:moveTo>
                  <a:lnTo>
                    <a:pt x="430370" y="344790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3447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37314" y="3576461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82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75414" y="4458796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29" h="423545">
                  <a:moveTo>
                    <a:pt x="0" y="423223"/>
                  </a:moveTo>
                  <a:lnTo>
                    <a:pt x="430370" y="423223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37314" y="4420696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75414" y="4035551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29" h="423545">
                  <a:moveTo>
                    <a:pt x="0" y="423223"/>
                  </a:moveTo>
                  <a:lnTo>
                    <a:pt x="430370" y="423223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37314" y="3997451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82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299240" y="4034149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577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32293" y="3957949"/>
              <a:ext cx="114300" cy="1524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027346" y="4022149"/>
              <a:ext cx="675640" cy="5715"/>
            </a:xfrm>
            <a:custGeom>
              <a:avLst/>
              <a:gdLst/>
              <a:ahLst/>
              <a:cxnLst/>
              <a:rect l="l" t="t" r="r" b="b"/>
              <a:pathLst>
                <a:path w="675640" h="5714">
                  <a:moveTo>
                    <a:pt x="0" y="5172"/>
                  </a:moveTo>
                  <a:lnTo>
                    <a:pt x="675337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26048" y="3965584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35" y="56564"/>
                  </a:lnTo>
                  <a:lnTo>
                    <a:pt x="875" y="114296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9650" y="2674948"/>
              <a:ext cx="5782310" cy="3086100"/>
            </a:xfrm>
            <a:custGeom>
              <a:avLst/>
              <a:gdLst/>
              <a:ahLst/>
              <a:cxnLst/>
              <a:rect l="l" t="t" r="r" b="b"/>
              <a:pathLst>
                <a:path w="5782309" h="3086100">
                  <a:moveTo>
                    <a:pt x="0" y="0"/>
                  </a:moveTo>
                  <a:lnTo>
                    <a:pt x="5781690" y="0"/>
                  </a:lnTo>
                </a:path>
                <a:path w="5782309" h="3086100">
                  <a:moveTo>
                    <a:pt x="0" y="308606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184402" y="1611581"/>
            <a:ext cx="249110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3.1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전체</a:t>
            </a:r>
            <a:r>
              <a:rPr sz="24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파이프라인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32618" y="5019738"/>
            <a:ext cx="1330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text</a:t>
            </a:r>
            <a:r>
              <a:rPr sz="20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output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02915" y="5019738"/>
            <a:ext cx="1536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audio</a:t>
            </a:r>
            <a:r>
              <a:rPr sz="20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output</a:t>
            </a:r>
            <a:endParaRPr sz="2000">
              <a:latin typeface="Noto Sans CJK JP Regular"/>
              <a:cs typeface="Noto Sans CJK JP Regular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84176" y="2655917"/>
            <a:ext cx="5801360" cy="6081395"/>
            <a:chOff x="7384176" y="2655917"/>
            <a:chExt cx="5801360" cy="6081395"/>
          </a:xfrm>
        </p:grpSpPr>
        <p:sp>
          <p:nvSpPr>
            <p:cNvPr id="42" name="object 42"/>
            <p:cNvSpPr/>
            <p:nvPr/>
          </p:nvSpPr>
          <p:spPr>
            <a:xfrm>
              <a:off x="7403226" y="2674967"/>
              <a:ext cx="5763260" cy="3086100"/>
            </a:xfrm>
            <a:custGeom>
              <a:avLst/>
              <a:gdLst/>
              <a:ahLst/>
              <a:cxnLst/>
              <a:rect l="l" t="t" r="r" b="b"/>
              <a:pathLst>
                <a:path w="5763259" h="3086100">
                  <a:moveTo>
                    <a:pt x="0" y="0"/>
                  </a:moveTo>
                  <a:lnTo>
                    <a:pt x="5762777" y="0"/>
                  </a:lnTo>
                  <a:lnTo>
                    <a:pt x="5762777" y="3086042"/>
                  </a:lnTo>
                  <a:lnTo>
                    <a:pt x="0" y="308604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970088" y="7003663"/>
              <a:ext cx="430530" cy="346075"/>
            </a:xfrm>
            <a:custGeom>
              <a:avLst/>
              <a:gdLst/>
              <a:ahLst/>
              <a:cxnLst/>
              <a:rect l="l" t="t" r="r" b="b"/>
              <a:pathLst>
                <a:path w="430529" h="346075">
                  <a:moveTo>
                    <a:pt x="0" y="345948"/>
                  </a:moveTo>
                  <a:lnTo>
                    <a:pt x="430400" y="345948"/>
                  </a:lnTo>
                  <a:lnTo>
                    <a:pt x="430400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31988" y="6965563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70088" y="7425811"/>
              <a:ext cx="430530" cy="350520"/>
            </a:xfrm>
            <a:custGeom>
              <a:avLst/>
              <a:gdLst/>
              <a:ahLst/>
              <a:cxnLst/>
              <a:rect l="l" t="t" r="r" b="b"/>
              <a:pathLst>
                <a:path w="430529" h="350520">
                  <a:moveTo>
                    <a:pt x="0" y="350245"/>
                  </a:moveTo>
                  <a:lnTo>
                    <a:pt x="430400" y="350245"/>
                  </a:lnTo>
                  <a:lnTo>
                    <a:pt x="430400" y="0"/>
                  </a:lnTo>
                  <a:lnTo>
                    <a:pt x="0" y="0"/>
                  </a:lnTo>
                  <a:lnTo>
                    <a:pt x="0" y="350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31988" y="7387711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970088" y="7852257"/>
              <a:ext cx="430530" cy="351155"/>
            </a:xfrm>
            <a:custGeom>
              <a:avLst/>
              <a:gdLst/>
              <a:ahLst/>
              <a:cxnLst/>
              <a:rect l="l" t="t" r="r" b="b"/>
              <a:pathLst>
                <a:path w="430529" h="351154">
                  <a:moveTo>
                    <a:pt x="0" y="351129"/>
                  </a:moveTo>
                  <a:lnTo>
                    <a:pt x="430400" y="351129"/>
                  </a:lnTo>
                  <a:lnTo>
                    <a:pt x="430400" y="0"/>
                  </a:lnTo>
                  <a:lnTo>
                    <a:pt x="0" y="0"/>
                  </a:lnTo>
                  <a:lnTo>
                    <a:pt x="0" y="35112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931988" y="7814157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970088" y="8279586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29" h="423545">
                  <a:moveTo>
                    <a:pt x="0" y="423223"/>
                  </a:moveTo>
                  <a:lnTo>
                    <a:pt x="430400" y="423223"/>
                  </a:lnTo>
                  <a:lnTo>
                    <a:pt x="43040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931988" y="8241486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500873" y="8830988"/>
            <a:ext cx="1330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text</a:t>
            </a:r>
            <a:r>
              <a:rPr sz="20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output</a:t>
            </a:r>
            <a:endParaRPr sz="2000">
              <a:latin typeface="Noto Sans CJK JP Regular"/>
              <a:cs typeface="Noto Sans CJK JP Regular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2540996" y="6927463"/>
            <a:ext cx="2219960" cy="1811655"/>
            <a:chOff x="12540996" y="6927463"/>
            <a:chExt cx="2219960" cy="1811655"/>
          </a:xfrm>
        </p:grpSpPr>
        <p:sp>
          <p:nvSpPr>
            <p:cNvPr id="53" name="object 53"/>
            <p:cNvSpPr/>
            <p:nvPr/>
          </p:nvSpPr>
          <p:spPr>
            <a:xfrm>
              <a:off x="12617196" y="7003663"/>
              <a:ext cx="430530" cy="346075"/>
            </a:xfrm>
            <a:custGeom>
              <a:avLst/>
              <a:gdLst/>
              <a:ahLst/>
              <a:cxnLst/>
              <a:rect l="l" t="t" r="r" b="b"/>
              <a:pathLst>
                <a:path w="430530" h="346075">
                  <a:moveTo>
                    <a:pt x="0" y="345948"/>
                  </a:moveTo>
                  <a:lnTo>
                    <a:pt x="430370" y="345948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579096" y="6965563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617196" y="7425811"/>
              <a:ext cx="430530" cy="344805"/>
            </a:xfrm>
            <a:custGeom>
              <a:avLst/>
              <a:gdLst/>
              <a:ahLst/>
              <a:cxnLst/>
              <a:rect l="l" t="t" r="r" b="b"/>
              <a:pathLst>
                <a:path w="430530" h="344804">
                  <a:moveTo>
                    <a:pt x="0" y="344789"/>
                  </a:moveTo>
                  <a:lnTo>
                    <a:pt x="430370" y="344789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34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579096" y="7387711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617196" y="8270076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30" h="423545">
                  <a:moveTo>
                    <a:pt x="0" y="423223"/>
                  </a:moveTo>
                  <a:lnTo>
                    <a:pt x="430370" y="423223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579096" y="8231976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617196" y="7846801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30" h="423545">
                  <a:moveTo>
                    <a:pt x="0" y="423223"/>
                  </a:moveTo>
                  <a:lnTo>
                    <a:pt x="430370" y="423223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579096" y="7808701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293809" y="8281659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30" h="423545">
                  <a:moveTo>
                    <a:pt x="0" y="423223"/>
                  </a:moveTo>
                  <a:lnTo>
                    <a:pt x="430370" y="423223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255709" y="8279103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66678" y="0"/>
                  </a:lnTo>
                </a:path>
              </a:pathLst>
            </a:custGeom>
            <a:ln w="5111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255709" y="8243559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255709" y="7388778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293809" y="7853323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30" h="423545">
                  <a:moveTo>
                    <a:pt x="0" y="423223"/>
                  </a:moveTo>
                  <a:lnTo>
                    <a:pt x="430370" y="423223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255709" y="7815223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8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293809" y="7003663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30" h="423545">
                  <a:moveTo>
                    <a:pt x="0" y="423223"/>
                  </a:moveTo>
                  <a:lnTo>
                    <a:pt x="430370" y="423223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255709" y="6965563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8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044697" y="8755717"/>
            <a:ext cx="316674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736089" algn="l"/>
              </a:tabLst>
            </a:pPr>
            <a:r>
              <a:rPr sz="20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audio</a:t>
            </a:r>
            <a:r>
              <a:rPr sz="20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output</a:t>
            </a:r>
            <a:r>
              <a:rPr sz="20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	</a:t>
            </a: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multi</a:t>
            </a:r>
            <a:r>
              <a:rPr sz="2000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modal</a:t>
            </a:r>
            <a:endParaRPr sz="2000">
              <a:latin typeface="Noto Sans CJK JP Regular"/>
              <a:cs typeface="Noto Sans CJK JP Regular"/>
            </a:endParaRPr>
          </a:p>
          <a:p>
            <a:pPr marL="2047875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output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264261" y="6161104"/>
            <a:ext cx="5154930" cy="3630295"/>
          </a:xfrm>
          <a:custGeom>
            <a:avLst/>
            <a:gdLst/>
            <a:ahLst/>
            <a:cxnLst/>
            <a:rect l="l" t="t" r="r" b="b"/>
            <a:pathLst>
              <a:path w="5154930" h="3630295">
                <a:moveTo>
                  <a:pt x="0" y="0"/>
                </a:moveTo>
                <a:lnTo>
                  <a:pt x="5154815" y="0"/>
                </a:lnTo>
                <a:lnTo>
                  <a:pt x="5154815" y="3630187"/>
                </a:lnTo>
                <a:lnTo>
                  <a:pt x="0" y="363018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2135901" y="6376646"/>
            <a:ext cx="1200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20" dirty="0">
                <a:solidFill>
                  <a:srgbClr val="0E138C"/>
                </a:solidFill>
                <a:latin typeface="UnDinaru"/>
                <a:cs typeface="UnDinaru"/>
              </a:rPr>
              <a:t>Ensemble</a:t>
            </a:r>
            <a:endParaRPr sz="2000">
              <a:latin typeface="UnDinaru"/>
              <a:cs typeface="UnDinaru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5483741" y="7458699"/>
            <a:ext cx="1590040" cy="595630"/>
            <a:chOff x="15483741" y="7458699"/>
            <a:chExt cx="1590040" cy="595630"/>
          </a:xfrm>
        </p:grpSpPr>
        <p:sp>
          <p:nvSpPr>
            <p:cNvPr id="73" name="object 73"/>
            <p:cNvSpPr/>
            <p:nvPr/>
          </p:nvSpPr>
          <p:spPr>
            <a:xfrm>
              <a:off x="15502791" y="7977112"/>
              <a:ext cx="675640" cy="5715"/>
            </a:xfrm>
            <a:custGeom>
              <a:avLst/>
              <a:gdLst/>
              <a:ahLst/>
              <a:cxnLst/>
              <a:rect l="l" t="t" r="r" b="b"/>
              <a:pathLst>
                <a:path w="675640" h="5715">
                  <a:moveTo>
                    <a:pt x="0" y="5172"/>
                  </a:moveTo>
                  <a:lnTo>
                    <a:pt x="675337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101493" y="7920547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35" y="56564"/>
                  </a:lnTo>
                  <a:lnTo>
                    <a:pt x="875" y="114296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606966" y="7534899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30" h="423545">
                  <a:moveTo>
                    <a:pt x="0" y="423223"/>
                  </a:moveTo>
                  <a:lnTo>
                    <a:pt x="430370" y="423223"/>
                  </a:lnTo>
                  <a:lnTo>
                    <a:pt x="43037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568866" y="7496799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8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6194828" y="8026727"/>
            <a:ext cx="12160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775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emotion </a:t>
            </a:r>
            <a:r>
              <a:rPr sz="20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prediction</a:t>
            </a:r>
            <a:endParaRPr sz="2000">
              <a:latin typeface="Noto Sans CJK JP Regular"/>
              <a:cs typeface="Noto Sans CJK JP Regular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759067" y="7268931"/>
            <a:ext cx="664210" cy="1148080"/>
            <a:chOff x="3759067" y="7268931"/>
            <a:chExt cx="664210" cy="1148080"/>
          </a:xfrm>
        </p:grpSpPr>
        <p:sp>
          <p:nvSpPr>
            <p:cNvPr id="79" name="object 79"/>
            <p:cNvSpPr/>
            <p:nvPr/>
          </p:nvSpPr>
          <p:spPr>
            <a:xfrm>
              <a:off x="3778148" y="7796052"/>
              <a:ext cx="626110" cy="0"/>
            </a:xfrm>
            <a:custGeom>
              <a:avLst/>
              <a:gdLst/>
              <a:ahLst/>
              <a:cxnLst/>
              <a:rect l="l" t="t" r="r" b="b"/>
              <a:pathLst>
                <a:path w="626110">
                  <a:moveTo>
                    <a:pt x="0" y="0"/>
                  </a:moveTo>
                  <a:lnTo>
                    <a:pt x="625612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27560" y="773890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200" y="57149"/>
                  </a:lnTo>
                  <a:lnTo>
                    <a:pt x="0" y="114299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78117" y="7287981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0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398260" y="6881286"/>
            <a:ext cx="1713230" cy="851535"/>
          </a:xfrm>
          <a:prstGeom prst="rect">
            <a:avLst/>
          </a:prstGeom>
          <a:solidFill>
            <a:srgbClr val="D0E675"/>
          </a:solidFill>
        </p:spPr>
        <p:txBody>
          <a:bodyPr vert="horz" wrap="square" lIns="0" tIns="279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sz="20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Text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87339" y="7953389"/>
            <a:ext cx="1713230" cy="851535"/>
          </a:xfrm>
          <a:prstGeom prst="rect">
            <a:avLst/>
          </a:prstGeom>
          <a:solidFill>
            <a:srgbClr val="F59E50"/>
          </a:solidFill>
        </p:spPr>
        <p:txBody>
          <a:bodyPr vert="horz" wrap="square" lIns="0" tIns="27940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2200"/>
              </a:spcBef>
            </a:pP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Audio</a:t>
            </a:r>
            <a:endParaRPr sz="2000">
              <a:latin typeface="Noto Sans CJK JP Regular"/>
              <a:cs typeface="Noto Sans CJK JP Regular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081445" y="7287950"/>
            <a:ext cx="2767330" cy="1110615"/>
            <a:chOff x="3081445" y="7287950"/>
            <a:chExt cx="2767330" cy="1110615"/>
          </a:xfrm>
        </p:grpSpPr>
        <p:sp>
          <p:nvSpPr>
            <p:cNvPr id="85" name="object 85"/>
            <p:cNvSpPr/>
            <p:nvPr/>
          </p:nvSpPr>
          <p:spPr>
            <a:xfrm>
              <a:off x="3111398" y="7307000"/>
              <a:ext cx="666750" cy="0"/>
            </a:xfrm>
            <a:custGeom>
              <a:avLst/>
              <a:gdLst/>
              <a:ahLst/>
              <a:cxnLst/>
              <a:rect l="l" t="t" r="r" b="b"/>
              <a:pathLst>
                <a:path w="666750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00495" y="8378774"/>
              <a:ext cx="678180" cy="635"/>
            </a:xfrm>
            <a:custGeom>
              <a:avLst/>
              <a:gdLst/>
              <a:ahLst/>
              <a:cxnLst/>
              <a:rect l="l" t="t" r="r" b="b"/>
              <a:pathLst>
                <a:path w="678179" h="634">
                  <a:moveTo>
                    <a:pt x="0" y="329"/>
                  </a:moveTo>
                  <a:lnTo>
                    <a:pt x="677669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05039" y="7799587"/>
              <a:ext cx="539115" cy="0"/>
            </a:xfrm>
            <a:custGeom>
              <a:avLst/>
              <a:gdLst/>
              <a:ahLst/>
              <a:cxnLst/>
              <a:rect l="l" t="t" r="r" b="b"/>
              <a:pathLst>
                <a:path w="539114">
                  <a:moveTo>
                    <a:pt x="0" y="0"/>
                  </a:moveTo>
                  <a:lnTo>
                    <a:pt x="538900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4414" y="7723387"/>
              <a:ext cx="114300" cy="152400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5848715" y="7341808"/>
            <a:ext cx="1894839" cy="966469"/>
          </a:xfrm>
          <a:prstGeom prst="rect">
            <a:avLst/>
          </a:prstGeom>
          <a:solidFill>
            <a:srgbClr val="EDF1F5"/>
          </a:solidFill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</a:pP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model</a:t>
            </a:r>
            <a:endParaRPr sz="2000">
              <a:latin typeface="Noto Sans CJK JP Regular"/>
              <a:cs typeface="Noto Sans CJK JP Regular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432340" y="6441490"/>
            <a:ext cx="4544695" cy="2709545"/>
            <a:chOff x="4432340" y="6441490"/>
            <a:chExt cx="4544695" cy="2709545"/>
          </a:xfrm>
        </p:grpSpPr>
        <p:sp>
          <p:nvSpPr>
            <p:cNvPr id="91" name="object 91"/>
            <p:cNvSpPr/>
            <p:nvPr/>
          </p:nvSpPr>
          <p:spPr>
            <a:xfrm>
              <a:off x="8509894" y="8276447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29" h="423545">
                  <a:moveTo>
                    <a:pt x="0" y="423223"/>
                  </a:moveTo>
                  <a:lnTo>
                    <a:pt x="430400" y="423223"/>
                  </a:lnTo>
                  <a:lnTo>
                    <a:pt x="43040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471794" y="827387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66679" y="0"/>
                  </a:lnTo>
                </a:path>
              </a:pathLst>
            </a:custGeom>
            <a:ln w="5142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471794" y="8238347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471794" y="7383566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509894" y="7848081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29" h="423545">
                  <a:moveTo>
                    <a:pt x="0" y="423223"/>
                  </a:moveTo>
                  <a:lnTo>
                    <a:pt x="430400" y="423223"/>
                  </a:lnTo>
                  <a:lnTo>
                    <a:pt x="43040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471794" y="7809981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509894" y="6998451"/>
              <a:ext cx="430530" cy="423545"/>
            </a:xfrm>
            <a:custGeom>
              <a:avLst/>
              <a:gdLst/>
              <a:ahLst/>
              <a:cxnLst/>
              <a:rect l="l" t="t" r="r" b="b"/>
              <a:pathLst>
                <a:path w="430529" h="423545">
                  <a:moveTo>
                    <a:pt x="0" y="423223"/>
                  </a:moveTo>
                  <a:lnTo>
                    <a:pt x="430400" y="423223"/>
                  </a:lnTo>
                  <a:lnTo>
                    <a:pt x="430400" y="0"/>
                  </a:lnTo>
                  <a:lnTo>
                    <a:pt x="0" y="0"/>
                  </a:lnTo>
                  <a:lnTo>
                    <a:pt x="0" y="42322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71794" y="6960351"/>
              <a:ext cx="466725" cy="457200"/>
            </a:xfrm>
            <a:custGeom>
              <a:avLst/>
              <a:gdLst/>
              <a:ahLst/>
              <a:cxnLst/>
              <a:rect l="l" t="t" r="r" b="b"/>
              <a:pathLst>
                <a:path w="466725" h="457200">
                  <a:moveTo>
                    <a:pt x="0" y="0"/>
                  </a:moveTo>
                  <a:lnTo>
                    <a:pt x="466679" y="0"/>
                  </a:lnTo>
                </a:path>
                <a:path w="466725" h="4572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771820" y="7846587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0" y="0"/>
                  </a:moveTo>
                  <a:lnTo>
                    <a:pt x="542577" y="0"/>
                  </a:lnTo>
                </a:path>
              </a:pathLst>
            </a:custGeom>
            <a:ln w="38100">
              <a:solidFill>
                <a:srgbClr val="0E1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873" y="7770387"/>
              <a:ext cx="114300" cy="15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4432340" y="6441490"/>
              <a:ext cx="782320" cy="2709545"/>
            </a:xfrm>
            <a:custGeom>
              <a:avLst/>
              <a:gdLst/>
              <a:ahLst/>
              <a:cxnLst/>
              <a:rect l="l" t="t" r="r" b="b"/>
              <a:pathLst>
                <a:path w="782320" h="2709545">
                  <a:moveTo>
                    <a:pt x="606247" y="2709123"/>
                  </a:moveTo>
                  <a:lnTo>
                    <a:pt x="175960" y="2709123"/>
                  </a:lnTo>
                  <a:lnTo>
                    <a:pt x="141475" y="2705712"/>
                  </a:lnTo>
                  <a:lnTo>
                    <a:pt x="78345" y="2679561"/>
                  </a:lnTo>
                  <a:lnTo>
                    <a:pt x="29562" y="2630790"/>
                  </a:lnTo>
                  <a:lnTo>
                    <a:pt x="3411" y="2567651"/>
                  </a:lnTo>
                  <a:lnTo>
                    <a:pt x="0" y="2533163"/>
                  </a:lnTo>
                  <a:lnTo>
                    <a:pt x="0" y="175990"/>
                  </a:lnTo>
                  <a:lnTo>
                    <a:pt x="13392" y="108634"/>
                  </a:lnTo>
                  <a:lnTo>
                    <a:pt x="51541" y="51541"/>
                  </a:lnTo>
                  <a:lnTo>
                    <a:pt x="108630" y="13403"/>
                  </a:lnTo>
                  <a:lnTo>
                    <a:pt x="175959" y="0"/>
                  </a:lnTo>
                  <a:lnTo>
                    <a:pt x="606248" y="0"/>
                  </a:lnTo>
                  <a:lnTo>
                    <a:pt x="640736" y="3415"/>
                  </a:lnTo>
                  <a:lnTo>
                    <a:pt x="703875" y="29574"/>
                  </a:lnTo>
                  <a:lnTo>
                    <a:pt x="752645" y="78346"/>
                  </a:lnTo>
                  <a:lnTo>
                    <a:pt x="778796" y="141488"/>
                  </a:lnTo>
                  <a:lnTo>
                    <a:pt x="782208" y="175990"/>
                  </a:lnTo>
                  <a:lnTo>
                    <a:pt x="782208" y="2533163"/>
                  </a:lnTo>
                  <a:lnTo>
                    <a:pt x="768816" y="2600504"/>
                  </a:lnTo>
                  <a:lnTo>
                    <a:pt x="730666" y="2657581"/>
                  </a:lnTo>
                  <a:lnTo>
                    <a:pt x="673588" y="2695731"/>
                  </a:lnTo>
                  <a:lnTo>
                    <a:pt x="606247" y="2709123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81347" y="6584085"/>
              <a:ext cx="484505" cy="1139190"/>
            </a:xfrm>
            <a:custGeom>
              <a:avLst/>
              <a:gdLst/>
              <a:ahLst/>
              <a:cxnLst/>
              <a:rect l="l" t="t" r="r" b="b"/>
              <a:pathLst>
                <a:path w="484504" h="1139190">
                  <a:moveTo>
                    <a:pt x="484174" y="896988"/>
                  </a:moveTo>
                  <a:lnTo>
                    <a:pt x="479259" y="848194"/>
                  </a:lnTo>
                  <a:lnTo>
                    <a:pt x="465150" y="802754"/>
                  </a:lnTo>
                  <a:lnTo>
                    <a:pt x="442836" y="761631"/>
                  </a:lnTo>
                  <a:lnTo>
                    <a:pt x="413270" y="725792"/>
                  </a:lnTo>
                  <a:lnTo>
                    <a:pt x="377444" y="696239"/>
                  </a:lnTo>
                  <a:lnTo>
                    <a:pt x="336334" y="673912"/>
                  </a:lnTo>
                  <a:lnTo>
                    <a:pt x="290893" y="659803"/>
                  </a:lnTo>
                  <a:lnTo>
                    <a:pt x="242100" y="654888"/>
                  </a:lnTo>
                  <a:lnTo>
                    <a:pt x="193306" y="659803"/>
                  </a:lnTo>
                  <a:lnTo>
                    <a:pt x="147866" y="673912"/>
                  </a:lnTo>
                  <a:lnTo>
                    <a:pt x="106743" y="696239"/>
                  </a:lnTo>
                  <a:lnTo>
                    <a:pt x="70916" y="725792"/>
                  </a:lnTo>
                  <a:lnTo>
                    <a:pt x="41351" y="761631"/>
                  </a:lnTo>
                  <a:lnTo>
                    <a:pt x="19024" y="802754"/>
                  </a:lnTo>
                  <a:lnTo>
                    <a:pt x="4927" y="848194"/>
                  </a:lnTo>
                  <a:lnTo>
                    <a:pt x="0" y="896988"/>
                  </a:lnTo>
                  <a:lnTo>
                    <a:pt x="4927" y="945781"/>
                  </a:lnTo>
                  <a:lnTo>
                    <a:pt x="19024" y="991209"/>
                  </a:lnTo>
                  <a:lnTo>
                    <a:pt x="41351" y="1032332"/>
                  </a:lnTo>
                  <a:lnTo>
                    <a:pt x="70916" y="1068158"/>
                  </a:lnTo>
                  <a:lnTo>
                    <a:pt x="106743" y="1097724"/>
                  </a:lnTo>
                  <a:lnTo>
                    <a:pt x="147866" y="1120038"/>
                  </a:lnTo>
                  <a:lnTo>
                    <a:pt x="193306" y="1134148"/>
                  </a:lnTo>
                  <a:lnTo>
                    <a:pt x="242100" y="1139063"/>
                  </a:lnTo>
                  <a:lnTo>
                    <a:pt x="290893" y="1134148"/>
                  </a:lnTo>
                  <a:lnTo>
                    <a:pt x="336334" y="1120038"/>
                  </a:lnTo>
                  <a:lnTo>
                    <a:pt x="377444" y="1097724"/>
                  </a:lnTo>
                  <a:lnTo>
                    <a:pt x="413270" y="1068158"/>
                  </a:lnTo>
                  <a:lnTo>
                    <a:pt x="442836" y="1032332"/>
                  </a:lnTo>
                  <a:lnTo>
                    <a:pt x="465150" y="991209"/>
                  </a:lnTo>
                  <a:lnTo>
                    <a:pt x="479259" y="945781"/>
                  </a:lnTo>
                  <a:lnTo>
                    <a:pt x="484174" y="896988"/>
                  </a:lnTo>
                  <a:close/>
                </a:path>
                <a:path w="484504" h="1139190">
                  <a:moveTo>
                    <a:pt x="484174" y="242062"/>
                  </a:moveTo>
                  <a:lnTo>
                    <a:pt x="479259" y="193281"/>
                  </a:lnTo>
                  <a:lnTo>
                    <a:pt x="465150" y="147840"/>
                  </a:lnTo>
                  <a:lnTo>
                    <a:pt x="442836" y="106730"/>
                  </a:lnTo>
                  <a:lnTo>
                    <a:pt x="413270" y="70904"/>
                  </a:lnTo>
                  <a:lnTo>
                    <a:pt x="377444" y="41338"/>
                  </a:lnTo>
                  <a:lnTo>
                    <a:pt x="336334" y="19024"/>
                  </a:lnTo>
                  <a:lnTo>
                    <a:pt x="290893" y="4914"/>
                  </a:lnTo>
                  <a:lnTo>
                    <a:pt x="242100" y="0"/>
                  </a:lnTo>
                  <a:lnTo>
                    <a:pt x="193306" y="4914"/>
                  </a:lnTo>
                  <a:lnTo>
                    <a:pt x="147866" y="19024"/>
                  </a:lnTo>
                  <a:lnTo>
                    <a:pt x="106743" y="41338"/>
                  </a:lnTo>
                  <a:lnTo>
                    <a:pt x="70916" y="70904"/>
                  </a:lnTo>
                  <a:lnTo>
                    <a:pt x="41351" y="106730"/>
                  </a:lnTo>
                  <a:lnTo>
                    <a:pt x="19024" y="147840"/>
                  </a:lnTo>
                  <a:lnTo>
                    <a:pt x="4927" y="193281"/>
                  </a:lnTo>
                  <a:lnTo>
                    <a:pt x="0" y="242074"/>
                  </a:lnTo>
                  <a:lnTo>
                    <a:pt x="4927" y="290868"/>
                  </a:lnTo>
                  <a:lnTo>
                    <a:pt x="19024" y="336308"/>
                  </a:lnTo>
                  <a:lnTo>
                    <a:pt x="41351" y="377431"/>
                  </a:lnTo>
                  <a:lnTo>
                    <a:pt x="70916" y="413258"/>
                  </a:lnTo>
                  <a:lnTo>
                    <a:pt x="106743" y="442823"/>
                  </a:lnTo>
                  <a:lnTo>
                    <a:pt x="147866" y="465150"/>
                  </a:lnTo>
                  <a:lnTo>
                    <a:pt x="193306" y="479247"/>
                  </a:lnTo>
                  <a:lnTo>
                    <a:pt x="242100" y="484174"/>
                  </a:lnTo>
                  <a:lnTo>
                    <a:pt x="290893" y="479247"/>
                  </a:lnTo>
                  <a:lnTo>
                    <a:pt x="336334" y="465150"/>
                  </a:lnTo>
                  <a:lnTo>
                    <a:pt x="377444" y="442823"/>
                  </a:lnTo>
                  <a:lnTo>
                    <a:pt x="413270" y="413258"/>
                  </a:lnTo>
                  <a:lnTo>
                    <a:pt x="442836" y="377431"/>
                  </a:lnTo>
                  <a:lnTo>
                    <a:pt x="465150" y="336308"/>
                  </a:lnTo>
                  <a:lnTo>
                    <a:pt x="479259" y="290868"/>
                  </a:lnTo>
                  <a:lnTo>
                    <a:pt x="484174" y="242062"/>
                  </a:lnTo>
                  <a:close/>
                </a:path>
              </a:pathLst>
            </a:custGeom>
            <a:solidFill>
              <a:srgbClr val="D0E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81347" y="7894598"/>
              <a:ext cx="484505" cy="1140460"/>
            </a:xfrm>
            <a:custGeom>
              <a:avLst/>
              <a:gdLst/>
              <a:ahLst/>
              <a:cxnLst/>
              <a:rect l="l" t="t" r="r" b="b"/>
              <a:pathLst>
                <a:path w="484504" h="1140459">
                  <a:moveTo>
                    <a:pt x="484174" y="898372"/>
                  </a:moveTo>
                  <a:lnTo>
                    <a:pt x="479259" y="849579"/>
                  </a:lnTo>
                  <a:lnTo>
                    <a:pt x="465150" y="804125"/>
                  </a:lnTo>
                  <a:lnTo>
                    <a:pt x="442836" y="763003"/>
                  </a:lnTo>
                  <a:lnTo>
                    <a:pt x="413270" y="727176"/>
                  </a:lnTo>
                  <a:lnTo>
                    <a:pt x="377444" y="697611"/>
                  </a:lnTo>
                  <a:lnTo>
                    <a:pt x="336334" y="675284"/>
                  </a:lnTo>
                  <a:lnTo>
                    <a:pt x="290893" y="661187"/>
                  </a:lnTo>
                  <a:lnTo>
                    <a:pt x="242100" y="656259"/>
                  </a:lnTo>
                  <a:lnTo>
                    <a:pt x="193306" y="661187"/>
                  </a:lnTo>
                  <a:lnTo>
                    <a:pt x="147866" y="675284"/>
                  </a:lnTo>
                  <a:lnTo>
                    <a:pt x="106743" y="697611"/>
                  </a:lnTo>
                  <a:lnTo>
                    <a:pt x="70916" y="727176"/>
                  </a:lnTo>
                  <a:lnTo>
                    <a:pt x="41351" y="763003"/>
                  </a:lnTo>
                  <a:lnTo>
                    <a:pt x="19024" y="804125"/>
                  </a:lnTo>
                  <a:lnTo>
                    <a:pt x="4927" y="849579"/>
                  </a:lnTo>
                  <a:lnTo>
                    <a:pt x="0" y="898372"/>
                  </a:lnTo>
                  <a:lnTo>
                    <a:pt x="4927" y="947153"/>
                  </a:lnTo>
                  <a:lnTo>
                    <a:pt x="19024" y="992593"/>
                  </a:lnTo>
                  <a:lnTo>
                    <a:pt x="41351" y="1033703"/>
                  </a:lnTo>
                  <a:lnTo>
                    <a:pt x="70916" y="1069530"/>
                  </a:lnTo>
                  <a:lnTo>
                    <a:pt x="106743" y="1099096"/>
                  </a:lnTo>
                  <a:lnTo>
                    <a:pt x="147866" y="1121410"/>
                  </a:lnTo>
                  <a:lnTo>
                    <a:pt x="193306" y="1135519"/>
                  </a:lnTo>
                  <a:lnTo>
                    <a:pt x="242100" y="1140434"/>
                  </a:lnTo>
                  <a:lnTo>
                    <a:pt x="290893" y="1135519"/>
                  </a:lnTo>
                  <a:lnTo>
                    <a:pt x="336334" y="1121410"/>
                  </a:lnTo>
                  <a:lnTo>
                    <a:pt x="377444" y="1099096"/>
                  </a:lnTo>
                  <a:lnTo>
                    <a:pt x="413270" y="1069530"/>
                  </a:lnTo>
                  <a:lnTo>
                    <a:pt x="442836" y="1033703"/>
                  </a:lnTo>
                  <a:lnTo>
                    <a:pt x="465150" y="992593"/>
                  </a:lnTo>
                  <a:lnTo>
                    <a:pt x="479259" y="947153"/>
                  </a:lnTo>
                  <a:lnTo>
                    <a:pt x="484174" y="898372"/>
                  </a:lnTo>
                  <a:close/>
                </a:path>
                <a:path w="484504" h="1140459">
                  <a:moveTo>
                    <a:pt x="484174" y="242100"/>
                  </a:moveTo>
                  <a:lnTo>
                    <a:pt x="479259" y="193306"/>
                  </a:lnTo>
                  <a:lnTo>
                    <a:pt x="465150" y="147866"/>
                  </a:lnTo>
                  <a:lnTo>
                    <a:pt x="442836" y="106743"/>
                  </a:lnTo>
                  <a:lnTo>
                    <a:pt x="413270" y="70904"/>
                  </a:lnTo>
                  <a:lnTo>
                    <a:pt x="377444" y="41351"/>
                  </a:lnTo>
                  <a:lnTo>
                    <a:pt x="336334" y="19024"/>
                  </a:lnTo>
                  <a:lnTo>
                    <a:pt x="290893" y="4914"/>
                  </a:lnTo>
                  <a:lnTo>
                    <a:pt x="242100" y="0"/>
                  </a:lnTo>
                  <a:lnTo>
                    <a:pt x="193306" y="4914"/>
                  </a:lnTo>
                  <a:lnTo>
                    <a:pt x="147866" y="19024"/>
                  </a:lnTo>
                  <a:lnTo>
                    <a:pt x="106743" y="41351"/>
                  </a:lnTo>
                  <a:lnTo>
                    <a:pt x="70916" y="70904"/>
                  </a:lnTo>
                  <a:lnTo>
                    <a:pt x="41351" y="106743"/>
                  </a:lnTo>
                  <a:lnTo>
                    <a:pt x="19024" y="147866"/>
                  </a:lnTo>
                  <a:lnTo>
                    <a:pt x="4927" y="193306"/>
                  </a:lnTo>
                  <a:lnTo>
                    <a:pt x="0" y="242100"/>
                  </a:lnTo>
                  <a:lnTo>
                    <a:pt x="4927" y="290893"/>
                  </a:lnTo>
                  <a:lnTo>
                    <a:pt x="19024" y="336321"/>
                  </a:lnTo>
                  <a:lnTo>
                    <a:pt x="41351" y="377444"/>
                  </a:lnTo>
                  <a:lnTo>
                    <a:pt x="70916" y="413270"/>
                  </a:lnTo>
                  <a:lnTo>
                    <a:pt x="106743" y="442836"/>
                  </a:lnTo>
                  <a:lnTo>
                    <a:pt x="147866" y="465150"/>
                  </a:lnTo>
                  <a:lnTo>
                    <a:pt x="193306" y="479259"/>
                  </a:lnTo>
                  <a:lnTo>
                    <a:pt x="242100" y="484174"/>
                  </a:lnTo>
                  <a:lnTo>
                    <a:pt x="290893" y="479259"/>
                  </a:lnTo>
                  <a:lnTo>
                    <a:pt x="336334" y="465150"/>
                  </a:lnTo>
                  <a:lnTo>
                    <a:pt x="377444" y="442836"/>
                  </a:lnTo>
                  <a:lnTo>
                    <a:pt x="413270" y="413270"/>
                  </a:lnTo>
                  <a:lnTo>
                    <a:pt x="442836" y="377444"/>
                  </a:lnTo>
                  <a:lnTo>
                    <a:pt x="465150" y="336321"/>
                  </a:lnTo>
                  <a:lnTo>
                    <a:pt x="479259" y="290893"/>
                  </a:lnTo>
                  <a:lnTo>
                    <a:pt x="484174" y="242100"/>
                  </a:lnTo>
                  <a:close/>
                </a:path>
              </a:pathLst>
            </a:custGeom>
            <a:solidFill>
              <a:srgbClr val="F59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7984449" y="8755717"/>
            <a:ext cx="14427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5080" indent="-31242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multi</a:t>
            </a:r>
            <a:r>
              <a:rPr sz="2000" spc="-10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modal </a:t>
            </a:r>
            <a:r>
              <a:rPr sz="20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output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382782" y="9210219"/>
            <a:ext cx="862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feature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009650" y="6168542"/>
            <a:ext cx="8693150" cy="3630295"/>
          </a:xfrm>
          <a:custGeom>
            <a:avLst/>
            <a:gdLst/>
            <a:ahLst/>
            <a:cxnLst/>
            <a:rect l="l" t="t" r="r" b="b"/>
            <a:pathLst>
              <a:path w="8693150" h="3630295">
                <a:moveTo>
                  <a:pt x="0" y="0"/>
                </a:moveTo>
                <a:lnTo>
                  <a:pt x="8692905" y="0"/>
                </a:lnTo>
                <a:lnTo>
                  <a:pt x="8692905" y="3630215"/>
                </a:lnTo>
                <a:lnTo>
                  <a:pt x="0" y="363021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6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10274300"/>
            <a:chOff x="0" y="0"/>
            <a:chExt cx="17371060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15165" cy="10274300"/>
            </a:xfrm>
            <a:custGeom>
              <a:avLst/>
              <a:gdLst/>
              <a:ahLst/>
              <a:cxnLst/>
              <a:rect l="l" t="t" r="r" b="b"/>
              <a:pathLst>
                <a:path w="12115165" h="10274300">
                  <a:moveTo>
                    <a:pt x="9971120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9971223" y="0"/>
                  </a:lnTo>
                  <a:lnTo>
                    <a:pt x="9994333" y="12700"/>
                  </a:lnTo>
                  <a:lnTo>
                    <a:pt x="10033494" y="50800"/>
                  </a:lnTo>
                  <a:lnTo>
                    <a:pt x="10072353" y="101600"/>
                  </a:lnTo>
                  <a:lnTo>
                    <a:pt x="10149158" y="177800"/>
                  </a:lnTo>
                  <a:lnTo>
                    <a:pt x="10224734" y="254000"/>
                  </a:lnTo>
                  <a:lnTo>
                    <a:pt x="10262056" y="304800"/>
                  </a:lnTo>
                  <a:lnTo>
                    <a:pt x="10335759" y="381000"/>
                  </a:lnTo>
                  <a:lnTo>
                    <a:pt x="10372136" y="419100"/>
                  </a:lnTo>
                  <a:lnTo>
                    <a:pt x="10408195" y="469900"/>
                  </a:lnTo>
                  <a:lnTo>
                    <a:pt x="10479349" y="546100"/>
                  </a:lnTo>
                  <a:lnTo>
                    <a:pt x="10514441" y="596900"/>
                  </a:lnTo>
                  <a:lnTo>
                    <a:pt x="10549207" y="635000"/>
                  </a:lnTo>
                  <a:lnTo>
                    <a:pt x="10583644" y="685800"/>
                  </a:lnTo>
                  <a:lnTo>
                    <a:pt x="10617752" y="723900"/>
                  </a:lnTo>
                  <a:lnTo>
                    <a:pt x="10651529" y="774700"/>
                  </a:lnTo>
                  <a:lnTo>
                    <a:pt x="10684972" y="812800"/>
                  </a:lnTo>
                  <a:lnTo>
                    <a:pt x="10718079" y="863600"/>
                  </a:lnTo>
                  <a:lnTo>
                    <a:pt x="10750850" y="901700"/>
                  </a:lnTo>
                  <a:lnTo>
                    <a:pt x="10783281" y="952500"/>
                  </a:lnTo>
                  <a:lnTo>
                    <a:pt x="10815371" y="990600"/>
                  </a:lnTo>
                  <a:lnTo>
                    <a:pt x="10847118" y="1041400"/>
                  </a:lnTo>
                  <a:lnTo>
                    <a:pt x="10878521" y="1092200"/>
                  </a:lnTo>
                  <a:lnTo>
                    <a:pt x="10899225" y="1117600"/>
                  </a:lnTo>
                  <a:lnTo>
                    <a:pt x="4680603" y="1117600"/>
                  </a:lnTo>
                  <a:lnTo>
                    <a:pt x="4632656" y="1130300"/>
                  </a:lnTo>
                  <a:lnTo>
                    <a:pt x="4489725" y="1130300"/>
                  </a:lnTo>
                  <a:lnTo>
                    <a:pt x="4442396" y="1143000"/>
                  </a:lnTo>
                  <a:lnTo>
                    <a:pt x="4395228" y="1143000"/>
                  </a:lnTo>
                  <a:lnTo>
                    <a:pt x="4348227" y="1155700"/>
                  </a:lnTo>
                  <a:lnTo>
                    <a:pt x="4301394" y="1155700"/>
                  </a:lnTo>
                  <a:lnTo>
                    <a:pt x="4254733" y="1168400"/>
                  </a:lnTo>
                  <a:lnTo>
                    <a:pt x="4208247" y="1168400"/>
                  </a:lnTo>
                  <a:lnTo>
                    <a:pt x="4115815" y="1193800"/>
                  </a:lnTo>
                  <a:lnTo>
                    <a:pt x="4069874" y="1193800"/>
                  </a:lnTo>
                  <a:lnTo>
                    <a:pt x="3888027" y="1244600"/>
                  </a:lnTo>
                  <a:lnTo>
                    <a:pt x="3843060" y="1244600"/>
                  </a:lnTo>
                  <a:lnTo>
                    <a:pt x="3709397" y="1282700"/>
                  </a:lnTo>
                  <a:lnTo>
                    <a:pt x="3665267" y="1308100"/>
                  </a:lnTo>
                  <a:lnTo>
                    <a:pt x="3447939" y="1371600"/>
                  </a:lnTo>
                  <a:lnTo>
                    <a:pt x="3405160" y="1397000"/>
                  </a:lnTo>
                  <a:lnTo>
                    <a:pt x="3362619" y="1409700"/>
                  </a:lnTo>
                  <a:lnTo>
                    <a:pt x="3320317" y="1435100"/>
                  </a:lnTo>
                  <a:lnTo>
                    <a:pt x="3236446" y="1460500"/>
                  </a:lnTo>
                  <a:lnTo>
                    <a:pt x="3194883" y="1485900"/>
                  </a:lnTo>
                  <a:lnTo>
                    <a:pt x="3153573" y="1498600"/>
                  </a:lnTo>
                  <a:lnTo>
                    <a:pt x="3071725" y="1549400"/>
                  </a:lnTo>
                  <a:lnTo>
                    <a:pt x="3031193" y="1562100"/>
                  </a:lnTo>
                  <a:lnTo>
                    <a:pt x="2950929" y="1612900"/>
                  </a:lnTo>
                  <a:lnTo>
                    <a:pt x="2911204" y="1625600"/>
                  </a:lnTo>
                  <a:lnTo>
                    <a:pt x="2755090" y="1727200"/>
                  </a:lnTo>
                  <a:lnTo>
                    <a:pt x="2716775" y="1739900"/>
                  </a:lnTo>
                  <a:lnTo>
                    <a:pt x="2603590" y="1816100"/>
                  </a:lnTo>
                  <a:lnTo>
                    <a:pt x="2493117" y="1892300"/>
                  </a:lnTo>
                  <a:lnTo>
                    <a:pt x="2456910" y="1930400"/>
                  </a:lnTo>
                  <a:lnTo>
                    <a:pt x="2350188" y="2006600"/>
                  </a:lnTo>
                  <a:lnTo>
                    <a:pt x="2315258" y="2032000"/>
                  </a:lnTo>
                  <a:lnTo>
                    <a:pt x="2280655" y="2070100"/>
                  </a:lnTo>
                  <a:lnTo>
                    <a:pt x="2212442" y="2120900"/>
                  </a:lnTo>
                  <a:lnTo>
                    <a:pt x="2178840" y="2159000"/>
                  </a:lnTo>
                  <a:lnTo>
                    <a:pt x="2145577" y="2184400"/>
                  </a:lnTo>
                  <a:lnTo>
                    <a:pt x="2112658" y="2222500"/>
                  </a:lnTo>
                  <a:lnTo>
                    <a:pt x="2047862" y="2273300"/>
                  </a:lnTo>
                  <a:lnTo>
                    <a:pt x="2015992" y="2311400"/>
                  </a:lnTo>
                  <a:lnTo>
                    <a:pt x="1984478" y="2349500"/>
                  </a:lnTo>
                  <a:lnTo>
                    <a:pt x="1953324" y="2374900"/>
                  </a:lnTo>
                  <a:lnTo>
                    <a:pt x="1922532" y="2413000"/>
                  </a:lnTo>
                  <a:lnTo>
                    <a:pt x="1892106" y="2438400"/>
                  </a:lnTo>
                  <a:lnTo>
                    <a:pt x="1862050" y="2476500"/>
                  </a:lnTo>
                  <a:lnTo>
                    <a:pt x="1832365" y="2514600"/>
                  </a:lnTo>
                  <a:lnTo>
                    <a:pt x="1803057" y="2540000"/>
                  </a:lnTo>
                  <a:lnTo>
                    <a:pt x="1774127" y="2578100"/>
                  </a:lnTo>
                  <a:lnTo>
                    <a:pt x="1745579" y="2616200"/>
                  </a:lnTo>
                  <a:lnTo>
                    <a:pt x="1717416" y="2654300"/>
                  </a:lnTo>
                  <a:lnTo>
                    <a:pt x="1689642" y="2679700"/>
                  </a:lnTo>
                  <a:lnTo>
                    <a:pt x="1662260" y="2717800"/>
                  </a:lnTo>
                  <a:lnTo>
                    <a:pt x="1635273" y="2755900"/>
                  </a:lnTo>
                  <a:lnTo>
                    <a:pt x="1608684" y="2794000"/>
                  </a:lnTo>
                  <a:lnTo>
                    <a:pt x="1582496" y="2832100"/>
                  </a:lnTo>
                  <a:lnTo>
                    <a:pt x="1556713" y="2870200"/>
                  </a:lnTo>
                  <a:lnTo>
                    <a:pt x="1531338" y="2908300"/>
                  </a:lnTo>
                  <a:lnTo>
                    <a:pt x="1506374" y="2946400"/>
                  </a:lnTo>
                  <a:lnTo>
                    <a:pt x="1481825" y="2984500"/>
                  </a:lnTo>
                  <a:lnTo>
                    <a:pt x="1457693" y="3022600"/>
                  </a:lnTo>
                  <a:lnTo>
                    <a:pt x="1433982" y="3060700"/>
                  </a:lnTo>
                  <a:lnTo>
                    <a:pt x="1410695" y="3098800"/>
                  </a:lnTo>
                  <a:lnTo>
                    <a:pt x="1387835" y="3136900"/>
                  </a:lnTo>
                  <a:lnTo>
                    <a:pt x="1365406" y="3175000"/>
                  </a:lnTo>
                  <a:lnTo>
                    <a:pt x="1343410" y="3213100"/>
                  </a:lnTo>
                  <a:lnTo>
                    <a:pt x="1321852" y="3251200"/>
                  </a:lnTo>
                  <a:lnTo>
                    <a:pt x="1300733" y="3289300"/>
                  </a:lnTo>
                  <a:lnTo>
                    <a:pt x="1280058" y="3340100"/>
                  </a:lnTo>
                  <a:lnTo>
                    <a:pt x="1259830" y="3378200"/>
                  </a:lnTo>
                  <a:lnTo>
                    <a:pt x="1240052" y="3416300"/>
                  </a:lnTo>
                  <a:lnTo>
                    <a:pt x="1220727" y="3454400"/>
                  </a:lnTo>
                  <a:lnTo>
                    <a:pt x="1201858" y="3505200"/>
                  </a:lnTo>
                  <a:lnTo>
                    <a:pt x="1183449" y="3543300"/>
                  </a:lnTo>
                  <a:lnTo>
                    <a:pt x="1165503" y="3581400"/>
                  </a:lnTo>
                  <a:lnTo>
                    <a:pt x="1148023" y="3632200"/>
                  </a:lnTo>
                  <a:lnTo>
                    <a:pt x="1131012" y="3670300"/>
                  </a:lnTo>
                  <a:lnTo>
                    <a:pt x="1114473" y="3708400"/>
                  </a:lnTo>
                  <a:lnTo>
                    <a:pt x="1098411" y="3759200"/>
                  </a:lnTo>
                  <a:lnTo>
                    <a:pt x="1082827" y="3797300"/>
                  </a:lnTo>
                  <a:lnTo>
                    <a:pt x="1067726" y="3835400"/>
                  </a:lnTo>
                  <a:lnTo>
                    <a:pt x="1053110" y="3886200"/>
                  </a:lnTo>
                  <a:lnTo>
                    <a:pt x="1038982" y="3924300"/>
                  </a:lnTo>
                  <a:lnTo>
                    <a:pt x="1025347" y="3975100"/>
                  </a:lnTo>
                  <a:lnTo>
                    <a:pt x="1012207" y="4013200"/>
                  </a:lnTo>
                  <a:lnTo>
                    <a:pt x="999565" y="4064000"/>
                  </a:lnTo>
                  <a:lnTo>
                    <a:pt x="987425" y="4102100"/>
                  </a:lnTo>
                  <a:lnTo>
                    <a:pt x="975789" y="4152900"/>
                  </a:lnTo>
                  <a:lnTo>
                    <a:pt x="964662" y="4191000"/>
                  </a:lnTo>
                  <a:lnTo>
                    <a:pt x="954046" y="4241800"/>
                  </a:lnTo>
                  <a:lnTo>
                    <a:pt x="943944" y="4292600"/>
                  </a:lnTo>
                  <a:lnTo>
                    <a:pt x="934361" y="4330700"/>
                  </a:lnTo>
                  <a:lnTo>
                    <a:pt x="925298" y="4381500"/>
                  </a:lnTo>
                  <a:lnTo>
                    <a:pt x="916759" y="4419600"/>
                  </a:lnTo>
                  <a:lnTo>
                    <a:pt x="908748" y="4470400"/>
                  </a:lnTo>
                  <a:lnTo>
                    <a:pt x="901268" y="4521200"/>
                  </a:lnTo>
                  <a:lnTo>
                    <a:pt x="894321" y="4559300"/>
                  </a:lnTo>
                  <a:lnTo>
                    <a:pt x="887912" y="4610100"/>
                  </a:lnTo>
                  <a:lnTo>
                    <a:pt x="882043" y="4660900"/>
                  </a:lnTo>
                  <a:lnTo>
                    <a:pt x="876718" y="4711700"/>
                  </a:lnTo>
                  <a:lnTo>
                    <a:pt x="871939" y="4749800"/>
                  </a:lnTo>
                  <a:lnTo>
                    <a:pt x="867711" y="4800600"/>
                  </a:lnTo>
                  <a:lnTo>
                    <a:pt x="864036" y="4851400"/>
                  </a:lnTo>
                  <a:lnTo>
                    <a:pt x="860917" y="4902200"/>
                  </a:lnTo>
                  <a:lnTo>
                    <a:pt x="858358" y="4940300"/>
                  </a:lnTo>
                  <a:lnTo>
                    <a:pt x="856363" y="4991100"/>
                  </a:lnTo>
                  <a:lnTo>
                    <a:pt x="854933" y="5041900"/>
                  </a:lnTo>
                  <a:lnTo>
                    <a:pt x="854073" y="5092700"/>
                  </a:lnTo>
                  <a:lnTo>
                    <a:pt x="853785" y="5130800"/>
                  </a:lnTo>
                  <a:lnTo>
                    <a:pt x="854068" y="5181600"/>
                  </a:lnTo>
                  <a:lnTo>
                    <a:pt x="854915" y="5232400"/>
                  </a:lnTo>
                  <a:lnTo>
                    <a:pt x="856321" y="5283200"/>
                  </a:lnTo>
                  <a:lnTo>
                    <a:pt x="858285" y="5334000"/>
                  </a:lnTo>
                  <a:lnTo>
                    <a:pt x="860804" y="5372100"/>
                  </a:lnTo>
                  <a:lnTo>
                    <a:pt x="863873" y="5422900"/>
                  </a:lnTo>
                  <a:lnTo>
                    <a:pt x="867490" y="5473700"/>
                  </a:lnTo>
                  <a:lnTo>
                    <a:pt x="871651" y="5524500"/>
                  </a:lnTo>
                  <a:lnTo>
                    <a:pt x="876355" y="5562600"/>
                  </a:lnTo>
                  <a:lnTo>
                    <a:pt x="881596" y="5613400"/>
                  </a:lnTo>
                  <a:lnTo>
                    <a:pt x="887373" y="5664200"/>
                  </a:lnTo>
                  <a:lnTo>
                    <a:pt x="893682" y="5702300"/>
                  </a:lnTo>
                  <a:lnTo>
                    <a:pt x="900520" y="5753100"/>
                  </a:lnTo>
                  <a:lnTo>
                    <a:pt x="907884" y="5803900"/>
                  </a:lnTo>
                  <a:lnTo>
                    <a:pt x="915771" y="5842000"/>
                  </a:lnTo>
                  <a:lnTo>
                    <a:pt x="924177" y="5892800"/>
                  </a:lnTo>
                  <a:lnTo>
                    <a:pt x="933100" y="5930900"/>
                  </a:lnTo>
                  <a:lnTo>
                    <a:pt x="942535" y="5981700"/>
                  </a:lnTo>
                  <a:lnTo>
                    <a:pt x="952481" y="6019800"/>
                  </a:lnTo>
                  <a:lnTo>
                    <a:pt x="962934" y="6070600"/>
                  </a:lnTo>
                  <a:lnTo>
                    <a:pt x="973891" y="6121400"/>
                  </a:lnTo>
                  <a:lnTo>
                    <a:pt x="985349" y="6159500"/>
                  </a:lnTo>
                  <a:lnTo>
                    <a:pt x="997304" y="6210300"/>
                  </a:lnTo>
                  <a:lnTo>
                    <a:pt x="1009754" y="6248400"/>
                  </a:lnTo>
                  <a:lnTo>
                    <a:pt x="1022695" y="6299200"/>
                  </a:lnTo>
                  <a:lnTo>
                    <a:pt x="1036124" y="6337300"/>
                  </a:lnTo>
                  <a:lnTo>
                    <a:pt x="1050038" y="6375400"/>
                  </a:lnTo>
                  <a:lnTo>
                    <a:pt x="1064434" y="6426200"/>
                  </a:lnTo>
                  <a:lnTo>
                    <a:pt x="1079308" y="6464300"/>
                  </a:lnTo>
                  <a:lnTo>
                    <a:pt x="1094659" y="6515100"/>
                  </a:lnTo>
                  <a:lnTo>
                    <a:pt x="1110481" y="6553200"/>
                  </a:lnTo>
                  <a:lnTo>
                    <a:pt x="1126773" y="6591300"/>
                  </a:lnTo>
                  <a:lnTo>
                    <a:pt x="1143531" y="6642100"/>
                  </a:lnTo>
                  <a:lnTo>
                    <a:pt x="1160753" y="6680200"/>
                  </a:lnTo>
                  <a:lnTo>
                    <a:pt x="1178434" y="6718300"/>
                  </a:lnTo>
                  <a:lnTo>
                    <a:pt x="1196572" y="6769100"/>
                  </a:lnTo>
                  <a:lnTo>
                    <a:pt x="1215163" y="6807200"/>
                  </a:lnTo>
                  <a:lnTo>
                    <a:pt x="1234205" y="6845300"/>
                  </a:lnTo>
                  <a:lnTo>
                    <a:pt x="1253694" y="6883400"/>
                  </a:lnTo>
                  <a:lnTo>
                    <a:pt x="1273627" y="6921500"/>
                  </a:lnTo>
                  <a:lnTo>
                    <a:pt x="1294002" y="6972300"/>
                  </a:lnTo>
                  <a:lnTo>
                    <a:pt x="1314814" y="7010400"/>
                  </a:lnTo>
                  <a:lnTo>
                    <a:pt x="1336061" y="7048500"/>
                  </a:lnTo>
                  <a:lnTo>
                    <a:pt x="1357740" y="7086600"/>
                  </a:lnTo>
                  <a:lnTo>
                    <a:pt x="1379847" y="7124700"/>
                  </a:lnTo>
                  <a:lnTo>
                    <a:pt x="1402379" y="7162800"/>
                  </a:lnTo>
                  <a:lnTo>
                    <a:pt x="1425334" y="7200900"/>
                  </a:lnTo>
                  <a:lnTo>
                    <a:pt x="1448707" y="7239000"/>
                  </a:lnTo>
                  <a:lnTo>
                    <a:pt x="1472497" y="7277100"/>
                  </a:lnTo>
                  <a:lnTo>
                    <a:pt x="1496699" y="7315200"/>
                  </a:lnTo>
                  <a:lnTo>
                    <a:pt x="1521311" y="7353300"/>
                  </a:lnTo>
                  <a:lnTo>
                    <a:pt x="1546330" y="7391400"/>
                  </a:lnTo>
                  <a:lnTo>
                    <a:pt x="1571751" y="7429500"/>
                  </a:lnTo>
                  <a:lnTo>
                    <a:pt x="1597573" y="7467600"/>
                  </a:lnTo>
                  <a:lnTo>
                    <a:pt x="1623792" y="7505700"/>
                  </a:lnTo>
                  <a:lnTo>
                    <a:pt x="1650405" y="7543800"/>
                  </a:lnTo>
                  <a:lnTo>
                    <a:pt x="1677409" y="7569200"/>
                  </a:lnTo>
                  <a:lnTo>
                    <a:pt x="1704800" y="7607300"/>
                  </a:lnTo>
                  <a:lnTo>
                    <a:pt x="1732576" y="7645400"/>
                  </a:lnTo>
                  <a:lnTo>
                    <a:pt x="1760733" y="7683500"/>
                  </a:lnTo>
                  <a:lnTo>
                    <a:pt x="1789268" y="7708900"/>
                  </a:lnTo>
                  <a:lnTo>
                    <a:pt x="1818179" y="7747000"/>
                  </a:lnTo>
                  <a:lnTo>
                    <a:pt x="1847461" y="7785100"/>
                  </a:lnTo>
                  <a:lnTo>
                    <a:pt x="1877112" y="7810500"/>
                  </a:lnTo>
                  <a:lnTo>
                    <a:pt x="1907129" y="7848600"/>
                  </a:lnTo>
                  <a:lnTo>
                    <a:pt x="1937508" y="7886700"/>
                  </a:lnTo>
                  <a:lnTo>
                    <a:pt x="1968247" y="7912100"/>
                  </a:lnTo>
                  <a:lnTo>
                    <a:pt x="1999342" y="7950200"/>
                  </a:lnTo>
                  <a:lnTo>
                    <a:pt x="2030789" y="7975600"/>
                  </a:lnTo>
                  <a:lnTo>
                    <a:pt x="2062587" y="8013700"/>
                  </a:lnTo>
                  <a:lnTo>
                    <a:pt x="2094732" y="8039100"/>
                  </a:lnTo>
                  <a:lnTo>
                    <a:pt x="2127220" y="8077200"/>
                  </a:lnTo>
                  <a:lnTo>
                    <a:pt x="2193215" y="8128000"/>
                  </a:lnTo>
                  <a:lnTo>
                    <a:pt x="2226715" y="8166100"/>
                  </a:lnTo>
                  <a:lnTo>
                    <a:pt x="2294706" y="8216900"/>
                  </a:lnTo>
                  <a:lnTo>
                    <a:pt x="2329190" y="8255000"/>
                  </a:lnTo>
                  <a:lnTo>
                    <a:pt x="2434560" y="8331200"/>
                  </a:lnTo>
                  <a:lnTo>
                    <a:pt x="2542740" y="8407400"/>
                  </a:lnTo>
                  <a:lnTo>
                    <a:pt x="2653646" y="8483600"/>
                  </a:lnTo>
                  <a:lnTo>
                    <a:pt x="2805612" y="8585200"/>
                  </a:lnTo>
                  <a:lnTo>
                    <a:pt x="2883293" y="8636000"/>
                  </a:lnTo>
                  <a:lnTo>
                    <a:pt x="2922547" y="8648700"/>
                  </a:lnTo>
                  <a:lnTo>
                    <a:pt x="3001865" y="8699500"/>
                  </a:lnTo>
                  <a:lnTo>
                    <a:pt x="3041924" y="8712200"/>
                  </a:lnTo>
                  <a:lnTo>
                    <a:pt x="3122824" y="8763000"/>
                  </a:lnTo>
                  <a:lnTo>
                    <a:pt x="3163659" y="8775700"/>
                  </a:lnTo>
                  <a:lnTo>
                    <a:pt x="3204746" y="8801100"/>
                  </a:lnTo>
                  <a:lnTo>
                    <a:pt x="3287666" y="8826500"/>
                  </a:lnTo>
                  <a:lnTo>
                    <a:pt x="3329493" y="8851900"/>
                  </a:lnTo>
                  <a:lnTo>
                    <a:pt x="3371559" y="8864600"/>
                  </a:lnTo>
                  <a:lnTo>
                    <a:pt x="3413862" y="8890000"/>
                  </a:lnTo>
                  <a:lnTo>
                    <a:pt x="3585381" y="8940800"/>
                  </a:lnTo>
                  <a:lnTo>
                    <a:pt x="3628821" y="8966200"/>
                  </a:lnTo>
                  <a:lnTo>
                    <a:pt x="3893931" y="9042400"/>
                  </a:lnTo>
                  <a:lnTo>
                    <a:pt x="3938831" y="9042400"/>
                  </a:lnTo>
                  <a:lnTo>
                    <a:pt x="4074695" y="9080500"/>
                  </a:lnTo>
                  <a:lnTo>
                    <a:pt x="4120361" y="9080500"/>
                  </a:lnTo>
                  <a:lnTo>
                    <a:pt x="4212239" y="9105900"/>
                  </a:lnTo>
                  <a:lnTo>
                    <a:pt x="4258445" y="9105900"/>
                  </a:lnTo>
                  <a:lnTo>
                    <a:pt x="4304825" y="9118600"/>
                  </a:lnTo>
                  <a:lnTo>
                    <a:pt x="4351377" y="9118600"/>
                  </a:lnTo>
                  <a:lnTo>
                    <a:pt x="4398095" y="9131300"/>
                  </a:lnTo>
                  <a:lnTo>
                    <a:pt x="4444979" y="9131300"/>
                  </a:lnTo>
                  <a:lnTo>
                    <a:pt x="4492024" y="9144000"/>
                  </a:lnTo>
                  <a:lnTo>
                    <a:pt x="4634096" y="9144000"/>
                  </a:lnTo>
                  <a:lnTo>
                    <a:pt x="4681756" y="9156700"/>
                  </a:lnTo>
                  <a:lnTo>
                    <a:pt x="10899225" y="9156700"/>
                  </a:lnTo>
                  <a:lnTo>
                    <a:pt x="10878521" y="9182100"/>
                  </a:lnTo>
                  <a:lnTo>
                    <a:pt x="10847118" y="9232900"/>
                  </a:lnTo>
                  <a:lnTo>
                    <a:pt x="10815371" y="9283700"/>
                  </a:lnTo>
                  <a:lnTo>
                    <a:pt x="10783281" y="9321800"/>
                  </a:lnTo>
                  <a:lnTo>
                    <a:pt x="10750850" y="9372600"/>
                  </a:lnTo>
                  <a:lnTo>
                    <a:pt x="10718079" y="9410700"/>
                  </a:lnTo>
                  <a:lnTo>
                    <a:pt x="10684972" y="9461500"/>
                  </a:lnTo>
                  <a:lnTo>
                    <a:pt x="10651529" y="9499600"/>
                  </a:lnTo>
                  <a:lnTo>
                    <a:pt x="10617752" y="9550400"/>
                  </a:lnTo>
                  <a:lnTo>
                    <a:pt x="10583644" y="9588500"/>
                  </a:lnTo>
                  <a:lnTo>
                    <a:pt x="10549207" y="9639300"/>
                  </a:lnTo>
                  <a:lnTo>
                    <a:pt x="10514441" y="9677400"/>
                  </a:lnTo>
                  <a:lnTo>
                    <a:pt x="10479349" y="9728200"/>
                  </a:lnTo>
                  <a:lnTo>
                    <a:pt x="10408195" y="9804400"/>
                  </a:lnTo>
                  <a:lnTo>
                    <a:pt x="10372136" y="9855200"/>
                  </a:lnTo>
                  <a:lnTo>
                    <a:pt x="10299065" y="9931400"/>
                  </a:lnTo>
                  <a:lnTo>
                    <a:pt x="10262056" y="9969500"/>
                  </a:lnTo>
                  <a:lnTo>
                    <a:pt x="10224734" y="10020300"/>
                  </a:lnTo>
                  <a:lnTo>
                    <a:pt x="10149158" y="10096500"/>
                  </a:lnTo>
                  <a:lnTo>
                    <a:pt x="10072353" y="10172700"/>
                  </a:lnTo>
                  <a:lnTo>
                    <a:pt x="10033494" y="10223500"/>
                  </a:lnTo>
                  <a:lnTo>
                    <a:pt x="9994333" y="10261600"/>
                  </a:lnTo>
                  <a:lnTo>
                    <a:pt x="9971120" y="10274300"/>
                  </a:lnTo>
                  <a:close/>
                </a:path>
                <a:path w="12115165" h="10274300">
                  <a:moveTo>
                    <a:pt x="10899225" y="9156700"/>
                  </a:moveTo>
                  <a:lnTo>
                    <a:pt x="5065883" y="9156700"/>
                  </a:lnTo>
                  <a:lnTo>
                    <a:pt x="5113542" y="9144000"/>
                  </a:lnTo>
                  <a:lnTo>
                    <a:pt x="5255614" y="9144000"/>
                  </a:lnTo>
                  <a:lnTo>
                    <a:pt x="5302659" y="9131300"/>
                  </a:lnTo>
                  <a:lnTo>
                    <a:pt x="5349543" y="9131300"/>
                  </a:lnTo>
                  <a:lnTo>
                    <a:pt x="5396262" y="9118600"/>
                  </a:lnTo>
                  <a:lnTo>
                    <a:pt x="5442813" y="9118600"/>
                  </a:lnTo>
                  <a:lnTo>
                    <a:pt x="5489193" y="9105900"/>
                  </a:lnTo>
                  <a:lnTo>
                    <a:pt x="5535399" y="9105900"/>
                  </a:lnTo>
                  <a:lnTo>
                    <a:pt x="5627278" y="9080500"/>
                  </a:lnTo>
                  <a:lnTo>
                    <a:pt x="5672943" y="9080500"/>
                  </a:lnTo>
                  <a:lnTo>
                    <a:pt x="5808807" y="9042400"/>
                  </a:lnTo>
                  <a:lnTo>
                    <a:pt x="5853707" y="9042400"/>
                  </a:lnTo>
                  <a:lnTo>
                    <a:pt x="6118817" y="8966200"/>
                  </a:lnTo>
                  <a:lnTo>
                    <a:pt x="6162257" y="8940800"/>
                  </a:lnTo>
                  <a:lnTo>
                    <a:pt x="6333776" y="8890000"/>
                  </a:lnTo>
                  <a:lnTo>
                    <a:pt x="6376079" y="8864600"/>
                  </a:lnTo>
                  <a:lnTo>
                    <a:pt x="6418145" y="8851900"/>
                  </a:lnTo>
                  <a:lnTo>
                    <a:pt x="6459972" y="8826500"/>
                  </a:lnTo>
                  <a:lnTo>
                    <a:pt x="6542892" y="8801100"/>
                  </a:lnTo>
                  <a:lnTo>
                    <a:pt x="6583979" y="8775700"/>
                  </a:lnTo>
                  <a:lnTo>
                    <a:pt x="6624814" y="8763000"/>
                  </a:lnTo>
                  <a:lnTo>
                    <a:pt x="6705714" y="8712200"/>
                  </a:lnTo>
                  <a:lnTo>
                    <a:pt x="6745773" y="8699500"/>
                  </a:lnTo>
                  <a:lnTo>
                    <a:pt x="6825091" y="8648700"/>
                  </a:lnTo>
                  <a:lnTo>
                    <a:pt x="6864345" y="8636000"/>
                  </a:lnTo>
                  <a:lnTo>
                    <a:pt x="6942026" y="8585200"/>
                  </a:lnTo>
                  <a:lnTo>
                    <a:pt x="7093992" y="8483600"/>
                  </a:lnTo>
                  <a:lnTo>
                    <a:pt x="7204898" y="8407400"/>
                  </a:lnTo>
                  <a:lnTo>
                    <a:pt x="7313078" y="8331200"/>
                  </a:lnTo>
                  <a:lnTo>
                    <a:pt x="7418448" y="8255000"/>
                  </a:lnTo>
                  <a:lnTo>
                    <a:pt x="7452932" y="8216900"/>
                  </a:lnTo>
                  <a:lnTo>
                    <a:pt x="7520923" y="8166100"/>
                  </a:lnTo>
                  <a:lnTo>
                    <a:pt x="7554423" y="8128000"/>
                  </a:lnTo>
                  <a:lnTo>
                    <a:pt x="7620418" y="8077200"/>
                  </a:lnTo>
                  <a:lnTo>
                    <a:pt x="7652906" y="8039100"/>
                  </a:lnTo>
                  <a:lnTo>
                    <a:pt x="7685051" y="8013700"/>
                  </a:lnTo>
                  <a:lnTo>
                    <a:pt x="7716849" y="7975600"/>
                  </a:lnTo>
                  <a:lnTo>
                    <a:pt x="7748297" y="7950200"/>
                  </a:lnTo>
                  <a:lnTo>
                    <a:pt x="7779391" y="7912100"/>
                  </a:lnTo>
                  <a:lnTo>
                    <a:pt x="7810130" y="7886700"/>
                  </a:lnTo>
                  <a:lnTo>
                    <a:pt x="7840509" y="7848600"/>
                  </a:lnTo>
                  <a:lnTo>
                    <a:pt x="7870526" y="7810500"/>
                  </a:lnTo>
                  <a:lnTo>
                    <a:pt x="7900177" y="7785100"/>
                  </a:lnTo>
                  <a:lnTo>
                    <a:pt x="7929459" y="7747000"/>
                  </a:lnTo>
                  <a:lnTo>
                    <a:pt x="7958370" y="7708900"/>
                  </a:lnTo>
                  <a:lnTo>
                    <a:pt x="7986905" y="7683500"/>
                  </a:lnTo>
                  <a:lnTo>
                    <a:pt x="8015062" y="7645400"/>
                  </a:lnTo>
                  <a:lnTo>
                    <a:pt x="8042838" y="7607300"/>
                  </a:lnTo>
                  <a:lnTo>
                    <a:pt x="8070229" y="7569200"/>
                  </a:lnTo>
                  <a:lnTo>
                    <a:pt x="8097233" y="7543800"/>
                  </a:lnTo>
                  <a:lnTo>
                    <a:pt x="8123846" y="7505700"/>
                  </a:lnTo>
                  <a:lnTo>
                    <a:pt x="8150065" y="7467600"/>
                  </a:lnTo>
                  <a:lnTo>
                    <a:pt x="8175887" y="7429500"/>
                  </a:lnTo>
                  <a:lnTo>
                    <a:pt x="8201308" y="7391400"/>
                  </a:lnTo>
                  <a:lnTo>
                    <a:pt x="8226327" y="7353300"/>
                  </a:lnTo>
                  <a:lnTo>
                    <a:pt x="8250939" y="7315200"/>
                  </a:lnTo>
                  <a:lnTo>
                    <a:pt x="8275141" y="7277100"/>
                  </a:lnTo>
                  <a:lnTo>
                    <a:pt x="8298931" y="7239000"/>
                  </a:lnTo>
                  <a:lnTo>
                    <a:pt x="8322304" y="7200900"/>
                  </a:lnTo>
                  <a:lnTo>
                    <a:pt x="8345259" y="7162800"/>
                  </a:lnTo>
                  <a:lnTo>
                    <a:pt x="8367791" y="7124700"/>
                  </a:lnTo>
                  <a:lnTo>
                    <a:pt x="8389898" y="7086600"/>
                  </a:lnTo>
                  <a:lnTo>
                    <a:pt x="8411577" y="7048500"/>
                  </a:lnTo>
                  <a:lnTo>
                    <a:pt x="8432824" y="7010400"/>
                  </a:lnTo>
                  <a:lnTo>
                    <a:pt x="8453636" y="6972300"/>
                  </a:lnTo>
                  <a:lnTo>
                    <a:pt x="8474011" y="6921500"/>
                  </a:lnTo>
                  <a:lnTo>
                    <a:pt x="8493944" y="6883400"/>
                  </a:lnTo>
                  <a:lnTo>
                    <a:pt x="8513433" y="6845300"/>
                  </a:lnTo>
                  <a:lnTo>
                    <a:pt x="8532475" y="6807200"/>
                  </a:lnTo>
                  <a:lnTo>
                    <a:pt x="8551067" y="6769100"/>
                  </a:lnTo>
                  <a:lnTo>
                    <a:pt x="8569204" y="6718300"/>
                  </a:lnTo>
                  <a:lnTo>
                    <a:pt x="8586885" y="6680200"/>
                  </a:lnTo>
                  <a:lnTo>
                    <a:pt x="8604107" y="6642100"/>
                  </a:lnTo>
                  <a:lnTo>
                    <a:pt x="8620865" y="6591300"/>
                  </a:lnTo>
                  <a:lnTo>
                    <a:pt x="8637157" y="6553200"/>
                  </a:lnTo>
                  <a:lnTo>
                    <a:pt x="8652980" y="6515100"/>
                  </a:lnTo>
                  <a:lnTo>
                    <a:pt x="8668330" y="6464300"/>
                  </a:lnTo>
                  <a:lnTo>
                    <a:pt x="8683204" y="6426200"/>
                  </a:lnTo>
                  <a:lnTo>
                    <a:pt x="8697600" y="6375400"/>
                  </a:lnTo>
                  <a:lnTo>
                    <a:pt x="8711514" y="6337300"/>
                  </a:lnTo>
                  <a:lnTo>
                    <a:pt x="8724944" y="6299200"/>
                  </a:lnTo>
                  <a:lnTo>
                    <a:pt x="8737884" y="6248400"/>
                  </a:lnTo>
                  <a:lnTo>
                    <a:pt x="8750334" y="6210300"/>
                  </a:lnTo>
                  <a:lnTo>
                    <a:pt x="8762289" y="6159500"/>
                  </a:lnTo>
                  <a:lnTo>
                    <a:pt x="8773747" y="6121400"/>
                  </a:lnTo>
                  <a:lnTo>
                    <a:pt x="8784704" y="6070600"/>
                  </a:lnTo>
                  <a:lnTo>
                    <a:pt x="8795157" y="6019800"/>
                  </a:lnTo>
                  <a:lnTo>
                    <a:pt x="8805103" y="5981700"/>
                  </a:lnTo>
                  <a:lnTo>
                    <a:pt x="8814539" y="5930900"/>
                  </a:lnTo>
                  <a:lnTo>
                    <a:pt x="8823461" y="5892800"/>
                  </a:lnTo>
                  <a:lnTo>
                    <a:pt x="8831867" y="5842000"/>
                  </a:lnTo>
                  <a:lnTo>
                    <a:pt x="8839754" y="5803900"/>
                  </a:lnTo>
                  <a:lnTo>
                    <a:pt x="8847118" y="5753100"/>
                  </a:lnTo>
                  <a:lnTo>
                    <a:pt x="8853956" y="5702300"/>
                  </a:lnTo>
                  <a:lnTo>
                    <a:pt x="8860265" y="5664200"/>
                  </a:lnTo>
                  <a:lnTo>
                    <a:pt x="8866042" y="5613400"/>
                  </a:lnTo>
                  <a:lnTo>
                    <a:pt x="8871284" y="5562600"/>
                  </a:lnTo>
                  <a:lnTo>
                    <a:pt x="8875987" y="5524500"/>
                  </a:lnTo>
                  <a:lnTo>
                    <a:pt x="8880148" y="5473700"/>
                  </a:lnTo>
                  <a:lnTo>
                    <a:pt x="8883765" y="5422900"/>
                  </a:lnTo>
                  <a:lnTo>
                    <a:pt x="8886835" y="5372100"/>
                  </a:lnTo>
                  <a:lnTo>
                    <a:pt x="8889353" y="5334000"/>
                  </a:lnTo>
                  <a:lnTo>
                    <a:pt x="8891317" y="5283200"/>
                  </a:lnTo>
                  <a:lnTo>
                    <a:pt x="8892724" y="5232400"/>
                  </a:lnTo>
                  <a:lnTo>
                    <a:pt x="8893570" y="5181600"/>
                  </a:lnTo>
                  <a:lnTo>
                    <a:pt x="8893853" y="5130800"/>
                  </a:lnTo>
                  <a:lnTo>
                    <a:pt x="8893565" y="5092700"/>
                  </a:lnTo>
                  <a:lnTo>
                    <a:pt x="8892705" y="5041900"/>
                  </a:lnTo>
                  <a:lnTo>
                    <a:pt x="8891276" y="4991100"/>
                  </a:lnTo>
                  <a:lnTo>
                    <a:pt x="8889280" y="4940300"/>
                  </a:lnTo>
                  <a:lnTo>
                    <a:pt x="8886721" y="4902200"/>
                  </a:lnTo>
                  <a:lnTo>
                    <a:pt x="8883602" y="4851400"/>
                  </a:lnTo>
                  <a:lnTo>
                    <a:pt x="8879927" y="4800600"/>
                  </a:lnTo>
                  <a:lnTo>
                    <a:pt x="8875699" y="4749800"/>
                  </a:lnTo>
                  <a:lnTo>
                    <a:pt x="8870920" y="4711700"/>
                  </a:lnTo>
                  <a:lnTo>
                    <a:pt x="8865595" y="4660900"/>
                  </a:lnTo>
                  <a:lnTo>
                    <a:pt x="8859726" y="4610100"/>
                  </a:lnTo>
                  <a:lnTo>
                    <a:pt x="8853317" y="4559300"/>
                  </a:lnTo>
                  <a:lnTo>
                    <a:pt x="8846370" y="4521200"/>
                  </a:lnTo>
                  <a:lnTo>
                    <a:pt x="8838890" y="4470400"/>
                  </a:lnTo>
                  <a:lnTo>
                    <a:pt x="8830879" y="4419600"/>
                  </a:lnTo>
                  <a:lnTo>
                    <a:pt x="8822340" y="4381500"/>
                  </a:lnTo>
                  <a:lnTo>
                    <a:pt x="8813278" y="4330700"/>
                  </a:lnTo>
                  <a:lnTo>
                    <a:pt x="8803694" y="4292600"/>
                  </a:lnTo>
                  <a:lnTo>
                    <a:pt x="8793592" y="4241800"/>
                  </a:lnTo>
                  <a:lnTo>
                    <a:pt x="8782976" y="4191000"/>
                  </a:lnTo>
                  <a:lnTo>
                    <a:pt x="8771849" y="4152900"/>
                  </a:lnTo>
                  <a:lnTo>
                    <a:pt x="8760214" y="4102100"/>
                  </a:lnTo>
                  <a:lnTo>
                    <a:pt x="8748073" y="4064000"/>
                  </a:lnTo>
                  <a:lnTo>
                    <a:pt x="8735431" y="4013200"/>
                  </a:lnTo>
                  <a:lnTo>
                    <a:pt x="8722291" y="3975100"/>
                  </a:lnTo>
                  <a:lnTo>
                    <a:pt x="8708656" y="3924300"/>
                  </a:lnTo>
                  <a:lnTo>
                    <a:pt x="8694529" y="3886200"/>
                  </a:lnTo>
                  <a:lnTo>
                    <a:pt x="8679913" y="3835400"/>
                  </a:lnTo>
                  <a:lnTo>
                    <a:pt x="8664811" y="3797300"/>
                  </a:lnTo>
                  <a:lnTo>
                    <a:pt x="8649227" y="3759200"/>
                  </a:lnTo>
                  <a:lnTo>
                    <a:pt x="8633165" y="3708400"/>
                  </a:lnTo>
                  <a:lnTo>
                    <a:pt x="8616626" y="3670300"/>
                  </a:lnTo>
                  <a:lnTo>
                    <a:pt x="8599616" y="3632200"/>
                  </a:lnTo>
                  <a:lnTo>
                    <a:pt x="8582135" y="3581400"/>
                  </a:lnTo>
                  <a:lnTo>
                    <a:pt x="8564189" y="3543300"/>
                  </a:lnTo>
                  <a:lnTo>
                    <a:pt x="8545780" y="3505200"/>
                  </a:lnTo>
                  <a:lnTo>
                    <a:pt x="8526911" y="3454400"/>
                  </a:lnTo>
                  <a:lnTo>
                    <a:pt x="8507586" y="3416300"/>
                  </a:lnTo>
                  <a:lnTo>
                    <a:pt x="8487808" y="3378200"/>
                  </a:lnTo>
                  <a:lnTo>
                    <a:pt x="8467580" y="3340100"/>
                  </a:lnTo>
                  <a:lnTo>
                    <a:pt x="8446905" y="3289300"/>
                  </a:lnTo>
                  <a:lnTo>
                    <a:pt x="8425787" y="3251200"/>
                  </a:lnTo>
                  <a:lnTo>
                    <a:pt x="8404228" y="3213100"/>
                  </a:lnTo>
                  <a:lnTo>
                    <a:pt x="8382233" y="3175000"/>
                  </a:lnTo>
                  <a:lnTo>
                    <a:pt x="8359803" y="3136900"/>
                  </a:lnTo>
                  <a:lnTo>
                    <a:pt x="8336944" y="3098800"/>
                  </a:lnTo>
                  <a:lnTo>
                    <a:pt x="8313657" y="3060700"/>
                  </a:lnTo>
                  <a:lnTo>
                    <a:pt x="8289945" y="3022600"/>
                  </a:lnTo>
                  <a:lnTo>
                    <a:pt x="8265813" y="2984500"/>
                  </a:lnTo>
                  <a:lnTo>
                    <a:pt x="8241264" y="2946400"/>
                  </a:lnTo>
                  <a:lnTo>
                    <a:pt x="8216300" y="2908300"/>
                  </a:lnTo>
                  <a:lnTo>
                    <a:pt x="8190925" y="2870200"/>
                  </a:lnTo>
                  <a:lnTo>
                    <a:pt x="8165142" y="2832100"/>
                  </a:lnTo>
                  <a:lnTo>
                    <a:pt x="8138954" y="2794000"/>
                  </a:lnTo>
                  <a:lnTo>
                    <a:pt x="8112365" y="2755900"/>
                  </a:lnTo>
                  <a:lnTo>
                    <a:pt x="8085378" y="2717800"/>
                  </a:lnTo>
                  <a:lnTo>
                    <a:pt x="8057996" y="2679700"/>
                  </a:lnTo>
                  <a:lnTo>
                    <a:pt x="8030222" y="2654300"/>
                  </a:lnTo>
                  <a:lnTo>
                    <a:pt x="8002059" y="2616200"/>
                  </a:lnTo>
                  <a:lnTo>
                    <a:pt x="7973511" y="2578100"/>
                  </a:lnTo>
                  <a:lnTo>
                    <a:pt x="7944582" y="2540000"/>
                  </a:lnTo>
                  <a:lnTo>
                    <a:pt x="7915273" y="2514600"/>
                  </a:lnTo>
                  <a:lnTo>
                    <a:pt x="7885588" y="2476500"/>
                  </a:lnTo>
                  <a:lnTo>
                    <a:pt x="7855532" y="2438400"/>
                  </a:lnTo>
                  <a:lnTo>
                    <a:pt x="7825106" y="2413000"/>
                  </a:lnTo>
                  <a:lnTo>
                    <a:pt x="7794314" y="2374900"/>
                  </a:lnTo>
                  <a:lnTo>
                    <a:pt x="7763160" y="2349500"/>
                  </a:lnTo>
                  <a:lnTo>
                    <a:pt x="7731646" y="2311400"/>
                  </a:lnTo>
                  <a:lnTo>
                    <a:pt x="7699776" y="2273300"/>
                  </a:lnTo>
                  <a:lnTo>
                    <a:pt x="7634980" y="2222500"/>
                  </a:lnTo>
                  <a:lnTo>
                    <a:pt x="7602061" y="2184400"/>
                  </a:lnTo>
                  <a:lnTo>
                    <a:pt x="7568799" y="2159000"/>
                  </a:lnTo>
                  <a:lnTo>
                    <a:pt x="7535196" y="2120900"/>
                  </a:lnTo>
                  <a:lnTo>
                    <a:pt x="7466984" y="2070100"/>
                  </a:lnTo>
                  <a:lnTo>
                    <a:pt x="7432380" y="2032000"/>
                  </a:lnTo>
                  <a:lnTo>
                    <a:pt x="7397450" y="2006600"/>
                  </a:lnTo>
                  <a:lnTo>
                    <a:pt x="7290728" y="1930400"/>
                  </a:lnTo>
                  <a:lnTo>
                    <a:pt x="7254521" y="1892300"/>
                  </a:lnTo>
                  <a:lnTo>
                    <a:pt x="7144048" y="1816100"/>
                  </a:lnTo>
                  <a:lnTo>
                    <a:pt x="7030863" y="1739900"/>
                  </a:lnTo>
                  <a:lnTo>
                    <a:pt x="6992548" y="1727200"/>
                  </a:lnTo>
                  <a:lnTo>
                    <a:pt x="6836434" y="1625600"/>
                  </a:lnTo>
                  <a:lnTo>
                    <a:pt x="6796709" y="1612900"/>
                  </a:lnTo>
                  <a:lnTo>
                    <a:pt x="6716445" y="1562100"/>
                  </a:lnTo>
                  <a:lnTo>
                    <a:pt x="6675913" y="1549400"/>
                  </a:lnTo>
                  <a:lnTo>
                    <a:pt x="6594065" y="1498600"/>
                  </a:lnTo>
                  <a:lnTo>
                    <a:pt x="6552755" y="1485900"/>
                  </a:lnTo>
                  <a:lnTo>
                    <a:pt x="6511192" y="1460500"/>
                  </a:lnTo>
                  <a:lnTo>
                    <a:pt x="6427321" y="1435100"/>
                  </a:lnTo>
                  <a:lnTo>
                    <a:pt x="6385020" y="1409700"/>
                  </a:lnTo>
                  <a:lnTo>
                    <a:pt x="6342478" y="1397000"/>
                  </a:lnTo>
                  <a:lnTo>
                    <a:pt x="6299700" y="1371600"/>
                  </a:lnTo>
                  <a:lnTo>
                    <a:pt x="6082371" y="1308100"/>
                  </a:lnTo>
                  <a:lnTo>
                    <a:pt x="6038241" y="1282700"/>
                  </a:lnTo>
                  <a:lnTo>
                    <a:pt x="5904579" y="1244600"/>
                  </a:lnTo>
                  <a:lnTo>
                    <a:pt x="5859611" y="1244600"/>
                  </a:lnTo>
                  <a:lnTo>
                    <a:pt x="5677764" y="1193800"/>
                  </a:lnTo>
                  <a:lnTo>
                    <a:pt x="5631823" y="1193800"/>
                  </a:lnTo>
                  <a:lnTo>
                    <a:pt x="5539391" y="1168400"/>
                  </a:lnTo>
                  <a:lnTo>
                    <a:pt x="5492905" y="1168400"/>
                  </a:lnTo>
                  <a:lnTo>
                    <a:pt x="5446244" y="1155700"/>
                  </a:lnTo>
                  <a:lnTo>
                    <a:pt x="5399412" y="1155700"/>
                  </a:lnTo>
                  <a:lnTo>
                    <a:pt x="5352410" y="1143000"/>
                  </a:lnTo>
                  <a:lnTo>
                    <a:pt x="5305243" y="1143000"/>
                  </a:lnTo>
                  <a:lnTo>
                    <a:pt x="5257913" y="1130300"/>
                  </a:lnTo>
                  <a:lnTo>
                    <a:pt x="5114982" y="1130300"/>
                  </a:lnTo>
                  <a:lnTo>
                    <a:pt x="5067035" y="1117600"/>
                  </a:lnTo>
                  <a:lnTo>
                    <a:pt x="10899225" y="1117600"/>
                  </a:lnTo>
                  <a:lnTo>
                    <a:pt x="10909577" y="1130300"/>
                  </a:lnTo>
                  <a:lnTo>
                    <a:pt x="10940285" y="1181100"/>
                  </a:lnTo>
                  <a:lnTo>
                    <a:pt x="10970643" y="1231900"/>
                  </a:lnTo>
                  <a:lnTo>
                    <a:pt x="11000648" y="1270000"/>
                  </a:lnTo>
                  <a:lnTo>
                    <a:pt x="11030299" y="1320800"/>
                  </a:lnTo>
                  <a:lnTo>
                    <a:pt x="11059595" y="1371600"/>
                  </a:lnTo>
                  <a:lnTo>
                    <a:pt x="11088533" y="1422400"/>
                  </a:lnTo>
                  <a:lnTo>
                    <a:pt x="11117111" y="1460500"/>
                  </a:lnTo>
                  <a:lnTo>
                    <a:pt x="11145328" y="1511300"/>
                  </a:lnTo>
                  <a:lnTo>
                    <a:pt x="11173181" y="1562100"/>
                  </a:lnTo>
                  <a:lnTo>
                    <a:pt x="11200670" y="1612900"/>
                  </a:lnTo>
                  <a:lnTo>
                    <a:pt x="11227791" y="1663700"/>
                  </a:lnTo>
                  <a:lnTo>
                    <a:pt x="11254543" y="1714500"/>
                  </a:lnTo>
                  <a:lnTo>
                    <a:pt x="11280925" y="1765300"/>
                  </a:lnTo>
                  <a:lnTo>
                    <a:pt x="11306934" y="1803400"/>
                  </a:lnTo>
                  <a:lnTo>
                    <a:pt x="11332569" y="1854200"/>
                  </a:lnTo>
                  <a:lnTo>
                    <a:pt x="11357827" y="1905000"/>
                  </a:lnTo>
                  <a:lnTo>
                    <a:pt x="11382707" y="1955800"/>
                  </a:lnTo>
                  <a:lnTo>
                    <a:pt x="11407207" y="2006600"/>
                  </a:lnTo>
                  <a:lnTo>
                    <a:pt x="11431325" y="2057400"/>
                  </a:lnTo>
                  <a:lnTo>
                    <a:pt x="11455059" y="2108200"/>
                  </a:lnTo>
                  <a:lnTo>
                    <a:pt x="11478407" y="2159000"/>
                  </a:lnTo>
                  <a:lnTo>
                    <a:pt x="11501368" y="2209800"/>
                  </a:lnTo>
                  <a:lnTo>
                    <a:pt x="11523940" y="2260600"/>
                  </a:lnTo>
                  <a:lnTo>
                    <a:pt x="11546120" y="2324100"/>
                  </a:lnTo>
                  <a:lnTo>
                    <a:pt x="11567907" y="2374900"/>
                  </a:lnTo>
                  <a:lnTo>
                    <a:pt x="11589300" y="2425700"/>
                  </a:lnTo>
                  <a:lnTo>
                    <a:pt x="11610295" y="2476500"/>
                  </a:lnTo>
                  <a:lnTo>
                    <a:pt x="11630892" y="2527300"/>
                  </a:lnTo>
                  <a:lnTo>
                    <a:pt x="11651088" y="2578100"/>
                  </a:lnTo>
                  <a:lnTo>
                    <a:pt x="11670882" y="2628900"/>
                  </a:lnTo>
                  <a:lnTo>
                    <a:pt x="11690271" y="2692400"/>
                  </a:lnTo>
                  <a:lnTo>
                    <a:pt x="11709254" y="2743200"/>
                  </a:lnTo>
                  <a:lnTo>
                    <a:pt x="11727830" y="2794000"/>
                  </a:lnTo>
                  <a:lnTo>
                    <a:pt x="11745995" y="2844800"/>
                  </a:lnTo>
                  <a:lnTo>
                    <a:pt x="11763749" y="2908300"/>
                  </a:lnTo>
                  <a:lnTo>
                    <a:pt x="11781089" y="2959100"/>
                  </a:lnTo>
                  <a:lnTo>
                    <a:pt x="11798013" y="3009900"/>
                  </a:lnTo>
                  <a:lnTo>
                    <a:pt x="11814521" y="3060700"/>
                  </a:lnTo>
                  <a:lnTo>
                    <a:pt x="11830609" y="3124200"/>
                  </a:lnTo>
                  <a:lnTo>
                    <a:pt x="11846276" y="3175000"/>
                  </a:lnTo>
                  <a:lnTo>
                    <a:pt x="11861520" y="3225800"/>
                  </a:lnTo>
                  <a:lnTo>
                    <a:pt x="11876339" y="3289300"/>
                  </a:lnTo>
                  <a:lnTo>
                    <a:pt x="11890732" y="3340100"/>
                  </a:lnTo>
                  <a:lnTo>
                    <a:pt x="11904696" y="3390900"/>
                  </a:lnTo>
                  <a:lnTo>
                    <a:pt x="11918230" y="3454400"/>
                  </a:lnTo>
                  <a:lnTo>
                    <a:pt x="11931331" y="3505200"/>
                  </a:lnTo>
                  <a:lnTo>
                    <a:pt x="11943999" y="3568700"/>
                  </a:lnTo>
                  <a:lnTo>
                    <a:pt x="11956230" y="3619500"/>
                  </a:lnTo>
                  <a:lnTo>
                    <a:pt x="11968024" y="3683000"/>
                  </a:lnTo>
                  <a:lnTo>
                    <a:pt x="11979378" y="3733800"/>
                  </a:lnTo>
                  <a:lnTo>
                    <a:pt x="11990291" y="3797300"/>
                  </a:lnTo>
                  <a:lnTo>
                    <a:pt x="12000760" y="3848100"/>
                  </a:lnTo>
                  <a:lnTo>
                    <a:pt x="12010784" y="3898900"/>
                  </a:lnTo>
                  <a:lnTo>
                    <a:pt x="12020360" y="3962400"/>
                  </a:lnTo>
                  <a:lnTo>
                    <a:pt x="12029488" y="4025900"/>
                  </a:lnTo>
                  <a:lnTo>
                    <a:pt x="12038165" y="4076700"/>
                  </a:lnTo>
                  <a:lnTo>
                    <a:pt x="12046389" y="4140200"/>
                  </a:lnTo>
                  <a:lnTo>
                    <a:pt x="12054158" y="4191000"/>
                  </a:lnTo>
                  <a:lnTo>
                    <a:pt x="12061471" y="4254500"/>
                  </a:lnTo>
                  <a:lnTo>
                    <a:pt x="12068326" y="4305300"/>
                  </a:lnTo>
                  <a:lnTo>
                    <a:pt x="12074721" y="4368800"/>
                  </a:lnTo>
                  <a:lnTo>
                    <a:pt x="12080653" y="4419600"/>
                  </a:lnTo>
                  <a:lnTo>
                    <a:pt x="12086122" y="4483100"/>
                  </a:lnTo>
                  <a:lnTo>
                    <a:pt x="12091125" y="4546600"/>
                  </a:lnTo>
                  <a:lnTo>
                    <a:pt x="12095660" y="4597400"/>
                  </a:lnTo>
                  <a:lnTo>
                    <a:pt x="12099726" y="4660900"/>
                  </a:lnTo>
                  <a:lnTo>
                    <a:pt x="12103320" y="4724400"/>
                  </a:lnTo>
                  <a:lnTo>
                    <a:pt x="12106441" y="4775200"/>
                  </a:lnTo>
                  <a:lnTo>
                    <a:pt x="12109088" y="4838700"/>
                  </a:lnTo>
                  <a:lnTo>
                    <a:pt x="12111257" y="4902200"/>
                  </a:lnTo>
                  <a:lnTo>
                    <a:pt x="12112947" y="4953000"/>
                  </a:lnTo>
                  <a:lnTo>
                    <a:pt x="12114157" y="5016500"/>
                  </a:lnTo>
                  <a:lnTo>
                    <a:pt x="12114884" y="5080000"/>
                  </a:lnTo>
                  <a:lnTo>
                    <a:pt x="12115127" y="5130800"/>
                  </a:lnTo>
                  <a:lnTo>
                    <a:pt x="12114884" y="5194300"/>
                  </a:lnTo>
                  <a:lnTo>
                    <a:pt x="12114157" y="5257800"/>
                  </a:lnTo>
                  <a:lnTo>
                    <a:pt x="12112947" y="5321300"/>
                  </a:lnTo>
                  <a:lnTo>
                    <a:pt x="12111257" y="5372100"/>
                  </a:lnTo>
                  <a:lnTo>
                    <a:pt x="12109088" y="5435600"/>
                  </a:lnTo>
                  <a:lnTo>
                    <a:pt x="12106441" y="5499100"/>
                  </a:lnTo>
                  <a:lnTo>
                    <a:pt x="12103320" y="5549900"/>
                  </a:lnTo>
                  <a:lnTo>
                    <a:pt x="12099726" y="5613400"/>
                  </a:lnTo>
                  <a:lnTo>
                    <a:pt x="12095660" y="5676900"/>
                  </a:lnTo>
                  <a:lnTo>
                    <a:pt x="12091125" y="5727700"/>
                  </a:lnTo>
                  <a:lnTo>
                    <a:pt x="12086122" y="5791200"/>
                  </a:lnTo>
                  <a:lnTo>
                    <a:pt x="12080653" y="5842000"/>
                  </a:lnTo>
                  <a:lnTo>
                    <a:pt x="12074721" y="5905500"/>
                  </a:lnTo>
                  <a:lnTo>
                    <a:pt x="12068326" y="5969000"/>
                  </a:lnTo>
                  <a:lnTo>
                    <a:pt x="12061471" y="6019800"/>
                  </a:lnTo>
                  <a:lnTo>
                    <a:pt x="12054158" y="6083300"/>
                  </a:lnTo>
                  <a:lnTo>
                    <a:pt x="12046389" y="6134100"/>
                  </a:lnTo>
                  <a:lnTo>
                    <a:pt x="12038165" y="6197600"/>
                  </a:lnTo>
                  <a:lnTo>
                    <a:pt x="12029488" y="6248400"/>
                  </a:lnTo>
                  <a:lnTo>
                    <a:pt x="12020360" y="6311900"/>
                  </a:lnTo>
                  <a:lnTo>
                    <a:pt x="12010784" y="6362700"/>
                  </a:lnTo>
                  <a:lnTo>
                    <a:pt x="12000760" y="6426200"/>
                  </a:lnTo>
                  <a:lnTo>
                    <a:pt x="11990291" y="6477000"/>
                  </a:lnTo>
                  <a:lnTo>
                    <a:pt x="11979378" y="6540500"/>
                  </a:lnTo>
                  <a:lnTo>
                    <a:pt x="11968024" y="6591300"/>
                  </a:lnTo>
                  <a:lnTo>
                    <a:pt x="11956230" y="6654800"/>
                  </a:lnTo>
                  <a:lnTo>
                    <a:pt x="11943999" y="6705600"/>
                  </a:lnTo>
                  <a:lnTo>
                    <a:pt x="11931331" y="6769100"/>
                  </a:lnTo>
                  <a:lnTo>
                    <a:pt x="11918230" y="6819900"/>
                  </a:lnTo>
                  <a:lnTo>
                    <a:pt x="11904696" y="6883400"/>
                  </a:lnTo>
                  <a:lnTo>
                    <a:pt x="11890732" y="6934200"/>
                  </a:lnTo>
                  <a:lnTo>
                    <a:pt x="11876339" y="6985000"/>
                  </a:lnTo>
                  <a:lnTo>
                    <a:pt x="11861520" y="7048500"/>
                  </a:lnTo>
                  <a:lnTo>
                    <a:pt x="11846276" y="7099300"/>
                  </a:lnTo>
                  <a:lnTo>
                    <a:pt x="11830609" y="7150100"/>
                  </a:lnTo>
                  <a:lnTo>
                    <a:pt x="11814521" y="7213600"/>
                  </a:lnTo>
                  <a:lnTo>
                    <a:pt x="11798013" y="7264400"/>
                  </a:lnTo>
                  <a:lnTo>
                    <a:pt x="11781089" y="7315200"/>
                  </a:lnTo>
                  <a:lnTo>
                    <a:pt x="11763749" y="7366000"/>
                  </a:lnTo>
                  <a:lnTo>
                    <a:pt x="11745995" y="7429500"/>
                  </a:lnTo>
                  <a:lnTo>
                    <a:pt x="11727830" y="7480300"/>
                  </a:lnTo>
                  <a:lnTo>
                    <a:pt x="11709254" y="7531100"/>
                  </a:lnTo>
                  <a:lnTo>
                    <a:pt x="11690271" y="7581900"/>
                  </a:lnTo>
                  <a:lnTo>
                    <a:pt x="11670882" y="7645400"/>
                  </a:lnTo>
                  <a:lnTo>
                    <a:pt x="11651088" y="7696200"/>
                  </a:lnTo>
                  <a:lnTo>
                    <a:pt x="11630892" y="7747000"/>
                  </a:lnTo>
                  <a:lnTo>
                    <a:pt x="11610295" y="7797800"/>
                  </a:lnTo>
                  <a:lnTo>
                    <a:pt x="11589300" y="7848600"/>
                  </a:lnTo>
                  <a:lnTo>
                    <a:pt x="11567907" y="7899400"/>
                  </a:lnTo>
                  <a:lnTo>
                    <a:pt x="11546120" y="7950200"/>
                  </a:lnTo>
                  <a:lnTo>
                    <a:pt x="11523940" y="8013700"/>
                  </a:lnTo>
                  <a:lnTo>
                    <a:pt x="11501368" y="8064500"/>
                  </a:lnTo>
                  <a:lnTo>
                    <a:pt x="11478407" y="8115300"/>
                  </a:lnTo>
                  <a:lnTo>
                    <a:pt x="11455059" y="8166100"/>
                  </a:lnTo>
                  <a:lnTo>
                    <a:pt x="11431325" y="8216900"/>
                  </a:lnTo>
                  <a:lnTo>
                    <a:pt x="11407207" y="8267700"/>
                  </a:lnTo>
                  <a:lnTo>
                    <a:pt x="11382707" y="8318500"/>
                  </a:lnTo>
                  <a:lnTo>
                    <a:pt x="11357827" y="8369300"/>
                  </a:lnTo>
                  <a:lnTo>
                    <a:pt x="11332569" y="8420100"/>
                  </a:lnTo>
                  <a:lnTo>
                    <a:pt x="11306934" y="8470900"/>
                  </a:lnTo>
                  <a:lnTo>
                    <a:pt x="11280925" y="8509000"/>
                  </a:lnTo>
                  <a:lnTo>
                    <a:pt x="11254543" y="8559800"/>
                  </a:lnTo>
                  <a:lnTo>
                    <a:pt x="11227791" y="8610600"/>
                  </a:lnTo>
                  <a:lnTo>
                    <a:pt x="11200670" y="8661400"/>
                  </a:lnTo>
                  <a:lnTo>
                    <a:pt x="11173181" y="8712200"/>
                  </a:lnTo>
                  <a:lnTo>
                    <a:pt x="11145328" y="8763000"/>
                  </a:lnTo>
                  <a:lnTo>
                    <a:pt x="11117111" y="8813800"/>
                  </a:lnTo>
                  <a:lnTo>
                    <a:pt x="11088533" y="8851900"/>
                  </a:lnTo>
                  <a:lnTo>
                    <a:pt x="11059595" y="8902700"/>
                  </a:lnTo>
                  <a:lnTo>
                    <a:pt x="11030299" y="8953500"/>
                  </a:lnTo>
                  <a:lnTo>
                    <a:pt x="11000648" y="9004300"/>
                  </a:lnTo>
                  <a:lnTo>
                    <a:pt x="10970643" y="9042400"/>
                  </a:lnTo>
                  <a:lnTo>
                    <a:pt x="10940285" y="9093200"/>
                  </a:lnTo>
                  <a:lnTo>
                    <a:pt x="10909577" y="9144000"/>
                  </a:lnTo>
                  <a:lnTo>
                    <a:pt x="10899225" y="91567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9711" y="4980370"/>
              <a:ext cx="7858139" cy="479109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7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4877" y="1611581"/>
            <a:ext cx="15792450" cy="539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3.1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멀티모달에서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활용</a:t>
            </a:r>
            <a:endParaRPr sz="2400">
              <a:latin typeface="Noto Sans CJK JP Regular"/>
              <a:cs typeface="Noto Sans CJK JP Regular"/>
            </a:endParaRPr>
          </a:p>
          <a:p>
            <a:pPr marL="22225">
              <a:lnSpc>
                <a:spcPct val="100000"/>
              </a:lnSpc>
              <a:spcBef>
                <a:spcPts val="4420"/>
              </a:spcBef>
            </a:pPr>
            <a:r>
              <a:rPr sz="3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MFCC</a:t>
            </a:r>
            <a:r>
              <a:rPr sz="3500" spc="-1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(Mel</a:t>
            </a:r>
            <a:r>
              <a:rPr sz="3500" spc="-1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Frequency</a:t>
            </a:r>
            <a:r>
              <a:rPr sz="3500" spc="-1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Cepstral</a:t>
            </a:r>
            <a:r>
              <a:rPr sz="3500" spc="-1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Coefficients)</a:t>
            </a:r>
            <a:endParaRPr sz="3500">
              <a:latin typeface="Noto Sans CJK JP Regular"/>
              <a:cs typeface="Noto Sans CJK JP Regular"/>
            </a:endParaRPr>
          </a:p>
          <a:p>
            <a:pPr marL="22225">
              <a:lnSpc>
                <a:spcPct val="100000"/>
              </a:lnSpc>
              <a:spcBef>
                <a:spcPts val="101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음성</a:t>
            </a:r>
            <a:r>
              <a:rPr sz="2400" spc="-1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및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오디오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신호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처리에서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대표적으로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사용하는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기술로,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음성데이터를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특징백터화해주는</a:t>
            </a:r>
            <a:r>
              <a:rPr sz="24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알고리즘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①</a:t>
            </a:r>
            <a:r>
              <a:rPr sz="2400" spc="-1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STFT(Short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Time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Fourier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Transform)에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의해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주어진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음성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신호를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작은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프레임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단위로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나누어서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주파수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영역의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데이터로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변환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②</a:t>
            </a:r>
            <a:r>
              <a:rPr sz="24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Mel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Filter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Bank로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멜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스펙트럼을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계산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③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로그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스케일링하고</a:t>
            </a:r>
            <a:r>
              <a:rPr sz="2400" spc="-5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DCT(Discrete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3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Cosine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Transfrom)을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수행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=&gt;</a:t>
            </a:r>
            <a:r>
              <a:rPr sz="2400" spc="-1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b="1" spc="-254" dirty="0">
                <a:solidFill>
                  <a:srgbClr val="0E138C"/>
                </a:solidFill>
                <a:latin typeface="UnDinaru"/>
                <a:cs typeface="UnDinaru"/>
              </a:rPr>
              <a:t>이를</a:t>
            </a:r>
            <a:r>
              <a:rPr sz="24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400" b="1" spc="-275" dirty="0">
                <a:solidFill>
                  <a:srgbClr val="0E138C"/>
                </a:solidFill>
                <a:latin typeface="UnDinaru"/>
                <a:cs typeface="UnDinaru"/>
              </a:rPr>
              <a:t>이용하여</a:t>
            </a:r>
            <a:r>
              <a:rPr sz="24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400" b="1" spc="-254" dirty="0">
                <a:solidFill>
                  <a:srgbClr val="0E138C"/>
                </a:solidFill>
                <a:latin typeface="UnDinaru"/>
                <a:cs typeface="UnDinaru"/>
              </a:rPr>
              <a:t>해당</a:t>
            </a:r>
            <a:r>
              <a:rPr sz="24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400" b="1" spc="-275" dirty="0">
                <a:solidFill>
                  <a:srgbClr val="0E138C"/>
                </a:solidFill>
                <a:latin typeface="UnDinaru"/>
                <a:cs typeface="UnDinaru"/>
              </a:rPr>
              <a:t>프레임의</a:t>
            </a:r>
            <a:r>
              <a:rPr sz="2400" b="1" spc="-45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400" b="1" spc="-270" dirty="0">
                <a:solidFill>
                  <a:srgbClr val="0E138C"/>
                </a:solidFill>
                <a:latin typeface="UnDinaru"/>
                <a:cs typeface="UnDinaru"/>
              </a:rPr>
              <a:t>특징을</a:t>
            </a:r>
            <a:r>
              <a:rPr sz="2400" b="1" spc="-50" dirty="0">
                <a:solidFill>
                  <a:srgbClr val="0E138C"/>
                </a:solidFill>
                <a:latin typeface="UnDinaru"/>
                <a:cs typeface="UnDinaru"/>
              </a:rPr>
              <a:t> </a:t>
            </a:r>
            <a:r>
              <a:rPr sz="2400" b="1" spc="-280" dirty="0">
                <a:solidFill>
                  <a:srgbClr val="0E138C"/>
                </a:solidFill>
                <a:latin typeface="UnDinaru"/>
                <a:cs typeface="UnDinaru"/>
              </a:rPr>
              <a:t>추출</a:t>
            </a:r>
            <a:endParaRPr sz="2400">
              <a:latin typeface="UnDinaru"/>
              <a:cs typeface="UnDinar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71060" cy="10274300"/>
            <a:chOff x="0" y="0"/>
            <a:chExt cx="17371060" cy="1027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15165" cy="10274300"/>
            </a:xfrm>
            <a:custGeom>
              <a:avLst/>
              <a:gdLst/>
              <a:ahLst/>
              <a:cxnLst/>
              <a:rect l="l" t="t" r="r" b="b"/>
              <a:pathLst>
                <a:path w="12115165" h="10274300">
                  <a:moveTo>
                    <a:pt x="9971120" y="10274300"/>
                  </a:moveTo>
                  <a:lnTo>
                    <a:pt x="0" y="10274300"/>
                  </a:lnTo>
                  <a:lnTo>
                    <a:pt x="0" y="0"/>
                  </a:lnTo>
                  <a:lnTo>
                    <a:pt x="9971223" y="0"/>
                  </a:lnTo>
                  <a:lnTo>
                    <a:pt x="9994333" y="12700"/>
                  </a:lnTo>
                  <a:lnTo>
                    <a:pt x="10033494" y="50800"/>
                  </a:lnTo>
                  <a:lnTo>
                    <a:pt x="10072353" y="101600"/>
                  </a:lnTo>
                  <a:lnTo>
                    <a:pt x="10149158" y="177800"/>
                  </a:lnTo>
                  <a:lnTo>
                    <a:pt x="10224734" y="254000"/>
                  </a:lnTo>
                  <a:lnTo>
                    <a:pt x="10262056" y="304800"/>
                  </a:lnTo>
                  <a:lnTo>
                    <a:pt x="10335759" y="381000"/>
                  </a:lnTo>
                  <a:lnTo>
                    <a:pt x="10372136" y="419100"/>
                  </a:lnTo>
                  <a:lnTo>
                    <a:pt x="10408195" y="469900"/>
                  </a:lnTo>
                  <a:lnTo>
                    <a:pt x="10479349" y="546100"/>
                  </a:lnTo>
                  <a:lnTo>
                    <a:pt x="10514441" y="596900"/>
                  </a:lnTo>
                  <a:lnTo>
                    <a:pt x="10549207" y="635000"/>
                  </a:lnTo>
                  <a:lnTo>
                    <a:pt x="10583644" y="685800"/>
                  </a:lnTo>
                  <a:lnTo>
                    <a:pt x="10617752" y="723900"/>
                  </a:lnTo>
                  <a:lnTo>
                    <a:pt x="10651529" y="774700"/>
                  </a:lnTo>
                  <a:lnTo>
                    <a:pt x="10684972" y="812800"/>
                  </a:lnTo>
                  <a:lnTo>
                    <a:pt x="10718079" y="863600"/>
                  </a:lnTo>
                  <a:lnTo>
                    <a:pt x="10750850" y="901700"/>
                  </a:lnTo>
                  <a:lnTo>
                    <a:pt x="10783281" y="952500"/>
                  </a:lnTo>
                  <a:lnTo>
                    <a:pt x="10815371" y="990600"/>
                  </a:lnTo>
                  <a:lnTo>
                    <a:pt x="10847118" y="1041400"/>
                  </a:lnTo>
                  <a:lnTo>
                    <a:pt x="10878521" y="1092200"/>
                  </a:lnTo>
                  <a:lnTo>
                    <a:pt x="10899225" y="1117600"/>
                  </a:lnTo>
                  <a:lnTo>
                    <a:pt x="4680603" y="1117600"/>
                  </a:lnTo>
                  <a:lnTo>
                    <a:pt x="4632656" y="1130300"/>
                  </a:lnTo>
                  <a:lnTo>
                    <a:pt x="4489725" y="1130300"/>
                  </a:lnTo>
                  <a:lnTo>
                    <a:pt x="4442396" y="1143000"/>
                  </a:lnTo>
                  <a:lnTo>
                    <a:pt x="4395228" y="1143000"/>
                  </a:lnTo>
                  <a:lnTo>
                    <a:pt x="4348227" y="1155700"/>
                  </a:lnTo>
                  <a:lnTo>
                    <a:pt x="4301394" y="1155700"/>
                  </a:lnTo>
                  <a:lnTo>
                    <a:pt x="4254733" y="1168400"/>
                  </a:lnTo>
                  <a:lnTo>
                    <a:pt x="4208247" y="1168400"/>
                  </a:lnTo>
                  <a:lnTo>
                    <a:pt x="4115815" y="1193800"/>
                  </a:lnTo>
                  <a:lnTo>
                    <a:pt x="4069874" y="1193800"/>
                  </a:lnTo>
                  <a:lnTo>
                    <a:pt x="3888027" y="1244600"/>
                  </a:lnTo>
                  <a:lnTo>
                    <a:pt x="3843060" y="1244600"/>
                  </a:lnTo>
                  <a:lnTo>
                    <a:pt x="3709397" y="1282700"/>
                  </a:lnTo>
                  <a:lnTo>
                    <a:pt x="3665267" y="1308100"/>
                  </a:lnTo>
                  <a:lnTo>
                    <a:pt x="3447939" y="1371600"/>
                  </a:lnTo>
                  <a:lnTo>
                    <a:pt x="3405160" y="1397000"/>
                  </a:lnTo>
                  <a:lnTo>
                    <a:pt x="3362619" y="1409700"/>
                  </a:lnTo>
                  <a:lnTo>
                    <a:pt x="3320317" y="1435100"/>
                  </a:lnTo>
                  <a:lnTo>
                    <a:pt x="3236446" y="1460500"/>
                  </a:lnTo>
                  <a:lnTo>
                    <a:pt x="3194883" y="1485900"/>
                  </a:lnTo>
                  <a:lnTo>
                    <a:pt x="3153573" y="1498600"/>
                  </a:lnTo>
                  <a:lnTo>
                    <a:pt x="3071725" y="1549400"/>
                  </a:lnTo>
                  <a:lnTo>
                    <a:pt x="3031193" y="1562100"/>
                  </a:lnTo>
                  <a:lnTo>
                    <a:pt x="2950929" y="1612900"/>
                  </a:lnTo>
                  <a:lnTo>
                    <a:pt x="2911204" y="1625600"/>
                  </a:lnTo>
                  <a:lnTo>
                    <a:pt x="2755090" y="1727200"/>
                  </a:lnTo>
                  <a:lnTo>
                    <a:pt x="2716775" y="1739900"/>
                  </a:lnTo>
                  <a:lnTo>
                    <a:pt x="2603590" y="1816100"/>
                  </a:lnTo>
                  <a:lnTo>
                    <a:pt x="2493117" y="1892300"/>
                  </a:lnTo>
                  <a:lnTo>
                    <a:pt x="2456910" y="1930400"/>
                  </a:lnTo>
                  <a:lnTo>
                    <a:pt x="2350188" y="2006600"/>
                  </a:lnTo>
                  <a:lnTo>
                    <a:pt x="2315258" y="2032000"/>
                  </a:lnTo>
                  <a:lnTo>
                    <a:pt x="2280655" y="2070100"/>
                  </a:lnTo>
                  <a:lnTo>
                    <a:pt x="2212442" y="2120900"/>
                  </a:lnTo>
                  <a:lnTo>
                    <a:pt x="2178840" y="2159000"/>
                  </a:lnTo>
                  <a:lnTo>
                    <a:pt x="2145577" y="2184400"/>
                  </a:lnTo>
                  <a:lnTo>
                    <a:pt x="2112658" y="2222500"/>
                  </a:lnTo>
                  <a:lnTo>
                    <a:pt x="2047862" y="2273300"/>
                  </a:lnTo>
                  <a:lnTo>
                    <a:pt x="2015992" y="2311400"/>
                  </a:lnTo>
                  <a:lnTo>
                    <a:pt x="1984478" y="2349500"/>
                  </a:lnTo>
                  <a:lnTo>
                    <a:pt x="1953324" y="2374900"/>
                  </a:lnTo>
                  <a:lnTo>
                    <a:pt x="1922532" y="2413000"/>
                  </a:lnTo>
                  <a:lnTo>
                    <a:pt x="1892106" y="2438400"/>
                  </a:lnTo>
                  <a:lnTo>
                    <a:pt x="1862050" y="2476500"/>
                  </a:lnTo>
                  <a:lnTo>
                    <a:pt x="1832365" y="2514600"/>
                  </a:lnTo>
                  <a:lnTo>
                    <a:pt x="1803057" y="2540000"/>
                  </a:lnTo>
                  <a:lnTo>
                    <a:pt x="1774127" y="2578100"/>
                  </a:lnTo>
                  <a:lnTo>
                    <a:pt x="1745579" y="2616200"/>
                  </a:lnTo>
                  <a:lnTo>
                    <a:pt x="1717416" y="2654300"/>
                  </a:lnTo>
                  <a:lnTo>
                    <a:pt x="1689642" y="2679700"/>
                  </a:lnTo>
                  <a:lnTo>
                    <a:pt x="1662260" y="2717800"/>
                  </a:lnTo>
                  <a:lnTo>
                    <a:pt x="1635273" y="2755900"/>
                  </a:lnTo>
                  <a:lnTo>
                    <a:pt x="1608684" y="2794000"/>
                  </a:lnTo>
                  <a:lnTo>
                    <a:pt x="1582496" y="2832100"/>
                  </a:lnTo>
                  <a:lnTo>
                    <a:pt x="1556713" y="2870200"/>
                  </a:lnTo>
                  <a:lnTo>
                    <a:pt x="1531338" y="2908300"/>
                  </a:lnTo>
                  <a:lnTo>
                    <a:pt x="1506374" y="2946400"/>
                  </a:lnTo>
                  <a:lnTo>
                    <a:pt x="1481825" y="2984500"/>
                  </a:lnTo>
                  <a:lnTo>
                    <a:pt x="1457693" y="3022600"/>
                  </a:lnTo>
                  <a:lnTo>
                    <a:pt x="1433982" y="3060700"/>
                  </a:lnTo>
                  <a:lnTo>
                    <a:pt x="1410695" y="3098800"/>
                  </a:lnTo>
                  <a:lnTo>
                    <a:pt x="1387835" y="3136900"/>
                  </a:lnTo>
                  <a:lnTo>
                    <a:pt x="1365406" y="3175000"/>
                  </a:lnTo>
                  <a:lnTo>
                    <a:pt x="1343410" y="3213100"/>
                  </a:lnTo>
                  <a:lnTo>
                    <a:pt x="1321852" y="3251200"/>
                  </a:lnTo>
                  <a:lnTo>
                    <a:pt x="1300733" y="3289300"/>
                  </a:lnTo>
                  <a:lnTo>
                    <a:pt x="1280058" y="3340100"/>
                  </a:lnTo>
                  <a:lnTo>
                    <a:pt x="1259830" y="3378200"/>
                  </a:lnTo>
                  <a:lnTo>
                    <a:pt x="1240052" y="3416300"/>
                  </a:lnTo>
                  <a:lnTo>
                    <a:pt x="1220727" y="3454400"/>
                  </a:lnTo>
                  <a:lnTo>
                    <a:pt x="1201858" y="3505200"/>
                  </a:lnTo>
                  <a:lnTo>
                    <a:pt x="1183449" y="3543300"/>
                  </a:lnTo>
                  <a:lnTo>
                    <a:pt x="1165503" y="3581400"/>
                  </a:lnTo>
                  <a:lnTo>
                    <a:pt x="1148023" y="3632200"/>
                  </a:lnTo>
                  <a:lnTo>
                    <a:pt x="1131012" y="3670300"/>
                  </a:lnTo>
                  <a:lnTo>
                    <a:pt x="1114473" y="3708400"/>
                  </a:lnTo>
                  <a:lnTo>
                    <a:pt x="1098411" y="3759200"/>
                  </a:lnTo>
                  <a:lnTo>
                    <a:pt x="1082827" y="3797300"/>
                  </a:lnTo>
                  <a:lnTo>
                    <a:pt x="1067726" y="3835400"/>
                  </a:lnTo>
                  <a:lnTo>
                    <a:pt x="1053110" y="3886200"/>
                  </a:lnTo>
                  <a:lnTo>
                    <a:pt x="1038982" y="3924300"/>
                  </a:lnTo>
                  <a:lnTo>
                    <a:pt x="1025347" y="3975100"/>
                  </a:lnTo>
                  <a:lnTo>
                    <a:pt x="1012207" y="4013200"/>
                  </a:lnTo>
                  <a:lnTo>
                    <a:pt x="999565" y="4064000"/>
                  </a:lnTo>
                  <a:lnTo>
                    <a:pt x="987425" y="4102100"/>
                  </a:lnTo>
                  <a:lnTo>
                    <a:pt x="975789" y="4152900"/>
                  </a:lnTo>
                  <a:lnTo>
                    <a:pt x="964662" y="4191000"/>
                  </a:lnTo>
                  <a:lnTo>
                    <a:pt x="954046" y="4241800"/>
                  </a:lnTo>
                  <a:lnTo>
                    <a:pt x="943944" y="4292600"/>
                  </a:lnTo>
                  <a:lnTo>
                    <a:pt x="934361" y="4330700"/>
                  </a:lnTo>
                  <a:lnTo>
                    <a:pt x="925298" y="4381500"/>
                  </a:lnTo>
                  <a:lnTo>
                    <a:pt x="916759" y="4419600"/>
                  </a:lnTo>
                  <a:lnTo>
                    <a:pt x="908748" y="4470400"/>
                  </a:lnTo>
                  <a:lnTo>
                    <a:pt x="901268" y="4521200"/>
                  </a:lnTo>
                  <a:lnTo>
                    <a:pt x="894321" y="4559300"/>
                  </a:lnTo>
                  <a:lnTo>
                    <a:pt x="887912" y="4610100"/>
                  </a:lnTo>
                  <a:lnTo>
                    <a:pt x="882043" y="4660900"/>
                  </a:lnTo>
                  <a:lnTo>
                    <a:pt x="876718" y="4711700"/>
                  </a:lnTo>
                  <a:lnTo>
                    <a:pt x="871939" y="4749800"/>
                  </a:lnTo>
                  <a:lnTo>
                    <a:pt x="867711" y="4800600"/>
                  </a:lnTo>
                  <a:lnTo>
                    <a:pt x="864036" y="4851400"/>
                  </a:lnTo>
                  <a:lnTo>
                    <a:pt x="860917" y="4902200"/>
                  </a:lnTo>
                  <a:lnTo>
                    <a:pt x="858358" y="4940300"/>
                  </a:lnTo>
                  <a:lnTo>
                    <a:pt x="856363" y="4991100"/>
                  </a:lnTo>
                  <a:lnTo>
                    <a:pt x="854933" y="5041900"/>
                  </a:lnTo>
                  <a:lnTo>
                    <a:pt x="854073" y="5092700"/>
                  </a:lnTo>
                  <a:lnTo>
                    <a:pt x="853785" y="5130800"/>
                  </a:lnTo>
                  <a:lnTo>
                    <a:pt x="854068" y="5181600"/>
                  </a:lnTo>
                  <a:lnTo>
                    <a:pt x="854915" y="5232400"/>
                  </a:lnTo>
                  <a:lnTo>
                    <a:pt x="856321" y="5283200"/>
                  </a:lnTo>
                  <a:lnTo>
                    <a:pt x="858285" y="5334000"/>
                  </a:lnTo>
                  <a:lnTo>
                    <a:pt x="860804" y="5372100"/>
                  </a:lnTo>
                  <a:lnTo>
                    <a:pt x="863873" y="5422900"/>
                  </a:lnTo>
                  <a:lnTo>
                    <a:pt x="867490" y="5473700"/>
                  </a:lnTo>
                  <a:lnTo>
                    <a:pt x="871651" y="5524500"/>
                  </a:lnTo>
                  <a:lnTo>
                    <a:pt x="876355" y="5562600"/>
                  </a:lnTo>
                  <a:lnTo>
                    <a:pt x="881596" y="5613400"/>
                  </a:lnTo>
                  <a:lnTo>
                    <a:pt x="887373" y="5664200"/>
                  </a:lnTo>
                  <a:lnTo>
                    <a:pt x="893682" y="5702300"/>
                  </a:lnTo>
                  <a:lnTo>
                    <a:pt x="900520" y="5753100"/>
                  </a:lnTo>
                  <a:lnTo>
                    <a:pt x="907884" y="5803900"/>
                  </a:lnTo>
                  <a:lnTo>
                    <a:pt x="915771" y="5842000"/>
                  </a:lnTo>
                  <a:lnTo>
                    <a:pt x="924177" y="5892800"/>
                  </a:lnTo>
                  <a:lnTo>
                    <a:pt x="933100" y="5930900"/>
                  </a:lnTo>
                  <a:lnTo>
                    <a:pt x="942535" y="5981700"/>
                  </a:lnTo>
                  <a:lnTo>
                    <a:pt x="952481" y="6019800"/>
                  </a:lnTo>
                  <a:lnTo>
                    <a:pt x="962934" y="6070600"/>
                  </a:lnTo>
                  <a:lnTo>
                    <a:pt x="973891" y="6121400"/>
                  </a:lnTo>
                  <a:lnTo>
                    <a:pt x="985349" y="6159500"/>
                  </a:lnTo>
                  <a:lnTo>
                    <a:pt x="997304" y="6210300"/>
                  </a:lnTo>
                  <a:lnTo>
                    <a:pt x="1009754" y="6248400"/>
                  </a:lnTo>
                  <a:lnTo>
                    <a:pt x="1022695" y="6299200"/>
                  </a:lnTo>
                  <a:lnTo>
                    <a:pt x="1036124" y="6337300"/>
                  </a:lnTo>
                  <a:lnTo>
                    <a:pt x="1050038" y="6375400"/>
                  </a:lnTo>
                  <a:lnTo>
                    <a:pt x="1064434" y="6426200"/>
                  </a:lnTo>
                  <a:lnTo>
                    <a:pt x="1079308" y="6464300"/>
                  </a:lnTo>
                  <a:lnTo>
                    <a:pt x="1094659" y="6515100"/>
                  </a:lnTo>
                  <a:lnTo>
                    <a:pt x="1110481" y="6553200"/>
                  </a:lnTo>
                  <a:lnTo>
                    <a:pt x="1126773" y="6591300"/>
                  </a:lnTo>
                  <a:lnTo>
                    <a:pt x="1143531" y="6642100"/>
                  </a:lnTo>
                  <a:lnTo>
                    <a:pt x="1160753" y="6680200"/>
                  </a:lnTo>
                  <a:lnTo>
                    <a:pt x="1178434" y="6718300"/>
                  </a:lnTo>
                  <a:lnTo>
                    <a:pt x="1196572" y="6769100"/>
                  </a:lnTo>
                  <a:lnTo>
                    <a:pt x="1215163" y="6807200"/>
                  </a:lnTo>
                  <a:lnTo>
                    <a:pt x="1234205" y="6845300"/>
                  </a:lnTo>
                  <a:lnTo>
                    <a:pt x="1253694" y="6883400"/>
                  </a:lnTo>
                  <a:lnTo>
                    <a:pt x="1273627" y="6921500"/>
                  </a:lnTo>
                  <a:lnTo>
                    <a:pt x="1294002" y="6972300"/>
                  </a:lnTo>
                  <a:lnTo>
                    <a:pt x="1314814" y="7010400"/>
                  </a:lnTo>
                  <a:lnTo>
                    <a:pt x="1336061" y="7048500"/>
                  </a:lnTo>
                  <a:lnTo>
                    <a:pt x="1357740" y="7086600"/>
                  </a:lnTo>
                  <a:lnTo>
                    <a:pt x="1379847" y="7124700"/>
                  </a:lnTo>
                  <a:lnTo>
                    <a:pt x="1402379" y="7162800"/>
                  </a:lnTo>
                  <a:lnTo>
                    <a:pt x="1425334" y="7200900"/>
                  </a:lnTo>
                  <a:lnTo>
                    <a:pt x="1448707" y="7239000"/>
                  </a:lnTo>
                  <a:lnTo>
                    <a:pt x="1472497" y="7277100"/>
                  </a:lnTo>
                  <a:lnTo>
                    <a:pt x="1496699" y="7315200"/>
                  </a:lnTo>
                  <a:lnTo>
                    <a:pt x="1521311" y="7353300"/>
                  </a:lnTo>
                  <a:lnTo>
                    <a:pt x="1546330" y="7391400"/>
                  </a:lnTo>
                  <a:lnTo>
                    <a:pt x="1571751" y="7429500"/>
                  </a:lnTo>
                  <a:lnTo>
                    <a:pt x="1597573" y="7467600"/>
                  </a:lnTo>
                  <a:lnTo>
                    <a:pt x="1623792" y="7505700"/>
                  </a:lnTo>
                  <a:lnTo>
                    <a:pt x="1650405" y="7543800"/>
                  </a:lnTo>
                  <a:lnTo>
                    <a:pt x="1677409" y="7569200"/>
                  </a:lnTo>
                  <a:lnTo>
                    <a:pt x="1704800" y="7607300"/>
                  </a:lnTo>
                  <a:lnTo>
                    <a:pt x="1732576" y="7645400"/>
                  </a:lnTo>
                  <a:lnTo>
                    <a:pt x="1760733" y="7683500"/>
                  </a:lnTo>
                  <a:lnTo>
                    <a:pt x="1789268" y="7708900"/>
                  </a:lnTo>
                  <a:lnTo>
                    <a:pt x="1818179" y="7747000"/>
                  </a:lnTo>
                  <a:lnTo>
                    <a:pt x="1847461" y="7785100"/>
                  </a:lnTo>
                  <a:lnTo>
                    <a:pt x="1877112" y="7810500"/>
                  </a:lnTo>
                  <a:lnTo>
                    <a:pt x="1907129" y="7848600"/>
                  </a:lnTo>
                  <a:lnTo>
                    <a:pt x="1937508" y="7886700"/>
                  </a:lnTo>
                  <a:lnTo>
                    <a:pt x="1968247" y="7912100"/>
                  </a:lnTo>
                  <a:lnTo>
                    <a:pt x="1999342" y="7950200"/>
                  </a:lnTo>
                  <a:lnTo>
                    <a:pt x="2030789" y="7975600"/>
                  </a:lnTo>
                  <a:lnTo>
                    <a:pt x="2062587" y="8013700"/>
                  </a:lnTo>
                  <a:lnTo>
                    <a:pt x="2094732" y="8039100"/>
                  </a:lnTo>
                  <a:lnTo>
                    <a:pt x="2127220" y="8077200"/>
                  </a:lnTo>
                  <a:lnTo>
                    <a:pt x="2193215" y="8128000"/>
                  </a:lnTo>
                  <a:lnTo>
                    <a:pt x="2226715" y="8166100"/>
                  </a:lnTo>
                  <a:lnTo>
                    <a:pt x="2294706" y="8216900"/>
                  </a:lnTo>
                  <a:lnTo>
                    <a:pt x="2329190" y="8255000"/>
                  </a:lnTo>
                  <a:lnTo>
                    <a:pt x="2434560" y="8331200"/>
                  </a:lnTo>
                  <a:lnTo>
                    <a:pt x="2542740" y="8407400"/>
                  </a:lnTo>
                  <a:lnTo>
                    <a:pt x="2653646" y="8483600"/>
                  </a:lnTo>
                  <a:lnTo>
                    <a:pt x="2805612" y="8585200"/>
                  </a:lnTo>
                  <a:lnTo>
                    <a:pt x="2883293" y="8636000"/>
                  </a:lnTo>
                  <a:lnTo>
                    <a:pt x="2922547" y="8648700"/>
                  </a:lnTo>
                  <a:lnTo>
                    <a:pt x="3001865" y="8699500"/>
                  </a:lnTo>
                  <a:lnTo>
                    <a:pt x="3041924" y="8712200"/>
                  </a:lnTo>
                  <a:lnTo>
                    <a:pt x="3122824" y="8763000"/>
                  </a:lnTo>
                  <a:lnTo>
                    <a:pt x="3163659" y="8775700"/>
                  </a:lnTo>
                  <a:lnTo>
                    <a:pt x="3204746" y="8801100"/>
                  </a:lnTo>
                  <a:lnTo>
                    <a:pt x="3287666" y="8826500"/>
                  </a:lnTo>
                  <a:lnTo>
                    <a:pt x="3329493" y="8851900"/>
                  </a:lnTo>
                  <a:lnTo>
                    <a:pt x="3371559" y="8864600"/>
                  </a:lnTo>
                  <a:lnTo>
                    <a:pt x="3413862" y="8890000"/>
                  </a:lnTo>
                  <a:lnTo>
                    <a:pt x="3585381" y="8940800"/>
                  </a:lnTo>
                  <a:lnTo>
                    <a:pt x="3628821" y="8966200"/>
                  </a:lnTo>
                  <a:lnTo>
                    <a:pt x="3893931" y="9042400"/>
                  </a:lnTo>
                  <a:lnTo>
                    <a:pt x="3938831" y="9042400"/>
                  </a:lnTo>
                  <a:lnTo>
                    <a:pt x="4074695" y="9080500"/>
                  </a:lnTo>
                  <a:lnTo>
                    <a:pt x="4120361" y="9080500"/>
                  </a:lnTo>
                  <a:lnTo>
                    <a:pt x="4212239" y="9105900"/>
                  </a:lnTo>
                  <a:lnTo>
                    <a:pt x="4258445" y="9105900"/>
                  </a:lnTo>
                  <a:lnTo>
                    <a:pt x="4304825" y="9118600"/>
                  </a:lnTo>
                  <a:lnTo>
                    <a:pt x="4351377" y="9118600"/>
                  </a:lnTo>
                  <a:lnTo>
                    <a:pt x="4398095" y="9131300"/>
                  </a:lnTo>
                  <a:lnTo>
                    <a:pt x="4444979" y="9131300"/>
                  </a:lnTo>
                  <a:lnTo>
                    <a:pt x="4492024" y="9144000"/>
                  </a:lnTo>
                  <a:lnTo>
                    <a:pt x="4634096" y="9144000"/>
                  </a:lnTo>
                  <a:lnTo>
                    <a:pt x="4681756" y="9156700"/>
                  </a:lnTo>
                  <a:lnTo>
                    <a:pt x="10899225" y="9156700"/>
                  </a:lnTo>
                  <a:lnTo>
                    <a:pt x="10878521" y="9182100"/>
                  </a:lnTo>
                  <a:lnTo>
                    <a:pt x="10847118" y="9232900"/>
                  </a:lnTo>
                  <a:lnTo>
                    <a:pt x="10815371" y="9283700"/>
                  </a:lnTo>
                  <a:lnTo>
                    <a:pt x="10783281" y="9321800"/>
                  </a:lnTo>
                  <a:lnTo>
                    <a:pt x="10750850" y="9372600"/>
                  </a:lnTo>
                  <a:lnTo>
                    <a:pt x="10718079" y="9410700"/>
                  </a:lnTo>
                  <a:lnTo>
                    <a:pt x="10684972" y="9461500"/>
                  </a:lnTo>
                  <a:lnTo>
                    <a:pt x="10651529" y="9499600"/>
                  </a:lnTo>
                  <a:lnTo>
                    <a:pt x="10617752" y="9550400"/>
                  </a:lnTo>
                  <a:lnTo>
                    <a:pt x="10583644" y="9588500"/>
                  </a:lnTo>
                  <a:lnTo>
                    <a:pt x="10549207" y="9639300"/>
                  </a:lnTo>
                  <a:lnTo>
                    <a:pt x="10514441" y="9677400"/>
                  </a:lnTo>
                  <a:lnTo>
                    <a:pt x="10479349" y="9728200"/>
                  </a:lnTo>
                  <a:lnTo>
                    <a:pt x="10408195" y="9804400"/>
                  </a:lnTo>
                  <a:lnTo>
                    <a:pt x="10372136" y="9855200"/>
                  </a:lnTo>
                  <a:lnTo>
                    <a:pt x="10299065" y="9931400"/>
                  </a:lnTo>
                  <a:lnTo>
                    <a:pt x="10262056" y="9969500"/>
                  </a:lnTo>
                  <a:lnTo>
                    <a:pt x="10224734" y="10020300"/>
                  </a:lnTo>
                  <a:lnTo>
                    <a:pt x="10149158" y="10096500"/>
                  </a:lnTo>
                  <a:lnTo>
                    <a:pt x="10072353" y="10172700"/>
                  </a:lnTo>
                  <a:lnTo>
                    <a:pt x="10033494" y="10223500"/>
                  </a:lnTo>
                  <a:lnTo>
                    <a:pt x="9994333" y="10261600"/>
                  </a:lnTo>
                  <a:lnTo>
                    <a:pt x="9971120" y="10274300"/>
                  </a:lnTo>
                  <a:close/>
                </a:path>
                <a:path w="12115165" h="10274300">
                  <a:moveTo>
                    <a:pt x="10899225" y="9156700"/>
                  </a:moveTo>
                  <a:lnTo>
                    <a:pt x="5065883" y="9156700"/>
                  </a:lnTo>
                  <a:lnTo>
                    <a:pt x="5113542" y="9144000"/>
                  </a:lnTo>
                  <a:lnTo>
                    <a:pt x="5255614" y="9144000"/>
                  </a:lnTo>
                  <a:lnTo>
                    <a:pt x="5302659" y="9131300"/>
                  </a:lnTo>
                  <a:lnTo>
                    <a:pt x="5349543" y="9131300"/>
                  </a:lnTo>
                  <a:lnTo>
                    <a:pt x="5396262" y="9118600"/>
                  </a:lnTo>
                  <a:lnTo>
                    <a:pt x="5442813" y="9118600"/>
                  </a:lnTo>
                  <a:lnTo>
                    <a:pt x="5489193" y="9105900"/>
                  </a:lnTo>
                  <a:lnTo>
                    <a:pt x="5535399" y="9105900"/>
                  </a:lnTo>
                  <a:lnTo>
                    <a:pt x="5627278" y="9080500"/>
                  </a:lnTo>
                  <a:lnTo>
                    <a:pt x="5672943" y="9080500"/>
                  </a:lnTo>
                  <a:lnTo>
                    <a:pt x="5808807" y="9042400"/>
                  </a:lnTo>
                  <a:lnTo>
                    <a:pt x="5853707" y="9042400"/>
                  </a:lnTo>
                  <a:lnTo>
                    <a:pt x="6118817" y="8966200"/>
                  </a:lnTo>
                  <a:lnTo>
                    <a:pt x="6162257" y="8940800"/>
                  </a:lnTo>
                  <a:lnTo>
                    <a:pt x="6333776" y="8890000"/>
                  </a:lnTo>
                  <a:lnTo>
                    <a:pt x="6376079" y="8864600"/>
                  </a:lnTo>
                  <a:lnTo>
                    <a:pt x="6418145" y="8851900"/>
                  </a:lnTo>
                  <a:lnTo>
                    <a:pt x="6459972" y="8826500"/>
                  </a:lnTo>
                  <a:lnTo>
                    <a:pt x="6542892" y="8801100"/>
                  </a:lnTo>
                  <a:lnTo>
                    <a:pt x="6583979" y="8775700"/>
                  </a:lnTo>
                  <a:lnTo>
                    <a:pt x="6624814" y="8763000"/>
                  </a:lnTo>
                  <a:lnTo>
                    <a:pt x="6705714" y="8712200"/>
                  </a:lnTo>
                  <a:lnTo>
                    <a:pt x="6745773" y="8699500"/>
                  </a:lnTo>
                  <a:lnTo>
                    <a:pt x="6825091" y="8648700"/>
                  </a:lnTo>
                  <a:lnTo>
                    <a:pt x="6864345" y="8636000"/>
                  </a:lnTo>
                  <a:lnTo>
                    <a:pt x="6942026" y="8585200"/>
                  </a:lnTo>
                  <a:lnTo>
                    <a:pt x="7093992" y="8483600"/>
                  </a:lnTo>
                  <a:lnTo>
                    <a:pt x="7204898" y="8407400"/>
                  </a:lnTo>
                  <a:lnTo>
                    <a:pt x="7313078" y="8331200"/>
                  </a:lnTo>
                  <a:lnTo>
                    <a:pt x="7418448" y="8255000"/>
                  </a:lnTo>
                  <a:lnTo>
                    <a:pt x="7452932" y="8216900"/>
                  </a:lnTo>
                  <a:lnTo>
                    <a:pt x="7520923" y="8166100"/>
                  </a:lnTo>
                  <a:lnTo>
                    <a:pt x="7554423" y="8128000"/>
                  </a:lnTo>
                  <a:lnTo>
                    <a:pt x="7620418" y="8077200"/>
                  </a:lnTo>
                  <a:lnTo>
                    <a:pt x="7652906" y="8039100"/>
                  </a:lnTo>
                  <a:lnTo>
                    <a:pt x="7685051" y="8013700"/>
                  </a:lnTo>
                  <a:lnTo>
                    <a:pt x="7716849" y="7975600"/>
                  </a:lnTo>
                  <a:lnTo>
                    <a:pt x="7748297" y="7950200"/>
                  </a:lnTo>
                  <a:lnTo>
                    <a:pt x="7779391" y="7912100"/>
                  </a:lnTo>
                  <a:lnTo>
                    <a:pt x="7810130" y="7886700"/>
                  </a:lnTo>
                  <a:lnTo>
                    <a:pt x="7840509" y="7848600"/>
                  </a:lnTo>
                  <a:lnTo>
                    <a:pt x="7870526" y="7810500"/>
                  </a:lnTo>
                  <a:lnTo>
                    <a:pt x="7900177" y="7785100"/>
                  </a:lnTo>
                  <a:lnTo>
                    <a:pt x="7929459" y="7747000"/>
                  </a:lnTo>
                  <a:lnTo>
                    <a:pt x="7958370" y="7708900"/>
                  </a:lnTo>
                  <a:lnTo>
                    <a:pt x="7986905" y="7683500"/>
                  </a:lnTo>
                  <a:lnTo>
                    <a:pt x="8015062" y="7645400"/>
                  </a:lnTo>
                  <a:lnTo>
                    <a:pt x="8042838" y="7607300"/>
                  </a:lnTo>
                  <a:lnTo>
                    <a:pt x="8070229" y="7569200"/>
                  </a:lnTo>
                  <a:lnTo>
                    <a:pt x="8097233" y="7543800"/>
                  </a:lnTo>
                  <a:lnTo>
                    <a:pt x="8123846" y="7505700"/>
                  </a:lnTo>
                  <a:lnTo>
                    <a:pt x="8150065" y="7467600"/>
                  </a:lnTo>
                  <a:lnTo>
                    <a:pt x="8175887" y="7429500"/>
                  </a:lnTo>
                  <a:lnTo>
                    <a:pt x="8201308" y="7391400"/>
                  </a:lnTo>
                  <a:lnTo>
                    <a:pt x="8226327" y="7353300"/>
                  </a:lnTo>
                  <a:lnTo>
                    <a:pt x="8250939" y="7315200"/>
                  </a:lnTo>
                  <a:lnTo>
                    <a:pt x="8275141" y="7277100"/>
                  </a:lnTo>
                  <a:lnTo>
                    <a:pt x="8298931" y="7239000"/>
                  </a:lnTo>
                  <a:lnTo>
                    <a:pt x="8322304" y="7200900"/>
                  </a:lnTo>
                  <a:lnTo>
                    <a:pt x="8345259" y="7162800"/>
                  </a:lnTo>
                  <a:lnTo>
                    <a:pt x="8367791" y="7124700"/>
                  </a:lnTo>
                  <a:lnTo>
                    <a:pt x="8389898" y="7086600"/>
                  </a:lnTo>
                  <a:lnTo>
                    <a:pt x="8411577" y="7048500"/>
                  </a:lnTo>
                  <a:lnTo>
                    <a:pt x="8432824" y="7010400"/>
                  </a:lnTo>
                  <a:lnTo>
                    <a:pt x="8453636" y="6972300"/>
                  </a:lnTo>
                  <a:lnTo>
                    <a:pt x="8474011" y="6921500"/>
                  </a:lnTo>
                  <a:lnTo>
                    <a:pt x="8493944" y="6883400"/>
                  </a:lnTo>
                  <a:lnTo>
                    <a:pt x="8513433" y="6845300"/>
                  </a:lnTo>
                  <a:lnTo>
                    <a:pt x="8532475" y="6807200"/>
                  </a:lnTo>
                  <a:lnTo>
                    <a:pt x="8551067" y="6769100"/>
                  </a:lnTo>
                  <a:lnTo>
                    <a:pt x="8569204" y="6718300"/>
                  </a:lnTo>
                  <a:lnTo>
                    <a:pt x="8586885" y="6680200"/>
                  </a:lnTo>
                  <a:lnTo>
                    <a:pt x="8604107" y="6642100"/>
                  </a:lnTo>
                  <a:lnTo>
                    <a:pt x="8620865" y="6591300"/>
                  </a:lnTo>
                  <a:lnTo>
                    <a:pt x="8637157" y="6553200"/>
                  </a:lnTo>
                  <a:lnTo>
                    <a:pt x="8652980" y="6515100"/>
                  </a:lnTo>
                  <a:lnTo>
                    <a:pt x="8668330" y="6464300"/>
                  </a:lnTo>
                  <a:lnTo>
                    <a:pt x="8683204" y="6426200"/>
                  </a:lnTo>
                  <a:lnTo>
                    <a:pt x="8697600" y="6375400"/>
                  </a:lnTo>
                  <a:lnTo>
                    <a:pt x="8711514" y="6337300"/>
                  </a:lnTo>
                  <a:lnTo>
                    <a:pt x="8724944" y="6299200"/>
                  </a:lnTo>
                  <a:lnTo>
                    <a:pt x="8737884" y="6248400"/>
                  </a:lnTo>
                  <a:lnTo>
                    <a:pt x="8750334" y="6210300"/>
                  </a:lnTo>
                  <a:lnTo>
                    <a:pt x="8762289" y="6159500"/>
                  </a:lnTo>
                  <a:lnTo>
                    <a:pt x="8773747" y="6121400"/>
                  </a:lnTo>
                  <a:lnTo>
                    <a:pt x="8784704" y="6070600"/>
                  </a:lnTo>
                  <a:lnTo>
                    <a:pt x="8795157" y="6019800"/>
                  </a:lnTo>
                  <a:lnTo>
                    <a:pt x="8805103" y="5981700"/>
                  </a:lnTo>
                  <a:lnTo>
                    <a:pt x="8814539" y="5930900"/>
                  </a:lnTo>
                  <a:lnTo>
                    <a:pt x="8823461" y="5892800"/>
                  </a:lnTo>
                  <a:lnTo>
                    <a:pt x="8831867" y="5842000"/>
                  </a:lnTo>
                  <a:lnTo>
                    <a:pt x="8839754" y="5803900"/>
                  </a:lnTo>
                  <a:lnTo>
                    <a:pt x="8847118" y="5753100"/>
                  </a:lnTo>
                  <a:lnTo>
                    <a:pt x="8853956" y="5702300"/>
                  </a:lnTo>
                  <a:lnTo>
                    <a:pt x="8860265" y="5664200"/>
                  </a:lnTo>
                  <a:lnTo>
                    <a:pt x="8866042" y="5613400"/>
                  </a:lnTo>
                  <a:lnTo>
                    <a:pt x="8871284" y="5562600"/>
                  </a:lnTo>
                  <a:lnTo>
                    <a:pt x="8875987" y="5524500"/>
                  </a:lnTo>
                  <a:lnTo>
                    <a:pt x="8880148" y="5473700"/>
                  </a:lnTo>
                  <a:lnTo>
                    <a:pt x="8883765" y="5422900"/>
                  </a:lnTo>
                  <a:lnTo>
                    <a:pt x="8886835" y="5372100"/>
                  </a:lnTo>
                  <a:lnTo>
                    <a:pt x="8889353" y="5334000"/>
                  </a:lnTo>
                  <a:lnTo>
                    <a:pt x="8891317" y="5283200"/>
                  </a:lnTo>
                  <a:lnTo>
                    <a:pt x="8892724" y="5232400"/>
                  </a:lnTo>
                  <a:lnTo>
                    <a:pt x="8893570" y="5181600"/>
                  </a:lnTo>
                  <a:lnTo>
                    <a:pt x="8893853" y="5130800"/>
                  </a:lnTo>
                  <a:lnTo>
                    <a:pt x="8893565" y="5092700"/>
                  </a:lnTo>
                  <a:lnTo>
                    <a:pt x="8892705" y="5041900"/>
                  </a:lnTo>
                  <a:lnTo>
                    <a:pt x="8891276" y="4991100"/>
                  </a:lnTo>
                  <a:lnTo>
                    <a:pt x="8889280" y="4940300"/>
                  </a:lnTo>
                  <a:lnTo>
                    <a:pt x="8886721" y="4902200"/>
                  </a:lnTo>
                  <a:lnTo>
                    <a:pt x="8883602" y="4851400"/>
                  </a:lnTo>
                  <a:lnTo>
                    <a:pt x="8879927" y="4800600"/>
                  </a:lnTo>
                  <a:lnTo>
                    <a:pt x="8875699" y="4749800"/>
                  </a:lnTo>
                  <a:lnTo>
                    <a:pt x="8870920" y="4711700"/>
                  </a:lnTo>
                  <a:lnTo>
                    <a:pt x="8865595" y="4660900"/>
                  </a:lnTo>
                  <a:lnTo>
                    <a:pt x="8859726" y="4610100"/>
                  </a:lnTo>
                  <a:lnTo>
                    <a:pt x="8853317" y="4559300"/>
                  </a:lnTo>
                  <a:lnTo>
                    <a:pt x="8846370" y="4521200"/>
                  </a:lnTo>
                  <a:lnTo>
                    <a:pt x="8838890" y="4470400"/>
                  </a:lnTo>
                  <a:lnTo>
                    <a:pt x="8830879" y="4419600"/>
                  </a:lnTo>
                  <a:lnTo>
                    <a:pt x="8822340" y="4381500"/>
                  </a:lnTo>
                  <a:lnTo>
                    <a:pt x="8813278" y="4330700"/>
                  </a:lnTo>
                  <a:lnTo>
                    <a:pt x="8803694" y="4292600"/>
                  </a:lnTo>
                  <a:lnTo>
                    <a:pt x="8793592" y="4241800"/>
                  </a:lnTo>
                  <a:lnTo>
                    <a:pt x="8782976" y="4191000"/>
                  </a:lnTo>
                  <a:lnTo>
                    <a:pt x="8771849" y="4152900"/>
                  </a:lnTo>
                  <a:lnTo>
                    <a:pt x="8760214" y="4102100"/>
                  </a:lnTo>
                  <a:lnTo>
                    <a:pt x="8748073" y="4064000"/>
                  </a:lnTo>
                  <a:lnTo>
                    <a:pt x="8735431" y="4013200"/>
                  </a:lnTo>
                  <a:lnTo>
                    <a:pt x="8722291" y="3975100"/>
                  </a:lnTo>
                  <a:lnTo>
                    <a:pt x="8708656" y="3924300"/>
                  </a:lnTo>
                  <a:lnTo>
                    <a:pt x="8694529" y="3886200"/>
                  </a:lnTo>
                  <a:lnTo>
                    <a:pt x="8679913" y="3835400"/>
                  </a:lnTo>
                  <a:lnTo>
                    <a:pt x="8664811" y="3797300"/>
                  </a:lnTo>
                  <a:lnTo>
                    <a:pt x="8649227" y="3759200"/>
                  </a:lnTo>
                  <a:lnTo>
                    <a:pt x="8633165" y="3708400"/>
                  </a:lnTo>
                  <a:lnTo>
                    <a:pt x="8616626" y="3670300"/>
                  </a:lnTo>
                  <a:lnTo>
                    <a:pt x="8599616" y="3632200"/>
                  </a:lnTo>
                  <a:lnTo>
                    <a:pt x="8582135" y="3581400"/>
                  </a:lnTo>
                  <a:lnTo>
                    <a:pt x="8564189" y="3543300"/>
                  </a:lnTo>
                  <a:lnTo>
                    <a:pt x="8545780" y="3505200"/>
                  </a:lnTo>
                  <a:lnTo>
                    <a:pt x="8526911" y="3454400"/>
                  </a:lnTo>
                  <a:lnTo>
                    <a:pt x="8507586" y="3416300"/>
                  </a:lnTo>
                  <a:lnTo>
                    <a:pt x="8487808" y="3378200"/>
                  </a:lnTo>
                  <a:lnTo>
                    <a:pt x="8467580" y="3340100"/>
                  </a:lnTo>
                  <a:lnTo>
                    <a:pt x="8446905" y="3289300"/>
                  </a:lnTo>
                  <a:lnTo>
                    <a:pt x="8425787" y="3251200"/>
                  </a:lnTo>
                  <a:lnTo>
                    <a:pt x="8404228" y="3213100"/>
                  </a:lnTo>
                  <a:lnTo>
                    <a:pt x="8382233" y="3175000"/>
                  </a:lnTo>
                  <a:lnTo>
                    <a:pt x="8359803" y="3136900"/>
                  </a:lnTo>
                  <a:lnTo>
                    <a:pt x="8336944" y="3098800"/>
                  </a:lnTo>
                  <a:lnTo>
                    <a:pt x="8313657" y="3060700"/>
                  </a:lnTo>
                  <a:lnTo>
                    <a:pt x="8289945" y="3022600"/>
                  </a:lnTo>
                  <a:lnTo>
                    <a:pt x="8265813" y="2984500"/>
                  </a:lnTo>
                  <a:lnTo>
                    <a:pt x="8241264" y="2946400"/>
                  </a:lnTo>
                  <a:lnTo>
                    <a:pt x="8216300" y="2908300"/>
                  </a:lnTo>
                  <a:lnTo>
                    <a:pt x="8190925" y="2870200"/>
                  </a:lnTo>
                  <a:lnTo>
                    <a:pt x="8165142" y="2832100"/>
                  </a:lnTo>
                  <a:lnTo>
                    <a:pt x="8138954" y="2794000"/>
                  </a:lnTo>
                  <a:lnTo>
                    <a:pt x="8112365" y="2755900"/>
                  </a:lnTo>
                  <a:lnTo>
                    <a:pt x="8085378" y="2717800"/>
                  </a:lnTo>
                  <a:lnTo>
                    <a:pt x="8057996" y="2679700"/>
                  </a:lnTo>
                  <a:lnTo>
                    <a:pt x="8030222" y="2654300"/>
                  </a:lnTo>
                  <a:lnTo>
                    <a:pt x="8002059" y="2616200"/>
                  </a:lnTo>
                  <a:lnTo>
                    <a:pt x="7973511" y="2578100"/>
                  </a:lnTo>
                  <a:lnTo>
                    <a:pt x="7944582" y="2540000"/>
                  </a:lnTo>
                  <a:lnTo>
                    <a:pt x="7915273" y="2514600"/>
                  </a:lnTo>
                  <a:lnTo>
                    <a:pt x="7885588" y="2476500"/>
                  </a:lnTo>
                  <a:lnTo>
                    <a:pt x="7855532" y="2438400"/>
                  </a:lnTo>
                  <a:lnTo>
                    <a:pt x="7825106" y="2413000"/>
                  </a:lnTo>
                  <a:lnTo>
                    <a:pt x="7794314" y="2374900"/>
                  </a:lnTo>
                  <a:lnTo>
                    <a:pt x="7763160" y="2349500"/>
                  </a:lnTo>
                  <a:lnTo>
                    <a:pt x="7731646" y="2311400"/>
                  </a:lnTo>
                  <a:lnTo>
                    <a:pt x="7699776" y="2273300"/>
                  </a:lnTo>
                  <a:lnTo>
                    <a:pt x="7634980" y="2222500"/>
                  </a:lnTo>
                  <a:lnTo>
                    <a:pt x="7602061" y="2184400"/>
                  </a:lnTo>
                  <a:lnTo>
                    <a:pt x="7568799" y="2159000"/>
                  </a:lnTo>
                  <a:lnTo>
                    <a:pt x="7535196" y="2120900"/>
                  </a:lnTo>
                  <a:lnTo>
                    <a:pt x="7466984" y="2070100"/>
                  </a:lnTo>
                  <a:lnTo>
                    <a:pt x="7432380" y="2032000"/>
                  </a:lnTo>
                  <a:lnTo>
                    <a:pt x="7397450" y="2006600"/>
                  </a:lnTo>
                  <a:lnTo>
                    <a:pt x="7290728" y="1930400"/>
                  </a:lnTo>
                  <a:lnTo>
                    <a:pt x="7254521" y="1892300"/>
                  </a:lnTo>
                  <a:lnTo>
                    <a:pt x="7144048" y="1816100"/>
                  </a:lnTo>
                  <a:lnTo>
                    <a:pt x="7030863" y="1739900"/>
                  </a:lnTo>
                  <a:lnTo>
                    <a:pt x="6992548" y="1727200"/>
                  </a:lnTo>
                  <a:lnTo>
                    <a:pt x="6836434" y="1625600"/>
                  </a:lnTo>
                  <a:lnTo>
                    <a:pt x="6796709" y="1612900"/>
                  </a:lnTo>
                  <a:lnTo>
                    <a:pt x="6716445" y="1562100"/>
                  </a:lnTo>
                  <a:lnTo>
                    <a:pt x="6675913" y="1549400"/>
                  </a:lnTo>
                  <a:lnTo>
                    <a:pt x="6594065" y="1498600"/>
                  </a:lnTo>
                  <a:lnTo>
                    <a:pt x="6552755" y="1485900"/>
                  </a:lnTo>
                  <a:lnTo>
                    <a:pt x="6511192" y="1460500"/>
                  </a:lnTo>
                  <a:lnTo>
                    <a:pt x="6427321" y="1435100"/>
                  </a:lnTo>
                  <a:lnTo>
                    <a:pt x="6385020" y="1409700"/>
                  </a:lnTo>
                  <a:lnTo>
                    <a:pt x="6342478" y="1397000"/>
                  </a:lnTo>
                  <a:lnTo>
                    <a:pt x="6299700" y="1371600"/>
                  </a:lnTo>
                  <a:lnTo>
                    <a:pt x="6082371" y="1308100"/>
                  </a:lnTo>
                  <a:lnTo>
                    <a:pt x="6038241" y="1282700"/>
                  </a:lnTo>
                  <a:lnTo>
                    <a:pt x="5904579" y="1244600"/>
                  </a:lnTo>
                  <a:lnTo>
                    <a:pt x="5859611" y="1244600"/>
                  </a:lnTo>
                  <a:lnTo>
                    <a:pt x="5677764" y="1193800"/>
                  </a:lnTo>
                  <a:lnTo>
                    <a:pt x="5631823" y="1193800"/>
                  </a:lnTo>
                  <a:lnTo>
                    <a:pt x="5539391" y="1168400"/>
                  </a:lnTo>
                  <a:lnTo>
                    <a:pt x="5492905" y="1168400"/>
                  </a:lnTo>
                  <a:lnTo>
                    <a:pt x="5446244" y="1155700"/>
                  </a:lnTo>
                  <a:lnTo>
                    <a:pt x="5399412" y="1155700"/>
                  </a:lnTo>
                  <a:lnTo>
                    <a:pt x="5352410" y="1143000"/>
                  </a:lnTo>
                  <a:lnTo>
                    <a:pt x="5305243" y="1143000"/>
                  </a:lnTo>
                  <a:lnTo>
                    <a:pt x="5257913" y="1130300"/>
                  </a:lnTo>
                  <a:lnTo>
                    <a:pt x="5114982" y="1130300"/>
                  </a:lnTo>
                  <a:lnTo>
                    <a:pt x="5067035" y="1117600"/>
                  </a:lnTo>
                  <a:lnTo>
                    <a:pt x="10899225" y="1117600"/>
                  </a:lnTo>
                  <a:lnTo>
                    <a:pt x="10909577" y="1130300"/>
                  </a:lnTo>
                  <a:lnTo>
                    <a:pt x="10940285" y="1181100"/>
                  </a:lnTo>
                  <a:lnTo>
                    <a:pt x="10970643" y="1231900"/>
                  </a:lnTo>
                  <a:lnTo>
                    <a:pt x="11000648" y="1270000"/>
                  </a:lnTo>
                  <a:lnTo>
                    <a:pt x="11030299" y="1320800"/>
                  </a:lnTo>
                  <a:lnTo>
                    <a:pt x="11059595" y="1371600"/>
                  </a:lnTo>
                  <a:lnTo>
                    <a:pt x="11088533" y="1422400"/>
                  </a:lnTo>
                  <a:lnTo>
                    <a:pt x="11117111" y="1460500"/>
                  </a:lnTo>
                  <a:lnTo>
                    <a:pt x="11145328" y="1511300"/>
                  </a:lnTo>
                  <a:lnTo>
                    <a:pt x="11173181" y="1562100"/>
                  </a:lnTo>
                  <a:lnTo>
                    <a:pt x="11200670" y="1612900"/>
                  </a:lnTo>
                  <a:lnTo>
                    <a:pt x="11227791" y="1663700"/>
                  </a:lnTo>
                  <a:lnTo>
                    <a:pt x="11254543" y="1714500"/>
                  </a:lnTo>
                  <a:lnTo>
                    <a:pt x="11280925" y="1765300"/>
                  </a:lnTo>
                  <a:lnTo>
                    <a:pt x="11306934" y="1803400"/>
                  </a:lnTo>
                  <a:lnTo>
                    <a:pt x="11332569" y="1854200"/>
                  </a:lnTo>
                  <a:lnTo>
                    <a:pt x="11357827" y="1905000"/>
                  </a:lnTo>
                  <a:lnTo>
                    <a:pt x="11382707" y="1955800"/>
                  </a:lnTo>
                  <a:lnTo>
                    <a:pt x="11407207" y="2006600"/>
                  </a:lnTo>
                  <a:lnTo>
                    <a:pt x="11431325" y="2057400"/>
                  </a:lnTo>
                  <a:lnTo>
                    <a:pt x="11455059" y="2108200"/>
                  </a:lnTo>
                  <a:lnTo>
                    <a:pt x="11478407" y="2159000"/>
                  </a:lnTo>
                  <a:lnTo>
                    <a:pt x="11501368" y="2209800"/>
                  </a:lnTo>
                  <a:lnTo>
                    <a:pt x="11523940" y="2260600"/>
                  </a:lnTo>
                  <a:lnTo>
                    <a:pt x="11546120" y="2324100"/>
                  </a:lnTo>
                  <a:lnTo>
                    <a:pt x="11567907" y="2374900"/>
                  </a:lnTo>
                  <a:lnTo>
                    <a:pt x="11589300" y="2425700"/>
                  </a:lnTo>
                  <a:lnTo>
                    <a:pt x="11610295" y="2476500"/>
                  </a:lnTo>
                  <a:lnTo>
                    <a:pt x="11630892" y="2527300"/>
                  </a:lnTo>
                  <a:lnTo>
                    <a:pt x="11651088" y="2578100"/>
                  </a:lnTo>
                  <a:lnTo>
                    <a:pt x="11670882" y="2628900"/>
                  </a:lnTo>
                  <a:lnTo>
                    <a:pt x="11690271" y="2692400"/>
                  </a:lnTo>
                  <a:lnTo>
                    <a:pt x="11709254" y="2743200"/>
                  </a:lnTo>
                  <a:lnTo>
                    <a:pt x="11727830" y="2794000"/>
                  </a:lnTo>
                  <a:lnTo>
                    <a:pt x="11745995" y="2844800"/>
                  </a:lnTo>
                  <a:lnTo>
                    <a:pt x="11763749" y="2908300"/>
                  </a:lnTo>
                  <a:lnTo>
                    <a:pt x="11781089" y="2959100"/>
                  </a:lnTo>
                  <a:lnTo>
                    <a:pt x="11798013" y="3009900"/>
                  </a:lnTo>
                  <a:lnTo>
                    <a:pt x="11814521" y="3060700"/>
                  </a:lnTo>
                  <a:lnTo>
                    <a:pt x="11830609" y="3124200"/>
                  </a:lnTo>
                  <a:lnTo>
                    <a:pt x="11846276" y="3175000"/>
                  </a:lnTo>
                  <a:lnTo>
                    <a:pt x="11861520" y="3225800"/>
                  </a:lnTo>
                  <a:lnTo>
                    <a:pt x="11876339" y="3289300"/>
                  </a:lnTo>
                  <a:lnTo>
                    <a:pt x="11890732" y="3340100"/>
                  </a:lnTo>
                  <a:lnTo>
                    <a:pt x="11904696" y="3390900"/>
                  </a:lnTo>
                  <a:lnTo>
                    <a:pt x="11918230" y="3454400"/>
                  </a:lnTo>
                  <a:lnTo>
                    <a:pt x="11931331" y="3505200"/>
                  </a:lnTo>
                  <a:lnTo>
                    <a:pt x="11943999" y="3568700"/>
                  </a:lnTo>
                  <a:lnTo>
                    <a:pt x="11956230" y="3619500"/>
                  </a:lnTo>
                  <a:lnTo>
                    <a:pt x="11968024" y="3683000"/>
                  </a:lnTo>
                  <a:lnTo>
                    <a:pt x="11979378" y="3733800"/>
                  </a:lnTo>
                  <a:lnTo>
                    <a:pt x="11990291" y="3797300"/>
                  </a:lnTo>
                  <a:lnTo>
                    <a:pt x="12000760" y="3848100"/>
                  </a:lnTo>
                  <a:lnTo>
                    <a:pt x="12010784" y="3898900"/>
                  </a:lnTo>
                  <a:lnTo>
                    <a:pt x="12020360" y="3962400"/>
                  </a:lnTo>
                  <a:lnTo>
                    <a:pt x="12029488" y="4025900"/>
                  </a:lnTo>
                  <a:lnTo>
                    <a:pt x="12038165" y="4076700"/>
                  </a:lnTo>
                  <a:lnTo>
                    <a:pt x="12046389" y="4140200"/>
                  </a:lnTo>
                  <a:lnTo>
                    <a:pt x="12054158" y="4191000"/>
                  </a:lnTo>
                  <a:lnTo>
                    <a:pt x="12061471" y="4254500"/>
                  </a:lnTo>
                  <a:lnTo>
                    <a:pt x="12068326" y="4305300"/>
                  </a:lnTo>
                  <a:lnTo>
                    <a:pt x="12074721" y="4368800"/>
                  </a:lnTo>
                  <a:lnTo>
                    <a:pt x="12080653" y="4419600"/>
                  </a:lnTo>
                  <a:lnTo>
                    <a:pt x="12086122" y="4483100"/>
                  </a:lnTo>
                  <a:lnTo>
                    <a:pt x="12091125" y="4546600"/>
                  </a:lnTo>
                  <a:lnTo>
                    <a:pt x="12095660" y="4597400"/>
                  </a:lnTo>
                  <a:lnTo>
                    <a:pt x="12099726" y="4660900"/>
                  </a:lnTo>
                  <a:lnTo>
                    <a:pt x="12103320" y="4724400"/>
                  </a:lnTo>
                  <a:lnTo>
                    <a:pt x="12106441" y="4775200"/>
                  </a:lnTo>
                  <a:lnTo>
                    <a:pt x="12109088" y="4838700"/>
                  </a:lnTo>
                  <a:lnTo>
                    <a:pt x="12111257" y="4902200"/>
                  </a:lnTo>
                  <a:lnTo>
                    <a:pt x="12112947" y="4953000"/>
                  </a:lnTo>
                  <a:lnTo>
                    <a:pt x="12114157" y="5016500"/>
                  </a:lnTo>
                  <a:lnTo>
                    <a:pt x="12114884" y="5080000"/>
                  </a:lnTo>
                  <a:lnTo>
                    <a:pt x="12115127" y="5130800"/>
                  </a:lnTo>
                  <a:lnTo>
                    <a:pt x="12114884" y="5194300"/>
                  </a:lnTo>
                  <a:lnTo>
                    <a:pt x="12114157" y="5257800"/>
                  </a:lnTo>
                  <a:lnTo>
                    <a:pt x="12112947" y="5321300"/>
                  </a:lnTo>
                  <a:lnTo>
                    <a:pt x="12111257" y="5372100"/>
                  </a:lnTo>
                  <a:lnTo>
                    <a:pt x="12109088" y="5435600"/>
                  </a:lnTo>
                  <a:lnTo>
                    <a:pt x="12106441" y="5499100"/>
                  </a:lnTo>
                  <a:lnTo>
                    <a:pt x="12103320" y="5549900"/>
                  </a:lnTo>
                  <a:lnTo>
                    <a:pt x="12099726" y="5613400"/>
                  </a:lnTo>
                  <a:lnTo>
                    <a:pt x="12095660" y="5676900"/>
                  </a:lnTo>
                  <a:lnTo>
                    <a:pt x="12091125" y="5727700"/>
                  </a:lnTo>
                  <a:lnTo>
                    <a:pt x="12086122" y="5791200"/>
                  </a:lnTo>
                  <a:lnTo>
                    <a:pt x="12080653" y="5842000"/>
                  </a:lnTo>
                  <a:lnTo>
                    <a:pt x="12074721" y="5905500"/>
                  </a:lnTo>
                  <a:lnTo>
                    <a:pt x="12068326" y="5969000"/>
                  </a:lnTo>
                  <a:lnTo>
                    <a:pt x="12061471" y="6019800"/>
                  </a:lnTo>
                  <a:lnTo>
                    <a:pt x="12054158" y="6083300"/>
                  </a:lnTo>
                  <a:lnTo>
                    <a:pt x="12046389" y="6134100"/>
                  </a:lnTo>
                  <a:lnTo>
                    <a:pt x="12038165" y="6197600"/>
                  </a:lnTo>
                  <a:lnTo>
                    <a:pt x="12029488" y="6248400"/>
                  </a:lnTo>
                  <a:lnTo>
                    <a:pt x="12020360" y="6311900"/>
                  </a:lnTo>
                  <a:lnTo>
                    <a:pt x="12010784" y="6362700"/>
                  </a:lnTo>
                  <a:lnTo>
                    <a:pt x="12000760" y="6426200"/>
                  </a:lnTo>
                  <a:lnTo>
                    <a:pt x="11990291" y="6477000"/>
                  </a:lnTo>
                  <a:lnTo>
                    <a:pt x="11979378" y="6540500"/>
                  </a:lnTo>
                  <a:lnTo>
                    <a:pt x="11968024" y="6591300"/>
                  </a:lnTo>
                  <a:lnTo>
                    <a:pt x="11956230" y="6654800"/>
                  </a:lnTo>
                  <a:lnTo>
                    <a:pt x="11943999" y="6705600"/>
                  </a:lnTo>
                  <a:lnTo>
                    <a:pt x="11931331" y="6769100"/>
                  </a:lnTo>
                  <a:lnTo>
                    <a:pt x="11918230" y="6819900"/>
                  </a:lnTo>
                  <a:lnTo>
                    <a:pt x="11904696" y="6883400"/>
                  </a:lnTo>
                  <a:lnTo>
                    <a:pt x="11890732" y="6934200"/>
                  </a:lnTo>
                  <a:lnTo>
                    <a:pt x="11876339" y="6985000"/>
                  </a:lnTo>
                  <a:lnTo>
                    <a:pt x="11861520" y="7048500"/>
                  </a:lnTo>
                  <a:lnTo>
                    <a:pt x="11846276" y="7099300"/>
                  </a:lnTo>
                  <a:lnTo>
                    <a:pt x="11830609" y="7150100"/>
                  </a:lnTo>
                  <a:lnTo>
                    <a:pt x="11814521" y="7213600"/>
                  </a:lnTo>
                  <a:lnTo>
                    <a:pt x="11798013" y="7264400"/>
                  </a:lnTo>
                  <a:lnTo>
                    <a:pt x="11781089" y="7315200"/>
                  </a:lnTo>
                  <a:lnTo>
                    <a:pt x="11763749" y="7366000"/>
                  </a:lnTo>
                  <a:lnTo>
                    <a:pt x="11745995" y="7429500"/>
                  </a:lnTo>
                  <a:lnTo>
                    <a:pt x="11727830" y="7480300"/>
                  </a:lnTo>
                  <a:lnTo>
                    <a:pt x="11709254" y="7531100"/>
                  </a:lnTo>
                  <a:lnTo>
                    <a:pt x="11690271" y="7581900"/>
                  </a:lnTo>
                  <a:lnTo>
                    <a:pt x="11670882" y="7645400"/>
                  </a:lnTo>
                  <a:lnTo>
                    <a:pt x="11651088" y="7696200"/>
                  </a:lnTo>
                  <a:lnTo>
                    <a:pt x="11630892" y="7747000"/>
                  </a:lnTo>
                  <a:lnTo>
                    <a:pt x="11610295" y="7797800"/>
                  </a:lnTo>
                  <a:lnTo>
                    <a:pt x="11589300" y="7848600"/>
                  </a:lnTo>
                  <a:lnTo>
                    <a:pt x="11567907" y="7899400"/>
                  </a:lnTo>
                  <a:lnTo>
                    <a:pt x="11546120" y="7950200"/>
                  </a:lnTo>
                  <a:lnTo>
                    <a:pt x="11523940" y="8013700"/>
                  </a:lnTo>
                  <a:lnTo>
                    <a:pt x="11501368" y="8064500"/>
                  </a:lnTo>
                  <a:lnTo>
                    <a:pt x="11478407" y="8115300"/>
                  </a:lnTo>
                  <a:lnTo>
                    <a:pt x="11455059" y="8166100"/>
                  </a:lnTo>
                  <a:lnTo>
                    <a:pt x="11431325" y="8216900"/>
                  </a:lnTo>
                  <a:lnTo>
                    <a:pt x="11407207" y="8267700"/>
                  </a:lnTo>
                  <a:lnTo>
                    <a:pt x="11382707" y="8318500"/>
                  </a:lnTo>
                  <a:lnTo>
                    <a:pt x="11357827" y="8369300"/>
                  </a:lnTo>
                  <a:lnTo>
                    <a:pt x="11332569" y="8420100"/>
                  </a:lnTo>
                  <a:lnTo>
                    <a:pt x="11306934" y="8470900"/>
                  </a:lnTo>
                  <a:lnTo>
                    <a:pt x="11280925" y="8509000"/>
                  </a:lnTo>
                  <a:lnTo>
                    <a:pt x="11254543" y="8559800"/>
                  </a:lnTo>
                  <a:lnTo>
                    <a:pt x="11227791" y="8610600"/>
                  </a:lnTo>
                  <a:lnTo>
                    <a:pt x="11200670" y="8661400"/>
                  </a:lnTo>
                  <a:lnTo>
                    <a:pt x="11173181" y="8712200"/>
                  </a:lnTo>
                  <a:lnTo>
                    <a:pt x="11145328" y="8763000"/>
                  </a:lnTo>
                  <a:lnTo>
                    <a:pt x="11117111" y="8813800"/>
                  </a:lnTo>
                  <a:lnTo>
                    <a:pt x="11088533" y="8851900"/>
                  </a:lnTo>
                  <a:lnTo>
                    <a:pt x="11059595" y="8902700"/>
                  </a:lnTo>
                  <a:lnTo>
                    <a:pt x="11030299" y="8953500"/>
                  </a:lnTo>
                  <a:lnTo>
                    <a:pt x="11000648" y="9004300"/>
                  </a:lnTo>
                  <a:lnTo>
                    <a:pt x="10970643" y="9042400"/>
                  </a:lnTo>
                  <a:lnTo>
                    <a:pt x="10940285" y="9093200"/>
                  </a:lnTo>
                  <a:lnTo>
                    <a:pt x="10909577" y="9144000"/>
                  </a:lnTo>
                  <a:lnTo>
                    <a:pt x="10899225" y="9156700"/>
                  </a:lnTo>
                  <a:close/>
                </a:path>
              </a:pathLst>
            </a:custGeom>
            <a:solidFill>
              <a:srgbClr val="ED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6508" y="1074285"/>
              <a:ext cx="12600305" cy="20320"/>
            </a:xfrm>
            <a:custGeom>
              <a:avLst/>
              <a:gdLst/>
              <a:ahLst/>
              <a:cxnLst/>
              <a:rect l="l" t="t" r="r" b="b"/>
              <a:pathLst>
                <a:path w="12600305" h="20319">
                  <a:moveTo>
                    <a:pt x="0" y="20199"/>
                  </a:moveTo>
                  <a:lnTo>
                    <a:pt x="125997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101" y="5494842"/>
              <a:ext cx="10744199" cy="3733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1025" y="1631145"/>
              <a:ext cx="3867149" cy="38671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3.</a:t>
            </a:r>
            <a:r>
              <a:rPr spc="70" dirty="0"/>
              <a:t> </a:t>
            </a:r>
            <a:r>
              <a:rPr spc="-300" dirty="0"/>
              <a:t>모델</a:t>
            </a:r>
            <a:r>
              <a:rPr spc="70" dirty="0"/>
              <a:t> </a:t>
            </a:r>
            <a:r>
              <a:rPr spc="-325" dirty="0"/>
              <a:t>설명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4402" y="1611581"/>
            <a:ext cx="10694670" cy="321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3.2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오디오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[ResNet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(Mel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Spectogram)]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35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Mel</a:t>
            </a:r>
            <a:r>
              <a:rPr sz="35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35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Spectogram</a:t>
            </a:r>
            <a:endParaRPr sz="35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음향</a:t>
            </a:r>
            <a:r>
              <a:rPr sz="2400" spc="-1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신호를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분석하는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도구로,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음성이나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음악</a:t>
            </a:r>
            <a:r>
              <a:rPr sz="2400" spc="-1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등의</a:t>
            </a:r>
            <a:r>
              <a:rPr sz="2400" spc="-9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오디오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데이터를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7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시각적으로</a:t>
            </a:r>
            <a:r>
              <a:rPr sz="2400" spc="-6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표현한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것</a:t>
            </a:r>
            <a:endParaRPr sz="2400">
              <a:latin typeface="Noto Sans CJK JP Regular"/>
              <a:cs typeface="Noto Sans CJK JP Regular"/>
            </a:endParaRPr>
          </a:p>
          <a:p>
            <a:pPr marL="12700" marR="1912620">
              <a:lnSpc>
                <a:spcPct val="164100"/>
              </a:lnSpc>
              <a:spcBef>
                <a:spcPts val="1460"/>
              </a:spcBef>
            </a:pPr>
            <a:r>
              <a:rPr sz="2400" spc="-6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일반적인</a:t>
            </a:r>
            <a:r>
              <a:rPr sz="2400" spc="-7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spectogram은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시간에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따른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주파수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성분의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강도를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보여주는데,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mel</a:t>
            </a:r>
            <a:r>
              <a:rPr sz="2400" spc="-13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4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spectogram은</a:t>
            </a:r>
            <a:r>
              <a:rPr sz="2400" spc="-9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이를</a:t>
            </a:r>
            <a:r>
              <a:rPr sz="2400" spc="-114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인간의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청각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특성에</a:t>
            </a:r>
            <a:r>
              <a:rPr sz="2400" spc="-85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맞게</a:t>
            </a:r>
            <a:r>
              <a:rPr sz="2400" spc="-10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변환한</a:t>
            </a:r>
            <a:r>
              <a:rPr sz="2400" spc="-8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50" dirty="0">
                <a:solidFill>
                  <a:srgbClr val="0E138C"/>
                </a:solidFill>
                <a:latin typeface="Noto Sans CJK JP Regular"/>
                <a:cs typeface="Noto Sans CJK JP Regular"/>
              </a:rPr>
              <a:t>것</a:t>
            </a:r>
            <a:endParaRPr sz="2400">
              <a:latin typeface="Noto Sans CJK JP Regular"/>
              <a:cs typeface="Noto Sans CJK JP Regular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78175" y="5757824"/>
            <a:ext cx="4019549" cy="40195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/>
              <a:t>-</a:t>
            </a:r>
            <a:r>
              <a:rPr spc="15" dirty="0"/>
              <a:t> </a:t>
            </a:r>
            <a:r>
              <a:rPr dirty="0"/>
              <a:t>8</a:t>
            </a:r>
            <a:r>
              <a:rPr spc="20" dirty="0"/>
              <a:t> </a:t>
            </a:r>
            <a:r>
              <a:rPr spc="-50" dirty="0"/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E138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1460</Words>
  <Application>Microsoft Macintosh PowerPoint</Application>
  <PresentationFormat>사용자 지정</PresentationFormat>
  <Paragraphs>287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Noto Sans CJK HK</vt:lpstr>
      <vt:lpstr>Noto Sans CJK JP Regular</vt:lpstr>
      <vt:lpstr>UnBatang</vt:lpstr>
      <vt:lpstr>UnDinaru</vt:lpstr>
      <vt:lpstr>UnDotum</vt:lpstr>
      <vt:lpstr>Arial</vt:lpstr>
      <vt:lpstr>Arial Black</vt:lpstr>
      <vt:lpstr>Times New Roman</vt:lpstr>
      <vt:lpstr>Verdana</vt:lpstr>
      <vt:lpstr>Office Theme</vt:lpstr>
      <vt:lpstr>텍스트-음성 데이터 기반 멀티모달 감정 분류 모델</vt:lpstr>
      <vt:lpstr>목차</vt:lpstr>
      <vt:lpstr>0. 팀소개</vt:lpstr>
      <vt:lpstr>1. 프로젝트 배경</vt:lpstr>
      <vt:lpstr>PowerPoint 프레젠테이션</vt:lpstr>
      <vt:lpstr>2. 데이터</vt:lpstr>
      <vt:lpstr>3. 모델 설명</vt:lpstr>
      <vt:lpstr>3. 모델 설명</vt:lpstr>
      <vt:lpstr>3. 모델 설명</vt:lpstr>
      <vt:lpstr>3. 모델 설명</vt:lpstr>
      <vt:lpstr>3. A델 ή명</vt:lpstr>
      <vt:lpstr>3. 모델 설명</vt:lpstr>
      <vt:lpstr>3. A델 ή명</vt:lpstr>
      <vt:lpstr>3. 모델 설명</vt:lpstr>
      <vt:lpstr>3. 모델 설명</vt:lpstr>
      <vt:lpstr>3. 모델 설명</vt:lpstr>
      <vt:lpstr>3. 모델 설명</vt:lpstr>
      <vt:lpstr>3. 모델 설명</vt:lpstr>
      <vt:lpstr>3. 모델 설명</vt:lpstr>
      <vt:lpstr>4. 실험 결과</vt:lpstr>
      <vt:lpstr>4.1 Ensemble</vt:lpstr>
      <vt:lpstr>4.1 Ensemble</vt:lpstr>
      <vt:lpstr>5. 의의 및 한계</vt:lpstr>
      <vt:lpstr>감사합니다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BOAZ 분석 23기 미니프로젝트1 2조</dc:title>
  <dc:creator>김윤주</dc:creator>
  <cp:keywords>DAGO8cjfdpU,BAFWzHN5TDE</cp:keywords>
  <cp:lastModifiedBy>nuebaek</cp:lastModifiedBy>
  <cp:revision>1</cp:revision>
  <dcterms:created xsi:type="dcterms:W3CDTF">2024-08-29T09:12:44Z</dcterms:created>
  <dcterms:modified xsi:type="dcterms:W3CDTF">2024-08-29T09:13:20Z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Canva</vt:lpwstr>
  </property>
  <property fmtid="{D5CDD505-2E9C-101B-9397-08002B2CF9AE}" pid="4" name="LastSaved">
    <vt:filetime>2024-08-29T00:00:00Z</vt:filetime>
  </property>
  <property fmtid="{D5CDD505-2E9C-101B-9397-08002B2CF9AE}" pid="5" name="Producer">
    <vt:lpwstr>3-Heights(TM) PDF Security Shell 4.8.25.2 (http://www.pdf-tools.com)</vt:lpwstr>
  </property>
</Properties>
</file>