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393" r:id="rId3"/>
    <p:sldId id="409" r:id="rId4"/>
    <p:sldId id="410" r:id="rId5"/>
    <p:sldId id="420" r:id="rId6"/>
    <p:sldId id="411" r:id="rId7"/>
    <p:sldId id="412" r:id="rId8"/>
    <p:sldId id="413" r:id="rId9"/>
    <p:sldId id="414" r:id="rId10"/>
    <p:sldId id="422" r:id="rId11"/>
    <p:sldId id="421" r:id="rId12"/>
    <p:sldId id="41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ver." id="{8C41E613-0295-6549-909E-AC320B6D1D69}">
          <p14:sldIdLst>
            <p14:sldId id="305"/>
            <p14:sldId id="393"/>
            <p14:sldId id="409"/>
            <p14:sldId id="410"/>
            <p14:sldId id="420"/>
            <p14:sldId id="411"/>
            <p14:sldId id="412"/>
            <p14:sldId id="413"/>
            <p14:sldId id="414"/>
            <p14:sldId id="422"/>
            <p14:sldId id="421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61C"/>
    <a:srgbClr val="72AF2F"/>
    <a:srgbClr val="5F9127"/>
    <a:srgbClr val="659A2A"/>
    <a:srgbClr val="568424"/>
    <a:srgbClr val="639729"/>
    <a:srgbClr val="8DCD47"/>
    <a:srgbClr val="95D054"/>
    <a:srgbClr val="B0DC80"/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4" autoAdjust="0"/>
    <p:restoredTop sz="80732" autoAdjust="0"/>
  </p:normalViewPr>
  <p:slideViewPr>
    <p:cSldViewPr snapToGrid="0">
      <p:cViewPr varScale="1">
        <p:scale>
          <a:sx n="68" d="100"/>
          <a:sy n="68" d="100"/>
        </p:scale>
        <p:origin x="1886" y="43"/>
      </p:cViewPr>
      <p:guideLst>
        <p:guide orient="horz" pos="2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C2C0-BDEC-4DFB-860D-6915FF858D5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7922-A642-4A7B-B7AF-1DBFAA901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6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주경이가 준 </a:t>
            </a:r>
            <a:r>
              <a:rPr lang="en-US" altLang="ko-KR" dirty="0" smtClean="0"/>
              <a:t>‘start.csv’ </a:t>
            </a:r>
            <a:r>
              <a:rPr lang="ko-KR" altLang="en-US" dirty="0" smtClean="0"/>
              <a:t>파일에서 따온 겁니다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82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주경이가 준 </a:t>
            </a:r>
            <a:r>
              <a:rPr lang="en-US" altLang="ko-KR" dirty="0" smtClean="0"/>
              <a:t>‘start.csv’ </a:t>
            </a:r>
            <a:r>
              <a:rPr lang="ko-KR" altLang="en-US" dirty="0" smtClean="0"/>
              <a:t>파일에서 따온 겁니다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5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주경이 코드랑 </a:t>
            </a:r>
            <a:r>
              <a:rPr lang="ko-KR" altLang="en-US" dirty="0" err="1" smtClean="0"/>
              <a:t>성훈이형</a:t>
            </a:r>
            <a:r>
              <a:rPr lang="ko-KR" altLang="en-US" dirty="0" smtClean="0"/>
              <a:t> 코드랑 달라서 뭘 써야 될지 잘 모르겠어요</a:t>
            </a:r>
            <a:r>
              <a:rPr lang="en-US" altLang="ko-KR" dirty="0" smtClean="0"/>
              <a:t>~ Star-end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포인트 코드가 이거던데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앞에 </a:t>
            </a:r>
            <a:r>
              <a:rPr lang="ko-KR" altLang="en-US" baseline="0" dirty="0" err="1" smtClean="0"/>
              <a:t>껄</a:t>
            </a:r>
            <a:r>
              <a:rPr lang="ko-KR" altLang="en-US" baseline="0" dirty="0" smtClean="0"/>
              <a:t> 다 붙이자니 </a:t>
            </a:r>
            <a:r>
              <a:rPr lang="en-US" altLang="ko-KR" baseline="0" dirty="0" smtClean="0"/>
              <a:t>XML=&gt;CSV</a:t>
            </a:r>
            <a:r>
              <a:rPr lang="ko-KR" altLang="en-US" baseline="0" dirty="0" smtClean="0"/>
              <a:t>로 바꾼 코드랑 달라서 좀 헷갈리실 수도 있다는 생각이 들어서</a:t>
            </a:r>
            <a:r>
              <a:rPr lang="en-US" altLang="ko-KR" baseline="0" dirty="0" smtClean="0"/>
              <a:t>.. </a:t>
            </a:r>
          </a:p>
          <a:p>
            <a:r>
              <a:rPr lang="en-US" baseline="0" dirty="0" smtClean="0"/>
              <a:t>2. Start-end point</a:t>
            </a:r>
            <a:r>
              <a:rPr lang="ko-KR" altLang="en-US" baseline="0" dirty="0" smtClean="0"/>
              <a:t>만 모아놓은 테이블 만들면 위도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경도가 각각 행으로 들어가서 객체형태가 되는 거 맞나요</a:t>
            </a:r>
            <a:r>
              <a:rPr lang="en-US" altLang="ko-KR" baseline="0" dirty="0" smtClean="0"/>
              <a:t>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주경이가 준 </a:t>
            </a:r>
            <a:r>
              <a:rPr lang="en-US" altLang="ko-KR" dirty="0" smtClean="0"/>
              <a:t>‘start.csv’ </a:t>
            </a:r>
            <a:r>
              <a:rPr lang="ko-KR" altLang="en-US" dirty="0" smtClean="0"/>
              <a:t>파일에서 따온 겁니다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1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3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7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B589-BBA9-4D58-9DFF-10DF52AB8CB5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8951" y="4087279"/>
            <a:ext cx="742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녹색교통 자전거앱 경로 데이터 분석 </a:t>
            </a:r>
            <a:r>
              <a:rPr lang="en-US" altLang="ko-KR" b="1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(Data Processing)</a:t>
            </a:r>
            <a:endParaRPr lang="ko-KR" altLang="en-US" sz="2800" b="1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154" y="3536671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2016.09.23</a:t>
            </a:r>
            <a:endParaRPr lang="ko-KR" altLang="en-US" sz="12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4703" y="4642875"/>
            <a:ext cx="468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고태영</a:t>
            </a:r>
            <a:r>
              <a:rPr lang="en-US" altLang="ko-KR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, </a:t>
            </a:r>
            <a:r>
              <a:rPr lang="ko-KR" altLang="en-US" sz="1400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박근한</a:t>
            </a:r>
            <a:r>
              <a:rPr lang="en-US" altLang="ko-KR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신도원</a:t>
            </a:r>
            <a:r>
              <a:rPr lang="en-US" altLang="ko-KR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이성훈</a:t>
            </a:r>
            <a:r>
              <a:rPr lang="en-US" altLang="ko-KR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, </a:t>
            </a:r>
            <a:r>
              <a:rPr lang="ko-KR" altLang="en-US" sz="1400" spc="-15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이은지</a:t>
            </a:r>
            <a:r>
              <a:rPr lang="en-US" altLang="ko-KR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이주경</a:t>
            </a:r>
            <a:endParaRPr lang="ko-KR" altLang="en-US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>
            <a:off x="2016439" y="3542461"/>
            <a:ext cx="5040231" cy="0"/>
          </a:xfrm>
          <a:prstGeom prst="line">
            <a:avLst/>
          </a:prstGeom>
          <a:ln w="12700" cmpd="sng">
            <a:solidFill>
              <a:srgbClr val="43661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9296" y="1671189"/>
            <a:ext cx="2341481" cy="1766910"/>
          </a:xfrm>
          <a:prstGeom prst="rect">
            <a:avLst/>
          </a:prstGeom>
        </p:spPr>
      </p:pic>
      <p:sp>
        <p:nvSpPr>
          <p:cNvPr id="8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Nanum Myeongjo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82997" y="2938161"/>
            <a:ext cx="1071706" cy="602993"/>
            <a:chOff x="2869864" y="2060803"/>
            <a:chExt cx="3181746" cy="1790200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5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2. </a:t>
            </a:r>
            <a:r>
              <a:rPr lang="en-US" altLang="ko-KR" b="1" dirty="0">
                <a:latin typeface="+mn-ea"/>
                <a:cs typeface="Nanum Myeongjo" charset="-127"/>
              </a:rPr>
              <a:t>Start-end </a:t>
            </a:r>
            <a:r>
              <a:rPr lang="ko-KR" altLang="en-US" b="1" dirty="0">
                <a:latin typeface="+mn-ea"/>
                <a:cs typeface="Nanum Myeongjo" charset="-127"/>
              </a:rPr>
              <a:t>포인트 테이블</a:t>
            </a:r>
            <a:endParaRPr lang="ko-KR" altLang="en-US" b="1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246103" y="1925081"/>
            <a:ext cx="800219" cy="461665"/>
          </a:xfrm>
          <a:prstGeom prst="rect">
            <a:avLst/>
          </a:prstGeom>
          <a:solidFill>
            <a:srgbClr val="72AF2F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alpha val="99000"/>
                  </a:schemeClr>
                </a:solidFill>
                <a:latin typeface="+mn-ea"/>
                <a:cs typeface="Nanum Myeongjo" charset="-127"/>
              </a:rPr>
              <a:t>내용</a:t>
            </a:r>
            <a:endParaRPr lang="en-US" altLang="ko-KR" sz="2400" dirty="0">
              <a:solidFill>
                <a:schemeClr val="bg1"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74276" y="2625615"/>
            <a:ext cx="41150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4" indent="-457200">
              <a:buFont typeface="+mj-lt"/>
              <a:buAutoNum type="arabicParenR"/>
            </a:pP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start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point, end point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/>
            </a:r>
            <a:b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</a:b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파일에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‘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동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’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정보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결합</a:t>
            </a:r>
            <a:endParaRPr lang="en-US" altLang="ko-KR" sz="20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457200" lvl="4" indent="-457200">
              <a:buFont typeface="+mj-lt"/>
              <a:buAutoNum type="arabicParenR"/>
            </a:pPr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Qgis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에서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‘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읍면동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’ </a:t>
            </a:r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shp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/>
            </a:r>
            <a:b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</a:b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파일을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불러오기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457200" lvl="4" indent="-457200">
              <a:buFont typeface="+mj-lt"/>
              <a:buAutoNum type="arabicParenR"/>
            </a:pP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좌표계를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EPSG:4326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로 통일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457200" lvl="4" indent="-457200"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속성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결합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(Join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수행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" y="2155913"/>
            <a:ext cx="5108401" cy="3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2. </a:t>
            </a:r>
            <a:r>
              <a:rPr lang="en-US" altLang="ko-KR" b="1" dirty="0">
                <a:latin typeface="+mn-ea"/>
                <a:cs typeface="Nanum Myeongjo" charset="-127"/>
              </a:rPr>
              <a:t>Start-end </a:t>
            </a:r>
            <a:r>
              <a:rPr lang="ko-KR" altLang="en-US" b="1" dirty="0">
                <a:latin typeface="+mn-ea"/>
                <a:cs typeface="Nanum Myeongjo" charset="-127"/>
              </a:rPr>
              <a:t>포인트 테이블</a:t>
            </a:r>
            <a:endParaRPr lang="ko-KR" altLang="en-US" b="1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246103" y="1925081"/>
            <a:ext cx="800219" cy="461665"/>
          </a:xfrm>
          <a:prstGeom prst="rect">
            <a:avLst/>
          </a:prstGeom>
          <a:solidFill>
            <a:srgbClr val="72AF2F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alpha val="99000"/>
                  </a:schemeClr>
                </a:solidFill>
                <a:latin typeface="+mn-ea"/>
                <a:cs typeface="Nanum Myeongjo" charset="-127"/>
              </a:rPr>
              <a:t>결과</a:t>
            </a:r>
            <a:endParaRPr lang="en-US" altLang="ko-KR" sz="2400" dirty="0">
              <a:solidFill>
                <a:schemeClr val="bg1"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99010" y="2619821"/>
            <a:ext cx="4115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algn="just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start-end point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교차 빈도 테이블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0" lvl="4" algn="just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CSV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파일 예시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77649" b="36313"/>
          <a:stretch/>
        </p:blipFill>
        <p:spPr>
          <a:xfrm>
            <a:off x="715291" y="1380238"/>
            <a:ext cx="3790438" cy="49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3.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향후 계획</a:t>
            </a:r>
            <a:endParaRPr lang="ko-KR" altLang="en-US" b="1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4161" y="1979451"/>
            <a:ext cx="8394438" cy="3105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900" dirty="0" err="1" smtClean="0">
                <a:latin typeface="+mn-ea"/>
                <a:cs typeface="Nanum Myeongjo" charset="-127"/>
              </a:rPr>
              <a:t>사분위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 지점의 </a:t>
            </a:r>
            <a:r>
              <a:rPr kumimoji="1" lang="ko-KR" altLang="en-US" sz="1900" dirty="0" err="1" smtClean="0">
                <a:latin typeface="+mn-ea"/>
                <a:cs typeface="Nanum Myeongjo" charset="-127"/>
              </a:rPr>
              <a:t>위경도를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 추출해 </a:t>
            </a:r>
            <a:r>
              <a:rPr kumimoji="1" lang="en-US" altLang="ko-KR" sz="1900" dirty="0" smtClean="0">
                <a:latin typeface="+mn-ea"/>
                <a:cs typeface="Nanum Myeongjo" charset="-127"/>
              </a:rPr>
              <a:t>‘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서울시</a:t>
            </a:r>
            <a:r>
              <a:rPr kumimoji="1" lang="en-US" altLang="ko-KR" sz="1900" dirty="0" smtClean="0">
                <a:latin typeface="+mn-ea"/>
                <a:cs typeface="Nanum Myeongjo" charset="-127"/>
              </a:rPr>
              <a:t>’ 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경계 내부를 포함하는 경로와 </a:t>
            </a:r>
            <a:r>
              <a:rPr kumimoji="1" lang="en-US" altLang="ko-KR" sz="1900" dirty="0" smtClean="0">
                <a:latin typeface="+mn-ea"/>
                <a:cs typeface="Nanum Myeongjo" charset="-127"/>
              </a:rPr>
              <a:t/>
            </a:r>
            <a:br>
              <a:rPr kumimoji="1" lang="en-US" altLang="ko-KR" sz="1900" dirty="0" smtClean="0">
                <a:latin typeface="+mn-ea"/>
                <a:cs typeface="Nanum Myeongjo" charset="-127"/>
              </a:rPr>
            </a:br>
            <a:r>
              <a:rPr kumimoji="1" lang="ko-KR" altLang="en-US" sz="1900" dirty="0" smtClean="0">
                <a:latin typeface="+mn-ea"/>
                <a:cs typeface="Nanum Myeongjo" charset="-127"/>
              </a:rPr>
              <a:t>그렇지 않은 경로를 구분</a:t>
            </a:r>
            <a:endParaRPr kumimoji="1" lang="en-US" altLang="ko-KR" sz="1900" dirty="0" smtClean="0">
              <a:latin typeface="+mn-ea"/>
              <a:cs typeface="Nanum Myeongjo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900" dirty="0">
              <a:latin typeface="+mn-ea"/>
              <a:cs typeface="Nanum Myeongjo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900" dirty="0" smtClean="0">
                <a:latin typeface="+mn-ea"/>
                <a:cs typeface="Nanum Myeongjo" charset="-127"/>
              </a:rPr>
              <a:t>‘</a:t>
            </a:r>
            <a:r>
              <a:rPr kumimoji="1" lang="en-US" altLang="ko-KR" sz="1900" dirty="0" smtClean="0">
                <a:latin typeface="+mn-ea"/>
                <a:cs typeface="Nanum Myeongjo" charset="-127"/>
              </a:rPr>
              <a:t>Moving distance’ 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값 처리에 대한 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부분</a:t>
            </a:r>
            <a:r>
              <a:rPr kumimoji="1" lang="en-US" altLang="ko-KR" sz="1900" dirty="0" smtClean="0">
                <a:latin typeface="+mn-ea"/>
                <a:cs typeface="Nanum Myeongjo" charset="-127"/>
              </a:rPr>
              <a:t/>
            </a:r>
            <a:br>
              <a:rPr kumimoji="1" lang="en-US" altLang="ko-KR" sz="1900" dirty="0" smtClean="0">
                <a:latin typeface="+mn-ea"/>
                <a:cs typeface="Nanum Myeongjo" charset="-127"/>
              </a:rPr>
            </a:br>
            <a:r>
              <a:rPr kumimoji="1" lang="en-US" altLang="ko-KR" sz="1900" dirty="0" smtClean="0">
                <a:latin typeface="+mn-ea"/>
                <a:cs typeface="Nanum Myeongjo" charset="-127"/>
              </a:rPr>
              <a:t>- 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사분위수를 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쓸지 또는 파일용량에 따라 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구분할지</a:t>
            </a:r>
            <a:endParaRPr kumimoji="1" lang="en-US" altLang="ko-KR" sz="1900" dirty="0">
              <a:latin typeface="+mn-ea"/>
              <a:cs typeface="Nanum Myeongjo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kumimoji="1" lang="en-US" altLang="ko-KR" sz="1900" dirty="0" smtClean="0">
              <a:latin typeface="+mn-ea"/>
              <a:cs typeface="Nanum Myeongjo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900" dirty="0" smtClean="0">
                <a:latin typeface="+mn-ea"/>
                <a:cs typeface="Nanum Myeongjo" charset="-127"/>
              </a:rPr>
              <a:t>1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년 치 데이터에서 </a:t>
            </a:r>
            <a:r>
              <a:rPr kumimoji="1" lang="en-US" altLang="ko-KR" sz="1900" dirty="0" smtClean="0">
                <a:latin typeface="+mn-ea"/>
                <a:cs typeface="Nanum Myeongjo" charset="-127"/>
              </a:rPr>
              <a:t>‘Line string’ </a:t>
            </a:r>
            <a:r>
              <a:rPr kumimoji="1" lang="ko-KR" altLang="en-US" sz="1900" dirty="0" smtClean="0">
                <a:latin typeface="+mn-ea"/>
                <a:cs typeface="Nanum Myeongjo" charset="-127"/>
              </a:rPr>
              <a:t>값만 가지고 있는 데이터의 비율 </a:t>
            </a:r>
            <a:endParaRPr kumimoji="1" lang="en-US" altLang="ko-KR" sz="1900" dirty="0" smtClean="0">
              <a:latin typeface="+mn-ea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5222" y="1307994"/>
            <a:ext cx="8913556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Index</a:t>
            </a:r>
          </a:p>
          <a:p>
            <a:pPr algn="ctr"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latin typeface="+mn-ea"/>
                <a:cs typeface="Nanum Myeongjo" charset="-127"/>
              </a:rPr>
              <a:t> </a:t>
            </a:r>
            <a:r>
              <a:rPr lang="en-US" altLang="ko-KR" sz="2000" dirty="0" smtClean="0">
                <a:latin typeface="+mn-ea"/>
                <a:cs typeface="Nanum Myeongjo" charset="-127"/>
              </a:rPr>
              <a:t>   </a:t>
            </a: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latin typeface="+mn-ea"/>
                <a:cs typeface="Nanum Myeongjo" charset="-127"/>
              </a:rPr>
              <a:t> </a:t>
            </a:r>
            <a:r>
              <a:rPr lang="en-US" altLang="ko-KR" sz="2000" dirty="0" smtClean="0">
                <a:latin typeface="+mn-ea"/>
                <a:cs typeface="Nanum Myeongjo" charset="-127"/>
              </a:rPr>
              <a:t>   </a:t>
            </a:r>
            <a:r>
              <a:rPr lang="ko-KR" altLang="en-US" sz="2000" dirty="0" smtClean="0">
                <a:latin typeface="+mn-ea"/>
                <a:cs typeface="Nanum Myeongjo" charset="-127"/>
              </a:rPr>
              <a:t>현재까지의 진행상황</a:t>
            </a:r>
            <a:endParaRPr lang="en-US" altLang="ko-KR" sz="2000" dirty="0" smtClean="0">
              <a:latin typeface="+mn-ea"/>
              <a:cs typeface="Nanum Myeongjo" charset="-127"/>
            </a:endParaRPr>
          </a:p>
          <a:p>
            <a:pPr marL="2228850" lvl="4" indent="-4000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60" dirty="0" smtClean="0">
                <a:latin typeface="+mn-ea"/>
                <a:cs typeface="Nanum Myeongjo" charset="-127"/>
              </a:rPr>
              <a:t>XML </a:t>
            </a:r>
            <a:r>
              <a:rPr lang="ko-KR" altLang="en-US" sz="1660" dirty="0" smtClean="0">
                <a:latin typeface="+mn-ea"/>
                <a:cs typeface="Nanum Myeongjo" charset="-127"/>
              </a:rPr>
              <a:t>파일 변환</a:t>
            </a:r>
            <a:endParaRPr lang="en-US" altLang="ko-KR" sz="1660" dirty="0" smtClean="0">
              <a:latin typeface="+mn-ea"/>
              <a:cs typeface="Nanum Myeongjo" charset="-127"/>
            </a:endParaRPr>
          </a:p>
          <a:p>
            <a:pPr marL="2228850" lvl="4" indent="-4000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60" dirty="0" smtClean="0">
                <a:latin typeface="+mn-ea"/>
                <a:cs typeface="Nanum Myeongjo" charset="-127"/>
              </a:rPr>
              <a:t>Start-end </a:t>
            </a:r>
            <a:r>
              <a:rPr lang="ko-KR" altLang="en-US" sz="1660" dirty="0" smtClean="0">
                <a:latin typeface="+mn-ea"/>
                <a:cs typeface="Nanum Myeongjo" charset="-127"/>
              </a:rPr>
              <a:t>포인트 테이블</a:t>
            </a:r>
            <a:endParaRPr lang="en-US" altLang="ko-KR" sz="1660" dirty="0" smtClean="0">
              <a:latin typeface="+mn-ea"/>
              <a:cs typeface="Nanum Myeongjo" charset="-127"/>
            </a:endParaRPr>
          </a:p>
          <a:p>
            <a:pPr marL="2228850" lvl="4" indent="-4000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60" dirty="0" smtClean="0">
                <a:latin typeface="+mn-ea"/>
                <a:cs typeface="Nanum Myeongjo" charset="-127"/>
              </a:rPr>
              <a:t>향후 계획</a:t>
            </a:r>
            <a:endParaRPr lang="en-US" altLang="ko-KR" sz="1660" dirty="0">
              <a:latin typeface="+mn-ea"/>
              <a:cs typeface="Nanum Myeongjo" charset="-127"/>
            </a:endParaRPr>
          </a:p>
          <a:p>
            <a:pPr lvl="4">
              <a:lnSpc>
                <a:spcPct val="150000"/>
              </a:lnSpc>
            </a:pPr>
            <a:endParaRPr lang="en-US" altLang="ko-KR" sz="1660" dirty="0" smtClean="0">
              <a:latin typeface="+mn-ea"/>
              <a:cs typeface="Nanum Myeongjo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3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6739" y="751796"/>
            <a:ext cx="69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1. </a:t>
            </a:r>
            <a:r>
              <a:rPr lang="en-US" altLang="ko-KR" b="1" dirty="0">
                <a:latin typeface="+mn-ea"/>
                <a:cs typeface="Nanum Myeongjo" charset="-127"/>
              </a:rPr>
              <a:t>XML </a:t>
            </a:r>
            <a:r>
              <a:rPr lang="ko-KR" altLang="en-US" b="1" dirty="0">
                <a:latin typeface="+mn-ea"/>
                <a:cs typeface="Nanum Myeongjo" charset="-127"/>
              </a:rPr>
              <a:t>파일 변환</a:t>
            </a:r>
            <a:endParaRPr lang="en-US" altLang="ko-KR" b="1" dirty="0">
              <a:latin typeface="+mn-ea"/>
              <a:cs typeface="Nanum Myeongjo" charset="-127"/>
            </a:endParaRPr>
          </a:p>
          <a:p>
            <a:pPr marL="0" lvl="4"/>
            <a:endParaRPr lang="ko-KR" altLang="en-US" b="1" dirty="0">
              <a:latin typeface="+mn-ea"/>
              <a:cs typeface="Nanum Myeongjo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05815" y="2625615"/>
            <a:ext cx="42594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algn="just"/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데이터의 구조 파악 후 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0" lvl="4" algn="just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XML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트리 구조를 읽어오는 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0" lvl="4" algn="just"/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패키지를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사용해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데이터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추출 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5" y="1504245"/>
            <a:ext cx="4467980" cy="40894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5246103" y="1925081"/>
            <a:ext cx="800219" cy="461665"/>
          </a:xfrm>
          <a:prstGeom prst="rect">
            <a:avLst/>
          </a:prstGeom>
          <a:solidFill>
            <a:srgbClr val="72AF2F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alpha val="99000"/>
                  </a:schemeClr>
                </a:solidFill>
                <a:latin typeface="+mn-ea"/>
                <a:cs typeface="Nanum Myeongjo" charset="-127"/>
              </a:rPr>
              <a:t>내용</a:t>
            </a:r>
            <a:endParaRPr lang="en-US" altLang="ko-KR" sz="2400" dirty="0">
              <a:solidFill>
                <a:schemeClr val="bg1"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2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739" y="751796"/>
            <a:ext cx="69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1. </a:t>
            </a:r>
            <a:r>
              <a:rPr lang="en-US" altLang="ko-KR" b="1" dirty="0">
                <a:latin typeface="+mn-ea"/>
                <a:cs typeface="Nanum Myeongjo" charset="-127"/>
              </a:rPr>
              <a:t>XML </a:t>
            </a:r>
            <a:r>
              <a:rPr lang="ko-KR" altLang="en-US" b="1" dirty="0">
                <a:latin typeface="+mn-ea"/>
                <a:cs typeface="Nanum Myeongjo" charset="-127"/>
              </a:rPr>
              <a:t>파일 변환</a:t>
            </a:r>
            <a:endParaRPr lang="en-US" altLang="ko-KR" b="1" dirty="0">
              <a:latin typeface="+mn-ea"/>
              <a:cs typeface="Nanum Myeongjo" charset="-127"/>
            </a:endParaRPr>
          </a:p>
          <a:p>
            <a:pPr marL="0" lvl="4"/>
            <a:endParaRPr lang="ko-KR" altLang="en-US" b="1" dirty="0">
              <a:latin typeface="+mn-ea"/>
              <a:cs typeface="Nanum Myeongjo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2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4" y="1572768"/>
            <a:ext cx="4984469" cy="461772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293220" y="2697905"/>
            <a:ext cx="44631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4" indent="-457200"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변수개수가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달라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‘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줄 수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’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를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</a:b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읽는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코드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진행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457200" lvl="4" indent="-457200">
              <a:buFont typeface="+mj-lt"/>
              <a:buAutoNum type="arabicParenR"/>
            </a:pP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457200" lvl="4" indent="-457200"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변수의 개수가 몇 개이든 상관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</a:b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없이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XML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파일을 읽을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수 있게 함</a:t>
            </a:r>
            <a:endParaRPr lang="en-US" altLang="ko-KR" sz="20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46103" y="1925081"/>
            <a:ext cx="800219" cy="461665"/>
          </a:xfrm>
          <a:prstGeom prst="rect">
            <a:avLst/>
          </a:prstGeom>
          <a:solidFill>
            <a:srgbClr val="72AF2F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alpha val="99000"/>
                  </a:schemeClr>
                </a:solidFill>
                <a:latin typeface="+mn-ea"/>
                <a:cs typeface="Nanum Myeongjo" charset="-127"/>
              </a:rPr>
              <a:t>코드</a:t>
            </a:r>
            <a:endParaRPr lang="en-US" altLang="ko-KR" sz="2400" dirty="0">
              <a:solidFill>
                <a:schemeClr val="bg1"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5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09684" y="2689623"/>
            <a:ext cx="41150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4" indent="-457200"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지정된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레퍼토리에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저장된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CSV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형식의 데이터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457200" lvl="4" indent="-457200">
              <a:buFont typeface="+mj-lt"/>
              <a:buAutoNum type="arabicParenR"/>
            </a:pP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457200" lvl="4" indent="-457200"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코드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실행 시간소요 상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</a:b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“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LOW”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폴더에 있는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/>
            </a:r>
            <a:br>
              <a:rPr lang="en-US" altLang="ko-KR" sz="200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</a:b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XML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파일만을 변환</a:t>
            </a:r>
            <a:endParaRPr lang="en-US" altLang="ko-KR" sz="20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739" y="751796"/>
            <a:ext cx="69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1. </a:t>
            </a:r>
            <a:r>
              <a:rPr lang="en-US" altLang="ko-KR" b="1" dirty="0">
                <a:latin typeface="+mn-ea"/>
                <a:cs typeface="Nanum Myeongjo" charset="-127"/>
              </a:rPr>
              <a:t>XML </a:t>
            </a:r>
            <a:r>
              <a:rPr lang="ko-KR" altLang="en-US" b="1" dirty="0">
                <a:latin typeface="+mn-ea"/>
                <a:cs typeface="Nanum Myeongjo" charset="-127"/>
              </a:rPr>
              <a:t>파일 변환</a:t>
            </a:r>
            <a:endParaRPr lang="en-US" altLang="ko-KR" b="1" dirty="0">
              <a:latin typeface="+mn-ea"/>
              <a:cs typeface="Nanum Myeongjo" charset="-127"/>
            </a:endParaRPr>
          </a:p>
          <a:p>
            <a:pPr marL="0" lvl="4"/>
            <a:endParaRPr lang="ko-KR" altLang="en-US" b="1" dirty="0">
              <a:latin typeface="+mn-ea"/>
              <a:cs typeface="Nanum Myeongjo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2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26" y="1344597"/>
            <a:ext cx="5229902" cy="480931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46103" y="1925081"/>
            <a:ext cx="800219" cy="461665"/>
          </a:xfrm>
          <a:prstGeom prst="rect">
            <a:avLst/>
          </a:prstGeom>
          <a:solidFill>
            <a:srgbClr val="72AF2F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alpha val="99000"/>
                  </a:schemeClr>
                </a:solidFill>
                <a:latin typeface="+mn-ea"/>
                <a:cs typeface="Nanum Myeongjo" charset="-127"/>
              </a:rPr>
              <a:t>결과</a:t>
            </a:r>
            <a:endParaRPr lang="en-US" altLang="ko-KR" sz="2400" dirty="0">
              <a:solidFill>
                <a:schemeClr val="bg1"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3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 smtClean="0">
                <a:latin typeface="+mn-ea"/>
                <a:cs typeface="Nanum Myeongjo" charset="-127"/>
              </a:rPr>
              <a:t>1. </a:t>
            </a:r>
            <a:r>
              <a:rPr lang="en-US" altLang="ko-KR" b="1" dirty="0" smtClean="0">
                <a:latin typeface="+mn-ea"/>
                <a:cs typeface="Nanum Myeongjo" charset="-127"/>
              </a:rPr>
              <a:t>XML </a:t>
            </a:r>
            <a:r>
              <a:rPr lang="ko-KR" altLang="en-US" b="1" dirty="0">
                <a:latin typeface="+mn-ea"/>
                <a:cs typeface="Nanum Myeongjo" charset="-127"/>
              </a:rPr>
              <a:t>파일 변환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1" y="1442157"/>
            <a:ext cx="5065910" cy="467517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246103" y="1925081"/>
            <a:ext cx="800219" cy="461665"/>
          </a:xfrm>
          <a:prstGeom prst="rect">
            <a:avLst/>
          </a:prstGeom>
          <a:solidFill>
            <a:srgbClr val="72AF2F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alpha val="99000"/>
                  </a:schemeClr>
                </a:solidFill>
                <a:latin typeface="+mn-ea"/>
                <a:cs typeface="Nanum Myeongjo" charset="-127"/>
              </a:rPr>
              <a:t>결과</a:t>
            </a:r>
            <a:endParaRPr lang="en-US" altLang="ko-KR" sz="2400" dirty="0">
              <a:solidFill>
                <a:schemeClr val="bg1"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74276" y="2625615"/>
            <a:ext cx="4115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algn="just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23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개 변수의 테이블 예시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0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2. </a:t>
            </a:r>
            <a:r>
              <a:rPr lang="en-US" altLang="ko-KR" b="1" dirty="0">
                <a:latin typeface="+mn-ea"/>
                <a:cs typeface="Nanum Myeongjo" charset="-127"/>
              </a:rPr>
              <a:t>Start-end </a:t>
            </a:r>
            <a:r>
              <a:rPr lang="ko-KR" altLang="en-US" b="1" dirty="0">
                <a:latin typeface="+mn-ea"/>
                <a:cs typeface="Nanum Myeongjo" charset="-127"/>
              </a:rPr>
              <a:t>포인트 테이블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246103" y="1925081"/>
            <a:ext cx="800219" cy="461665"/>
          </a:xfrm>
          <a:prstGeom prst="rect">
            <a:avLst/>
          </a:prstGeom>
          <a:solidFill>
            <a:srgbClr val="72AF2F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alpha val="99000"/>
                  </a:schemeClr>
                </a:solidFill>
                <a:latin typeface="+mn-ea"/>
                <a:cs typeface="Nanum Myeongjo" charset="-127"/>
              </a:rPr>
              <a:t>내용</a:t>
            </a:r>
            <a:endParaRPr lang="en-US" altLang="ko-KR" sz="2400" dirty="0">
              <a:solidFill>
                <a:schemeClr val="bg1"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95025" y="2625615"/>
            <a:ext cx="41702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‘Moving distance’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를 계산하거나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‘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동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’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간의 이동을 파악하기 위해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0" lvl="4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Start-end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point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가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필요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5" y="1504245"/>
            <a:ext cx="446798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. </a:t>
            </a:r>
            <a:r>
              <a:rPr lang="en-US" altLang="ko-KR" b="1" dirty="0">
                <a:latin typeface="+mn-ea"/>
                <a:cs typeface="Nanum Myeongjo" charset="-127"/>
              </a:rPr>
              <a:t>Start-end </a:t>
            </a:r>
            <a:r>
              <a:rPr lang="ko-KR" altLang="en-US" b="1" dirty="0">
                <a:latin typeface="+mn-ea"/>
                <a:cs typeface="Nanum Myeongjo" charset="-127"/>
              </a:rPr>
              <a:t>포인트 테이블</a:t>
            </a:r>
            <a:endParaRPr lang="ko-KR" altLang="en-US" b="1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246103" y="1925081"/>
            <a:ext cx="800219" cy="461665"/>
          </a:xfrm>
          <a:prstGeom prst="rect">
            <a:avLst/>
          </a:prstGeom>
          <a:solidFill>
            <a:srgbClr val="72AF2F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alpha val="99000"/>
                  </a:schemeClr>
                </a:solidFill>
                <a:latin typeface="+mn-ea"/>
                <a:cs typeface="Nanum Myeongjo" charset="-127"/>
              </a:rPr>
              <a:t>코드</a:t>
            </a:r>
            <a:endParaRPr lang="en-US" altLang="ko-KR" sz="2400" dirty="0">
              <a:solidFill>
                <a:schemeClr val="bg1"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464" y="2689623"/>
            <a:ext cx="4369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4" indent="-457200"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시작점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끝점을 추출하기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위한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</a:b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코드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작성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457200" lvl="4" indent="-457200"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한 개의 </a:t>
            </a:r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kml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파일 시작점의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 </a:t>
            </a:r>
            <a:b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</a:b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위도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경도가 한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row(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관측치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로 들어감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  <a:p>
            <a:pPr marL="457200" lvl="4" indent="-457200">
              <a:buFont typeface="+mj-lt"/>
              <a:buAutoNum type="arabicParenR"/>
            </a:pPr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kml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파일 개수만큼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row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가 생성됨</a:t>
            </a:r>
            <a:endParaRPr lang="en-US" altLang="ko-KR" sz="200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855464" cy="23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  <a:latin typeface="+mn-ea"/>
              <a:cs typeface="Nanum Myeongjo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436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39" y="751796"/>
            <a:ext cx="69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2. </a:t>
            </a:r>
            <a:r>
              <a:rPr lang="en-US" altLang="ko-KR" b="1" dirty="0">
                <a:latin typeface="+mn-ea"/>
                <a:cs typeface="Nanum Myeongjo" charset="-127"/>
              </a:rPr>
              <a:t>Start-end </a:t>
            </a:r>
            <a:r>
              <a:rPr lang="ko-KR" altLang="en-US" b="1" dirty="0">
                <a:latin typeface="+mn-ea"/>
                <a:cs typeface="Nanum Myeongjo" charset="-127"/>
              </a:rPr>
              <a:t>포인트 테이블</a:t>
            </a:r>
            <a:endParaRPr lang="ko-KR" altLang="en-US" b="1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31257" y="640647"/>
            <a:ext cx="1071706" cy="602993"/>
            <a:chOff x="2869864" y="2060803"/>
            <a:chExt cx="3181746" cy="1790200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869864" y="2586641"/>
              <a:ext cx="1263293" cy="1264362"/>
            </a:xfrm>
            <a:custGeom>
              <a:avLst/>
              <a:gdLst>
                <a:gd name="T0" fmla="*/ 987 w 2364"/>
                <a:gd name="T1" fmla="*/ 291 h 2366"/>
                <a:gd name="T2" fmla="*/ 721 w 2364"/>
                <a:gd name="T3" fmla="*/ 394 h 2366"/>
                <a:gd name="T4" fmla="*/ 504 w 2364"/>
                <a:gd name="T5" fmla="*/ 571 h 2366"/>
                <a:gd name="T6" fmla="*/ 351 w 2364"/>
                <a:gd name="T7" fmla="*/ 806 h 2366"/>
                <a:gd name="T8" fmla="*/ 275 w 2364"/>
                <a:gd name="T9" fmla="*/ 1083 h 2366"/>
                <a:gd name="T10" fmla="*/ 289 w 2364"/>
                <a:gd name="T11" fmla="*/ 1379 h 2366"/>
                <a:gd name="T12" fmla="*/ 394 w 2364"/>
                <a:gd name="T13" fmla="*/ 1643 h 2366"/>
                <a:gd name="T14" fmla="*/ 571 w 2364"/>
                <a:gd name="T15" fmla="*/ 1861 h 2366"/>
                <a:gd name="T16" fmla="*/ 806 w 2364"/>
                <a:gd name="T17" fmla="*/ 2015 h 2366"/>
                <a:gd name="T18" fmla="*/ 1083 w 2364"/>
                <a:gd name="T19" fmla="*/ 2091 h 2366"/>
                <a:gd name="T20" fmla="*/ 1377 w 2364"/>
                <a:gd name="T21" fmla="*/ 2075 h 2366"/>
                <a:gd name="T22" fmla="*/ 1643 w 2364"/>
                <a:gd name="T23" fmla="*/ 1972 h 2366"/>
                <a:gd name="T24" fmla="*/ 1860 w 2364"/>
                <a:gd name="T25" fmla="*/ 1795 h 2366"/>
                <a:gd name="T26" fmla="*/ 2013 w 2364"/>
                <a:gd name="T27" fmla="*/ 1560 h 2366"/>
                <a:gd name="T28" fmla="*/ 2091 w 2364"/>
                <a:gd name="T29" fmla="*/ 1281 h 2366"/>
                <a:gd name="T30" fmla="*/ 2075 w 2364"/>
                <a:gd name="T31" fmla="*/ 987 h 2366"/>
                <a:gd name="T32" fmla="*/ 1970 w 2364"/>
                <a:gd name="T33" fmla="*/ 723 h 2366"/>
                <a:gd name="T34" fmla="*/ 1795 w 2364"/>
                <a:gd name="T35" fmla="*/ 504 h 2366"/>
                <a:gd name="T36" fmla="*/ 1560 w 2364"/>
                <a:gd name="T37" fmla="*/ 351 h 2366"/>
                <a:gd name="T38" fmla="*/ 1281 w 2364"/>
                <a:gd name="T39" fmla="*/ 275 h 2366"/>
                <a:gd name="T40" fmla="*/ 1296 w 2364"/>
                <a:gd name="T41" fmla="*/ 6 h 2366"/>
                <a:gd name="T42" fmla="*/ 1618 w 2364"/>
                <a:gd name="T43" fmla="*/ 83 h 2366"/>
                <a:gd name="T44" fmla="*/ 1898 w 2364"/>
                <a:gd name="T45" fmla="*/ 242 h 2366"/>
                <a:gd name="T46" fmla="*/ 2124 w 2364"/>
                <a:gd name="T47" fmla="*/ 468 h 2366"/>
                <a:gd name="T48" fmla="*/ 2281 w 2364"/>
                <a:gd name="T49" fmla="*/ 748 h 2366"/>
                <a:gd name="T50" fmla="*/ 2358 w 2364"/>
                <a:gd name="T51" fmla="*/ 1070 h 2366"/>
                <a:gd name="T52" fmla="*/ 2342 w 2364"/>
                <a:gd name="T53" fmla="*/ 1408 h 2366"/>
                <a:gd name="T54" fmla="*/ 2237 w 2364"/>
                <a:gd name="T55" fmla="*/ 1715 h 2366"/>
                <a:gd name="T56" fmla="*/ 2055 w 2364"/>
                <a:gd name="T57" fmla="*/ 1979 h 2366"/>
                <a:gd name="T58" fmla="*/ 1809 w 2364"/>
                <a:gd name="T59" fmla="*/ 2185 h 2366"/>
                <a:gd name="T60" fmla="*/ 1513 w 2364"/>
                <a:gd name="T61" fmla="*/ 2317 h 2366"/>
                <a:gd name="T62" fmla="*/ 1182 w 2364"/>
                <a:gd name="T63" fmla="*/ 2366 h 2366"/>
                <a:gd name="T64" fmla="*/ 851 w 2364"/>
                <a:gd name="T65" fmla="*/ 2317 h 2366"/>
                <a:gd name="T66" fmla="*/ 555 w 2364"/>
                <a:gd name="T67" fmla="*/ 2185 h 2366"/>
                <a:gd name="T68" fmla="*/ 309 w 2364"/>
                <a:gd name="T69" fmla="*/ 1979 h 2366"/>
                <a:gd name="T70" fmla="*/ 127 w 2364"/>
                <a:gd name="T71" fmla="*/ 1715 h 2366"/>
                <a:gd name="T72" fmla="*/ 22 w 2364"/>
                <a:gd name="T73" fmla="*/ 1408 h 2366"/>
                <a:gd name="T74" fmla="*/ 5 w 2364"/>
                <a:gd name="T75" fmla="*/ 1070 h 2366"/>
                <a:gd name="T76" fmla="*/ 83 w 2364"/>
                <a:gd name="T77" fmla="*/ 748 h 2366"/>
                <a:gd name="T78" fmla="*/ 240 w 2364"/>
                <a:gd name="T79" fmla="*/ 468 h 2366"/>
                <a:gd name="T80" fmla="*/ 468 w 2364"/>
                <a:gd name="T81" fmla="*/ 242 h 2366"/>
                <a:gd name="T82" fmla="*/ 748 w 2364"/>
                <a:gd name="T83" fmla="*/ 83 h 2366"/>
                <a:gd name="T84" fmla="*/ 1068 w 2364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4" h="2366">
                  <a:moveTo>
                    <a:pt x="1182" y="269"/>
                  </a:moveTo>
                  <a:lnTo>
                    <a:pt x="1083" y="275"/>
                  </a:lnTo>
                  <a:lnTo>
                    <a:pt x="987" y="291"/>
                  </a:lnTo>
                  <a:lnTo>
                    <a:pt x="893" y="316"/>
                  </a:lnTo>
                  <a:lnTo>
                    <a:pt x="806" y="351"/>
                  </a:lnTo>
                  <a:lnTo>
                    <a:pt x="721" y="394"/>
                  </a:lnTo>
                  <a:lnTo>
                    <a:pt x="643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5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4" y="895"/>
                  </a:lnTo>
                  <a:lnTo>
                    <a:pt x="289" y="987"/>
                  </a:lnTo>
                  <a:lnTo>
                    <a:pt x="275" y="1083"/>
                  </a:lnTo>
                  <a:lnTo>
                    <a:pt x="269" y="1182"/>
                  </a:lnTo>
                  <a:lnTo>
                    <a:pt x="275" y="1281"/>
                  </a:lnTo>
                  <a:lnTo>
                    <a:pt x="289" y="1379"/>
                  </a:lnTo>
                  <a:lnTo>
                    <a:pt x="314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5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3" y="1919"/>
                  </a:lnTo>
                  <a:lnTo>
                    <a:pt x="721" y="1972"/>
                  </a:lnTo>
                  <a:lnTo>
                    <a:pt x="806" y="2015"/>
                  </a:lnTo>
                  <a:lnTo>
                    <a:pt x="893" y="2049"/>
                  </a:lnTo>
                  <a:lnTo>
                    <a:pt x="987" y="2075"/>
                  </a:lnTo>
                  <a:lnTo>
                    <a:pt x="1083" y="2091"/>
                  </a:lnTo>
                  <a:lnTo>
                    <a:pt x="1182" y="2096"/>
                  </a:lnTo>
                  <a:lnTo>
                    <a:pt x="1281" y="2091"/>
                  </a:lnTo>
                  <a:lnTo>
                    <a:pt x="1377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1" y="1919"/>
                  </a:lnTo>
                  <a:lnTo>
                    <a:pt x="1795" y="1861"/>
                  </a:lnTo>
                  <a:lnTo>
                    <a:pt x="1860" y="1795"/>
                  </a:lnTo>
                  <a:lnTo>
                    <a:pt x="1919" y="1722"/>
                  </a:lnTo>
                  <a:lnTo>
                    <a:pt x="1970" y="1643"/>
                  </a:lnTo>
                  <a:lnTo>
                    <a:pt x="2013" y="1560"/>
                  </a:lnTo>
                  <a:lnTo>
                    <a:pt x="2049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6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49" y="895"/>
                  </a:lnTo>
                  <a:lnTo>
                    <a:pt x="2013" y="806"/>
                  </a:lnTo>
                  <a:lnTo>
                    <a:pt x="1970" y="723"/>
                  </a:lnTo>
                  <a:lnTo>
                    <a:pt x="1919" y="643"/>
                  </a:lnTo>
                  <a:lnTo>
                    <a:pt x="1860" y="571"/>
                  </a:lnTo>
                  <a:lnTo>
                    <a:pt x="1795" y="504"/>
                  </a:lnTo>
                  <a:lnTo>
                    <a:pt x="1721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7" y="291"/>
                  </a:lnTo>
                  <a:lnTo>
                    <a:pt x="1281" y="275"/>
                  </a:lnTo>
                  <a:lnTo>
                    <a:pt x="1182" y="269"/>
                  </a:lnTo>
                  <a:close/>
                  <a:moveTo>
                    <a:pt x="1182" y="0"/>
                  </a:moveTo>
                  <a:lnTo>
                    <a:pt x="1296" y="6"/>
                  </a:lnTo>
                  <a:lnTo>
                    <a:pt x="1406" y="22"/>
                  </a:lnTo>
                  <a:lnTo>
                    <a:pt x="1513" y="49"/>
                  </a:lnTo>
                  <a:lnTo>
                    <a:pt x="1618" y="83"/>
                  </a:lnTo>
                  <a:lnTo>
                    <a:pt x="1715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3" y="557"/>
                  </a:lnTo>
                  <a:lnTo>
                    <a:pt x="2237" y="649"/>
                  </a:lnTo>
                  <a:lnTo>
                    <a:pt x="2281" y="748"/>
                  </a:lnTo>
                  <a:lnTo>
                    <a:pt x="2317" y="851"/>
                  </a:lnTo>
                  <a:lnTo>
                    <a:pt x="2342" y="958"/>
                  </a:lnTo>
                  <a:lnTo>
                    <a:pt x="2358" y="1070"/>
                  </a:lnTo>
                  <a:lnTo>
                    <a:pt x="2364" y="1182"/>
                  </a:lnTo>
                  <a:lnTo>
                    <a:pt x="2358" y="1296"/>
                  </a:lnTo>
                  <a:lnTo>
                    <a:pt x="2342" y="1408"/>
                  </a:lnTo>
                  <a:lnTo>
                    <a:pt x="2317" y="1514"/>
                  </a:lnTo>
                  <a:lnTo>
                    <a:pt x="2281" y="1617"/>
                  </a:lnTo>
                  <a:lnTo>
                    <a:pt x="2237" y="1715"/>
                  </a:lnTo>
                  <a:lnTo>
                    <a:pt x="2183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5" y="2237"/>
                  </a:lnTo>
                  <a:lnTo>
                    <a:pt x="1618" y="2282"/>
                  </a:lnTo>
                  <a:lnTo>
                    <a:pt x="1513" y="2317"/>
                  </a:lnTo>
                  <a:lnTo>
                    <a:pt x="1406" y="2344"/>
                  </a:lnTo>
                  <a:lnTo>
                    <a:pt x="1296" y="2360"/>
                  </a:lnTo>
                  <a:lnTo>
                    <a:pt x="1182" y="2366"/>
                  </a:lnTo>
                  <a:lnTo>
                    <a:pt x="1068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5" y="2185"/>
                  </a:lnTo>
                  <a:lnTo>
                    <a:pt x="468" y="2123"/>
                  </a:lnTo>
                  <a:lnTo>
                    <a:pt x="385" y="2055"/>
                  </a:lnTo>
                  <a:lnTo>
                    <a:pt x="309" y="1979"/>
                  </a:lnTo>
                  <a:lnTo>
                    <a:pt x="240" y="1898"/>
                  </a:lnTo>
                  <a:lnTo>
                    <a:pt x="181" y="1809"/>
                  </a:lnTo>
                  <a:lnTo>
                    <a:pt x="127" y="1715"/>
                  </a:lnTo>
                  <a:lnTo>
                    <a:pt x="83" y="1617"/>
                  </a:lnTo>
                  <a:lnTo>
                    <a:pt x="47" y="1514"/>
                  </a:lnTo>
                  <a:lnTo>
                    <a:pt x="22" y="1408"/>
                  </a:lnTo>
                  <a:lnTo>
                    <a:pt x="5" y="1296"/>
                  </a:lnTo>
                  <a:lnTo>
                    <a:pt x="0" y="1182"/>
                  </a:lnTo>
                  <a:lnTo>
                    <a:pt x="5" y="1070"/>
                  </a:lnTo>
                  <a:lnTo>
                    <a:pt x="22" y="958"/>
                  </a:lnTo>
                  <a:lnTo>
                    <a:pt x="47" y="851"/>
                  </a:lnTo>
                  <a:lnTo>
                    <a:pt x="83" y="748"/>
                  </a:lnTo>
                  <a:lnTo>
                    <a:pt x="127" y="649"/>
                  </a:lnTo>
                  <a:lnTo>
                    <a:pt x="181" y="557"/>
                  </a:lnTo>
                  <a:lnTo>
                    <a:pt x="240" y="468"/>
                  </a:lnTo>
                  <a:lnTo>
                    <a:pt x="309" y="387"/>
                  </a:lnTo>
                  <a:lnTo>
                    <a:pt x="385" y="311"/>
                  </a:lnTo>
                  <a:lnTo>
                    <a:pt x="468" y="242"/>
                  </a:lnTo>
                  <a:lnTo>
                    <a:pt x="555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68" y="6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4788317" y="2586641"/>
              <a:ext cx="1263293" cy="1264362"/>
            </a:xfrm>
            <a:custGeom>
              <a:avLst/>
              <a:gdLst>
                <a:gd name="T0" fmla="*/ 987 w 2366"/>
                <a:gd name="T1" fmla="*/ 291 h 2366"/>
                <a:gd name="T2" fmla="*/ 723 w 2366"/>
                <a:gd name="T3" fmla="*/ 394 h 2366"/>
                <a:gd name="T4" fmla="*/ 504 w 2366"/>
                <a:gd name="T5" fmla="*/ 571 h 2366"/>
                <a:gd name="T6" fmla="*/ 351 w 2366"/>
                <a:gd name="T7" fmla="*/ 806 h 2366"/>
                <a:gd name="T8" fmla="*/ 275 w 2366"/>
                <a:gd name="T9" fmla="*/ 1083 h 2366"/>
                <a:gd name="T10" fmla="*/ 291 w 2366"/>
                <a:gd name="T11" fmla="*/ 1379 h 2366"/>
                <a:gd name="T12" fmla="*/ 394 w 2366"/>
                <a:gd name="T13" fmla="*/ 1643 h 2366"/>
                <a:gd name="T14" fmla="*/ 571 w 2366"/>
                <a:gd name="T15" fmla="*/ 1861 h 2366"/>
                <a:gd name="T16" fmla="*/ 806 w 2366"/>
                <a:gd name="T17" fmla="*/ 2015 h 2366"/>
                <a:gd name="T18" fmla="*/ 1085 w 2366"/>
                <a:gd name="T19" fmla="*/ 2091 h 2366"/>
                <a:gd name="T20" fmla="*/ 1379 w 2366"/>
                <a:gd name="T21" fmla="*/ 2075 h 2366"/>
                <a:gd name="T22" fmla="*/ 1643 w 2366"/>
                <a:gd name="T23" fmla="*/ 1972 h 2366"/>
                <a:gd name="T24" fmla="*/ 1862 w 2366"/>
                <a:gd name="T25" fmla="*/ 1795 h 2366"/>
                <a:gd name="T26" fmla="*/ 2015 w 2366"/>
                <a:gd name="T27" fmla="*/ 1560 h 2366"/>
                <a:gd name="T28" fmla="*/ 2091 w 2366"/>
                <a:gd name="T29" fmla="*/ 1281 h 2366"/>
                <a:gd name="T30" fmla="*/ 2075 w 2366"/>
                <a:gd name="T31" fmla="*/ 987 h 2366"/>
                <a:gd name="T32" fmla="*/ 1972 w 2366"/>
                <a:gd name="T33" fmla="*/ 723 h 2366"/>
                <a:gd name="T34" fmla="*/ 1795 w 2366"/>
                <a:gd name="T35" fmla="*/ 504 h 2366"/>
                <a:gd name="T36" fmla="*/ 1560 w 2366"/>
                <a:gd name="T37" fmla="*/ 351 h 2366"/>
                <a:gd name="T38" fmla="*/ 1283 w 2366"/>
                <a:gd name="T39" fmla="*/ 275 h 2366"/>
                <a:gd name="T40" fmla="*/ 1296 w 2366"/>
                <a:gd name="T41" fmla="*/ 6 h 2366"/>
                <a:gd name="T42" fmla="*/ 1618 w 2366"/>
                <a:gd name="T43" fmla="*/ 83 h 2366"/>
                <a:gd name="T44" fmla="*/ 1898 w 2366"/>
                <a:gd name="T45" fmla="*/ 242 h 2366"/>
                <a:gd name="T46" fmla="*/ 2124 w 2366"/>
                <a:gd name="T47" fmla="*/ 468 h 2366"/>
                <a:gd name="T48" fmla="*/ 2283 w 2366"/>
                <a:gd name="T49" fmla="*/ 748 h 2366"/>
                <a:gd name="T50" fmla="*/ 2361 w 2366"/>
                <a:gd name="T51" fmla="*/ 1070 h 2366"/>
                <a:gd name="T52" fmla="*/ 2344 w 2366"/>
                <a:gd name="T53" fmla="*/ 1408 h 2366"/>
                <a:gd name="T54" fmla="*/ 2238 w 2366"/>
                <a:gd name="T55" fmla="*/ 1715 h 2366"/>
                <a:gd name="T56" fmla="*/ 2055 w 2366"/>
                <a:gd name="T57" fmla="*/ 1979 h 2366"/>
                <a:gd name="T58" fmla="*/ 1809 w 2366"/>
                <a:gd name="T59" fmla="*/ 2185 h 2366"/>
                <a:gd name="T60" fmla="*/ 1515 w 2366"/>
                <a:gd name="T61" fmla="*/ 2317 h 2366"/>
                <a:gd name="T62" fmla="*/ 1184 w 2366"/>
                <a:gd name="T63" fmla="*/ 2366 h 2366"/>
                <a:gd name="T64" fmla="*/ 851 w 2366"/>
                <a:gd name="T65" fmla="*/ 2317 h 2366"/>
                <a:gd name="T66" fmla="*/ 557 w 2366"/>
                <a:gd name="T67" fmla="*/ 2185 h 2366"/>
                <a:gd name="T68" fmla="*/ 311 w 2366"/>
                <a:gd name="T69" fmla="*/ 1979 h 2366"/>
                <a:gd name="T70" fmla="*/ 129 w 2366"/>
                <a:gd name="T71" fmla="*/ 1715 h 2366"/>
                <a:gd name="T72" fmla="*/ 22 w 2366"/>
                <a:gd name="T73" fmla="*/ 1408 h 2366"/>
                <a:gd name="T74" fmla="*/ 6 w 2366"/>
                <a:gd name="T75" fmla="*/ 1070 h 2366"/>
                <a:gd name="T76" fmla="*/ 83 w 2366"/>
                <a:gd name="T77" fmla="*/ 748 h 2366"/>
                <a:gd name="T78" fmla="*/ 242 w 2366"/>
                <a:gd name="T79" fmla="*/ 468 h 2366"/>
                <a:gd name="T80" fmla="*/ 468 w 2366"/>
                <a:gd name="T81" fmla="*/ 242 h 2366"/>
                <a:gd name="T82" fmla="*/ 748 w 2366"/>
                <a:gd name="T83" fmla="*/ 83 h 2366"/>
                <a:gd name="T84" fmla="*/ 1070 w 2366"/>
                <a:gd name="T85" fmla="*/ 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6" h="2366">
                  <a:moveTo>
                    <a:pt x="1184" y="269"/>
                  </a:moveTo>
                  <a:lnTo>
                    <a:pt x="1085" y="275"/>
                  </a:lnTo>
                  <a:lnTo>
                    <a:pt x="987" y="291"/>
                  </a:lnTo>
                  <a:lnTo>
                    <a:pt x="895" y="316"/>
                  </a:lnTo>
                  <a:lnTo>
                    <a:pt x="806" y="351"/>
                  </a:lnTo>
                  <a:lnTo>
                    <a:pt x="723" y="394"/>
                  </a:lnTo>
                  <a:lnTo>
                    <a:pt x="644" y="446"/>
                  </a:lnTo>
                  <a:lnTo>
                    <a:pt x="571" y="504"/>
                  </a:lnTo>
                  <a:lnTo>
                    <a:pt x="504" y="571"/>
                  </a:lnTo>
                  <a:lnTo>
                    <a:pt x="447" y="643"/>
                  </a:lnTo>
                  <a:lnTo>
                    <a:pt x="394" y="723"/>
                  </a:lnTo>
                  <a:lnTo>
                    <a:pt x="351" y="806"/>
                  </a:lnTo>
                  <a:lnTo>
                    <a:pt x="317" y="895"/>
                  </a:lnTo>
                  <a:lnTo>
                    <a:pt x="291" y="987"/>
                  </a:lnTo>
                  <a:lnTo>
                    <a:pt x="275" y="1083"/>
                  </a:lnTo>
                  <a:lnTo>
                    <a:pt x="270" y="1182"/>
                  </a:lnTo>
                  <a:lnTo>
                    <a:pt x="275" y="1281"/>
                  </a:lnTo>
                  <a:lnTo>
                    <a:pt x="291" y="1379"/>
                  </a:lnTo>
                  <a:lnTo>
                    <a:pt x="317" y="1471"/>
                  </a:lnTo>
                  <a:lnTo>
                    <a:pt x="351" y="1560"/>
                  </a:lnTo>
                  <a:lnTo>
                    <a:pt x="394" y="1643"/>
                  </a:lnTo>
                  <a:lnTo>
                    <a:pt x="447" y="1722"/>
                  </a:lnTo>
                  <a:lnTo>
                    <a:pt x="504" y="1795"/>
                  </a:lnTo>
                  <a:lnTo>
                    <a:pt x="571" y="1861"/>
                  </a:lnTo>
                  <a:lnTo>
                    <a:pt x="644" y="1919"/>
                  </a:lnTo>
                  <a:lnTo>
                    <a:pt x="723" y="1972"/>
                  </a:lnTo>
                  <a:lnTo>
                    <a:pt x="806" y="2015"/>
                  </a:lnTo>
                  <a:lnTo>
                    <a:pt x="895" y="2049"/>
                  </a:lnTo>
                  <a:lnTo>
                    <a:pt x="987" y="2075"/>
                  </a:lnTo>
                  <a:lnTo>
                    <a:pt x="1085" y="2091"/>
                  </a:lnTo>
                  <a:lnTo>
                    <a:pt x="1184" y="2096"/>
                  </a:lnTo>
                  <a:lnTo>
                    <a:pt x="1283" y="2091"/>
                  </a:lnTo>
                  <a:lnTo>
                    <a:pt x="1379" y="2075"/>
                  </a:lnTo>
                  <a:lnTo>
                    <a:pt x="1471" y="2049"/>
                  </a:lnTo>
                  <a:lnTo>
                    <a:pt x="1560" y="2015"/>
                  </a:lnTo>
                  <a:lnTo>
                    <a:pt x="1643" y="1972"/>
                  </a:lnTo>
                  <a:lnTo>
                    <a:pt x="1723" y="1919"/>
                  </a:lnTo>
                  <a:lnTo>
                    <a:pt x="1795" y="1861"/>
                  </a:lnTo>
                  <a:lnTo>
                    <a:pt x="1862" y="1795"/>
                  </a:lnTo>
                  <a:lnTo>
                    <a:pt x="1920" y="1722"/>
                  </a:lnTo>
                  <a:lnTo>
                    <a:pt x="1972" y="1643"/>
                  </a:lnTo>
                  <a:lnTo>
                    <a:pt x="2015" y="1560"/>
                  </a:lnTo>
                  <a:lnTo>
                    <a:pt x="2050" y="1471"/>
                  </a:lnTo>
                  <a:lnTo>
                    <a:pt x="2075" y="1379"/>
                  </a:lnTo>
                  <a:lnTo>
                    <a:pt x="2091" y="1281"/>
                  </a:lnTo>
                  <a:lnTo>
                    <a:pt x="2097" y="1182"/>
                  </a:lnTo>
                  <a:lnTo>
                    <a:pt x="2091" y="1083"/>
                  </a:lnTo>
                  <a:lnTo>
                    <a:pt x="2075" y="987"/>
                  </a:lnTo>
                  <a:lnTo>
                    <a:pt x="2050" y="895"/>
                  </a:lnTo>
                  <a:lnTo>
                    <a:pt x="2015" y="806"/>
                  </a:lnTo>
                  <a:lnTo>
                    <a:pt x="1972" y="723"/>
                  </a:lnTo>
                  <a:lnTo>
                    <a:pt x="1920" y="643"/>
                  </a:lnTo>
                  <a:lnTo>
                    <a:pt x="1862" y="571"/>
                  </a:lnTo>
                  <a:lnTo>
                    <a:pt x="1795" y="504"/>
                  </a:lnTo>
                  <a:lnTo>
                    <a:pt x="1723" y="446"/>
                  </a:lnTo>
                  <a:lnTo>
                    <a:pt x="1643" y="394"/>
                  </a:lnTo>
                  <a:lnTo>
                    <a:pt x="1560" y="351"/>
                  </a:lnTo>
                  <a:lnTo>
                    <a:pt x="1471" y="316"/>
                  </a:lnTo>
                  <a:lnTo>
                    <a:pt x="1379" y="291"/>
                  </a:lnTo>
                  <a:lnTo>
                    <a:pt x="1283" y="275"/>
                  </a:lnTo>
                  <a:lnTo>
                    <a:pt x="1184" y="269"/>
                  </a:lnTo>
                  <a:close/>
                  <a:moveTo>
                    <a:pt x="1184" y="0"/>
                  </a:moveTo>
                  <a:lnTo>
                    <a:pt x="1296" y="6"/>
                  </a:lnTo>
                  <a:lnTo>
                    <a:pt x="1408" y="22"/>
                  </a:lnTo>
                  <a:lnTo>
                    <a:pt x="1515" y="49"/>
                  </a:lnTo>
                  <a:lnTo>
                    <a:pt x="1618" y="83"/>
                  </a:lnTo>
                  <a:lnTo>
                    <a:pt x="1717" y="128"/>
                  </a:lnTo>
                  <a:lnTo>
                    <a:pt x="1809" y="181"/>
                  </a:lnTo>
                  <a:lnTo>
                    <a:pt x="1898" y="242"/>
                  </a:lnTo>
                  <a:lnTo>
                    <a:pt x="1979" y="311"/>
                  </a:lnTo>
                  <a:lnTo>
                    <a:pt x="2055" y="387"/>
                  </a:lnTo>
                  <a:lnTo>
                    <a:pt x="2124" y="468"/>
                  </a:lnTo>
                  <a:lnTo>
                    <a:pt x="2185" y="557"/>
                  </a:lnTo>
                  <a:lnTo>
                    <a:pt x="2238" y="649"/>
                  </a:lnTo>
                  <a:lnTo>
                    <a:pt x="2283" y="748"/>
                  </a:lnTo>
                  <a:lnTo>
                    <a:pt x="2317" y="851"/>
                  </a:lnTo>
                  <a:lnTo>
                    <a:pt x="2344" y="958"/>
                  </a:lnTo>
                  <a:lnTo>
                    <a:pt x="2361" y="1070"/>
                  </a:lnTo>
                  <a:lnTo>
                    <a:pt x="2366" y="1182"/>
                  </a:lnTo>
                  <a:lnTo>
                    <a:pt x="2361" y="1296"/>
                  </a:lnTo>
                  <a:lnTo>
                    <a:pt x="2344" y="1408"/>
                  </a:lnTo>
                  <a:lnTo>
                    <a:pt x="2317" y="1514"/>
                  </a:lnTo>
                  <a:lnTo>
                    <a:pt x="2283" y="1617"/>
                  </a:lnTo>
                  <a:lnTo>
                    <a:pt x="2238" y="1715"/>
                  </a:lnTo>
                  <a:lnTo>
                    <a:pt x="2185" y="1809"/>
                  </a:lnTo>
                  <a:lnTo>
                    <a:pt x="2124" y="1898"/>
                  </a:lnTo>
                  <a:lnTo>
                    <a:pt x="2055" y="1979"/>
                  </a:lnTo>
                  <a:lnTo>
                    <a:pt x="1979" y="2055"/>
                  </a:lnTo>
                  <a:lnTo>
                    <a:pt x="1898" y="2123"/>
                  </a:lnTo>
                  <a:lnTo>
                    <a:pt x="1809" y="2185"/>
                  </a:lnTo>
                  <a:lnTo>
                    <a:pt x="1717" y="2237"/>
                  </a:lnTo>
                  <a:lnTo>
                    <a:pt x="1618" y="2282"/>
                  </a:lnTo>
                  <a:lnTo>
                    <a:pt x="1515" y="2317"/>
                  </a:lnTo>
                  <a:lnTo>
                    <a:pt x="1408" y="2344"/>
                  </a:lnTo>
                  <a:lnTo>
                    <a:pt x="1296" y="2360"/>
                  </a:lnTo>
                  <a:lnTo>
                    <a:pt x="1184" y="2366"/>
                  </a:lnTo>
                  <a:lnTo>
                    <a:pt x="1070" y="2360"/>
                  </a:lnTo>
                  <a:lnTo>
                    <a:pt x="958" y="2344"/>
                  </a:lnTo>
                  <a:lnTo>
                    <a:pt x="851" y="2317"/>
                  </a:lnTo>
                  <a:lnTo>
                    <a:pt x="748" y="2282"/>
                  </a:lnTo>
                  <a:lnTo>
                    <a:pt x="649" y="2237"/>
                  </a:lnTo>
                  <a:lnTo>
                    <a:pt x="557" y="2185"/>
                  </a:lnTo>
                  <a:lnTo>
                    <a:pt x="468" y="2123"/>
                  </a:lnTo>
                  <a:lnTo>
                    <a:pt x="387" y="2055"/>
                  </a:lnTo>
                  <a:lnTo>
                    <a:pt x="311" y="1979"/>
                  </a:lnTo>
                  <a:lnTo>
                    <a:pt x="242" y="1898"/>
                  </a:lnTo>
                  <a:lnTo>
                    <a:pt x="181" y="1809"/>
                  </a:lnTo>
                  <a:lnTo>
                    <a:pt x="129" y="1715"/>
                  </a:lnTo>
                  <a:lnTo>
                    <a:pt x="83" y="1617"/>
                  </a:lnTo>
                  <a:lnTo>
                    <a:pt x="49" y="1514"/>
                  </a:lnTo>
                  <a:lnTo>
                    <a:pt x="22" y="1408"/>
                  </a:lnTo>
                  <a:lnTo>
                    <a:pt x="6" y="1296"/>
                  </a:lnTo>
                  <a:lnTo>
                    <a:pt x="0" y="1182"/>
                  </a:lnTo>
                  <a:lnTo>
                    <a:pt x="6" y="1070"/>
                  </a:lnTo>
                  <a:lnTo>
                    <a:pt x="22" y="958"/>
                  </a:lnTo>
                  <a:lnTo>
                    <a:pt x="49" y="851"/>
                  </a:lnTo>
                  <a:lnTo>
                    <a:pt x="83" y="748"/>
                  </a:lnTo>
                  <a:lnTo>
                    <a:pt x="129" y="649"/>
                  </a:lnTo>
                  <a:lnTo>
                    <a:pt x="181" y="557"/>
                  </a:lnTo>
                  <a:lnTo>
                    <a:pt x="242" y="468"/>
                  </a:lnTo>
                  <a:lnTo>
                    <a:pt x="311" y="387"/>
                  </a:lnTo>
                  <a:lnTo>
                    <a:pt x="387" y="311"/>
                  </a:lnTo>
                  <a:lnTo>
                    <a:pt x="468" y="242"/>
                  </a:lnTo>
                  <a:lnTo>
                    <a:pt x="557" y="181"/>
                  </a:lnTo>
                  <a:lnTo>
                    <a:pt x="649" y="128"/>
                  </a:lnTo>
                  <a:lnTo>
                    <a:pt x="748" y="83"/>
                  </a:lnTo>
                  <a:lnTo>
                    <a:pt x="851" y="49"/>
                  </a:lnTo>
                  <a:lnTo>
                    <a:pt x="958" y="22"/>
                  </a:lnTo>
                  <a:lnTo>
                    <a:pt x="1070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3526093" y="2060803"/>
              <a:ext cx="1945173" cy="1208786"/>
            </a:xfrm>
            <a:custGeom>
              <a:avLst/>
              <a:gdLst>
                <a:gd name="T0" fmla="*/ 3089 w 3642"/>
                <a:gd name="T1" fmla="*/ 0 h 2263"/>
                <a:gd name="T2" fmla="*/ 3235 w 3642"/>
                <a:gd name="T3" fmla="*/ 11 h 2263"/>
                <a:gd name="T4" fmla="*/ 3335 w 3642"/>
                <a:gd name="T5" fmla="*/ 47 h 2263"/>
                <a:gd name="T6" fmla="*/ 3414 w 3642"/>
                <a:gd name="T7" fmla="*/ 110 h 2263"/>
                <a:gd name="T8" fmla="*/ 3468 w 3642"/>
                <a:gd name="T9" fmla="*/ 197 h 2263"/>
                <a:gd name="T10" fmla="*/ 3490 w 3642"/>
                <a:gd name="T11" fmla="*/ 302 h 2263"/>
                <a:gd name="T12" fmla="*/ 3470 w 3642"/>
                <a:gd name="T13" fmla="*/ 412 h 2263"/>
                <a:gd name="T14" fmla="*/ 3416 w 3642"/>
                <a:gd name="T15" fmla="*/ 504 h 2263"/>
                <a:gd name="T16" fmla="*/ 3333 w 3642"/>
                <a:gd name="T17" fmla="*/ 573 h 2263"/>
                <a:gd name="T18" fmla="*/ 3232 w 3642"/>
                <a:gd name="T19" fmla="*/ 609 h 2263"/>
                <a:gd name="T20" fmla="*/ 3069 w 3642"/>
                <a:gd name="T21" fmla="*/ 615 h 2263"/>
                <a:gd name="T22" fmla="*/ 3020 w 3642"/>
                <a:gd name="T23" fmla="*/ 602 h 2263"/>
                <a:gd name="T24" fmla="*/ 2986 w 3642"/>
                <a:gd name="T25" fmla="*/ 568 h 2263"/>
                <a:gd name="T26" fmla="*/ 2973 w 3642"/>
                <a:gd name="T27" fmla="*/ 519 h 2263"/>
                <a:gd name="T28" fmla="*/ 2991 w 3642"/>
                <a:gd name="T29" fmla="*/ 463 h 2263"/>
                <a:gd name="T30" fmla="*/ 3038 w 3642"/>
                <a:gd name="T31" fmla="*/ 429 h 2263"/>
                <a:gd name="T32" fmla="*/ 3183 w 3642"/>
                <a:gd name="T33" fmla="*/ 423 h 2263"/>
                <a:gd name="T34" fmla="*/ 3242 w 3642"/>
                <a:gd name="T35" fmla="*/ 407 h 2263"/>
                <a:gd name="T36" fmla="*/ 3284 w 3642"/>
                <a:gd name="T37" fmla="*/ 362 h 2263"/>
                <a:gd name="T38" fmla="*/ 3297 w 3642"/>
                <a:gd name="T39" fmla="*/ 300 h 2263"/>
                <a:gd name="T40" fmla="*/ 3279 w 3642"/>
                <a:gd name="T41" fmla="*/ 242 h 2263"/>
                <a:gd name="T42" fmla="*/ 3235 w 3642"/>
                <a:gd name="T43" fmla="*/ 201 h 2263"/>
                <a:gd name="T44" fmla="*/ 3179 w 3642"/>
                <a:gd name="T45" fmla="*/ 186 h 2263"/>
                <a:gd name="T46" fmla="*/ 2635 w 3642"/>
                <a:gd name="T47" fmla="*/ 192 h 2263"/>
                <a:gd name="T48" fmla="*/ 3638 w 3642"/>
                <a:gd name="T49" fmla="*/ 2145 h 2263"/>
                <a:gd name="T50" fmla="*/ 3638 w 3642"/>
                <a:gd name="T51" fmla="*/ 2194 h 2263"/>
                <a:gd name="T52" fmla="*/ 3611 w 3642"/>
                <a:gd name="T53" fmla="*/ 2237 h 2263"/>
                <a:gd name="T54" fmla="*/ 3564 w 3642"/>
                <a:gd name="T55" fmla="*/ 2261 h 2263"/>
                <a:gd name="T56" fmla="*/ 3515 w 3642"/>
                <a:gd name="T57" fmla="*/ 2259 h 2263"/>
                <a:gd name="T58" fmla="*/ 3474 w 3642"/>
                <a:gd name="T59" fmla="*/ 2232 h 2263"/>
                <a:gd name="T60" fmla="*/ 2735 w 3642"/>
                <a:gd name="T61" fmla="*/ 804 h 2263"/>
                <a:gd name="T62" fmla="*/ 1851 w 3642"/>
                <a:gd name="T63" fmla="*/ 1827 h 2263"/>
                <a:gd name="T64" fmla="*/ 1110 w 3642"/>
                <a:gd name="T65" fmla="*/ 714 h 2263"/>
                <a:gd name="T66" fmla="*/ 1504 w 3642"/>
                <a:gd name="T67" fmla="*/ 1905 h 2263"/>
                <a:gd name="T68" fmla="*/ 161 w 3642"/>
                <a:gd name="T69" fmla="*/ 2026 h 2263"/>
                <a:gd name="T70" fmla="*/ 844 w 3642"/>
                <a:gd name="T71" fmla="*/ 615 h 2263"/>
                <a:gd name="T72" fmla="*/ 774 w 3642"/>
                <a:gd name="T73" fmla="*/ 53 h 2263"/>
                <a:gd name="T74" fmla="*/ 2588 w 3642"/>
                <a:gd name="T75" fmla="*/ 522 h 2263"/>
                <a:gd name="T76" fmla="*/ 2384 w 3642"/>
                <a:gd name="T77" fmla="*/ 116 h 2263"/>
                <a:gd name="T78" fmla="*/ 2386 w 3642"/>
                <a:gd name="T79" fmla="*/ 67 h 2263"/>
                <a:gd name="T80" fmla="*/ 2415 w 3642"/>
                <a:gd name="T81" fmla="*/ 24 h 2263"/>
                <a:gd name="T82" fmla="*/ 2456 w 3642"/>
                <a:gd name="T83" fmla="*/ 4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42" h="2263">
                  <a:moveTo>
                    <a:pt x="2480" y="0"/>
                  </a:moveTo>
                  <a:lnTo>
                    <a:pt x="3089" y="0"/>
                  </a:lnTo>
                  <a:lnTo>
                    <a:pt x="3179" y="7"/>
                  </a:lnTo>
                  <a:lnTo>
                    <a:pt x="3235" y="11"/>
                  </a:lnTo>
                  <a:lnTo>
                    <a:pt x="3286" y="26"/>
                  </a:lnTo>
                  <a:lnTo>
                    <a:pt x="3335" y="47"/>
                  </a:lnTo>
                  <a:lnTo>
                    <a:pt x="3376" y="76"/>
                  </a:lnTo>
                  <a:lnTo>
                    <a:pt x="3414" y="110"/>
                  </a:lnTo>
                  <a:lnTo>
                    <a:pt x="3445" y="152"/>
                  </a:lnTo>
                  <a:lnTo>
                    <a:pt x="3468" y="197"/>
                  </a:lnTo>
                  <a:lnTo>
                    <a:pt x="3483" y="248"/>
                  </a:lnTo>
                  <a:lnTo>
                    <a:pt x="3490" y="302"/>
                  </a:lnTo>
                  <a:lnTo>
                    <a:pt x="3485" y="358"/>
                  </a:lnTo>
                  <a:lnTo>
                    <a:pt x="3470" y="412"/>
                  </a:lnTo>
                  <a:lnTo>
                    <a:pt x="3447" y="459"/>
                  </a:lnTo>
                  <a:lnTo>
                    <a:pt x="3416" y="504"/>
                  </a:lnTo>
                  <a:lnTo>
                    <a:pt x="3378" y="541"/>
                  </a:lnTo>
                  <a:lnTo>
                    <a:pt x="3333" y="573"/>
                  </a:lnTo>
                  <a:lnTo>
                    <a:pt x="3284" y="595"/>
                  </a:lnTo>
                  <a:lnTo>
                    <a:pt x="3232" y="609"/>
                  </a:lnTo>
                  <a:lnTo>
                    <a:pt x="3176" y="615"/>
                  </a:lnTo>
                  <a:lnTo>
                    <a:pt x="3069" y="615"/>
                  </a:lnTo>
                  <a:lnTo>
                    <a:pt x="3044" y="611"/>
                  </a:lnTo>
                  <a:lnTo>
                    <a:pt x="3020" y="602"/>
                  </a:lnTo>
                  <a:lnTo>
                    <a:pt x="3002" y="588"/>
                  </a:lnTo>
                  <a:lnTo>
                    <a:pt x="2986" y="568"/>
                  </a:lnTo>
                  <a:lnTo>
                    <a:pt x="2977" y="544"/>
                  </a:lnTo>
                  <a:lnTo>
                    <a:pt x="2973" y="519"/>
                  </a:lnTo>
                  <a:lnTo>
                    <a:pt x="2979" y="488"/>
                  </a:lnTo>
                  <a:lnTo>
                    <a:pt x="2991" y="463"/>
                  </a:lnTo>
                  <a:lnTo>
                    <a:pt x="3013" y="441"/>
                  </a:lnTo>
                  <a:lnTo>
                    <a:pt x="3038" y="429"/>
                  </a:lnTo>
                  <a:lnTo>
                    <a:pt x="3069" y="423"/>
                  </a:lnTo>
                  <a:lnTo>
                    <a:pt x="3183" y="423"/>
                  </a:lnTo>
                  <a:lnTo>
                    <a:pt x="3213" y="419"/>
                  </a:lnTo>
                  <a:lnTo>
                    <a:pt x="3242" y="407"/>
                  </a:lnTo>
                  <a:lnTo>
                    <a:pt x="3266" y="387"/>
                  </a:lnTo>
                  <a:lnTo>
                    <a:pt x="3284" y="362"/>
                  </a:lnTo>
                  <a:lnTo>
                    <a:pt x="3295" y="333"/>
                  </a:lnTo>
                  <a:lnTo>
                    <a:pt x="3297" y="300"/>
                  </a:lnTo>
                  <a:lnTo>
                    <a:pt x="3291" y="269"/>
                  </a:lnTo>
                  <a:lnTo>
                    <a:pt x="3279" y="242"/>
                  </a:lnTo>
                  <a:lnTo>
                    <a:pt x="3259" y="221"/>
                  </a:lnTo>
                  <a:lnTo>
                    <a:pt x="3235" y="201"/>
                  </a:lnTo>
                  <a:lnTo>
                    <a:pt x="3208" y="190"/>
                  </a:lnTo>
                  <a:lnTo>
                    <a:pt x="3179" y="186"/>
                  </a:lnTo>
                  <a:lnTo>
                    <a:pt x="3089" y="192"/>
                  </a:lnTo>
                  <a:lnTo>
                    <a:pt x="2635" y="192"/>
                  </a:lnTo>
                  <a:lnTo>
                    <a:pt x="3631" y="2124"/>
                  </a:lnTo>
                  <a:lnTo>
                    <a:pt x="3638" y="2145"/>
                  </a:lnTo>
                  <a:lnTo>
                    <a:pt x="3642" y="2167"/>
                  </a:lnTo>
                  <a:lnTo>
                    <a:pt x="3638" y="2194"/>
                  </a:lnTo>
                  <a:lnTo>
                    <a:pt x="3627" y="2218"/>
                  </a:lnTo>
                  <a:lnTo>
                    <a:pt x="3611" y="2237"/>
                  </a:lnTo>
                  <a:lnTo>
                    <a:pt x="3589" y="2254"/>
                  </a:lnTo>
                  <a:lnTo>
                    <a:pt x="3564" y="2261"/>
                  </a:lnTo>
                  <a:lnTo>
                    <a:pt x="3541" y="2263"/>
                  </a:lnTo>
                  <a:lnTo>
                    <a:pt x="3515" y="2259"/>
                  </a:lnTo>
                  <a:lnTo>
                    <a:pt x="3494" y="2248"/>
                  </a:lnTo>
                  <a:lnTo>
                    <a:pt x="3474" y="2232"/>
                  </a:lnTo>
                  <a:lnTo>
                    <a:pt x="3459" y="2212"/>
                  </a:lnTo>
                  <a:lnTo>
                    <a:pt x="2735" y="804"/>
                  </a:lnTo>
                  <a:lnTo>
                    <a:pt x="2012" y="1930"/>
                  </a:lnTo>
                  <a:lnTo>
                    <a:pt x="1851" y="1827"/>
                  </a:lnTo>
                  <a:lnTo>
                    <a:pt x="2565" y="714"/>
                  </a:lnTo>
                  <a:lnTo>
                    <a:pt x="1110" y="714"/>
                  </a:lnTo>
                  <a:lnTo>
                    <a:pt x="1674" y="1818"/>
                  </a:lnTo>
                  <a:lnTo>
                    <a:pt x="1504" y="1905"/>
                  </a:lnTo>
                  <a:lnTo>
                    <a:pt x="945" y="812"/>
                  </a:lnTo>
                  <a:lnTo>
                    <a:pt x="161" y="2026"/>
                  </a:lnTo>
                  <a:lnTo>
                    <a:pt x="0" y="1921"/>
                  </a:lnTo>
                  <a:lnTo>
                    <a:pt x="844" y="615"/>
                  </a:lnTo>
                  <a:lnTo>
                    <a:pt x="602" y="139"/>
                  </a:lnTo>
                  <a:lnTo>
                    <a:pt x="774" y="53"/>
                  </a:lnTo>
                  <a:lnTo>
                    <a:pt x="1012" y="522"/>
                  </a:lnTo>
                  <a:lnTo>
                    <a:pt x="2588" y="522"/>
                  </a:lnTo>
                  <a:lnTo>
                    <a:pt x="2393" y="141"/>
                  </a:lnTo>
                  <a:lnTo>
                    <a:pt x="2384" y="116"/>
                  </a:lnTo>
                  <a:lnTo>
                    <a:pt x="2382" y="91"/>
                  </a:lnTo>
                  <a:lnTo>
                    <a:pt x="2386" y="67"/>
                  </a:lnTo>
                  <a:lnTo>
                    <a:pt x="2398" y="44"/>
                  </a:lnTo>
                  <a:lnTo>
                    <a:pt x="2415" y="24"/>
                  </a:lnTo>
                  <a:lnTo>
                    <a:pt x="2435" y="11"/>
                  </a:lnTo>
                  <a:lnTo>
                    <a:pt x="2456" y="4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691753" y="2060803"/>
              <a:ext cx="478812" cy="101534"/>
            </a:xfrm>
            <a:custGeom>
              <a:avLst/>
              <a:gdLst>
                <a:gd name="T0" fmla="*/ 96 w 896"/>
                <a:gd name="T1" fmla="*/ 0 h 192"/>
                <a:gd name="T2" fmla="*/ 799 w 896"/>
                <a:gd name="T3" fmla="*/ 0 h 192"/>
                <a:gd name="T4" fmla="*/ 830 w 896"/>
                <a:gd name="T5" fmla="*/ 6 h 192"/>
                <a:gd name="T6" fmla="*/ 857 w 896"/>
                <a:gd name="T7" fmla="*/ 18 h 192"/>
                <a:gd name="T8" fmla="*/ 877 w 896"/>
                <a:gd name="T9" fmla="*/ 40 h 192"/>
                <a:gd name="T10" fmla="*/ 891 w 896"/>
                <a:gd name="T11" fmla="*/ 65 h 192"/>
                <a:gd name="T12" fmla="*/ 896 w 896"/>
                <a:gd name="T13" fmla="*/ 96 h 192"/>
                <a:gd name="T14" fmla="*/ 891 w 896"/>
                <a:gd name="T15" fmla="*/ 127 h 192"/>
                <a:gd name="T16" fmla="*/ 877 w 896"/>
                <a:gd name="T17" fmla="*/ 154 h 192"/>
                <a:gd name="T18" fmla="*/ 857 w 896"/>
                <a:gd name="T19" fmla="*/ 174 h 192"/>
                <a:gd name="T20" fmla="*/ 830 w 896"/>
                <a:gd name="T21" fmla="*/ 188 h 192"/>
                <a:gd name="T22" fmla="*/ 799 w 896"/>
                <a:gd name="T23" fmla="*/ 192 h 192"/>
                <a:gd name="T24" fmla="*/ 96 w 896"/>
                <a:gd name="T25" fmla="*/ 192 h 192"/>
                <a:gd name="T26" fmla="*/ 65 w 896"/>
                <a:gd name="T27" fmla="*/ 188 h 192"/>
                <a:gd name="T28" fmla="*/ 38 w 896"/>
                <a:gd name="T29" fmla="*/ 174 h 192"/>
                <a:gd name="T30" fmla="*/ 18 w 896"/>
                <a:gd name="T31" fmla="*/ 154 h 192"/>
                <a:gd name="T32" fmla="*/ 4 w 896"/>
                <a:gd name="T33" fmla="*/ 127 h 192"/>
                <a:gd name="T34" fmla="*/ 0 w 896"/>
                <a:gd name="T35" fmla="*/ 96 h 192"/>
                <a:gd name="T36" fmla="*/ 4 w 896"/>
                <a:gd name="T37" fmla="*/ 65 h 192"/>
                <a:gd name="T38" fmla="*/ 18 w 896"/>
                <a:gd name="T39" fmla="*/ 40 h 192"/>
                <a:gd name="T40" fmla="*/ 38 w 896"/>
                <a:gd name="T41" fmla="*/ 18 h 192"/>
                <a:gd name="T42" fmla="*/ 65 w 896"/>
                <a:gd name="T43" fmla="*/ 6 h 192"/>
                <a:gd name="T44" fmla="*/ 96 w 896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6" h="192">
                  <a:moveTo>
                    <a:pt x="96" y="0"/>
                  </a:moveTo>
                  <a:lnTo>
                    <a:pt x="799" y="0"/>
                  </a:lnTo>
                  <a:lnTo>
                    <a:pt x="830" y="6"/>
                  </a:lnTo>
                  <a:lnTo>
                    <a:pt x="857" y="18"/>
                  </a:lnTo>
                  <a:lnTo>
                    <a:pt x="877" y="40"/>
                  </a:lnTo>
                  <a:lnTo>
                    <a:pt x="891" y="65"/>
                  </a:lnTo>
                  <a:lnTo>
                    <a:pt x="896" y="96"/>
                  </a:lnTo>
                  <a:lnTo>
                    <a:pt x="891" y="127"/>
                  </a:lnTo>
                  <a:lnTo>
                    <a:pt x="877" y="154"/>
                  </a:lnTo>
                  <a:lnTo>
                    <a:pt x="857" y="174"/>
                  </a:lnTo>
                  <a:lnTo>
                    <a:pt x="830" y="188"/>
                  </a:lnTo>
                  <a:lnTo>
                    <a:pt x="799" y="192"/>
                  </a:lnTo>
                  <a:lnTo>
                    <a:pt x="96" y="192"/>
                  </a:lnTo>
                  <a:lnTo>
                    <a:pt x="65" y="188"/>
                  </a:lnTo>
                  <a:lnTo>
                    <a:pt x="38" y="174"/>
                  </a:lnTo>
                  <a:lnTo>
                    <a:pt x="18" y="154"/>
                  </a:lnTo>
                  <a:lnTo>
                    <a:pt x="4" y="127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450210" y="2983157"/>
              <a:ext cx="1058088" cy="162454"/>
            </a:xfrm>
            <a:custGeom>
              <a:avLst/>
              <a:gdLst>
                <a:gd name="T0" fmla="*/ 1880 w 1981"/>
                <a:gd name="T1" fmla="*/ 0 h 303"/>
                <a:gd name="T2" fmla="*/ 1910 w 1981"/>
                <a:gd name="T3" fmla="*/ 3 h 303"/>
                <a:gd name="T4" fmla="*/ 1938 w 1981"/>
                <a:gd name="T5" fmla="*/ 16 h 303"/>
                <a:gd name="T6" fmla="*/ 1959 w 1981"/>
                <a:gd name="T7" fmla="*/ 34 h 303"/>
                <a:gd name="T8" fmla="*/ 1976 w 1981"/>
                <a:gd name="T9" fmla="*/ 59 h 303"/>
                <a:gd name="T10" fmla="*/ 1981 w 1981"/>
                <a:gd name="T11" fmla="*/ 90 h 303"/>
                <a:gd name="T12" fmla="*/ 1979 w 1981"/>
                <a:gd name="T13" fmla="*/ 121 h 303"/>
                <a:gd name="T14" fmla="*/ 1966 w 1981"/>
                <a:gd name="T15" fmla="*/ 148 h 303"/>
                <a:gd name="T16" fmla="*/ 1947 w 1981"/>
                <a:gd name="T17" fmla="*/ 170 h 303"/>
                <a:gd name="T18" fmla="*/ 1921 w 1981"/>
                <a:gd name="T19" fmla="*/ 184 h 303"/>
                <a:gd name="T20" fmla="*/ 1892 w 1981"/>
                <a:gd name="T21" fmla="*/ 191 h 303"/>
                <a:gd name="T22" fmla="*/ 101 w 1981"/>
                <a:gd name="T23" fmla="*/ 303 h 303"/>
                <a:gd name="T24" fmla="*/ 96 w 1981"/>
                <a:gd name="T25" fmla="*/ 303 h 303"/>
                <a:gd name="T26" fmla="*/ 67 w 1981"/>
                <a:gd name="T27" fmla="*/ 300 h 303"/>
                <a:gd name="T28" fmla="*/ 42 w 1981"/>
                <a:gd name="T29" fmla="*/ 287 h 303"/>
                <a:gd name="T30" fmla="*/ 20 w 1981"/>
                <a:gd name="T31" fmla="*/ 267 h 303"/>
                <a:gd name="T32" fmla="*/ 7 w 1981"/>
                <a:gd name="T33" fmla="*/ 244 h 303"/>
                <a:gd name="T34" fmla="*/ 0 w 1981"/>
                <a:gd name="T35" fmla="*/ 215 h 303"/>
                <a:gd name="T36" fmla="*/ 4 w 1981"/>
                <a:gd name="T37" fmla="*/ 184 h 303"/>
                <a:gd name="T38" fmla="*/ 15 w 1981"/>
                <a:gd name="T39" fmla="*/ 157 h 303"/>
                <a:gd name="T40" fmla="*/ 35 w 1981"/>
                <a:gd name="T41" fmla="*/ 135 h 303"/>
                <a:gd name="T42" fmla="*/ 60 w 1981"/>
                <a:gd name="T43" fmla="*/ 119 h 303"/>
                <a:gd name="T44" fmla="*/ 91 w 1981"/>
                <a:gd name="T45" fmla="*/ 112 h 303"/>
                <a:gd name="T46" fmla="*/ 1880 w 1981"/>
                <a:gd name="T4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3">
                  <a:moveTo>
                    <a:pt x="1880" y="0"/>
                  </a:moveTo>
                  <a:lnTo>
                    <a:pt x="1910" y="3"/>
                  </a:lnTo>
                  <a:lnTo>
                    <a:pt x="1938" y="16"/>
                  </a:lnTo>
                  <a:lnTo>
                    <a:pt x="1959" y="34"/>
                  </a:lnTo>
                  <a:lnTo>
                    <a:pt x="1976" y="59"/>
                  </a:lnTo>
                  <a:lnTo>
                    <a:pt x="1981" y="90"/>
                  </a:lnTo>
                  <a:lnTo>
                    <a:pt x="1979" y="121"/>
                  </a:lnTo>
                  <a:lnTo>
                    <a:pt x="1966" y="148"/>
                  </a:lnTo>
                  <a:lnTo>
                    <a:pt x="1947" y="170"/>
                  </a:lnTo>
                  <a:lnTo>
                    <a:pt x="1921" y="184"/>
                  </a:lnTo>
                  <a:lnTo>
                    <a:pt x="1892" y="191"/>
                  </a:lnTo>
                  <a:lnTo>
                    <a:pt x="101" y="303"/>
                  </a:lnTo>
                  <a:lnTo>
                    <a:pt x="96" y="303"/>
                  </a:lnTo>
                  <a:lnTo>
                    <a:pt x="67" y="300"/>
                  </a:lnTo>
                  <a:lnTo>
                    <a:pt x="42" y="287"/>
                  </a:lnTo>
                  <a:lnTo>
                    <a:pt x="20" y="267"/>
                  </a:lnTo>
                  <a:lnTo>
                    <a:pt x="7" y="244"/>
                  </a:lnTo>
                  <a:lnTo>
                    <a:pt x="0" y="215"/>
                  </a:lnTo>
                  <a:lnTo>
                    <a:pt x="4" y="184"/>
                  </a:lnTo>
                  <a:lnTo>
                    <a:pt x="15" y="157"/>
                  </a:lnTo>
                  <a:lnTo>
                    <a:pt x="35" y="135"/>
                  </a:lnTo>
                  <a:lnTo>
                    <a:pt x="60" y="119"/>
                  </a:lnTo>
                  <a:lnTo>
                    <a:pt x="91" y="11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450210" y="3292034"/>
              <a:ext cx="1058088" cy="161385"/>
            </a:xfrm>
            <a:custGeom>
              <a:avLst/>
              <a:gdLst>
                <a:gd name="T0" fmla="*/ 101 w 1981"/>
                <a:gd name="T1" fmla="*/ 0 h 304"/>
                <a:gd name="T2" fmla="*/ 1892 w 1981"/>
                <a:gd name="T3" fmla="*/ 112 h 304"/>
                <a:gd name="T4" fmla="*/ 1921 w 1981"/>
                <a:gd name="T5" fmla="*/ 118 h 304"/>
                <a:gd name="T6" fmla="*/ 1947 w 1981"/>
                <a:gd name="T7" fmla="*/ 134 h 304"/>
                <a:gd name="T8" fmla="*/ 1966 w 1981"/>
                <a:gd name="T9" fmla="*/ 156 h 304"/>
                <a:gd name="T10" fmla="*/ 1979 w 1981"/>
                <a:gd name="T11" fmla="*/ 183 h 304"/>
                <a:gd name="T12" fmla="*/ 1981 w 1981"/>
                <a:gd name="T13" fmla="*/ 213 h 304"/>
                <a:gd name="T14" fmla="*/ 1976 w 1981"/>
                <a:gd name="T15" fmla="*/ 242 h 304"/>
                <a:gd name="T16" fmla="*/ 1961 w 1981"/>
                <a:gd name="T17" fmla="*/ 268 h 304"/>
                <a:gd name="T18" fmla="*/ 1941 w 1981"/>
                <a:gd name="T19" fmla="*/ 286 h 304"/>
                <a:gd name="T20" fmla="*/ 1914 w 1981"/>
                <a:gd name="T21" fmla="*/ 298 h 304"/>
                <a:gd name="T22" fmla="*/ 1885 w 1981"/>
                <a:gd name="T23" fmla="*/ 304 h 304"/>
                <a:gd name="T24" fmla="*/ 1880 w 1981"/>
                <a:gd name="T25" fmla="*/ 304 h 304"/>
                <a:gd name="T26" fmla="*/ 91 w 1981"/>
                <a:gd name="T27" fmla="*/ 192 h 304"/>
                <a:gd name="T28" fmla="*/ 60 w 1981"/>
                <a:gd name="T29" fmla="*/ 185 h 304"/>
                <a:gd name="T30" fmla="*/ 35 w 1981"/>
                <a:gd name="T31" fmla="*/ 168 h 304"/>
                <a:gd name="T32" fmla="*/ 15 w 1981"/>
                <a:gd name="T33" fmla="*/ 147 h 304"/>
                <a:gd name="T34" fmla="*/ 4 w 1981"/>
                <a:gd name="T35" fmla="*/ 120 h 304"/>
                <a:gd name="T36" fmla="*/ 0 w 1981"/>
                <a:gd name="T37" fmla="*/ 89 h 304"/>
                <a:gd name="T38" fmla="*/ 7 w 1981"/>
                <a:gd name="T39" fmla="*/ 60 h 304"/>
                <a:gd name="T40" fmla="*/ 22 w 1981"/>
                <a:gd name="T41" fmla="*/ 35 h 304"/>
                <a:gd name="T42" fmla="*/ 44 w 1981"/>
                <a:gd name="T43" fmla="*/ 15 h 304"/>
                <a:gd name="T44" fmla="*/ 71 w 1981"/>
                <a:gd name="T45" fmla="*/ 2 h 304"/>
                <a:gd name="T46" fmla="*/ 101 w 1981"/>
                <a:gd name="T4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1" h="304">
                  <a:moveTo>
                    <a:pt x="101" y="0"/>
                  </a:moveTo>
                  <a:lnTo>
                    <a:pt x="1892" y="112"/>
                  </a:lnTo>
                  <a:lnTo>
                    <a:pt x="1921" y="118"/>
                  </a:lnTo>
                  <a:lnTo>
                    <a:pt x="1947" y="134"/>
                  </a:lnTo>
                  <a:lnTo>
                    <a:pt x="1966" y="156"/>
                  </a:lnTo>
                  <a:lnTo>
                    <a:pt x="1979" y="183"/>
                  </a:lnTo>
                  <a:lnTo>
                    <a:pt x="1981" y="213"/>
                  </a:lnTo>
                  <a:lnTo>
                    <a:pt x="1976" y="242"/>
                  </a:lnTo>
                  <a:lnTo>
                    <a:pt x="1961" y="268"/>
                  </a:lnTo>
                  <a:lnTo>
                    <a:pt x="1941" y="286"/>
                  </a:lnTo>
                  <a:lnTo>
                    <a:pt x="1914" y="298"/>
                  </a:lnTo>
                  <a:lnTo>
                    <a:pt x="1885" y="304"/>
                  </a:lnTo>
                  <a:lnTo>
                    <a:pt x="1880" y="304"/>
                  </a:lnTo>
                  <a:lnTo>
                    <a:pt x="91" y="192"/>
                  </a:lnTo>
                  <a:lnTo>
                    <a:pt x="60" y="185"/>
                  </a:lnTo>
                  <a:lnTo>
                    <a:pt x="35" y="168"/>
                  </a:lnTo>
                  <a:lnTo>
                    <a:pt x="15" y="147"/>
                  </a:lnTo>
                  <a:lnTo>
                    <a:pt x="4" y="120"/>
                  </a:lnTo>
                  <a:lnTo>
                    <a:pt x="0" y="89"/>
                  </a:lnTo>
                  <a:lnTo>
                    <a:pt x="7" y="60"/>
                  </a:lnTo>
                  <a:lnTo>
                    <a:pt x="22" y="35"/>
                  </a:lnTo>
                  <a:lnTo>
                    <a:pt x="44" y="15"/>
                  </a:lnTo>
                  <a:lnTo>
                    <a:pt x="7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5" name="Freeform 12"/>
            <p:cNvSpPr>
              <a:spLocks/>
            </p:cNvSpPr>
            <p:nvPr/>
          </p:nvSpPr>
          <p:spPr bwMode="auto">
            <a:xfrm>
              <a:off x="5113224" y="2060803"/>
              <a:ext cx="276814" cy="329183"/>
            </a:xfrm>
            <a:custGeom>
              <a:avLst/>
              <a:gdLst>
                <a:gd name="T0" fmla="*/ 118 w 519"/>
                <a:gd name="T1" fmla="*/ 0 h 616"/>
                <a:gd name="T2" fmla="*/ 212 w 519"/>
                <a:gd name="T3" fmla="*/ 0 h 616"/>
                <a:gd name="T4" fmla="*/ 268 w 519"/>
                <a:gd name="T5" fmla="*/ 6 h 616"/>
                <a:gd name="T6" fmla="*/ 320 w 519"/>
                <a:gd name="T7" fmla="*/ 20 h 616"/>
                <a:gd name="T8" fmla="*/ 369 w 519"/>
                <a:gd name="T9" fmla="*/ 42 h 616"/>
                <a:gd name="T10" fmla="*/ 411 w 519"/>
                <a:gd name="T11" fmla="*/ 73 h 616"/>
                <a:gd name="T12" fmla="*/ 447 w 519"/>
                <a:gd name="T13" fmla="*/ 109 h 616"/>
                <a:gd name="T14" fmla="*/ 477 w 519"/>
                <a:gd name="T15" fmla="*/ 150 h 616"/>
                <a:gd name="T16" fmla="*/ 499 w 519"/>
                <a:gd name="T17" fmla="*/ 197 h 616"/>
                <a:gd name="T18" fmla="*/ 514 w 519"/>
                <a:gd name="T19" fmla="*/ 248 h 616"/>
                <a:gd name="T20" fmla="*/ 519 w 519"/>
                <a:gd name="T21" fmla="*/ 304 h 616"/>
                <a:gd name="T22" fmla="*/ 515 w 519"/>
                <a:gd name="T23" fmla="*/ 360 h 616"/>
                <a:gd name="T24" fmla="*/ 501 w 519"/>
                <a:gd name="T25" fmla="*/ 412 h 616"/>
                <a:gd name="T26" fmla="*/ 477 w 519"/>
                <a:gd name="T27" fmla="*/ 461 h 616"/>
                <a:gd name="T28" fmla="*/ 445 w 519"/>
                <a:gd name="T29" fmla="*/ 504 h 616"/>
                <a:gd name="T30" fmla="*/ 405 w 519"/>
                <a:gd name="T31" fmla="*/ 542 h 616"/>
                <a:gd name="T32" fmla="*/ 360 w 519"/>
                <a:gd name="T33" fmla="*/ 575 h 616"/>
                <a:gd name="T34" fmla="*/ 311 w 519"/>
                <a:gd name="T35" fmla="*/ 597 h 616"/>
                <a:gd name="T36" fmla="*/ 257 w 519"/>
                <a:gd name="T37" fmla="*/ 613 h 616"/>
                <a:gd name="T38" fmla="*/ 201 w 519"/>
                <a:gd name="T39" fmla="*/ 616 h 616"/>
                <a:gd name="T40" fmla="*/ 98 w 519"/>
                <a:gd name="T41" fmla="*/ 616 h 616"/>
                <a:gd name="T42" fmla="*/ 73 w 519"/>
                <a:gd name="T43" fmla="*/ 615 h 616"/>
                <a:gd name="T44" fmla="*/ 49 w 519"/>
                <a:gd name="T45" fmla="*/ 604 h 616"/>
                <a:gd name="T46" fmla="*/ 29 w 519"/>
                <a:gd name="T47" fmla="*/ 589 h 616"/>
                <a:gd name="T48" fmla="*/ 15 w 519"/>
                <a:gd name="T49" fmla="*/ 569 h 616"/>
                <a:gd name="T50" fmla="*/ 4 w 519"/>
                <a:gd name="T51" fmla="*/ 544 h 616"/>
                <a:gd name="T52" fmla="*/ 0 w 519"/>
                <a:gd name="T53" fmla="*/ 519 h 616"/>
                <a:gd name="T54" fmla="*/ 6 w 519"/>
                <a:gd name="T55" fmla="*/ 488 h 616"/>
                <a:gd name="T56" fmla="*/ 20 w 519"/>
                <a:gd name="T57" fmla="*/ 461 h 616"/>
                <a:gd name="T58" fmla="*/ 42 w 519"/>
                <a:gd name="T59" fmla="*/ 441 h 616"/>
                <a:gd name="T60" fmla="*/ 69 w 519"/>
                <a:gd name="T61" fmla="*/ 427 h 616"/>
                <a:gd name="T62" fmla="*/ 100 w 519"/>
                <a:gd name="T63" fmla="*/ 421 h 616"/>
                <a:gd name="T64" fmla="*/ 214 w 519"/>
                <a:gd name="T65" fmla="*/ 421 h 616"/>
                <a:gd name="T66" fmla="*/ 244 w 519"/>
                <a:gd name="T67" fmla="*/ 418 h 616"/>
                <a:gd name="T68" fmla="*/ 271 w 519"/>
                <a:gd name="T69" fmla="*/ 405 h 616"/>
                <a:gd name="T70" fmla="*/ 293 w 519"/>
                <a:gd name="T71" fmla="*/ 387 h 616"/>
                <a:gd name="T72" fmla="*/ 311 w 519"/>
                <a:gd name="T73" fmla="*/ 363 h 616"/>
                <a:gd name="T74" fmla="*/ 320 w 519"/>
                <a:gd name="T75" fmla="*/ 335 h 616"/>
                <a:gd name="T76" fmla="*/ 322 w 519"/>
                <a:gd name="T77" fmla="*/ 302 h 616"/>
                <a:gd name="T78" fmla="*/ 315 w 519"/>
                <a:gd name="T79" fmla="*/ 268 h 616"/>
                <a:gd name="T80" fmla="*/ 297 w 519"/>
                <a:gd name="T81" fmla="*/ 237 h 616"/>
                <a:gd name="T82" fmla="*/ 273 w 519"/>
                <a:gd name="T83" fmla="*/ 213 h 616"/>
                <a:gd name="T84" fmla="*/ 242 w 519"/>
                <a:gd name="T85" fmla="*/ 197 h 616"/>
                <a:gd name="T86" fmla="*/ 206 w 519"/>
                <a:gd name="T87" fmla="*/ 192 h 616"/>
                <a:gd name="T88" fmla="*/ 118 w 519"/>
                <a:gd name="T89" fmla="*/ 192 h 616"/>
                <a:gd name="T90" fmla="*/ 118 w 519"/>
                <a:gd name="T9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9" h="616">
                  <a:moveTo>
                    <a:pt x="118" y="0"/>
                  </a:moveTo>
                  <a:lnTo>
                    <a:pt x="212" y="0"/>
                  </a:lnTo>
                  <a:lnTo>
                    <a:pt x="268" y="6"/>
                  </a:lnTo>
                  <a:lnTo>
                    <a:pt x="320" y="20"/>
                  </a:lnTo>
                  <a:lnTo>
                    <a:pt x="369" y="42"/>
                  </a:lnTo>
                  <a:lnTo>
                    <a:pt x="411" y="73"/>
                  </a:lnTo>
                  <a:lnTo>
                    <a:pt x="447" y="109"/>
                  </a:lnTo>
                  <a:lnTo>
                    <a:pt x="477" y="150"/>
                  </a:lnTo>
                  <a:lnTo>
                    <a:pt x="499" y="197"/>
                  </a:lnTo>
                  <a:lnTo>
                    <a:pt x="514" y="248"/>
                  </a:lnTo>
                  <a:lnTo>
                    <a:pt x="519" y="304"/>
                  </a:lnTo>
                  <a:lnTo>
                    <a:pt x="515" y="360"/>
                  </a:lnTo>
                  <a:lnTo>
                    <a:pt x="501" y="412"/>
                  </a:lnTo>
                  <a:lnTo>
                    <a:pt x="477" y="461"/>
                  </a:lnTo>
                  <a:lnTo>
                    <a:pt x="445" y="504"/>
                  </a:lnTo>
                  <a:lnTo>
                    <a:pt x="405" y="542"/>
                  </a:lnTo>
                  <a:lnTo>
                    <a:pt x="360" y="575"/>
                  </a:lnTo>
                  <a:lnTo>
                    <a:pt x="311" y="597"/>
                  </a:lnTo>
                  <a:lnTo>
                    <a:pt x="257" y="613"/>
                  </a:lnTo>
                  <a:lnTo>
                    <a:pt x="201" y="616"/>
                  </a:lnTo>
                  <a:lnTo>
                    <a:pt x="98" y="616"/>
                  </a:lnTo>
                  <a:lnTo>
                    <a:pt x="73" y="615"/>
                  </a:lnTo>
                  <a:lnTo>
                    <a:pt x="49" y="604"/>
                  </a:lnTo>
                  <a:lnTo>
                    <a:pt x="29" y="589"/>
                  </a:lnTo>
                  <a:lnTo>
                    <a:pt x="15" y="569"/>
                  </a:lnTo>
                  <a:lnTo>
                    <a:pt x="4" y="544"/>
                  </a:lnTo>
                  <a:lnTo>
                    <a:pt x="0" y="519"/>
                  </a:lnTo>
                  <a:lnTo>
                    <a:pt x="6" y="488"/>
                  </a:lnTo>
                  <a:lnTo>
                    <a:pt x="20" y="461"/>
                  </a:lnTo>
                  <a:lnTo>
                    <a:pt x="42" y="441"/>
                  </a:lnTo>
                  <a:lnTo>
                    <a:pt x="69" y="427"/>
                  </a:lnTo>
                  <a:lnTo>
                    <a:pt x="100" y="421"/>
                  </a:lnTo>
                  <a:lnTo>
                    <a:pt x="214" y="421"/>
                  </a:lnTo>
                  <a:lnTo>
                    <a:pt x="244" y="418"/>
                  </a:lnTo>
                  <a:lnTo>
                    <a:pt x="271" y="405"/>
                  </a:lnTo>
                  <a:lnTo>
                    <a:pt x="293" y="387"/>
                  </a:lnTo>
                  <a:lnTo>
                    <a:pt x="311" y="363"/>
                  </a:lnTo>
                  <a:lnTo>
                    <a:pt x="320" y="335"/>
                  </a:lnTo>
                  <a:lnTo>
                    <a:pt x="322" y="302"/>
                  </a:lnTo>
                  <a:lnTo>
                    <a:pt x="315" y="268"/>
                  </a:lnTo>
                  <a:lnTo>
                    <a:pt x="297" y="237"/>
                  </a:lnTo>
                  <a:lnTo>
                    <a:pt x="273" y="213"/>
                  </a:lnTo>
                  <a:lnTo>
                    <a:pt x="242" y="197"/>
                  </a:lnTo>
                  <a:lnTo>
                    <a:pt x="206" y="192"/>
                  </a:lnTo>
                  <a:lnTo>
                    <a:pt x="118" y="19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4222934" y="2983157"/>
              <a:ext cx="470261" cy="470262"/>
            </a:xfrm>
            <a:custGeom>
              <a:avLst/>
              <a:gdLst>
                <a:gd name="T0" fmla="*/ 390 w 880"/>
                <a:gd name="T1" fmla="*/ 197 h 880"/>
                <a:gd name="T2" fmla="*/ 302 w 880"/>
                <a:gd name="T3" fmla="*/ 235 h 880"/>
                <a:gd name="T4" fmla="*/ 235 w 880"/>
                <a:gd name="T5" fmla="*/ 302 h 880"/>
                <a:gd name="T6" fmla="*/ 197 w 880"/>
                <a:gd name="T7" fmla="*/ 390 h 880"/>
                <a:gd name="T8" fmla="*/ 197 w 880"/>
                <a:gd name="T9" fmla="*/ 490 h 880"/>
                <a:gd name="T10" fmla="*/ 235 w 880"/>
                <a:gd name="T11" fmla="*/ 578 h 880"/>
                <a:gd name="T12" fmla="*/ 302 w 880"/>
                <a:gd name="T13" fmla="*/ 645 h 880"/>
                <a:gd name="T14" fmla="*/ 390 w 880"/>
                <a:gd name="T15" fmla="*/ 683 h 880"/>
                <a:gd name="T16" fmla="*/ 490 w 880"/>
                <a:gd name="T17" fmla="*/ 683 h 880"/>
                <a:gd name="T18" fmla="*/ 578 w 880"/>
                <a:gd name="T19" fmla="*/ 645 h 880"/>
                <a:gd name="T20" fmla="*/ 645 w 880"/>
                <a:gd name="T21" fmla="*/ 578 h 880"/>
                <a:gd name="T22" fmla="*/ 683 w 880"/>
                <a:gd name="T23" fmla="*/ 490 h 880"/>
                <a:gd name="T24" fmla="*/ 683 w 880"/>
                <a:gd name="T25" fmla="*/ 390 h 880"/>
                <a:gd name="T26" fmla="*/ 645 w 880"/>
                <a:gd name="T27" fmla="*/ 302 h 880"/>
                <a:gd name="T28" fmla="*/ 578 w 880"/>
                <a:gd name="T29" fmla="*/ 235 h 880"/>
                <a:gd name="T30" fmla="*/ 490 w 880"/>
                <a:gd name="T31" fmla="*/ 197 h 880"/>
                <a:gd name="T32" fmla="*/ 439 w 880"/>
                <a:gd name="T33" fmla="*/ 0 h 880"/>
                <a:gd name="T34" fmla="*/ 567 w 880"/>
                <a:gd name="T35" fmla="*/ 18 h 880"/>
                <a:gd name="T36" fmla="*/ 680 w 880"/>
                <a:gd name="T37" fmla="*/ 70 h 880"/>
                <a:gd name="T38" fmla="*/ 772 w 880"/>
                <a:gd name="T39" fmla="*/ 152 h 880"/>
                <a:gd name="T40" fmla="*/ 839 w 880"/>
                <a:gd name="T41" fmla="*/ 255 h 880"/>
                <a:gd name="T42" fmla="*/ 875 w 880"/>
                <a:gd name="T43" fmla="*/ 376 h 880"/>
                <a:gd name="T44" fmla="*/ 875 w 880"/>
                <a:gd name="T45" fmla="*/ 504 h 880"/>
                <a:gd name="T46" fmla="*/ 839 w 880"/>
                <a:gd name="T47" fmla="*/ 625 h 880"/>
                <a:gd name="T48" fmla="*/ 772 w 880"/>
                <a:gd name="T49" fmla="*/ 728 h 880"/>
                <a:gd name="T50" fmla="*/ 680 w 880"/>
                <a:gd name="T51" fmla="*/ 809 h 880"/>
                <a:gd name="T52" fmla="*/ 567 w 880"/>
                <a:gd name="T53" fmla="*/ 860 h 880"/>
                <a:gd name="T54" fmla="*/ 439 w 880"/>
                <a:gd name="T55" fmla="*/ 880 h 880"/>
                <a:gd name="T56" fmla="*/ 313 w 880"/>
                <a:gd name="T57" fmla="*/ 860 h 880"/>
                <a:gd name="T58" fmla="*/ 201 w 880"/>
                <a:gd name="T59" fmla="*/ 809 h 880"/>
                <a:gd name="T60" fmla="*/ 108 w 880"/>
                <a:gd name="T61" fmla="*/ 728 h 880"/>
                <a:gd name="T62" fmla="*/ 42 w 880"/>
                <a:gd name="T63" fmla="*/ 625 h 880"/>
                <a:gd name="T64" fmla="*/ 5 w 880"/>
                <a:gd name="T65" fmla="*/ 504 h 880"/>
                <a:gd name="T66" fmla="*/ 5 w 880"/>
                <a:gd name="T67" fmla="*/ 376 h 880"/>
                <a:gd name="T68" fmla="*/ 42 w 880"/>
                <a:gd name="T69" fmla="*/ 255 h 880"/>
                <a:gd name="T70" fmla="*/ 108 w 880"/>
                <a:gd name="T71" fmla="*/ 152 h 880"/>
                <a:gd name="T72" fmla="*/ 201 w 880"/>
                <a:gd name="T73" fmla="*/ 70 h 880"/>
                <a:gd name="T74" fmla="*/ 313 w 880"/>
                <a:gd name="T75" fmla="*/ 18 h 880"/>
                <a:gd name="T76" fmla="*/ 439 w 880"/>
                <a:gd name="T7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0" h="880">
                  <a:moveTo>
                    <a:pt x="439" y="191"/>
                  </a:moveTo>
                  <a:lnTo>
                    <a:pt x="390" y="197"/>
                  </a:lnTo>
                  <a:lnTo>
                    <a:pt x="343" y="211"/>
                  </a:lnTo>
                  <a:lnTo>
                    <a:pt x="302" y="235"/>
                  </a:lnTo>
                  <a:lnTo>
                    <a:pt x="264" y="265"/>
                  </a:lnTo>
                  <a:lnTo>
                    <a:pt x="235" y="302"/>
                  </a:lnTo>
                  <a:lnTo>
                    <a:pt x="211" y="343"/>
                  </a:lnTo>
                  <a:lnTo>
                    <a:pt x="197" y="390"/>
                  </a:lnTo>
                  <a:lnTo>
                    <a:pt x="192" y="439"/>
                  </a:lnTo>
                  <a:lnTo>
                    <a:pt x="197" y="490"/>
                  </a:lnTo>
                  <a:lnTo>
                    <a:pt x="211" y="536"/>
                  </a:lnTo>
                  <a:lnTo>
                    <a:pt x="235" y="578"/>
                  </a:lnTo>
                  <a:lnTo>
                    <a:pt x="264" y="614"/>
                  </a:lnTo>
                  <a:lnTo>
                    <a:pt x="302" y="645"/>
                  </a:lnTo>
                  <a:lnTo>
                    <a:pt x="343" y="668"/>
                  </a:lnTo>
                  <a:lnTo>
                    <a:pt x="390" y="683"/>
                  </a:lnTo>
                  <a:lnTo>
                    <a:pt x="439" y="688"/>
                  </a:lnTo>
                  <a:lnTo>
                    <a:pt x="490" y="683"/>
                  </a:lnTo>
                  <a:lnTo>
                    <a:pt x="537" y="668"/>
                  </a:lnTo>
                  <a:lnTo>
                    <a:pt x="578" y="645"/>
                  </a:lnTo>
                  <a:lnTo>
                    <a:pt x="614" y="614"/>
                  </a:lnTo>
                  <a:lnTo>
                    <a:pt x="645" y="578"/>
                  </a:lnTo>
                  <a:lnTo>
                    <a:pt x="669" y="536"/>
                  </a:lnTo>
                  <a:lnTo>
                    <a:pt x="683" y="490"/>
                  </a:lnTo>
                  <a:lnTo>
                    <a:pt x="687" y="439"/>
                  </a:lnTo>
                  <a:lnTo>
                    <a:pt x="683" y="390"/>
                  </a:lnTo>
                  <a:lnTo>
                    <a:pt x="669" y="343"/>
                  </a:lnTo>
                  <a:lnTo>
                    <a:pt x="645" y="302"/>
                  </a:lnTo>
                  <a:lnTo>
                    <a:pt x="614" y="265"/>
                  </a:lnTo>
                  <a:lnTo>
                    <a:pt x="578" y="235"/>
                  </a:lnTo>
                  <a:lnTo>
                    <a:pt x="537" y="211"/>
                  </a:lnTo>
                  <a:lnTo>
                    <a:pt x="490" y="197"/>
                  </a:lnTo>
                  <a:lnTo>
                    <a:pt x="439" y="191"/>
                  </a:lnTo>
                  <a:close/>
                  <a:moveTo>
                    <a:pt x="439" y="0"/>
                  </a:moveTo>
                  <a:lnTo>
                    <a:pt x="504" y="5"/>
                  </a:lnTo>
                  <a:lnTo>
                    <a:pt x="567" y="18"/>
                  </a:lnTo>
                  <a:lnTo>
                    <a:pt x="625" y="41"/>
                  </a:lnTo>
                  <a:lnTo>
                    <a:pt x="680" y="70"/>
                  </a:lnTo>
                  <a:lnTo>
                    <a:pt x="728" y="108"/>
                  </a:lnTo>
                  <a:lnTo>
                    <a:pt x="772" y="152"/>
                  </a:lnTo>
                  <a:lnTo>
                    <a:pt x="808" y="200"/>
                  </a:lnTo>
                  <a:lnTo>
                    <a:pt x="839" y="255"/>
                  </a:lnTo>
                  <a:lnTo>
                    <a:pt x="860" y="312"/>
                  </a:lnTo>
                  <a:lnTo>
                    <a:pt x="875" y="376"/>
                  </a:lnTo>
                  <a:lnTo>
                    <a:pt x="880" y="439"/>
                  </a:lnTo>
                  <a:lnTo>
                    <a:pt x="875" y="504"/>
                  </a:lnTo>
                  <a:lnTo>
                    <a:pt x="860" y="567"/>
                  </a:lnTo>
                  <a:lnTo>
                    <a:pt x="839" y="625"/>
                  </a:lnTo>
                  <a:lnTo>
                    <a:pt x="808" y="679"/>
                  </a:lnTo>
                  <a:lnTo>
                    <a:pt x="772" y="728"/>
                  </a:lnTo>
                  <a:lnTo>
                    <a:pt x="728" y="771"/>
                  </a:lnTo>
                  <a:lnTo>
                    <a:pt x="680" y="809"/>
                  </a:lnTo>
                  <a:lnTo>
                    <a:pt x="625" y="838"/>
                  </a:lnTo>
                  <a:lnTo>
                    <a:pt x="567" y="860"/>
                  </a:lnTo>
                  <a:lnTo>
                    <a:pt x="504" y="874"/>
                  </a:lnTo>
                  <a:lnTo>
                    <a:pt x="439" y="880"/>
                  </a:lnTo>
                  <a:lnTo>
                    <a:pt x="374" y="874"/>
                  </a:lnTo>
                  <a:lnTo>
                    <a:pt x="313" y="860"/>
                  </a:lnTo>
                  <a:lnTo>
                    <a:pt x="255" y="838"/>
                  </a:lnTo>
                  <a:lnTo>
                    <a:pt x="201" y="809"/>
                  </a:lnTo>
                  <a:lnTo>
                    <a:pt x="152" y="771"/>
                  </a:lnTo>
                  <a:lnTo>
                    <a:pt x="108" y="728"/>
                  </a:lnTo>
                  <a:lnTo>
                    <a:pt x="70" y="679"/>
                  </a:lnTo>
                  <a:lnTo>
                    <a:pt x="42" y="625"/>
                  </a:lnTo>
                  <a:lnTo>
                    <a:pt x="18" y="567"/>
                  </a:lnTo>
                  <a:lnTo>
                    <a:pt x="5" y="504"/>
                  </a:lnTo>
                  <a:lnTo>
                    <a:pt x="0" y="439"/>
                  </a:lnTo>
                  <a:lnTo>
                    <a:pt x="5" y="376"/>
                  </a:lnTo>
                  <a:lnTo>
                    <a:pt x="18" y="312"/>
                  </a:lnTo>
                  <a:lnTo>
                    <a:pt x="42" y="255"/>
                  </a:lnTo>
                  <a:lnTo>
                    <a:pt x="70" y="200"/>
                  </a:lnTo>
                  <a:lnTo>
                    <a:pt x="108" y="152"/>
                  </a:lnTo>
                  <a:lnTo>
                    <a:pt x="152" y="108"/>
                  </a:lnTo>
                  <a:lnTo>
                    <a:pt x="201" y="70"/>
                  </a:lnTo>
                  <a:lnTo>
                    <a:pt x="255" y="41"/>
                  </a:lnTo>
                  <a:lnTo>
                    <a:pt x="313" y="18"/>
                  </a:lnTo>
                  <a:lnTo>
                    <a:pt x="374" y="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3326231" y="3043008"/>
              <a:ext cx="350558" cy="350558"/>
            </a:xfrm>
            <a:custGeom>
              <a:avLst/>
              <a:gdLst>
                <a:gd name="T0" fmla="*/ 327 w 654"/>
                <a:gd name="T1" fmla="*/ 191 h 656"/>
                <a:gd name="T2" fmla="*/ 291 w 654"/>
                <a:gd name="T3" fmla="*/ 197 h 656"/>
                <a:gd name="T4" fmla="*/ 258 w 654"/>
                <a:gd name="T5" fmla="*/ 211 h 656"/>
                <a:gd name="T6" fmla="*/ 231 w 654"/>
                <a:gd name="T7" fmla="*/ 231 h 656"/>
                <a:gd name="T8" fmla="*/ 209 w 654"/>
                <a:gd name="T9" fmla="*/ 260 h 656"/>
                <a:gd name="T10" fmla="*/ 197 w 654"/>
                <a:gd name="T11" fmla="*/ 293 h 656"/>
                <a:gd name="T12" fmla="*/ 191 w 654"/>
                <a:gd name="T13" fmla="*/ 327 h 656"/>
                <a:gd name="T14" fmla="*/ 197 w 654"/>
                <a:gd name="T15" fmla="*/ 363 h 656"/>
                <a:gd name="T16" fmla="*/ 209 w 654"/>
                <a:gd name="T17" fmla="*/ 396 h 656"/>
                <a:gd name="T18" fmla="*/ 231 w 654"/>
                <a:gd name="T19" fmla="*/ 424 h 656"/>
                <a:gd name="T20" fmla="*/ 258 w 654"/>
                <a:gd name="T21" fmla="*/ 444 h 656"/>
                <a:gd name="T22" fmla="*/ 291 w 654"/>
                <a:gd name="T23" fmla="*/ 459 h 656"/>
                <a:gd name="T24" fmla="*/ 327 w 654"/>
                <a:gd name="T25" fmla="*/ 464 h 656"/>
                <a:gd name="T26" fmla="*/ 363 w 654"/>
                <a:gd name="T27" fmla="*/ 459 h 656"/>
                <a:gd name="T28" fmla="*/ 396 w 654"/>
                <a:gd name="T29" fmla="*/ 444 h 656"/>
                <a:gd name="T30" fmla="*/ 423 w 654"/>
                <a:gd name="T31" fmla="*/ 424 h 656"/>
                <a:gd name="T32" fmla="*/ 444 w 654"/>
                <a:gd name="T33" fmla="*/ 396 h 656"/>
                <a:gd name="T34" fmla="*/ 457 w 654"/>
                <a:gd name="T35" fmla="*/ 363 h 656"/>
                <a:gd name="T36" fmla="*/ 463 w 654"/>
                <a:gd name="T37" fmla="*/ 327 h 656"/>
                <a:gd name="T38" fmla="*/ 457 w 654"/>
                <a:gd name="T39" fmla="*/ 293 h 656"/>
                <a:gd name="T40" fmla="*/ 444 w 654"/>
                <a:gd name="T41" fmla="*/ 260 h 656"/>
                <a:gd name="T42" fmla="*/ 423 w 654"/>
                <a:gd name="T43" fmla="*/ 231 h 656"/>
                <a:gd name="T44" fmla="*/ 396 w 654"/>
                <a:gd name="T45" fmla="*/ 211 h 656"/>
                <a:gd name="T46" fmla="*/ 363 w 654"/>
                <a:gd name="T47" fmla="*/ 197 h 656"/>
                <a:gd name="T48" fmla="*/ 327 w 654"/>
                <a:gd name="T49" fmla="*/ 191 h 656"/>
                <a:gd name="T50" fmla="*/ 327 w 654"/>
                <a:gd name="T51" fmla="*/ 0 h 656"/>
                <a:gd name="T52" fmla="*/ 387 w 654"/>
                <a:gd name="T53" fmla="*/ 5 h 656"/>
                <a:gd name="T54" fmla="*/ 441 w 654"/>
                <a:gd name="T55" fmla="*/ 22 h 656"/>
                <a:gd name="T56" fmla="*/ 491 w 654"/>
                <a:gd name="T57" fmla="*/ 45 h 656"/>
                <a:gd name="T58" fmla="*/ 538 w 654"/>
                <a:gd name="T59" fmla="*/ 78 h 656"/>
                <a:gd name="T60" fmla="*/ 578 w 654"/>
                <a:gd name="T61" fmla="*/ 117 h 656"/>
                <a:gd name="T62" fmla="*/ 611 w 654"/>
                <a:gd name="T63" fmla="*/ 162 h 656"/>
                <a:gd name="T64" fmla="*/ 634 w 654"/>
                <a:gd name="T65" fmla="*/ 213 h 656"/>
                <a:gd name="T66" fmla="*/ 649 w 654"/>
                <a:gd name="T67" fmla="*/ 269 h 656"/>
                <a:gd name="T68" fmla="*/ 654 w 654"/>
                <a:gd name="T69" fmla="*/ 327 h 656"/>
                <a:gd name="T70" fmla="*/ 649 w 654"/>
                <a:gd name="T71" fmla="*/ 387 h 656"/>
                <a:gd name="T72" fmla="*/ 634 w 654"/>
                <a:gd name="T73" fmla="*/ 443 h 656"/>
                <a:gd name="T74" fmla="*/ 611 w 654"/>
                <a:gd name="T75" fmla="*/ 493 h 656"/>
                <a:gd name="T76" fmla="*/ 578 w 654"/>
                <a:gd name="T77" fmla="*/ 538 h 656"/>
                <a:gd name="T78" fmla="*/ 538 w 654"/>
                <a:gd name="T79" fmla="*/ 578 h 656"/>
                <a:gd name="T80" fmla="*/ 491 w 654"/>
                <a:gd name="T81" fmla="*/ 611 h 656"/>
                <a:gd name="T82" fmla="*/ 441 w 654"/>
                <a:gd name="T83" fmla="*/ 634 h 656"/>
                <a:gd name="T84" fmla="*/ 387 w 654"/>
                <a:gd name="T85" fmla="*/ 650 h 656"/>
                <a:gd name="T86" fmla="*/ 327 w 654"/>
                <a:gd name="T87" fmla="*/ 656 h 656"/>
                <a:gd name="T88" fmla="*/ 269 w 654"/>
                <a:gd name="T89" fmla="*/ 650 h 656"/>
                <a:gd name="T90" fmla="*/ 213 w 654"/>
                <a:gd name="T91" fmla="*/ 634 h 656"/>
                <a:gd name="T92" fmla="*/ 162 w 654"/>
                <a:gd name="T93" fmla="*/ 611 h 656"/>
                <a:gd name="T94" fmla="*/ 116 w 654"/>
                <a:gd name="T95" fmla="*/ 578 h 656"/>
                <a:gd name="T96" fmla="*/ 78 w 654"/>
                <a:gd name="T97" fmla="*/ 538 h 656"/>
                <a:gd name="T98" fmla="*/ 45 w 654"/>
                <a:gd name="T99" fmla="*/ 493 h 656"/>
                <a:gd name="T100" fmla="*/ 20 w 654"/>
                <a:gd name="T101" fmla="*/ 443 h 656"/>
                <a:gd name="T102" fmla="*/ 5 w 654"/>
                <a:gd name="T103" fmla="*/ 387 h 656"/>
                <a:gd name="T104" fmla="*/ 0 w 654"/>
                <a:gd name="T105" fmla="*/ 327 h 656"/>
                <a:gd name="T106" fmla="*/ 5 w 654"/>
                <a:gd name="T107" fmla="*/ 269 h 656"/>
                <a:gd name="T108" fmla="*/ 20 w 654"/>
                <a:gd name="T109" fmla="*/ 213 h 656"/>
                <a:gd name="T110" fmla="*/ 45 w 654"/>
                <a:gd name="T111" fmla="*/ 162 h 656"/>
                <a:gd name="T112" fmla="*/ 78 w 654"/>
                <a:gd name="T113" fmla="*/ 117 h 656"/>
                <a:gd name="T114" fmla="*/ 116 w 654"/>
                <a:gd name="T115" fmla="*/ 78 h 656"/>
                <a:gd name="T116" fmla="*/ 162 w 654"/>
                <a:gd name="T117" fmla="*/ 45 h 656"/>
                <a:gd name="T118" fmla="*/ 213 w 654"/>
                <a:gd name="T119" fmla="*/ 22 h 656"/>
                <a:gd name="T120" fmla="*/ 269 w 654"/>
                <a:gd name="T121" fmla="*/ 5 h 656"/>
                <a:gd name="T122" fmla="*/ 327 w 654"/>
                <a:gd name="T12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4" h="656">
                  <a:moveTo>
                    <a:pt x="327" y="191"/>
                  </a:moveTo>
                  <a:lnTo>
                    <a:pt x="291" y="197"/>
                  </a:lnTo>
                  <a:lnTo>
                    <a:pt x="258" y="211"/>
                  </a:lnTo>
                  <a:lnTo>
                    <a:pt x="231" y="231"/>
                  </a:lnTo>
                  <a:lnTo>
                    <a:pt x="209" y="260"/>
                  </a:lnTo>
                  <a:lnTo>
                    <a:pt x="197" y="293"/>
                  </a:lnTo>
                  <a:lnTo>
                    <a:pt x="191" y="327"/>
                  </a:lnTo>
                  <a:lnTo>
                    <a:pt x="197" y="363"/>
                  </a:lnTo>
                  <a:lnTo>
                    <a:pt x="209" y="396"/>
                  </a:lnTo>
                  <a:lnTo>
                    <a:pt x="231" y="424"/>
                  </a:lnTo>
                  <a:lnTo>
                    <a:pt x="258" y="444"/>
                  </a:lnTo>
                  <a:lnTo>
                    <a:pt x="291" y="459"/>
                  </a:lnTo>
                  <a:lnTo>
                    <a:pt x="327" y="464"/>
                  </a:lnTo>
                  <a:lnTo>
                    <a:pt x="363" y="459"/>
                  </a:lnTo>
                  <a:lnTo>
                    <a:pt x="396" y="444"/>
                  </a:lnTo>
                  <a:lnTo>
                    <a:pt x="423" y="424"/>
                  </a:lnTo>
                  <a:lnTo>
                    <a:pt x="444" y="396"/>
                  </a:lnTo>
                  <a:lnTo>
                    <a:pt x="457" y="363"/>
                  </a:lnTo>
                  <a:lnTo>
                    <a:pt x="463" y="327"/>
                  </a:lnTo>
                  <a:lnTo>
                    <a:pt x="457" y="293"/>
                  </a:lnTo>
                  <a:lnTo>
                    <a:pt x="444" y="260"/>
                  </a:lnTo>
                  <a:lnTo>
                    <a:pt x="423" y="231"/>
                  </a:lnTo>
                  <a:lnTo>
                    <a:pt x="396" y="211"/>
                  </a:lnTo>
                  <a:lnTo>
                    <a:pt x="363" y="197"/>
                  </a:lnTo>
                  <a:lnTo>
                    <a:pt x="327" y="191"/>
                  </a:lnTo>
                  <a:close/>
                  <a:moveTo>
                    <a:pt x="327" y="0"/>
                  </a:moveTo>
                  <a:lnTo>
                    <a:pt x="387" y="5"/>
                  </a:lnTo>
                  <a:lnTo>
                    <a:pt x="441" y="22"/>
                  </a:lnTo>
                  <a:lnTo>
                    <a:pt x="491" y="45"/>
                  </a:lnTo>
                  <a:lnTo>
                    <a:pt x="538" y="78"/>
                  </a:lnTo>
                  <a:lnTo>
                    <a:pt x="578" y="117"/>
                  </a:lnTo>
                  <a:lnTo>
                    <a:pt x="611" y="162"/>
                  </a:lnTo>
                  <a:lnTo>
                    <a:pt x="634" y="213"/>
                  </a:lnTo>
                  <a:lnTo>
                    <a:pt x="649" y="269"/>
                  </a:lnTo>
                  <a:lnTo>
                    <a:pt x="654" y="327"/>
                  </a:lnTo>
                  <a:lnTo>
                    <a:pt x="649" y="387"/>
                  </a:lnTo>
                  <a:lnTo>
                    <a:pt x="634" y="443"/>
                  </a:lnTo>
                  <a:lnTo>
                    <a:pt x="611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1" y="611"/>
                  </a:lnTo>
                  <a:lnTo>
                    <a:pt x="441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2" y="611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5" y="493"/>
                  </a:lnTo>
                  <a:lnTo>
                    <a:pt x="20" y="443"/>
                  </a:lnTo>
                  <a:lnTo>
                    <a:pt x="5" y="387"/>
                  </a:lnTo>
                  <a:lnTo>
                    <a:pt x="0" y="327"/>
                  </a:lnTo>
                  <a:lnTo>
                    <a:pt x="5" y="269"/>
                  </a:lnTo>
                  <a:lnTo>
                    <a:pt x="20" y="213"/>
                  </a:lnTo>
                  <a:lnTo>
                    <a:pt x="45" y="162"/>
                  </a:lnTo>
                  <a:lnTo>
                    <a:pt x="78" y="117"/>
                  </a:lnTo>
                  <a:lnTo>
                    <a:pt x="116" y="78"/>
                  </a:lnTo>
                  <a:lnTo>
                    <a:pt x="162" y="45"/>
                  </a:lnTo>
                  <a:lnTo>
                    <a:pt x="213" y="22"/>
                  </a:lnTo>
                  <a:lnTo>
                    <a:pt x="269" y="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7CF52"/>
            </a:solidFill>
            <a:ln w="0">
              <a:solidFill>
                <a:srgbClr val="F7CF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4318056" y="3166987"/>
              <a:ext cx="190242" cy="392241"/>
            </a:xfrm>
            <a:custGeom>
              <a:avLst/>
              <a:gdLst>
                <a:gd name="T0" fmla="*/ 266 w 358"/>
                <a:gd name="T1" fmla="*/ 0 h 734"/>
                <a:gd name="T2" fmla="*/ 291 w 358"/>
                <a:gd name="T3" fmla="*/ 6 h 734"/>
                <a:gd name="T4" fmla="*/ 315 w 358"/>
                <a:gd name="T5" fmla="*/ 16 h 734"/>
                <a:gd name="T6" fmla="*/ 333 w 358"/>
                <a:gd name="T7" fmla="*/ 31 h 734"/>
                <a:gd name="T8" fmla="*/ 347 w 358"/>
                <a:gd name="T9" fmla="*/ 53 h 734"/>
                <a:gd name="T10" fmla="*/ 356 w 358"/>
                <a:gd name="T11" fmla="*/ 74 h 734"/>
                <a:gd name="T12" fmla="*/ 358 w 358"/>
                <a:gd name="T13" fmla="*/ 100 h 734"/>
                <a:gd name="T14" fmla="*/ 354 w 358"/>
                <a:gd name="T15" fmla="*/ 125 h 734"/>
                <a:gd name="T16" fmla="*/ 188 w 358"/>
                <a:gd name="T17" fmla="*/ 667 h 734"/>
                <a:gd name="T18" fmla="*/ 177 w 358"/>
                <a:gd name="T19" fmla="*/ 689 h 734"/>
                <a:gd name="T20" fmla="*/ 163 w 358"/>
                <a:gd name="T21" fmla="*/ 709 h 734"/>
                <a:gd name="T22" fmla="*/ 143 w 358"/>
                <a:gd name="T23" fmla="*/ 723 h 734"/>
                <a:gd name="T24" fmla="*/ 121 w 358"/>
                <a:gd name="T25" fmla="*/ 732 h 734"/>
                <a:gd name="T26" fmla="*/ 96 w 358"/>
                <a:gd name="T27" fmla="*/ 734 h 734"/>
                <a:gd name="T28" fmla="*/ 81 w 358"/>
                <a:gd name="T29" fmla="*/ 734 h 734"/>
                <a:gd name="T30" fmla="*/ 69 w 358"/>
                <a:gd name="T31" fmla="*/ 730 h 734"/>
                <a:gd name="T32" fmla="*/ 45 w 358"/>
                <a:gd name="T33" fmla="*/ 719 h 734"/>
                <a:gd name="T34" fmla="*/ 25 w 358"/>
                <a:gd name="T35" fmla="*/ 703 h 734"/>
                <a:gd name="T36" fmla="*/ 11 w 358"/>
                <a:gd name="T37" fmla="*/ 683 h 734"/>
                <a:gd name="T38" fmla="*/ 4 w 358"/>
                <a:gd name="T39" fmla="*/ 660 h 734"/>
                <a:gd name="T40" fmla="*/ 0 w 358"/>
                <a:gd name="T41" fmla="*/ 636 h 734"/>
                <a:gd name="T42" fmla="*/ 4 w 358"/>
                <a:gd name="T43" fmla="*/ 611 h 734"/>
                <a:gd name="T44" fmla="*/ 172 w 358"/>
                <a:gd name="T45" fmla="*/ 69 h 734"/>
                <a:gd name="T46" fmla="*/ 183 w 358"/>
                <a:gd name="T47" fmla="*/ 45 h 734"/>
                <a:gd name="T48" fmla="*/ 197 w 358"/>
                <a:gd name="T49" fmla="*/ 25 h 734"/>
                <a:gd name="T50" fmla="*/ 217 w 358"/>
                <a:gd name="T51" fmla="*/ 13 h 734"/>
                <a:gd name="T52" fmla="*/ 240 w 358"/>
                <a:gd name="T53" fmla="*/ 4 h 734"/>
                <a:gd name="T54" fmla="*/ 266 w 358"/>
                <a:gd name="T5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734">
                  <a:moveTo>
                    <a:pt x="266" y="0"/>
                  </a:moveTo>
                  <a:lnTo>
                    <a:pt x="291" y="6"/>
                  </a:lnTo>
                  <a:lnTo>
                    <a:pt x="315" y="16"/>
                  </a:lnTo>
                  <a:lnTo>
                    <a:pt x="333" y="31"/>
                  </a:lnTo>
                  <a:lnTo>
                    <a:pt x="347" y="53"/>
                  </a:lnTo>
                  <a:lnTo>
                    <a:pt x="356" y="74"/>
                  </a:lnTo>
                  <a:lnTo>
                    <a:pt x="358" y="100"/>
                  </a:lnTo>
                  <a:lnTo>
                    <a:pt x="354" y="125"/>
                  </a:lnTo>
                  <a:lnTo>
                    <a:pt x="188" y="667"/>
                  </a:lnTo>
                  <a:lnTo>
                    <a:pt x="177" y="689"/>
                  </a:lnTo>
                  <a:lnTo>
                    <a:pt x="163" y="709"/>
                  </a:lnTo>
                  <a:lnTo>
                    <a:pt x="143" y="723"/>
                  </a:lnTo>
                  <a:lnTo>
                    <a:pt x="121" y="732"/>
                  </a:lnTo>
                  <a:lnTo>
                    <a:pt x="96" y="734"/>
                  </a:lnTo>
                  <a:lnTo>
                    <a:pt x="81" y="734"/>
                  </a:lnTo>
                  <a:lnTo>
                    <a:pt x="69" y="730"/>
                  </a:lnTo>
                  <a:lnTo>
                    <a:pt x="45" y="719"/>
                  </a:lnTo>
                  <a:lnTo>
                    <a:pt x="25" y="703"/>
                  </a:lnTo>
                  <a:lnTo>
                    <a:pt x="11" y="683"/>
                  </a:lnTo>
                  <a:lnTo>
                    <a:pt x="4" y="660"/>
                  </a:lnTo>
                  <a:lnTo>
                    <a:pt x="0" y="636"/>
                  </a:lnTo>
                  <a:lnTo>
                    <a:pt x="4" y="611"/>
                  </a:lnTo>
                  <a:lnTo>
                    <a:pt x="172" y="69"/>
                  </a:lnTo>
                  <a:lnTo>
                    <a:pt x="183" y="45"/>
                  </a:lnTo>
                  <a:lnTo>
                    <a:pt x="197" y="25"/>
                  </a:lnTo>
                  <a:lnTo>
                    <a:pt x="217" y="13"/>
                  </a:lnTo>
                  <a:lnTo>
                    <a:pt x="240" y="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008D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cs typeface="Nanum Myeongjo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246103" y="1925081"/>
            <a:ext cx="800219" cy="461665"/>
          </a:xfrm>
          <a:prstGeom prst="rect">
            <a:avLst/>
          </a:prstGeom>
          <a:solidFill>
            <a:srgbClr val="72AF2F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alpha val="99000"/>
                  </a:schemeClr>
                </a:solidFill>
                <a:latin typeface="+mn-ea"/>
                <a:cs typeface="Nanum Myeongjo" charset="-127"/>
              </a:rPr>
              <a:t>결과</a:t>
            </a:r>
            <a:endParaRPr lang="en-US" altLang="ko-KR" sz="2400" dirty="0">
              <a:solidFill>
                <a:schemeClr val="bg1"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74276" y="2625615"/>
            <a:ext cx="4115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algn="just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start point CSV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  <a:cs typeface="Nanum Myeongjo" charset="-127"/>
              </a:rPr>
              <a:t>파일 예시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  <a:cs typeface="Nanum Myeongjo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" y="1442157"/>
            <a:ext cx="4975968" cy="45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5598</TotalTime>
  <Words>274</Words>
  <Application>Microsoft Office PowerPoint</Application>
  <PresentationFormat>화면 슬라이드 쇼(4:3)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Nanum Myeongjo</vt:lpstr>
      <vt:lpstr>나눔명조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이주은</dc:creator>
  <cp:lastModifiedBy>lee jukyeong</cp:lastModifiedBy>
  <cp:revision>408</cp:revision>
  <dcterms:created xsi:type="dcterms:W3CDTF">2013-10-27T06:00:04Z</dcterms:created>
  <dcterms:modified xsi:type="dcterms:W3CDTF">2016-09-22T18:25:19Z</dcterms:modified>
</cp:coreProperties>
</file>