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 showGuides="1">
      <p:cViewPr varScale="1">
        <p:scale>
          <a:sx n="44" d="100"/>
          <a:sy n="44" d="100"/>
        </p:scale>
        <p:origin x="389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5DBCD7-1F3D-7C71-4561-ACAA1E2C0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A081C0F-E787-6DB0-AED4-A5F820D30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39F6DD-248D-2BC9-62FB-F671EDCE0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BE6-5451-4188-B41D-724497E3369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93B0E-96A1-48CD-1736-BCAFD6C6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FFB65-5846-A29E-9682-806B78F5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D54E-363D-41F5-B0C6-7523825CF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3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A20DF-3C19-E2D9-F3C0-7665C7D1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5A14294-F5C4-E405-8BDF-D74EDFFC1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CA4EE-C521-7488-F357-20F83FC6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BE6-5451-4188-B41D-724497E3369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375FB-00CC-D4C6-F1DB-0BDAAA453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71D76-89EA-F765-C3B0-C5DF3E94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D54E-363D-41F5-B0C6-7523825CF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38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9830EA-3162-C9D0-F3D7-FCB86D62B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55DFD1-96F9-B115-87E4-9E6589186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ACC755-9739-B33C-F4BC-5EAF99F5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BE6-5451-4188-B41D-724497E3369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BB8AD3-D840-709B-FD36-CDF717A4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E20937-EAB1-8B8B-2625-D70F0FD8A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D54E-363D-41F5-B0C6-7523825CF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1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30288-3551-3126-BE61-366ABD57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93D8E6-CE3D-3A30-BE9A-46A9AF4FD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1E4B99-FB43-A3E0-AA6F-4BD8A62A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BE6-5451-4188-B41D-724497E3369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757020-DDB3-AE45-4BBC-7CBEA639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A6175-DD70-13A2-A256-C24F56B15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D54E-363D-41F5-B0C6-7523825CF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975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48E1C9-45E5-D4AC-6D64-FA685DF4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3C3FF8-C128-C635-BAAF-E2F72A444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EB699-C2F2-5A2A-7841-A88E5FFB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BE6-5451-4188-B41D-724497E3369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D51A93-7009-087E-DC8D-EC8AFFC3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C6477F-7E01-BF9F-2DBB-A72AFBF90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D54E-363D-41F5-B0C6-7523825CF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58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A4C05-1303-B902-D1B7-8D93467B0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AB7BFC-7279-537A-C155-558FC11B0D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3F77AB-70DF-5000-0961-C23B4D439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278C80-B13D-A8CE-1B2F-67DE2A7C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BE6-5451-4188-B41D-724497E3369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EE04B0-183F-A068-3B80-C51631EF9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E6EBDB-6831-5E5B-800B-C805D1ED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D54E-363D-41F5-B0C6-7523825CF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3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A8A96-E03A-50F5-490F-86860B92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16367-F173-59C3-B774-2F2BFDDEC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3CC6A7-7463-1C40-C1FF-3CD992FB30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6474BF-6A99-424A-0CC8-62AAA4D2E4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72D4400-E0AE-E457-08D8-87D37B1B4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879548-C240-14DC-60A8-D22ACF76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BE6-5451-4188-B41D-724497E3369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CC990C1-FEBF-CD5C-821D-9FB204765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4840E5-64B7-8385-5B79-B613730A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D54E-363D-41F5-B0C6-7523825CF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063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238B0-ED52-4957-5A0B-5A7F6385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82A177-CBF1-7F09-015D-D284DB8C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BE6-5451-4188-B41D-724497E3369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7AD7E3-EB75-9FFA-1AAE-1FFA5EED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5875B7-0B55-7508-7128-68437432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D54E-363D-41F5-B0C6-7523825CF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25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BBDEA4-A9D9-7119-9C82-C62BEA008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BE6-5451-4188-B41D-724497E3369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D5161-D39D-26FD-1325-4A1B3F960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F0F7D4-3F87-FE3F-9E4E-4FF08B3E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D54E-363D-41F5-B0C6-7523825CF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1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FD206-6C03-B4DB-0E0D-3F427C60B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D5B544-A6A0-53F0-6B68-184530976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7853BD-04B7-856E-D2EC-4C817C9D3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06EA6D-6D56-C1C4-CD4A-B98D6F8F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BE6-5451-4188-B41D-724497E3369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FB4979-7C7D-939F-103C-05840F52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F240A-DCFB-A2E7-A315-52C61F8CC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D54E-363D-41F5-B0C6-7523825CF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9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A1F3CA-0142-CCAC-5BBC-B83E756E6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954DA9-A9E6-D7CC-6216-4B43CF69DD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112993-CC8C-9C36-F83C-11624E9C5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55DF5-1784-8371-6679-9DAAC305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7CBE6-5451-4188-B41D-724497E3369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1324C4-E020-16FE-B076-B0FA839F0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2CE7CD-0D2C-DB9C-E121-329FA9C46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14D54E-363D-41F5-B0C6-7523825CF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67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55C2BAD-ED98-EB30-DB0B-9F83C03D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C91241-F05B-388C-2EE0-0E554B4C2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9DAA7A-0D53-4CF7-1DF9-9035E84A6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7CBE6-5451-4188-B41D-724497E33692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D5E56B-2894-E29B-B544-EBC7F8A09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F5D2AE-FF45-C3CB-D5DF-A082EF1154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14D54E-363D-41F5-B0C6-7523825CFD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0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9917858-36CF-86F5-0AA3-C4212FB9B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18302"/>
              </p:ext>
            </p:extLst>
          </p:nvPr>
        </p:nvGraphicFramePr>
        <p:xfrm>
          <a:off x="240322" y="0"/>
          <a:ext cx="11711355" cy="6858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2271">
                  <a:extLst>
                    <a:ext uri="{9D8B030D-6E8A-4147-A177-3AD203B41FA5}">
                      <a16:colId xmlns:a16="http://schemas.microsoft.com/office/drawing/2014/main" val="773897945"/>
                    </a:ext>
                  </a:extLst>
                </a:gridCol>
                <a:gridCol w="2342271">
                  <a:extLst>
                    <a:ext uri="{9D8B030D-6E8A-4147-A177-3AD203B41FA5}">
                      <a16:colId xmlns:a16="http://schemas.microsoft.com/office/drawing/2014/main" val="3508513776"/>
                    </a:ext>
                  </a:extLst>
                </a:gridCol>
                <a:gridCol w="2342271">
                  <a:extLst>
                    <a:ext uri="{9D8B030D-6E8A-4147-A177-3AD203B41FA5}">
                      <a16:colId xmlns:a16="http://schemas.microsoft.com/office/drawing/2014/main" val="1036461914"/>
                    </a:ext>
                  </a:extLst>
                </a:gridCol>
                <a:gridCol w="2342271">
                  <a:extLst>
                    <a:ext uri="{9D8B030D-6E8A-4147-A177-3AD203B41FA5}">
                      <a16:colId xmlns:a16="http://schemas.microsoft.com/office/drawing/2014/main" val="2430618445"/>
                    </a:ext>
                  </a:extLst>
                </a:gridCol>
                <a:gridCol w="2342271">
                  <a:extLst>
                    <a:ext uri="{9D8B030D-6E8A-4147-A177-3AD203B41FA5}">
                      <a16:colId xmlns:a16="http://schemas.microsoft.com/office/drawing/2014/main" val="2913790434"/>
                    </a:ext>
                  </a:extLst>
                </a:gridCol>
              </a:tblGrid>
              <a:tr h="831783"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OSI</a:t>
                      </a:r>
                      <a:r>
                        <a:rPr lang="ko-KR" altLang="en-US" sz="2800" dirty="0"/>
                        <a:t> </a:t>
                      </a:r>
                      <a:r>
                        <a:rPr lang="en-US" altLang="ko-KR" sz="2800" dirty="0"/>
                        <a:t>Model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Layer No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TCP/IP Layer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Other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723880"/>
                  </a:ext>
                </a:extLst>
              </a:tr>
              <a:tr h="8517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Alligator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Application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L7(Firewall)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HTTP</a:t>
                      </a:r>
                      <a:endParaRPr lang="ko-KR" altLang="en-US" sz="28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HTTPS, FTP, SCP, DNS, 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203370"/>
                  </a:ext>
                </a:extLst>
              </a:tr>
              <a:tr h="831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Pet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Presentation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377281"/>
                  </a:ext>
                </a:extLst>
              </a:tr>
              <a:tr h="10155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800" dirty="0"/>
                        <a:t>Steve’s</a:t>
                      </a:r>
                      <a:endParaRPr lang="ko-KR" altLang="en-US" sz="2800" dirty="0"/>
                    </a:p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Session</a:t>
                      </a:r>
                      <a:endParaRPr lang="ko-KR" altLang="en-US" sz="2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274666"/>
                  </a:ext>
                </a:extLst>
              </a:tr>
              <a:tr h="831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Touch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Transport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L4(NAT)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TCP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UDP, ICMP(?)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13533"/>
                  </a:ext>
                </a:extLst>
              </a:tr>
              <a:tr h="831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Not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Network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L3(Router)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IP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IPv6, ARP</a:t>
                      </a:r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1451759"/>
                  </a:ext>
                </a:extLst>
              </a:tr>
              <a:tr h="831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Do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Data Link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L2(Switch)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Ethernet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691101"/>
                  </a:ext>
                </a:extLst>
              </a:tr>
              <a:tr h="8317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Please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800" dirty="0"/>
                        <a:t>Physical</a:t>
                      </a:r>
                      <a:endParaRPr lang="ko-KR" alt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1881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0921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59</Words>
  <Application>Microsoft Office PowerPoint</Application>
  <PresentationFormat>와이드스크린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noir1458 MS</dc:creator>
  <cp:lastModifiedBy>noir1458 MS</cp:lastModifiedBy>
  <cp:revision>23</cp:revision>
  <dcterms:created xsi:type="dcterms:W3CDTF">2025-07-21T09:11:15Z</dcterms:created>
  <dcterms:modified xsi:type="dcterms:W3CDTF">2025-07-21T11:24:40Z</dcterms:modified>
</cp:coreProperties>
</file>