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094990" y="348615"/>
            <a:ext cx="271081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ISpliderRule</a:t>
            </a:r>
            <a:r>
              <a:rPr lang="zh-CN" altLang="en-US"/>
              <a:t>采集规则接口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1795" y="1226185"/>
            <a:ext cx="1578610" cy="43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6720" y="1225550"/>
            <a:ext cx="148399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04050" y="1797050"/>
            <a:ext cx="1492885" cy="466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天气预报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9345" y="1229360"/>
            <a:ext cx="2298700" cy="4375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前端用户自定义规则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181100" y="797560"/>
            <a:ext cx="326961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9" idx="0"/>
          </p:cNvCxnSpPr>
          <p:nvPr/>
        </p:nvCxnSpPr>
        <p:spPr>
          <a:xfrm flipH="1">
            <a:off x="3709035" y="797560"/>
            <a:ext cx="74168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1" idx="0"/>
          </p:cNvCxnSpPr>
          <p:nvPr/>
        </p:nvCxnSpPr>
        <p:spPr>
          <a:xfrm>
            <a:off x="4450715" y="797560"/>
            <a:ext cx="288798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1795" y="4293235"/>
            <a:ext cx="1578610" cy="2257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</a:t>
            </a:r>
            <a:endParaRPr lang="zh-CN" altLang="en-US"/>
          </a:p>
          <a:p>
            <a:pPr algn="ctr"/>
            <a:r>
              <a:rPr lang="zh-CN" altLang="en-US"/>
              <a:t>链接</a:t>
            </a:r>
            <a:endParaRPr lang="zh-CN" altLang="en-US"/>
          </a:p>
          <a:p>
            <a:pPr algn="ctr"/>
            <a:r>
              <a:rPr lang="zh-CN" altLang="en-US"/>
              <a:t>推荐</a:t>
            </a:r>
            <a:endParaRPr lang="zh-CN" altLang="en-US"/>
          </a:p>
          <a:p>
            <a:pPr algn="ctr"/>
            <a:r>
              <a:rPr lang="zh-CN" altLang="en-US"/>
              <a:t>阅读</a:t>
            </a:r>
            <a:endParaRPr lang="zh-CN" altLang="en-US"/>
          </a:p>
          <a:p>
            <a:pPr algn="ctr"/>
            <a:r>
              <a:rPr lang="zh-CN" altLang="en-US"/>
              <a:t>评论</a:t>
            </a:r>
            <a:endParaRPr lang="zh-CN" altLang="en-US"/>
          </a:p>
          <a:p>
            <a:pPr algn="ctr"/>
            <a:r>
              <a:rPr lang="zh-CN" altLang="en-US"/>
              <a:t>内容</a:t>
            </a:r>
            <a:endParaRPr lang="zh-CN" altLang="en-US"/>
          </a:p>
          <a:p>
            <a:pPr algn="ctr"/>
            <a:r>
              <a:rPr lang="zh-CN" altLang="en-US"/>
              <a:t>摘要</a:t>
            </a:r>
            <a:endParaRPr lang="zh-CN" altLang="en-US"/>
          </a:p>
          <a:p>
            <a:pPr algn="ctr"/>
            <a:r>
              <a:rPr lang="zh-CN" altLang="en-US"/>
              <a:t>作者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6720" y="4293870"/>
            <a:ext cx="1483995" cy="22561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标题</a:t>
            </a:r>
            <a:endParaRPr lang="zh-CN" altLang="en-US"/>
          </a:p>
          <a:p>
            <a:pPr algn="ctr"/>
            <a:r>
              <a:rPr lang="zh-CN" altLang="en-US"/>
              <a:t>开始时间</a:t>
            </a:r>
            <a:endParaRPr lang="zh-CN" altLang="en-US"/>
          </a:p>
          <a:p>
            <a:pPr algn="ctr"/>
            <a:r>
              <a:rPr lang="zh-CN" altLang="en-US"/>
              <a:t>结束时间</a:t>
            </a:r>
            <a:endParaRPr lang="zh-CN" altLang="en-US"/>
          </a:p>
          <a:p>
            <a:pPr algn="ctr"/>
            <a:r>
              <a:rPr lang="zh-CN" altLang="en-US"/>
              <a:t>举办地点</a:t>
            </a:r>
            <a:endParaRPr lang="zh-CN" altLang="en-US"/>
          </a:p>
          <a:p>
            <a:pPr algn="ctr"/>
            <a:r>
              <a:rPr lang="zh-CN" altLang="en-US"/>
              <a:t>链接</a:t>
            </a:r>
            <a:endParaRPr lang="zh-CN" altLang="en-US"/>
          </a:p>
          <a:p>
            <a:pPr algn="ctr"/>
            <a:r>
              <a:rPr lang="zh-CN" altLang="en-US"/>
              <a:t>参会人数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04050" y="4293235"/>
            <a:ext cx="1483995" cy="2256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城市</a:t>
            </a:r>
            <a:endParaRPr lang="zh-CN" altLang="en-US"/>
          </a:p>
          <a:p>
            <a:pPr algn="ctr"/>
            <a:r>
              <a:rPr lang="zh-CN" altLang="en-US"/>
              <a:t>天气状况</a:t>
            </a:r>
            <a:endParaRPr lang="zh-CN" altLang="en-US"/>
          </a:p>
          <a:p>
            <a:pPr algn="ctr"/>
            <a:r>
              <a:rPr lang="zh-CN" altLang="en-US"/>
              <a:t>空气质量</a:t>
            </a:r>
            <a:endParaRPr lang="zh-CN" altLang="en-US"/>
          </a:p>
          <a:p>
            <a:pPr algn="ctr"/>
            <a:r>
              <a:rPr lang="zh-CN" altLang="en-US"/>
              <a:t>风力</a:t>
            </a:r>
            <a:endParaRPr lang="zh-CN" altLang="en-US"/>
          </a:p>
          <a:p>
            <a:pPr algn="ctr"/>
            <a:r>
              <a:rPr lang="zh-CN" altLang="en-US"/>
              <a:t>湿度</a:t>
            </a:r>
            <a:endParaRPr lang="zh-CN" altLang="en-US"/>
          </a:p>
          <a:p>
            <a:pPr algn="ctr"/>
            <a:r>
              <a:rPr lang="zh-CN" altLang="en-US"/>
              <a:t>生活指数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2430" y="2345690"/>
            <a:ext cx="8104505" cy="3549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指定</a:t>
            </a:r>
            <a:r>
              <a:rPr lang="en-US" altLang="zh-CN"/>
              <a:t>Url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3065" y="2816225"/>
            <a:ext cx="8114665" cy="3644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公共块（</a:t>
            </a:r>
            <a:r>
              <a:rPr lang="en-US" altLang="zh-CN"/>
              <a:t>div</a:t>
            </a:r>
            <a:r>
              <a:rPr lang="zh-CN" altLang="en-US"/>
              <a:t>包含的区域）：指定</a:t>
            </a:r>
            <a:r>
              <a:rPr lang="en-US" altLang="zh-CN"/>
              <a:t>XPath</a:t>
            </a:r>
            <a:endParaRPr lang="en-US" altLang="zh-CN"/>
          </a:p>
        </p:txBody>
      </p:sp>
      <p:sp>
        <p:nvSpPr>
          <p:cNvPr id="26" name="双大括号 25"/>
          <p:cNvSpPr/>
          <p:nvPr/>
        </p:nvSpPr>
        <p:spPr>
          <a:xfrm>
            <a:off x="6742430" y="1666875"/>
            <a:ext cx="1991360" cy="49637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双大括号 26"/>
          <p:cNvSpPr/>
          <p:nvPr/>
        </p:nvSpPr>
        <p:spPr>
          <a:xfrm>
            <a:off x="2644140" y="1132840"/>
            <a:ext cx="2112645" cy="55575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双大括号 27"/>
          <p:cNvSpPr/>
          <p:nvPr/>
        </p:nvSpPr>
        <p:spPr>
          <a:xfrm>
            <a:off x="122555" y="1081405"/>
            <a:ext cx="2150745" cy="55492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065" y="3318510"/>
            <a:ext cx="170688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循环块</a:t>
            </a:r>
            <a:r>
              <a:rPr lang="en-US" altLang="zh-CN"/>
              <a:t>(</a:t>
            </a:r>
            <a:r>
              <a:rPr lang="zh-CN" altLang="en-US"/>
              <a:t>可空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855595" y="3318510"/>
            <a:ext cx="170688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循环块</a:t>
            </a:r>
            <a:r>
              <a:rPr lang="en-US" altLang="zh-CN"/>
              <a:t>(</a:t>
            </a:r>
            <a:r>
              <a:rPr lang="zh-CN" altLang="en-US"/>
              <a:t>可空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31660" y="3380105"/>
            <a:ext cx="157607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循环块</a:t>
            </a:r>
            <a:r>
              <a:rPr lang="en-US" altLang="zh-CN"/>
              <a:t>(</a:t>
            </a:r>
            <a:r>
              <a:rPr lang="zh-CN" altLang="en-US"/>
              <a:t>可空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零</cp:lastModifiedBy>
  <cp:revision>4</cp:revision>
  <dcterms:created xsi:type="dcterms:W3CDTF">2018-09-04T04:42:00Z</dcterms:created>
  <dcterms:modified xsi:type="dcterms:W3CDTF">2018-09-04T10:38:04Z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