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4809d205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4809d205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4809d20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4809d20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4809d205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4809d205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4809d205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4809d205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4809d205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4809d205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4809d205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4809d205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Scaling Solutions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Luke Childs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Why?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77283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Bitcoin solved trustless value transfer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Lightning solved instant settlement and transaction throughput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 haven’t solved scalable self custody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Today self custody means 1 user = 1 UTXO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Bitcoin can’t handle 8 billion UTXOs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 need to find a way to share a UTXO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Ideally in a way that’s trustless (unilateral exit)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Lightning Network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480150"/>
            <a:ext cx="4084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Pros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Instant settlement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Infinite throughput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Trustless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Unilateral exit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Doesn’t require changes to Bitcoin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4512225" y="1480150"/>
            <a:ext cx="3975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Cons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Doesn’t scale self custody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1 user = 1 UTXO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High complexity for end users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Liveness requirement for receive and safety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Sidechains</a:t>
            </a:r>
            <a:endParaRPr sz="2400"/>
          </a:p>
        </p:txBody>
      </p:sp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35775" y="1480150"/>
            <a:ext cx="3975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Pros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Sidechain users share Bitcoin UTXO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Experiment with new features: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Higher throughput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Better privacy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4512225" y="1480150"/>
            <a:ext cx="4074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Cons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Two-way-peg is not trustless (yet)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No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unilateral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exit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Generally rely on federation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Requires changes to Bitcoin to fix the above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New trust assumptions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Rollups</a:t>
            </a:r>
            <a:endParaRPr sz="2400"/>
          </a:p>
        </p:txBody>
      </p:sp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535775" y="1480150"/>
            <a:ext cx="4036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Pros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Rollup users share Bitcoin UTXO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Inherit Bitcoins trust assumptions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Experiment with new features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Higher throughput (limitations)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Unilateral exit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4512225" y="1480150"/>
            <a:ext cx="3975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Cons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Doesn’t really work (yet)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Requires changes to Bitcoin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Limited scale without tradeoffs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DA problem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Chaumian eCash</a:t>
            </a:r>
            <a:endParaRPr sz="2400"/>
          </a:p>
        </p:txBody>
      </p:sp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4512225" y="1480150"/>
            <a:ext cx="3975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Cons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Custodial, trusted, permissioned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No unilateral exit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Can be improved with multisig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535775" y="1480150"/>
            <a:ext cx="4091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Pros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eCash users share Bitcoin UTXO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Extremely good privacy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Extremely fast and cheap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Doesn’t require changes to Bitcoin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Ark</a:t>
            </a:r>
            <a:endParaRPr sz="2400"/>
          </a:p>
        </p:txBody>
      </p:sp>
      <p:sp>
        <p:nvSpPr>
          <p:cNvPr id="113" name="Google Shape;113;p19"/>
          <p:cNvSpPr txBox="1"/>
          <p:nvPr>
            <p:ph idx="4294967295" type="title"/>
          </p:nvPr>
        </p:nvSpPr>
        <p:spPr>
          <a:xfrm>
            <a:off x="4512225" y="1480150"/>
            <a:ext cx="3975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Cons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Complex design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High liquidity requirements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Unclear economic viability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Liveness requirement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Requires changes to Bitcoin (for better UX)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535775" y="1480150"/>
            <a:ext cx="4091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Pros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Ark users share Bitcoin UTXO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Extremely good privacy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Trustless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Unilateral exit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4294967295" type="title"/>
          </p:nvPr>
        </p:nvSpPr>
        <p:spPr>
          <a:xfrm>
            <a:off x="535775" y="1480150"/>
            <a:ext cx="82590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Every L2 can be interoperable via Lightning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 should implement as many different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scaling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solutions as possible and allow them to compete on the free market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 should consider making small safe changes to Bitcoin to allow for better trustless Bitcoin L2 designs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BitVM may allow trust minimised L2s without changes to Bitcoin with a significant tradeoff in complexity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Questions?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2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Final thoughts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