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4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xfrm>
            <a:off x="6341888" y="9296400"/>
            <a:ext cx="31425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표"/>
          <p:cNvGraphicFramePr/>
          <p:nvPr/>
        </p:nvGraphicFramePr>
        <p:xfrm>
          <a:off x="952500" y="1270000"/>
          <a:ext cx="11099800" cy="72136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{C7B018BB-80A7-4F77-B60F-C8B233D01FF8}</a:tableStyleId>
              </a:tblPr>
              <a:tblGrid>
                <a:gridCol w="2217420"/>
                <a:gridCol w="2217420"/>
                <a:gridCol w="2217420"/>
                <a:gridCol w="2217420"/>
                <a:gridCol w="2217420"/>
              </a:tblGrid>
              <a:tr h="900112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OSI MODEL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Layer Number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TCP/IP
Layer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Other
protocol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900112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Aligator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Application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 row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HTTP</a:t>
                      </a:r>
                    </a:p>
                  </a:txBody>
                  <a:tcPr marL="50800" marR="50800" marT="50800" marB="50800" anchor="ctr" anchorCtr="0" horzOverflow="overflow"/>
                </a:tc>
                <a:tc row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SSH,FTP
IMAP, POP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900112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Pet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Presentation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 vMerge="1">
                  <a:tcPr/>
                </a:tc>
                <a:tc vMerge="1">
                  <a:tcPr/>
                </a:tc>
              </a:tr>
              <a:tr h="900112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Steve’s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Session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 vMerge="1">
                  <a:tcPr/>
                </a:tc>
                <a:tc vMerge="1">
                  <a:tcPr/>
                </a:tc>
              </a:tr>
              <a:tr h="900112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Touch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Transport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TCP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UDP,SCTP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900112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Network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IP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IPv6,ARP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900112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Do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Data Link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Ethernet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HDLC
Frame Relay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900112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Please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Physical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Physical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