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5" r:id="rId7"/>
    <p:sldId id="266" r:id="rId8"/>
    <p:sldId id="268" r:id="rId9"/>
    <p:sldId id="269" r:id="rId10"/>
    <p:sldId id="267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9692-711E-4AB7-A193-30011BA82DA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D38E-1750-4CAC-8F27-3F03A394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2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7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7"/>
          <p:cNvSpPr>
            <a:spLocks noGrp="1"/>
          </p:cNvSpPr>
          <p:nvPr>
            <p:ph type="title"/>
          </p:nvPr>
        </p:nvSpPr>
        <p:spPr>
          <a:xfrm>
            <a:off x="2555776" y="2492896"/>
            <a:ext cx="684076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62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0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1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2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4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A377-C92E-4A72-A3A2-35E9E4BD8C55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144A-AFFC-4BC3-912B-59B46D9E1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2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boce.cn/web/news/news_detail.jsp?parentid=48&amp;classid=67&amp;infoid=8376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www.boce.cn/web/news/news_detail.jsp?parentid=48&amp;classid=68&amp;infoid=8167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moneytu.com/data/attachment/portal/201507/14/134803d0llizlynl4zywcg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://www.moneytu.com/data/attachment/portal/201507/09/220659ge6errnnor1nrtr9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9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Growing outreach in China</a:t>
            </a:r>
            <a:endParaRPr lang="en-US" dirty="0"/>
          </a:p>
        </p:txBody>
      </p:sp>
      <p:pic>
        <p:nvPicPr>
          <p:cNvPr id="1026" name="Picture 2" descr="http://www.boce.cn/web/imgnew/bad73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4034971"/>
            <a:ext cx="4264025" cy="257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ce.cn/web/imgnew/bad69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19200"/>
            <a:ext cx="46196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448692"/>
            <a:ext cx="39437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We work </a:t>
            </a:r>
            <a:r>
              <a:rPr lang="en-US" sz="3200" dirty="0" smtClean="0"/>
              <a:t>7x24x365 to </a:t>
            </a:r>
          </a:p>
          <a:p>
            <a:r>
              <a:rPr lang="en-US" sz="3200" dirty="0" smtClean="0"/>
              <a:t>enable global business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775200" y="1276000"/>
            <a:ext cx="454303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We are enabling more </a:t>
            </a:r>
          </a:p>
          <a:p>
            <a:r>
              <a:rPr lang="en-US" sz="3200" dirty="0" smtClean="0"/>
              <a:t>connections and business </a:t>
            </a:r>
          </a:p>
          <a:p>
            <a:r>
              <a:rPr lang="en-US" sz="3200" dirty="0" smtClean="0"/>
              <a:t>operation </a:t>
            </a:r>
          </a:p>
          <a:p>
            <a:r>
              <a:rPr lang="en-US" sz="3200" dirty="0" smtClean="0"/>
              <a:t>in north east China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80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2636912"/>
            <a:ext cx="4906888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Thank you </a:t>
            </a:r>
            <a:br>
              <a:rPr lang="en-US" altLang="zh-CN" smtClean="0"/>
            </a:br>
            <a:r>
              <a:rPr lang="zh-CN" altLang="en-US" smtClean="0"/>
              <a:t>谢</a:t>
            </a:r>
            <a:r>
              <a:rPr lang="zh-CN" altLang="en-US" dirty="0" smtClean="0"/>
              <a:t>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7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685800"/>
            <a:ext cx="91301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7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" y="685800"/>
            <a:ext cx="911510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533400"/>
            <a:ext cx="9137073" cy="568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1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" y="609600"/>
            <a:ext cx="9097742" cy="566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/>
          <a:lstStyle/>
          <a:p>
            <a:r>
              <a:rPr lang="en-US" dirty="0" smtClean="0"/>
              <a:t>Latest Progress in July 2015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3276600"/>
            <a:ext cx="4468091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http://mmbiz.qpic.cn/mmbiz/DLqn8QDqVNqI9pq6oYnwxIueoShEKyj33PUba5KRB8nkJurnm4WIVHGtRxJqloBsdHrqIsT6OibvSAicHbAdFCMw/640?wx_fmt=jpeg&amp;wxfrom=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04308"/>
            <a:ext cx="4613564" cy="33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08" y="838200"/>
            <a:ext cx="446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Zhuhai </a:t>
            </a:r>
            <a:r>
              <a:rPr lang="en-US" dirty="0" smtClean="0"/>
              <a:t>Mayor Jiang </a:t>
            </a:r>
            <a:r>
              <a:rPr lang="en-US" dirty="0"/>
              <a:t>Ling </a:t>
            </a:r>
            <a:r>
              <a:rPr lang="en-US" dirty="0" smtClean="0"/>
              <a:t> </a:t>
            </a:r>
            <a:r>
              <a:rPr lang="en-US" dirty="0"/>
              <a:t>led </a:t>
            </a:r>
            <a:r>
              <a:rPr lang="en-US" dirty="0" smtClean="0"/>
              <a:t>the delegation team and visited BOCE. Yan </a:t>
            </a:r>
            <a:r>
              <a:rPr lang="en-US" dirty="0" err="1"/>
              <a:t>Dongsheng</a:t>
            </a:r>
            <a:r>
              <a:rPr lang="en-US" dirty="0"/>
              <a:t>, </a:t>
            </a:r>
            <a:r>
              <a:rPr lang="en-US" dirty="0" smtClean="0"/>
              <a:t>the chairman </a:t>
            </a:r>
            <a:r>
              <a:rPr lang="en-US" dirty="0"/>
              <a:t>of </a:t>
            </a:r>
            <a:r>
              <a:rPr lang="en-US" dirty="0" smtClean="0"/>
              <a:t>BOCE, appreciates the support </a:t>
            </a:r>
            <a:r>
              <a:rPr lang="en-US" dirty="0"/>
              <a:t>given to the South China International Trade </a:t>
            </a:r>
            <a:r>
              <a:rPr lang="en-US" dirty="0" smtClean="0"/>
              <a:t>Center. BOCE will continue to accelerate </a:t>
            </a:r>
            <a:r>
              <a:rPr lang="en-US" dirty="0"/>
              <a:t>"P2C" industry electricity supplier new </a:t>
            </a:r>
            <a:r>
              <a:rPr lang="en-US" dirty="0" smtClean="0"/>
              <a:t>model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65073" y="8382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Liu </a:t>
            </a:r>
            <a:r>
              <a:rPr lang="en-US" dirty="0" err="1"/>
              <a:t>Jianxin</a:t>
            </a:r>
            <a:r>
              <a:rPr lang="en-US" dirty="0"/>
              <a:t>, vice mayor of Yichang City, </a:t>
            </a:r>
            <a:r>
              <a:rPr lang="en-US" dirty="0" smtClean="0"/>
              <a:t> encourages the </a:t>
            </a:r>
            <a:r>
              <a:rPr lang="en-US" dirty="0"/>
              <a:t>development model </a:t>
            </a:r>
            <a:r>
              <a:rPr lang="en-US" dirty="0" smtClean="0"/>
              <a:t>from BOCE. He endorses and echoes a lot of collaboration opportunities between Yichang and BOCE. Further development will be planned by both sides.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一带一路看天津</a:t>
            </a:r>
            <a:r>
              <a:rPr lang="en-US" altLang="zh-CN" sz="2400" dirty="0" smtClean="0"/>
              <a:t>】</a:t>
            </a:r>
            <a:r>
              <a:rPr lang="en-US" sz="2400" dirty="0"/>
              <a:t> BOCE natural spot natural rubber trading center - built in rubber trade bridge between China and Thailand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543800" cy="542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6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国家发改委“提升国际市场定价话语权”专题调研组来访渤商所 </a:t>
            </a:r>
            <a:endParaRPr lang="en-US" dirty="0"/>
          </a:p>
        </p:txBody>
      </p:sp>
      <p:pic>
        <p:nvPicPr>
          <p:cNvPr id="1026" name="Picture 2" descr="http://mmbiz.qpic.cn/mmbiz/DLqn8QDqVNozniaCwWUqCKrZcnRwdwfXl7yu7EoQLia94nAciangicgXmPKftb57BAxIYZdDhug5Tda6X0yyVtBPrQ/640?wx_fmt=jpeg&amp;wxfrom=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2667000"/>
            <a:ext cx="6096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524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July 2015, National </a:t>
            </a:r>
            <a:r>
              <a:rPr lang="en-US" dirty="0"/>
              <a:t>Development and Reform </a:t>
            </a:r>
            <a:r>
              <a:rPr lang="en-US" dirty="0" smtClean="0"/>
              <a:t>Commission visited BOCE regarding to “increasing global market pricing  power”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r>
              <a:rPr lang="en-US" altLang="zh-CN" sz="2000" dirty="0"/>
              <a:t>10</a:t>
            </a:r>
            <a:r>
              <a:rPr lang="zh-CN" altLang="en-US" sz="2000" dirty="0"/>
              <a:t>日，在</a:t>
            </a:r>
            <a:r>
              <a:rPr lang="en-US" altLang="zh-CN" sz="2000" dirty="0"/>
              <a:t>2015</a:t>
            </a:r>
            <a:r>
              <a:rPr lang="zh-CN" altLang="en-US" sz="2000" dirty="0"/>
              <a:t>世界钾盐钾肥大会期间，青海省副省长、州委书记辛国斌会见了渤海商品交易所总经理助理周家宇一行，就电子商务平台建设进行沟通和交流</a:t>
            </a:r>
            <a:endParaRPr lang="en-US" sz="2000" dirty="0"/>
          </a:p>
        </p:txBody>
      </p:sp>
      <p:pic>
        <p:nvPicPr>
          <p:cNvPr id="2050" name="Picture 2" descr="http://www.moneytu.com/data/attachment/portal/201507/14/134803d0llizlynl4zywcg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59172"/>
            <a:ext cx="41148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5691" y="1524000"/>
            <a:ext cx="4114800" cy="201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/>
              <a:t>On </a:t>
            </a:r>
            <a:r>
              <a:rPr lang="en-US" sz="2000" dirty="0" smtClean="0"/>
              <a:t>July </a:t>
            </a:r>
            <a:r>
              <a:rPr lang="en-US" sz="2000" dirty="0"/>
              <a:t>10, 2015 during the World Conference of </a:t>
            </a:r>
            <a:r>
              <a:rPr lang="en-US" sz="2000" dirty="0" smtClean="0"/>
              <a:t>potash, </a:t>
            </a:r>
            <a:r>
              <a:rPr lang="en-US" sz="2000" dirty="0"/>
              <a:t>vice governor of Qinghai, </a:t>
            </a:r>
            <a:r>
              <a:rPr lang="en-US" sz="2000" dirty="0" smtClean="0"/>
              <a:t> </a:t>
            </a:r>
            <a:r>
              <a:rPr lang="en-US" sz="2000" dirty="0"/>
              <a:t>met with assistant general manager Zhou </a:t>
            </a:r>
            <a:r>
              <a:rPr lang="en-US" sz="2000" dirty="0" err="1"/>
              <a:t>Jiayu</a:t>
            </a:r>
            <a:r>
              <a:rPr lang="en-US" sz="2000" dirty="0"/>
              <a:t> </a:t>
            </a:r>
            <a:r>
              <a:rPr lang="en-US" sz="2000" dirty="0" smtClean="0"/>
              <a:t> of </a:t>
            </a:r>
            <a:r>
              <a:rPr lang="en-US" sz="2000" dirty="0" err="1" smtClean="0"/>
              <a:t>Bohai</a:t>
            </a:r>
            <a:r>
              <a:rPr lang="en-US" sz="2000" dirty="0" smtClean="0"/>
              <a:t> </a:t>
            </a:r>
            <a:r>
              <a:rPr lang="en-US" sz="2000" dirty="0"/>
              <a:t>Commodity </a:t>
            </a:r>
            <a:r>
              <a:rPr lang="en-US" sz="2000" dirty="0" smtClean="0"/>
              <a:t>Exchange. It is going to leverage global business platform to increase global trade</a:t>
            </a:r>
            <a:endParaRPr lang="en-US" sz="2000" dirty="0"/>
          </a:p>
        </p:txBody>
      </p:sp>
      <p:pic>
        <p:nvPicPr>
          <p:cNvPr id="2052" name="Picture 4" descr="http://www.moneytu.com/data/attachment/portal/201507/09/220659ge6errnnor1nrtr9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59172"/>
            <a:ext cx="2286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29200" y="152400"/>
            <a:ext cx="411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日，焦作市委常委、常务副市长姜继鼎一行莅临渤海商品交易所（以下简称渤商所）考察访问，与渤商所有关负责人就如何利用</a:t>
            </a:r>
            <a:r>
              <a:rPr lang="en-US" altLang="zh-CN" dirty="0"/>
              <a:t>P2C(Producer to Consumer)</a:t>
            </a:r>
            <a:r>
              <a:rPr lang="zh-CN" altLang="en-US" dirty="0"/>
              <a:t>产业电商模式服务焦作经济转型发展进行了探讨与交流。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29200" y="1906726"/>
            <a:ext cx="4114800" cy="14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Jiaozuo vice mayor visited BOCE and discussed the leverage P2C to help transformation of Jiaozuo’s economy</a:t>
            </a:r>
          </a:p>
        </p:txBody>
      </p:sp>
    </p:spTree>
    <p:extLst>
      <p:ext uri="{BB962C8B-B14F-4D97-AF65-F5344CB8AC3E}">
        <p14:creationId xmlns:p14="http://schemas.microsoft.com/office/powerpoint/2010/main" val="11259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403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Latest Progress in July 2015</vt:lpstr>
      <vt:lpstr>【一带一路看天津】 BOCE natural spot natural rubber trading center - built in rubber trade bridge between China and Thailand  </vt:lpstr>
      <vt:lpstr>国家发改委“提升国际市场定价话语权”专题调研组来访渤商所 </vt:lpstr>
      <vt:lpstr>7月10日，在2015世界钾盐钾肥大会期间，青海省副省长、州委书记辛国斌会见了渤海商品交易所总经理助理周家宇一行，就电子商务平台建设进行沟通和交流</vt:lpstr>
      <vt:lpstr>Growing outreach in China</vt:lpstr>
      <vt:lpstr>Thank you  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zhou</dc:creator>
  <cp:lastModifiedBy>davidd</cp:lastModifiedBy>
  <cp:revision>22</cp:revision>
  <dcterms:created xsi:type="dcterms:W3CDTF">2015-07-12T17:32:30Z</dcterms:created>
  <dcterms:modified xsi:type="dcterms:W3CDTF">2015-08-13T21:50:54Z</dcterms:modified>
</cp:coreProperties>
</file>