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7" r:id="rId5"/>
    <p:sldId id="273" r:id="rId6"/>
    <p:sldId id="258" r:id="rId7"/>
    <p:sldId id="274" r:id="rId8"/>
    <p:sldId id="259" r:id="rId9"/>
    <p:sldId id="275" r:id="rId10"/>
    <p:sldId id="260" r:id="rId11"/>
    <p:sldId id="276" r:id="rId12"/>
    <p:sldId id="261" r:id="rId13"/>
    <p:sldId id="277" r:id="rId14"/>
    <p:sldId id="262" r:id="rId15"/>
    <p:sldId id="27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kumar boddu" userId="60a5530b25a1f2e7" providerId="LiveId" clId="{FEF75C2F-87C1-4C62-A962-D1058B68EAB5}"/>
    <pc:docChg chg="undo redo custSel addSld delSld modSld">
      <pc:chgData name="venu kumar boddu" userId="60a5530b25a1f2e7" providerId="LiveId" clId="{FEF75C2F-87C1-4C62-A962-D1058B68EAB5}" dt="2024-08-24T04:52:47.975" v="550" actId="113"/>
      <pc:docMkLst>
        <pc:docMk/>
      </pc:docMkLst>
      <pc:sldChg chg="addSp delSp modSp mod">
        <pc:chgData name="venu kumar boddu" userId="60a5530b25a1f2e7" providerId="LiveId" clId="{FEF75C2F-87C1-4C62-A962-D1058B68EAB5}" dt="2024-08-24T04:50:40.095" v="541" actId="113"/>
        <pc:sldMkLst>
          <pc:docMk/>
          <pc:sldMk cId="1523063655" sldId="257"/>
        </pc:sldMkLst>
        <pc:spChg chg="mod">
          <ac:chgData name="venu kumar boddu" userId="60a5530b25a1f2e7" providerId="LiveId" clId="{FEF75C2F-87C1-4C62-A962-D1058B68EAB5}" dt="2024-08-24T02:44:07.617" v="319" actId="207"/>
          <ac:spMkLst>
            <pc:docMk/>
            <pc:sldMk cId="1523063655" sldId="257"/>
            <ac:spMk id="2" creationId="{B94BE390-330B-D363-9C33-D7BD5F87DE0A}"/>
          </ac:spMkLst>
        </pc:spChg>
        <pc:spChg chg="mod">
          <ac:chgData name="venu kumar boddu" userId="60a5530b25a1f2e7" providerId="LiveId" clId="{FEF75C2F-87C1-4C62-A962-D1058B68EAB5}" dt="2024-08-24T04:50:40.095" v="541" actId="113"/>
          <ac:spMkLst>
            <pc:docMk/>
            <pc:sldMk cId="1523063655" sldId="257"/>
            <ac:spMk id="3" creationId="{95F5F0A5-CD45-A2DC-C585-47B0351FD5D8}"/>
          </ac:spMkLst>
        </pc:spChg>
        <pc:spChg chg="add del mod">
          <ac:chgData name="venu kumar boddu" userId="60a5530b25a1f2e7" providerId="LiveId" clId="{FEF75C2F-87C1-4C62-A962-D1058B68EAB5}" dt="2024-08-24T02:02:37.859" v="8" actId="22"/>
          <ac:spMkLst>
            <pc:docMk/>
            <pc:sldMk cId="1523063655" sldId="257"/>
            <ac:spMk id="5" creationId="{7CB30BF1-B4DE-E927-5664-1B022F29AF22}"/>
          </ac:spMkLst>
        </pc:spChg>
        <pc:spChg chg="add del mod">
          <ac:chgData name="venu kumar boddu" userId="60a5530b25a1f2e7" providerId="LiveId" clId="{FEF75C2F-87C1-4C62-A962-D1058B68EAB5}" dt="2024-08-24T02:04:17.763" v="14" actId="22"/>
          <ac:spMkLst>
            <pc:docMk/>
            <pc:sldMk cId="1523063655" sldId="257"/>
            <ac:spMk id="7" creationId="{744D6E4B-D448-1F0C-503F-79510E7389D1}"/>
          </ac:spMkLst>
        </pc:spChg>
        <pc:spChg chg="add mod">
          <ac:chgData name="venu kumar boddu" userId="60a5530b25a1f2e7" providerId="LiveId" clId="{FEF75C2F-87C1-4C62-A962-D1058B68EAB5}" dt="2024-08-24T02:56:47.733" v="405" actId="207"/>
          <ac:spMkLst>
            <pc:docMk/>
            <pc:sldMk cId="1523063655" sldId="257"/>
            <ac:spMk id="11" creationId="{241A39C0-BF25-1332-083A-0AD2CB4E4E9A}"/>
          </ac:spMkLst>
        </pc:spChg>
        <pc:graphicFrameChg chg="del mod">
          <ac:chgData name="venu kumar boddu" userId="60a5530b25a1f2e7" providerId="LiveId" clId="{FEF75C2F-87C1-4C62-A962-D1058B68EAB5}" dt="2024-08-24T02:07:52.396" v="29" actId="478"/>
          <ac:graphicFrameMkLst>
            <pc:docMk/>
            <pc:sldMk cId="1523063655" sldId="257"/>
            <ac:graphicFrameMk id="10" creationId="{A7303AB3-292C-7EED-A697-6B3598052751}"/>
          </ac:graphicFrameMkLst>
        </pc:graphicFrameChg>
        <pc:picChg chg="mod">
          <ac:chgData name="venu kumar boddu" userId="60a5530b25a1f2e7" providerId="LiveId" clId="{FEF75C2F-87C1-4C62-A962-D1058B68EAB5}" dt="2024-08-24T02:09:01.461" v="42" actId="1076"/>
          <ac:picMkLst>
            <pc:docMk/>
            <pc:sldMk cId="1523063655" sldId="257"/>
            <ac:picMk id="9" creationId="{8032F97F-868F-26DD-E535-F77EBF439151}"/>
          </ac:picMkLst>
        </pc:picChg>
      </pc:sldChg>
      <pc:sldChg chg="addSp delSp modSp mod">
        <pc:chgData name="venu kumar boddu" userId="60a5530b25a1f2e7" providerId="LiveId" clId="{FEF75C2F-87C1-4C62-A962-D1058B68EAB5}" dt="2024-08-24T04:51:26.537" v="543" actId="113"/>
        <pc:sldMkLst>
          <pc:docMk/>
          <pc:sldMk cId="2172167515" sldId="258"/>
        </pc:sldMkLst>
        <pc:spChg chg="mod">
          <ac:chgData name="venu kumar boddu" userId="60a5530b25a1f2e7" providerId="LiveId" clId="{FEF75C2F-87C1-4C62-A962-D1058B68EAB5}" dt="2024-08-24T03:02:16.079" v="428" actId="20577"/>
          <ac:spMkLst>
            <pc:docMk/>
            <pc:sldMk cId="2172167515" sldId="258"/>
            <ac:spMk id="2" creationId="{5DD3DF72-23CB-0EC4-8015-2F31A6952A76}"/>
          </ac:spMkLst>
        </pc:spChg>
        <pc:spChg chg="mod">
          <ac:chgData name="venu kumar boddu" userId="60a5530b25a1f2e7" providerId="LiveId" clId="{FEF75C2F-87C1-4C62-A962-D1058B68EAB5}" dt="2024-08-24T04:51:26.537" v="543" actId="113"/>
          <ac:spMkLst>
            <pc:docMk/>
            <pc:sldMk cId="2172167515" sldId="258"/>
            <ac:spMk id="3" creationId="{117FFD2F-6432-323C-06A2-F106E1D28CFA}"/>
          </ac:spMkLst>
        </pc:spChg>
        <pc:spChg chg="add mod">
          <ac:chgData name="venu kumar boddu" userId="60a5530b25a1f2e7" providerId="LiveId" clId="{FEF75C2F-87C1-4C62-A962-D1058B68EAB5}" dt="2024-08-24T02:44:55.415" v="327" actId="20577"/>
          <ac:spMkLst>
            <pc:docMk/>
            <pc:sldMk cId="2172167515" sldId="258"/>
            <ac:spMk id="5" creationId="{AD6FCEA6-45C7-B8B8-C321-E62CC91087C6}"/>
          </ac:spMkLst>
        </pc:spChg>
        <pc:graphicFrameChg chg="del">
          <ac:chgData name="venu kumar boddu" userId="60a5530b25a1f2e7" providerId="LiveId" clId="{FEF75C2F-87C1-4C62-A962-D1058B68EAB5}" dt="2024-08-24T02:15:14.489" v="85" actId="478"/>
          <ac:graphicFrameMkLst>
            <pc:docMk/>
            <pc:sldMk cId="2172167515" sldId="258"/>
            <ac:graphicFrameMk id="9" creationId="{A0AD0C08-CA42-0A87-80BD-02C82F896ACD}"/>
          </ac:graphicFrameMkLst>
        </pc:graphicFrameChg>
        <pc:graphicFrameChg chg="mod modGraphic">
          <ac:chgData name="venu kumar boddu" userId="60a5530b25a1f2e7" providerId="LiveId" clId="{FEF75C2F-87C1-4C62-A962-D1058B68EAB5}" dt="2024-08-24T03:05:14.353" v="445" actId="14100"/>
          <ac:graphicFrameMkLst>
            <pc:docMk/>
            <pc:sldMk cId="2172167515" sldId="258"/>
            <ac:graphicFrameMk id="11" creationId="{F522E2F0-8B89-EC73-7E18-149EE9BD0DA9}"/>
          </ac:graphicFrameMkLst>
        </pc:graphicFrameChg>
      </pc:sldChg>
      <pc:sldChg chg="addSp delSp modSp mod">
        <pc:chgData name="venu kumar boddu" userId="60a5530b25a1f2e7" providerId="LiveId" clId="{FEF75C2F-87C1-4C62-A962-D1058B68EAB5}" dt="2024-08-24T04:52:47.975" v="550" actId="113"/>
        <pc:sldMkLst>
          <pc:docMk/>
          <pc:sldMk cId="3968087217" sldId="259"/>
        </pc:sldMkLst>
        <pc:spChg chg="mod">
          <ac:chgData name="venu kumar boddu" userId="60a5530b25a1f2e7" providerId="LiveId" clId="{FEF75C2F-87C1-4C62-A962-D1058B68EAB5}" dt="2024-08-24T02:45:41.179" v="330" actId="207"/>
          <ac:spMkLst>
            <pc:docMk/>
            <pc:sldMk cId="3968087217" sldId="259"/>
            <ac:spMk id="2" creationId="{382C48D3-CCF7-590F-9AC3-75BC70149BD5}"/>
          </ac:spMkLst>
        </pc:spChg>
        <pc:spChg chg="mod">
          <ac:chgData name="venu kumar boddu" userId="60a5530b25a1f2e7" providerId="LiveId" clId="{FEF75C2F-87C1-4C62-A962-D1058B68EAB5}" dt="2024-08-24T04:52:47.975" v="550" actId="113"/>
          <ac:spMkLst>
            <pc:docMk/>
            <pc:sldMk cId="3968087217" sldId="259"/>
            <ac:spMk id="3" creationId="{3C470325-2D7D-BC41-B96B-47863761A872}"/>
          </ac:spMkLst>
        </pc:spChg>
        <pc:spChg chg="add mod">
          <ac:chgData name="venu kumar boddu" userId="60a5530b25a1f2e7" providerId="LiveId" clId="{FEF75C2F-87C1-4C62-A962-D1058B68EAB5}" dt="2024-08-24T03:07:35.282" v="448" actId="14100"/>
          <ac:spMkLst>
            <pc:docMk/>
            <pc:sldMk cId="3968087217" sldId="259"/>
            <ac:spMk id="5" creationId="{F26E2EA0-A7AD-B30F-E916-8442C22A07AB}"/>
          </ac:spMkLst>
        </pc:spChg>
        <pc:spChg chg="add mod">
          <ac:chgData name="venu kumar boddu" userId="60a5530b25a1f2e7" providerId="LiveId" clId="{FEF75C2F-87C1-4C62-A962-D1058B68EAB5}" dt="2024-08-24T03:07:45.584" v="451" actId="1076"/>
          <ac:spMkLst>
            <pc:docMk/>
            <pc:sldMk cId="3968087217" sldId="259"/>
            <ac:spMk id="7" creationId="{30FBAA52-8658-6A56-7995-38DB64B859BF}"/>
          </ac:spMkLst>
        </pc:spChg>
        <pc:graphicFrameChg chg="del">
          <ac:chgData name="venu kumar boddu" userId="60a5530b25a1f2e7" providerId="LiveId" clId="{FEF75C2F-87C1-4C62-A962-D1058B68EAB5}" dt="2024-08-24T02:22:08.782" v="166" actId="478"/>
          <ac:graphicFrameMkLst>
            <pc:docMk/>
            <pc:sldMk cId="3968087217" sldId="259"/>
            <ac:graphicFrameMk id="8" creationId="{94506802-60CD-5EC6-7235-6FF8F72FFCFA}"/>
          </ac:graphicFrameMkLst>
        </pc:graphicFrameChg>
        <pc:graphicFrameChg chg="mod modGraphic">
          <ac:chgData name="venu kumar boddu" userId="60a5530b25a1f2e7" providerId="LiveId" clId="{FEF75C2F-87C1-4C62-A962-D1058B68EAB5}" dt="2024-08-24T02:25:06.738" v="170" actId="14100"/>
          <ac:graphicFrameMkLst>
            <pc:docMk/>
            <pc:sldMk cId="3968087217" sldId="259"/>
            <ac:graphicFrameMk id="11" creationId="{625B5702-1AB8-3E9A-4C6A-90128A9A8C66}"/>
          </ac:graphicFrameMkLst>
        </pc:graphicFrameChg>
      </pc:sldChg>
      <pc:sldChg chg="addSp delSp modSp mod">
        <pc:chgData name="venu kumar boddu" userId="60a5530b25a1f2e7" providerId="LiveId" clId="{FEF75C2F-87C1-4C62-A962-D1058B68EAB5}" dt="2024-08-24T03:10:49.084" v="467" actId="255"/>
        <pc:sldMkLst>
          <pc:docMk/>
          <pc:sldMk cId="623838453" sldId="260"/>
        </pc:sldMkLst>
        <pc:spChg chg="mod">
          <ac:chgData name="venu kumar boddu" userId="60a5530b25a1f2e7" providerId="LiveId" clId="{FEF75C2F-87C1-4C62-A962-D1058B68EAB5}" dt="2024-08-24T02:29:39.483" v="203" actId="207"/>
          <ac:spMkLst>
            <pc:docMk/>
            <pc:sldMk cId="623838453" sldId="260"/>
            <ac:spMk id="2" creationId="{198B6CD0-71D9-5A94-1E03-C6FD6F03D1BB}"/>
          </ac:spMkLst>
        </pc:spChg>
        <pc:spChg chg="mod">
          <ac:chgData name="venu kumar boddu" userId="60a5530b25a1f2e7" providerId="LiveId" clId="{FEF75C2F-87C1-4C62-A962-D1058B68EAB5}" dt="2024-08-24T03:10:49.084" v="467" actId="255"/>
          <ac:spMkLst>
            <pc:docMk/>
            <pc:sldMk cId="623838453" sldId="260"/>
            <ac:spMk id="3" creationId="{FD3A1A4E-D125-6649-245A-1B6BDF5514CA}"/>
          </ac:spMkLst>
        </pc:spChg>
        <pc:spChg chg="add mod">
          <ac:chgData name="venu kumar boddu" userId="60a5530b25a1f2e7" providerId="LiveId" clId="{FEF75C2F-87C1-4C62-A962-D1058B68EAB5}" dt="2024-08-24T02:30:54.328" v="223" actId="20577"/>
          <ac:spMkLst>
            <pc:docMk/>
            <pc:sldMk cId="623838453" sldId="260"/>
            <ac:spMk id="7" creationId="{84EDA011-9AC4-C6A2-783F-A87817AEA928}"/>
          </ac:spMkLst>
        </pc:spChg>
        <pc:graphicFrameChg chg="del">
          <ac:chgData name="venu kumar boddu" userId="60a5530b25a1f2e7" providerId="LiveId" clId="{FEF75C2F-87C1-4C62-A962-D1058B68EAB5}" dt="2024-08-24T02:26:40.926" v="182" actId="21"/>
          <ac:graphicFrameMkLst>
            <pc:docMk/>
            <pc:sldMk cId="623838453" sldId="260"/>
            <ac:graphicFrameMk id="5" creationId="{64CBDEBD-0EA1-7B96-C4A1-1F863374E04A}"/>
          </ac:graphicFrameMkLst>
        </pc:graphicFrameChg>
        <pc:graphicFrameChg chg="mod modGraphic">
          <ac:chgData name="venu kumar boddu" userId="60a5530b25a1f2e7" providerId="LiveId" clId="{FEF75C2F-87C1-4C62-A962-D1058B68EAB5}" dt="2024-08-24T02:30:04.471" v="208" actId="14100"/>
          <ac:graphicFrameMkLst>
            <pc:docMk/>
            <pc:sldMk cId="623838453" sldId="260"/>
            <ac:graphicFrameMk id="6" creationId="{F6869B43-BDF6-55DC-67B2-73C9E089E1D8}"/>
          </ac:graphicFrameMkLst>
        </pc:graphicFrameChg>
      </pc:sldChg>
      <pc:sldChg chg="addSp delSp modSp mod">
        <pc:chgData name="venu kumar boddu" userId="60a5530b25a1f2e7" providerId="LiveId" clId="{FEF75C2F-87C1-4C62-A962-D1058B68EAB5}" dt="2024-08-24T02:46:22.977" v="335" actId="20577"/>
        <pc:sldMkLst>
          <pc:docMk/>
          <pc:sldMk cId="4134094435" sldId="261"/>
        </pc:sldMkLst>
        <pc:spChg chg="mod">
          <ac:chgData name="venu kumar boddu" userId="60a5530b25a1f2e7" providerId="LiveId" clId="{FEF75C2F-87C1-4C62-A962-D1058B68EAB5}" dt="2024-08-24T02:46:22.977" v="335" actId="20577"/>
          <ac:spMkLst>
            <pc:docMk/>
            <pc:sldMk cId="4134094435" sldId="261"/>
            <ac:spMk id="2" creationId="{716FDB3C-433B-0479-CE77-0BD2A8D9A227}"/>
          </ac:spMkLst>
        </pc:spChg>
        <pc:spChg chg="mod">
          <ac:chgData name="venu kumar boddu" userId="60a5530b25a1f2e7" providerId="LiveId" clId="{FEF75C2F-87C1-4C62-A962-D1058B68EAB5}" dt="2024-08-24T02:46:14.559" v="333" actId="207"/>
          <ac:spMkLst>
            <pc:docMk/>
            <pc:sldMk cId="4134094435" sldId="261"/>
            <ac:spMk id="3" creationId="{F82C0A38-54F6-FB77-E532-F891ED57F899}"/>
          </ac:spMkLst>
        </pc:spChg>
        <pc:spChg chg="add mod">
          <ac:chgData name="venu kumar boddu" userId="60a5530b25a1f2e7" providerId="LiveId" clId="{FEF75C2F-87C1-4C62-A962-D1058B68EAB5}" dt="2024-08-24T02:33:48.228" v="249"/>
          <ac:spMkLst>
            <pc:docMk/>
            <pc:sldMk cId="4134094435" sldId="261"/>
            <ac:spMk id="7" creationId="{A11FB2FD-A109-095A-9509-C85D80EC78AC}"/>
          </ac:spMkLst>
        </pc:spChg>
        <pc:graphicFrameChg chg="del">
          <ac:chgData name="venu kumar boddu" userId="60a5530b25a1f2e7" providerId="LiveId" clId="{FEF75C2F-87C1-4C62-A962-D1058B68EAB5}" dt="2024-08-24T02:32:12.849" v="228" actId="21"/>
          <ac:graphicFrameMkLst>
            <pc:docMk/>
            <pc:sldMk cId="4134094435" sldId="261"/>
            <ac:graphicFrameMk id="5" creationId="{D8D26A35-8186-2961-D71D-11471D9B0BCA}"/>
          </ac:graphicFrameMkLst>
        </pc:graphicFrameChg>
        <pc:graphicFrameChg chg="mod modGraphic">
          <ac:chgData name="venu kumar boddu" userId="60a5530b25a1f2e7" providerId="LiveId" clId="{FEF75C2F-87C1-4C62-A962-D1058B68EAB5}" dt="2024-08-24T02:32:59.202" v="237" actId="14100"/>
          <ac:graphicFrameMkLst>
            <pc:docMk/>
            <pc:sldMk cId="4134094435" sldId="261"/>
            <ac:graphicFrameMk id="6" creationId="{5FC5FBCA-3613-6B5D-9C1E-3B0A5DBE22D3}"/>
          </ac:graphicFrameMkLst>
        </pc:graphicFrameChg>
      </pc:sldChg>
      <pc:sldChg chg="addSp delSp modSp mod">
        <pc:chgData name="venu kumar boddu" userId="60a5530b25a1f2e7" providerId="LiveId" clId="{FEF75C2F-87C1-4C62-A962-D1058B68EAB5}" dt="2024-08-24T02:46:59.810" v="339" actId="255"/>
        <pc:sldMkLst>
          <pc:docMk/>
          <pc:sldMk cId="792626939" sldId="262"/>
        </pc:sldMkLst>
        <pc:spChg chg="mod">
          <ac:chgData name="venu kumar boddu" userId="60a5530b25a1f2e7" providerId="LiveId" clId="{FEF75C2F-87C1-4C62-A962-D1058B68EAB5}" dt="2024-08-24T02:46:51.977" v="338" actId="20577"/>
          <ac:spMkLst>
            <pc:docMk/>
            <pc:sldMk cId="792626939" sldId="262"/>
            <ac:spMk id="2" creationId="{DBA52D22-C4BB-E7DE-EC3D-2423389437DB}"/>
          </ac:spMkLst>
        </pc:spChg>
        <pc:spChg chg="mod">
          <ac:chgData name="venu kumar boddu" userId="60a5530b25a1f2e7" providerId="LiveId" clId="{FEF75C2F-87C1-4C62-A962-D1058B68EAB5}" dt="2024-08-24T02:46:44.240" v="336" actId="207"/>
          <ac:spMkLst>
            <pc:docMk/>
            <pc:sldMk cId="792626939" sldId="262"/>
            <ac:spMk id="3" creationId="{EEF08A16-7C5B-70B1-46BC-D1259A807763}"/>
          </ac:spMkLst>
        </pc:spChg>
        <pc:spChg chg="add mod">
          <ac:chgData name="venu kumar boddu" userId="60a5530b25a1f2e7" providerId="LiveId" clId="{FEF75C2F-87C1-4C62-A962-D1058B68EAB5}" dt="2024-08-24T02:37:53.838" v="275" actId="1076"/>
          <ac:spMkLst>
            <pc:docMk/>
            <pc:sldMk cId="792626939" sldId="262"/>
            <ac:spMk id="5" creationId="{3E3EF47E-6A08-E5C3-4251-1D3988FBD31D}"/>
          </ac:spMkLst>
        </pc:spChg>
        <pc:spChg chg="add mod">
          <ac:chgData name="venu kumar boddu" userId="60a5530b25a1f2e7" providerId="LiveId" clId="{FEF75C2F-87C1-4C62-A962-D1058B68EAB5}" dt="2024-08-24T02:46:59.810" v="339" actId="255"/>
          <ac:spMkLst>
            <pc:docMk/>
            <pc:sldMk cId="792626939" sldId="262"/>
            <ac:spMk id="9" creationId="{FED2D25F-6B4D-6451-EC40-3A5173224EE7}"/>
          </ac:spMkLst>
        </pc:spChg>
        <pc:graphicFrameChg chg="mod modGraphic">
          <ac:chgData name="venu kumar boddu" userId="60a5530b25a1f2e7" providerId="LiveId" clId="{FEF75C2F-87C1-4C62-A962-D1058B68EAB5}" dt="2024-08-24T02:37:27.575" v="271" actId="14100"/>
          <ac:graphicFrameMkLst>
            <pc:docMk/>
            <pc:sldMk cId="792626939" sldId="262"/>
            <ac:graphicFrameMk id="6" creationId="{A4A99CF8-914A-07CC-0C77-E19CDD87F43F}"/>
          </ac:graphicFrameMkLst>
        </pc:graphicFrameChg>
        <pc:graphicFrameChg chg="del">
          <ac:chgData name="venu kumar boddu" userId="60a5530b25a1f2e7" providerId="LiveId" clId="{FEF75C2F-87C1-4C62-A962-D1058B68EAB5}" dt="2024-08-24T02:36:51.945" v="265" actId="21"/>
          <ac:graphicFrameMkLst>
            <pc:docMk/>
            <pc:sldMk cId="792626939" sldId="262"/>
            <ac:graphicFrameMk id="7" creationId="{43FA8270-657F-1DE1-D23E-0453346DF2EE}"/>
          </ac:graphicFrameMkLst>
        </pc:graphicFrameChg>
      </pc:sldChg>
      <pc:sldChg chg="modSp mod">
        <pc:chgData name="venu kumar boddu" userId="60a5530b25a1f2e7" providerId="LiveId" clId="{FEF75C2F-87C1-4C62-A962-D1058B68EAB5}" dt="2024-08-24T02:43:14.241" v="313" actId="20578"/>
        <pc:sldMkLst>
          <pc:docMk/>
          <pc:sldMk cId="3396971436" sldId="263"/>
        </pc:sldMkLst>
        <pc:spChg chg="mod">
          <ac:chgData name="venu kumar boddu" userId="60a5530b25a1f2e7" providerId="LiveId" clId="{FEF75C2F-87C1-4C62-A962-D1058B68EAB5}" dt="2024-08-24T02:42:43.418" v="307" actId="2711"/>
          <ac:spMkLst>
            <pc:docMk/>
            <pc:sldMk cId="3396971436" sldId="263"/>
            <ac:spMk id="2" creationId="{986FA42E-7A66-DBFF-E331-6818C3BFEC5C}"/>
          </ac:spMkLst>
        </pc:spChg>
        <pc:spChg chg="mod">
          <ac:chgData name="venu kumar boddu" userId="60a5530b25a1f2e7" providerId="LiveId" clId="{FEF75C2F-87C1-4C62-A962-D1058B68EAB5}" dt="2024-08-24T02:43:14.241" v="313" actId="20578"/>
          <ac:spMkLst>
            <pc:docMk/>
            <pc:sldMk cId="3396971436" sldId="263"/>
            <ac:spMk id="3" creationId="{8CDD3EA1-B29E-445A-4B20-BCF97DACC407}"/>
          </ac:spMkLst>
        </pc:spChg>
      </pc:sldChg>
      <pc:sldChg chg="modSp mod">
        <pc:chgData name="venu kumar boddu" userId="60a5530b25a1f2e7" providerId="LiveId" clId="{FEF75C2F-87C1-4C62-A962-D1058B68EAB5}" dt="2024-08-24T02:54:00.988" v="383" actId="113"/>
        <pc:sldMkLst>
          <pc:docMk/>
          <pc:sldMk cId="2700987560" sldId="264"/>
        </pc:sldMkLst>
        <pc:spChg chg="mod">
          <ac:chgData name="venu kumar boddu" userId="60a5530b25a1f2e7" providerId="LiveId" clId="{FEF75C2F-87C1-4C62-A962-D1058B68EAB5}" dt="2024-08-24T02:54:00.988" v="383" actId="113"/>
          <ac:spMkLst>
            <pc:docMk/>
            <pc:sldMk cId="2700987560" sldId="264"/>
            <ac:spMk id="2" creationId="{FD332740-10B5-87BB-7CF9-712520E54304}"/>
          </ac:spMkLst>
        </pc:spChg>
      </pc:sldChg>
      <pc:sldChg chg="modSp mod">
        <pc:chgData name="venu kumar boddu" userId="60a5530b25a1f2e7" providerId="LiveId" clId="{FEF75C2F-87C1-4C62-A962-D1058B68EAB5}" dt="2024-08-24T02:55:11.494" v="397" actId="20577"/>
        <pc:sldMkLst>
          <pc:docMk/>
          <pc:sldMk cId="3575602920" sldId="265"/>
        </pc:sldMkLst>
        <pc:spChg chg="mod">
          <ac:chgData name="venu kumar boddu" userId="60a5530b25a1f2e7" providerId="LiveId" clId="{FEF75C2F-87C1-4C62-A962-D1058B68EAB5}" dt="2024-08-24T02:55:11.494" v="397" actId="20577"/>
          <ac:spMkLst>
            <pc:docMk/>
            <pc:sldMk cId="3575602920" sldId="265"/>
            <ac:spMk id="2" creationId="{FD332740-10B5-87BB-7CF9-712520E54304}"/>
          </ac:spMkLst>
        </pc:spChg>
      </pc:sldChg>
      <pc:sldChg chg="modSp mod">
        <pc:chgData name="venu kumar boddu" userId="60a5530b25a1f2e7" providerId="LiveId" clId="{FEF75C2F-87C1-4C62-A962-D1058B68EAB5}" dt="2024-08-24T02:42:17.111" v="306" actId="2711"/>
        <pc:sldMkLst>
          <pc:docMk/>
          <pc:sldMk cId="2145648055" sldId="266"/>
        </pc:sldMkLst>
        <pc:spChg chg="mod">
          <ac:chgData name="venu kumar boddu" userId="60a5530b25a1f2e7" providerId="LiveId" clId="{FEF75C2F-87C1-4C62-A962-D1058B68EAB5}" dt="2024-08-24T02:42:17.111" v="306" actId="2711"/>
          <ac:spMkLst>
            <pc:docMk/>
            <pc:sldMk cId="2145648055" sldId="266"/>
            <ac:spMk id="2" creationId="{EC6487FD-A09D-1FD6-889F-1F21CA14C994}"/>
          </ac:spMkLst>
        </pc:spChg>
      </pc:sldChg>
      <pc:sldChg chg="del">
        <pc:chgData name="venu kumar boddu" userId="60a5530b25a1f2e7" providerId="LiveId" clId="{FEF75C2F-87C1-4C62-A962-D1058B68EAB5}" dt="2024-08-24T02:07:34.154" v="28" actId="2696"/>
        <pc:sldMkLst>
          <pc:docMk/>
          <pc:sldMk cId="1591148784" sldId="267"/>
        </pc:sldMkLst>
      </pc:sldChg>
      <pc:sldChg chg="del">
        <pc:chgData name="venu kumar boddu" userId="60a5530b25a1f2e7" providerId="LiveId" clId="{FEF75C2F-87C1-4C62-A962-D1058B68EAB5}" dt="2024-08-24T02:19:32.989" v="139" actId="2696"/>
        <pc:sldMkLst>
          <pc:docMk/>
          <pc:sldMk cId="1306158787" sldId="268"/>
        </pc:sldMkLst>
      </pc:sldChg>
      <pc:sldChg chg="del">
        <pc:chgData name="venu kumar boddu" userId="60a5530b25a1f2e7" providerId="LiveId" clId="{FEF75C2F-87C1-4C62-A962-D1058B68EAB5}" dt="2024-08-24T02:21:56.995" v="165" actId="2696"/>
        <pc:sldMkLst>
          <pc:docMk/>
          <pc:sldMk cId="3239153957" sldId="269"/>
        </pc:sldMkLst>
      </pc:sldChg>
      <pc:sldChg chg="del">
        <pc:chgData name="venu kumar boddu" userId="60a5530b25a1f2e7" providerId="LiveId" clId="{FEF75C2F-87C1-4C62-A962-D1058B68EAB5}" dt="2024-08-24T02:31:32.973" v="226" actId="2696"/>
        <pc:sldMkLst>
          <pc:docMk/>
          <pc:sldMk cId="611002472" sldId="270"/>
        </pc:sldMkLst>
      </pc:sldChg>
      <pc:sldChg chg="del">
        <pc:chgData name="venu kumar boddu" userId="60a5530b25a1f2e7" providerId="LiveId" clId="{FEF75C2F-87C1-4C62-A962-D1058B68EAB5}" dt="2024-08-24T02:35:49.365" v="262" actId="2696"/>
        <pc:sldMkLst>
          <pc:docMk/>
          <pc:sldMk cId="813756095" sldId="271"/>
        </pc:sldMkLst>
      </pc:sldChg>
      <pc:sldChg chg="del">
        <pc:chgData name="venu kumar boddu" userId="60a5530b25a1f2e7" providerId="LiveId" clId="{FEF75C2F-87C1-4C62-A962-D1058B68EAB5}" dt="2024-08-24T02:40:07.178" v="298" actId="2696"/>
        <pc:sldMkLst>
          <pc:docMk/>
          <pc:sldMk cId="1492342138" sldId="272"/>
        </pc:sldMkLst>
      </pc:sldChg>
      <pc:sldChg chg="addSp delSp modSp new mod">
        <pc:chgData name="venu kumar boddu" userId="60a5530b25a1f2e7" providerId="LiveId" clId="{FEF75C2F-87C1-4C62-A962-D1058B68EAB5}" dt="2024-08-24T03:13:57.726" v="511" actId="11"/>
        <pc:sldMkLst>
          <pc:docMk/>
          <pc:sldMk cId="520620485" sldId="273"/>
        </pc:sldMkLst>
        <pc:spChg chg="mod">
          <ac:chgData name="venu kumar boddu" userId="60a5530b25a1f2e7" providerId="LiveId" clId="{FEF75C2F-87C1-4C62-A962-D1058B68EAB5}" dt="2024-08-24T02:12:38.780" v="75" actId="20577"/>
          <ac:spMkLst>
            <pc:docMk/>
            <pc:sldMk cId="520620485" sldId="273"/>
            <ac:spMk id="2" creationId="{0FBF3E65-D548-9141-8A98-579D2C067A4B}"/>
          </ac:spMkLst>
        </pc:spChg>
        <pc:spChg chg="mod">
          <ac:chgData name="venu kumar boddu" userId="60a5530b25a1f2e7" providerId="LiveId" clId="{FEF75C2F-87C1-4C62-A962-D1058B68EAB5}" dt="2024-08-24T03:13:57.726" v="511" actId="11"/>
          <ac:spMkLst>
            <pc:docMk/>
            <pc:sldMk cId="520620485" sldId="273"/>
            <ac:spMk id="3" creationId="{7D24079C-ADC8-1077-CC2B-F8339336B22D}"/>
          </ac:spMkLst>
        </pc:spChg>
        <pc:spChg chg="del mod">
          <ac:chgData name="venu kumar boddu" userId="60a5530b25a1f2e7" providerId="LiveId" clId="{FEF75C2F-87C1-4C62-A962-D1058B68EAB5}" dt="2024-08-24T02:07:21.859" v="27"/>
          <ac:spMkLst>
            <pc:docMk/>
            <pc:sldMk cId="520620485" sldId="273"/>
            <ac:spMk id="4" creationId="{53378155-5A1E-2E8D-C352-2FFB27EBA430}"/>
          </ac:spMkLst>
        </pc:spChg>
        <pc:graphicFrameChg chg="add mod">
          <ac:chgData name="venu kumar boddu" userId="60a5530b25a1f2e7" providerId="LiveId" clId="{FEF75C2F-87C1-4C62-A962-D1058B68EAB5}" dt="2024-08-24T02:07:21.859" v="27"/>
          <ac:graphicFrameMkLst>
            <pc:docMk/>
            <pc:sldMk cId="520620485" sldId="273"/>
            <ac:graphicFrameMk id="5" creationId="{EF8FA483-455B-21A1-852E-01D9BADB505C}"/>
          </ac:graphicFrameMkLst>
        </pc:graphicFrameChg>
        <pc:graphicFrameChg chg="add mod">
          <ac:chgData name="venu kumar boddu" userId="60a5530b25a1f2e7" providerId="LiveId" clId="{FEF75C2F-87C1-4C62-A962-D1058B68EAB5}" dt="2024-08-24T02:12:13.247" v="68"/>
          <ac:graphicFrameMkLst>
            <pc:docMk/>
            <pc:sldMk cId="520620485" sldId="273"/>
            <ac:graphicFrameMk id="6" creationId="{F96764D3-5390-5FB1-C186-FB1C2F21252D}"/>
          </ac:graphicFrameMkLst>
        </pc:graphicFrameChg>
      </pc:sldChg>
      <pc:sldChg chg="new del">
        <pc:chgData name="venu kumar boddu" userId="60a5530b25a1f2e7" providerId="LiveId" clId="{FEF75C2F-87C1-4C62-A962-D1058B68EAB5}" dt="2024-08-24T02:06:20.638" v="17" actId="680"/>
        <pc:sldMkLst>
          <pc:docMk/>
          <pc:sldMk cId="3647679642" sldId="273"/>
        </pc:sldMkLst>
      </pc:sldChg>
      <pc:sldChg chg="addSp delSp modSp add mod">
        <pc:chgData name="venu kumar boddu" userId="60a5530b25a1f2e7" providerId="LiveId" clId="{FEF75C2F-87C1-4C62-A962-D1058B68EAB5}" dt="2024-08-24T03:14:09.255" v="513" actId="5793"/>
        <pc:sldMkLst>
          <pc:docMk/>
          <pc:sldMk cId="2376608451" sldId="274"/>
        </pc:sldMkLst>
        <pc:spChg chg="mod">
          <ac:chgData name="venu kumar boddu" userId="60a5530b25a1f2e7" providerId="LiveId" clId="{FEF75C2F-87C1-4C62-A962-D1058B68EAB5}" dt="2024-08-24T02:19:06.128" v="137" actId="20577"/>
          <ac:spMkLst>
            <pc:docMk/>
            <pc:sldMk cId="2376608451" sldId="274"/>
            <ac:spMk id="2" creationId="{0FBF3E65-D548-9141-8A98-579D2C067A4B}"/>
          </ac:spMkLst>
        </pc:spChg>
        <pc:spChg chg="mod">
          <ac:chgData name="venu kumar boddu" userId="60a5530b25a1f2e7" providerId="LiveId" clId="{FEF75C2F-87C1-4C62-A962-D1058B68EAB5}" dt="2024-08-24T03:14:09.255" v="513" actId="5793"/>
          <ac:spMkLst>
            <pc:docMk/>
            <pc:sldMk cId="2376608451" sldId="274"/>
            <ac:spMk id="3" creationId="{7D24079C-ADC8-1077-CC2B-F8339336B22D}"/>
          </ac:spMkLst>
        </pc:spChg>
        <pc:spChg chg="add mod">
          <ac:chgData name="venu kumar boddu" userId="60a5530b25a1f2e7" providerId="LiveId" clId="{FEF75C2F-87C1-4C62-A962-D1058B68EAB5}" dt="2024-08-24T02:14:55.172" v="81" actId="478"/>
          <ac:spMkLst>
            <pc:docMk/>
            <pc:sldMk cId="2376608451" sldId="274"/>
            <ac:spMk id="6" creationId="{F1828617-B7E8-6BDD-616C-792452282035}"/>
          </ac:spMkLst>
        </pc:spChg>
        <pc:graphicFrameChg chg="del">
          <ac:chgData name="venu kumar boddu" userId="60a5530b25a1f2e7" providerId="LiveId" clId="{FEF75C2F-87C1-4C62-A962-D1058B68EAB5}" dt="2024-08-24T02:14:55.172" v="81" actId="478"/>
          <ac:graphicFrameMkLst>
            <pc:docMk/>
            <pc:sldMk cId="2376608451" sldId="274"/>
            <ac:graphicFrameMk id="5" creationId="{EF8FA483-455B-21A1-852E-01D9BADB505C}"/>
          </ac:graphicFrameMkLst>
        </pc:graphicFrameChg>
        <pc:graphicFrameChg chg="add mod">
          <ac:chgData name="venu kumar boddu" userId="60a5530b25a1f2e7" providerId="LiveId" clId="{FEF75C2F-87C1-4C62-A962-D1058B68EAB5}" dt="2024-08-24T02:15:04.430" v="84" actId="14100"/>
          <ac:graphicFrameMkLst>
            <pc:docMk/>
            <pc:sldMk cId="2376608451" sldId="274"/>
            <ac:graphicFrameMk id="7" creationId="{7E44F517-19C0-CD1A-8E4B-A3385FA8CCEA}"/>
          </ac:graphicFrameMkLst>
        </pc:graphicFrameChg>
      </pc:sldChg>
      <pc:sldChg chg="addSp delSp modSp add mod">
        <pc:chgData name="venu kumar boddu" userId="60a5530b25a1f2e7" providerId="LiveId" clId="{FEF75C2F-87C1-4C62-A962-D1058B68EAB5}" dt="2024-08-24T03:14:30.533" v="517" actId="115"/>
        <pc:sldMkLst>
          <pc:docMk/>
          <pc:sldMk cId="2542155034" sldId="275"/>
        </pc:sldMkLst>
        <pc:spChg chg="mod">
          <ac:chgData name="venu kumar boddu" userId="60a5530b25a1f2e7" providerId="LiveId" clId="{FEF75C2F-87C1-4C62-A962-D1058B68EAB5}" dt="2024-08-24T02:21:50.358" v="164" actId="20577"/>
          <ac:spMkLst>
            <pc:docMk/>
            <pc:sldMk cId="2542155034" sldId="275"/>
            <ac:spMk id="2" creationId="{0FBF3E65-D548-9141-8A98-579D2C067A4B}"/>
          </ac:spMkLst>
        </pc:spChg>
        <pc:spChg chg="mod">
          <ac:chgData name="venu kumar boddu" userId="60a5530b25a1f2e7" providerId="LiveId" clId="{FEF75C2F-87C1-4C62-A962-D1058B68EAB5}" dt="2024-08-24T03:14:30.533" v="517" actId="115"/>
          <ac:spMkLst>
            <pc:docMk/>
            <pc:sldMk cId="2542155034" sldId="275"/>
            <ac:spMk id="3" creationId="{7D24079C-ADC8-1077-CC2B-F8339336B22D}"/>
          </ac:spMkLst>
        </pc:spChg>
        <pc:spChg chg="del">
          <ac:chgData name="venu kumar boddu" userId="60a5530b25a1f2e7" providerId="LiveId" clId="{FEF75C2F-87C1-4C62-A962-D1058B68EAB5}" dt="2024-08-24T02:20:50.609" v="142"/>
          <ac:spMkLst>
            <pc:docMk/>
            <pc:sldMk cId="2542155034" sldId="275"/>
            <ac:spMk id="6" creationId="{F1828617-B7E8-6BDD-616C-792452282035}"/>
          </ac:spMkLst>
        </pc:spChg>
        <pc:graphicFrameChg chg="add mod">
          <ac:chgData name="venu kumar boddu" userId="60a5530b25a1f2e7" providerId="LiveId" clId="{FEF75C2F-87C1-4C62-A962-D1058B68EAB5}" dt="2024-08-24T02:20:50.609" v="142"/>
          <ac:graphicFrameMkLst>
            <pc:docMk/>
            <pc:sldMk cId="2542155034" sldId="275"/>
            <ac:graphicFrameMk id="4" creationId="{ABE98DC4-D36F-10B7-D4C9-D1A3A1955DA3}"/>
          </ac:graphicFrameMkLst>
        </pc:graphicFrameChg>
        <pc:graphicFrameChg chg="del">
          <ac:chgData name="venu kumar boddu" userId="60a5530b25a1f2e7" providerId="LiveId" clId="{FEF75C2F-87C1-4C62-A962-D1058B68EAB5}" dt="2024-08-24T02:20:48.105" v="141" actId="478"/>
          <ac:graphicFrameMkLst>
            <pc:docMk/>
            <pc:sldMk cId="2542155034" sldId="275"/>
            <ac:graphicFrameMk id="7" creationId="{7E44F517-19C0-CD1A-8E4B-A3385FA8CCEA}"/>
          </ac:graphicFrameMkLst>
        </pc:graphicFrameChg>
      </pc:sldChg>
      <pc:sldChg chg="addSp delSp modSp add mod">
        <pc:chgData name="venu kumar boddu" userId="60a5530b25a1f2e7" providerId="LiveId" clId="{FEF75C2F-87C1-4C62-A962-D1058B68EAB5}" dt="2024-08-24T03:14:44.169" v="521" actId="115"/>
        <pc:sldMkLst>
          <pc:docMk/>
          <pc:sldMk cId="2840337997" sldId="276"/>
        </pc:sldMkLst>
        <pc:spChg chg="mod">
          <ac:chgData name="venu kumar boddu" userId="60a5530b25a1f2e7" providerId="LiveId" clId="{FEF75C2F-87C1-4C62-A962-D1058B68EAB5}" dt="2024-08-24T02:28:48.222" v="202" actId="108"/>
          <ac:spMkLst>
            <pc:docMk/>
            <pc:sldMk cId="2840337997" sldId="276"/>
            <ac:spMk id="2" creationId="{0FBF3E65-D548-9141-8A98-579D2C067A4B}"/>
          </ac:spMkLst>
        </pc:spChg>
        <pc:spChg chg="mod">
          <ac:chgData name="venu kumar boddu" userId="60a5530b25a1f2e7" providerId="LiveId" clId="{FEF75C2F-87C1-4C62-A962-D1058B68EAB5}" dt="2024-08-24T03:14:44.169" v="521" actId="115"/>
          <ac:spMkLst>
            <pc:docMk/>
            <pc:sldMk cId="2840337997" sldId="276"/>
            <ac:spMk id="3" creationId="{7D24079C-ADC8-1077-CC2B-F8339336B22D}"/>
          </ac:spMkLst>
        </pc:spChg>
        <pc:spChg chg="add mod">
          <ac:chgData name="venu kumar boddu" userId="60a5530b25a1f2e7" providerId="LiveId" clId="{FEF75C2F-87C1-4C62-A962-D1058B68EAB5}" dt="2024-08-24T02:26:47.124" v="183" actId="478"/>
          <ac:spMkLst>
            <pc:docMk/>
            <pc:sldMk cId="2840337997" sldId="276"/>
            <ac:spMk id="6" creationId="{99FC5FC4-FE04-7A73-6834-430992BA95D4}"/>
          </ac:spMkLst>
        </pc:spChg>
        <pc:graphicFrameChg chg="del">
          <ac:chgData name="venu kumar boddu" userId="60a5530b25a1f2e7" providerId="LiveId" clId="{FEF75C2F-87C1-4C62-A962-D1058B68EAB5}" dt="2024-08-24T02:26:47.124" v="183" actId="478"/>
          <ac:graphicFrameMkLst>
            <pc:docMk/>
            <pc:sldMk cId="2840337997" sldId="276"/>
            <ac:graphicFrameMk id="4" creationId="{ABE98DC4-D36F-10B7-D4C9-D1A3A1955DA3}"/>
          </ac:graphicFrameMkLst>
        </pc:graphicFrameChg>
        <pc:graphicFrameChg chg="add mod">
          <ac:chgData name="venu kumar boddu" userId="60a5530b25a1f2e7" providerId="LiveId" clId="{FEF75C2F-87C1-4C62-A962-D1058B68EAB5}" dt="2024-08-24T02:26:54.050" v="186" actId="14100"/>
          <ac:graphicFrameMkLst>
            <pc:docMk/>
            <pc:sldMk cId="2840337997" sldId="276"/>
            <ac:graphicFrameMk id="7" creationId="{64CBDEBD-0EA1-7B96-C4A1-1F863374E04A}"/>
          </ac:graphicFrameMkLst>
        </pc:graphicFrameChg>
      </pc:sldChg>
      <pc:sldChg chg="addSp delSp modSp add mod">
        <pc:chgData name="venu kumar boddu" userId="60a5530b25a1f2e7" providerId="LiveId" clId="{FEF75C2F-87C1-4C62-A962-D1058B68EAB5}" dt="2024-08-24T03:15:02.555" v="527" actId="113"/>
        <pc:sldMkLst>
          <pc:docMk/>
          <pc:sldMk cId="914227326" sldId="277"/>
        </pc:sldMkLst>
        <pc:spChg chg="mod">
          <ac:chgData name="venu kumar boddu" userId="60a5530b25a1f2e7" providerId="LiveId" clId="{FEF75C2F-87C1-4C62-A962-D1058B68EAB5}" dt="2024-08-24T02:34:37.716" v="256" actId="207"/>
          <ac:spMkLst>
            <pc:docMk/>
            <pc:sldMk cId="914227326" sldId="277"/>
            <ac:spMk id="2" creationId="{0FBF3E65-D548-9141-8A98-579D2C067A4B}"/>
          </ac:spMkLst>
        </pc:spChg>
        <pc:spChg chg="mod">
          <ac:chgData name="venu kumar boddu" userId="60a5530b25a1f2e7" providerId="LiveId" clId="{FEF75C2F-87C1-4C62-A962-D1058B68EAB5}" dt="2024-08-24T03:15:02.555" v="527" actId="113"/>
          <ac:spMkLst>
            <pc:docMk/>
            <pc:sldMk cId="914227326" sldId="277"/>
            <ac:spMk id="3" creationId="{7D24079C-ADC8-1077-CC2B-F8339336B22D}"/>
          </ac:spMkLst>
        </pc:spChg>
        <pc:graphicFrameChg chg="add mod">
          <ac:chgData name="venu kumar boddu" userId="60a5530b25a1f2e7" providerId="LiveId" clId="{FEF75C2F-87C1-4C62-A962-D1058B68EAB5}" dt="2024-08-24T02:32:27.245" v="233" actId="1076"/>
          <ac:graphicFrameMkLst>
            <pc:docMk/>
            <pc:sldMk cId="914227326" sldId="277"/>
            <ac:graphicFrameMk id="5" creationId="{D8D26A35-8186-2961-D71D-11471D9B0BCA}"/>
          </ac:graphicFrameMkLst>
        </pc:graphicFrameChg>
        <pc:graphicFrameChg chg="del">
          <ac:chgData name="venu kumar boddu" userId="60a5530b25a1f2e7" providerId="LiveId" clId="{FEF75C2F-87C1-4C62-A962-D1058B68EAB5}" dt="2024-08-24T02:32:17.307" v="229" actId="478"/>
          <ac:graphicFrameMkLst>
            <pc:docMk/>
            <pc:sldMk cId="914227326" sldId="277"/>
            <ac:graphicFrameMk id="7" creationId="{64CBDEBD-0EA1-7B96-C4A1-1F863374E04A}"/>
          </ac:graphicFrameMkLst>
        </pc:graphicFrameChg>
      </pc:sldChg>
      <pc:sldChg chg="addSp delSp modSp add mod">
        <pc:chgData name="venu kumar boddu" userId="60a5530b25a1f2e7" providerId="LiveId" clId="{FEF75C2F-87C1-4C62-A962-D1058B68EAB5}" dt="2024-08-24T03:16:15.736" v="534"/>
        <pc:sldMkLst>
          <pc:docMk/>
          <pc:sldMk cId="843352680" sldId="278"/>
        </pc:sldMkLst>
        <pc:spChg chg="mod">
          <ac:chgData name="venu kumar boddu" userId="60a5530b25a1f2e7" providerId="LiveId" clId="{FEF75C2F-87C1-4C62-A962-D1058B68EAB5}" dt="2024-08-24T03:16:15.736" v="534"/>
          <ac:spMkLst>
            <pc:docMk/>
            <pc:sldMk cId="843352680" sldId="278"/>
            <ac:spMk id="2" creationId="{0FBF3E65-D548-9141-8A98-579D2C067A4B}"/>
          </ac:spMkLst>
        </pc:spChg>
        <pc:spChg chg="mod">
          <ac:chgData name="venu kumar boddu" userId="60a5530b25a1f2e7" providerId="LiveId" clId="{FEF75C2F-87C1-4C62-A962-D1058B68EAB5}" dt="2024-08-24T03:15:23.171" v="533" actId="113"/>
          <ac:spMkLst>
            <pc:docMk/>
            <pc:sldMk cId="843352680" sldId="278"/>
            <ac:spMk id="3" creationId="{7D24079C-ADC8-1077-CC2B-F8339336B22D}"/>
          </ac:spMkLst>
        </pc:spChg>
        <pc:graphicFrameChg chg="del">
          <ac:chgData name="venu kumar boddu" userId="60a5530b25a1f2e7" providerId="LiveId" clId="{FEF75C2F-87C1-4C62-A962-D1058B68EAB5}" dt="2024-08-24T02:36:57.145" v="266" actId="478"/>
          <ac:graphicFrameMkLst>
            <pc:docMk/>
            <pc:sldMk cId="843352680" sldId="278"/>
            <ac:graphicFrameMk id="5" creationId="{D8D26A35-8186-2961-D71D-11471D9B0BCA}"/>
          </ac:graphicFrameMkLst>
        </pc:graphicFrameChg>
        <pc:graphicFrameChg chg="add mod">
          <ac:chgData name="venu kumar boddu" userId="60a5530b25a1f2e7" providerId="LiveId" clId="{FEF75C2F-87C1-4C62-A962-D1058B68EAB5}" dt="2024-08-24T02:36:58.388" v="267"/>
          <ac:graphicFrameMkLst>
            <pc:docMk/>
            <pc:sldMk cId="843352680" sldId="278"/>
            <ac:graphicFrameMk id="7" creationId="{43FA8270-657F-1DE1-D23E-0453346DF2EE}"/>
          </ac:graphicFrameMkLst>
        </pc:graphicFrameChg>
      </pc:sldChg>
      <pc:sldChg chg="addSp delSp modSp new del mod">
        <pc:chgData name="venu kumar boddu" userId="60a5530b25a1f2e7" providerId="LiveId" clId="{FEF75C2F-87C1-4C62-A962-D1058B68EAB5}" dt="2024-08-24T03:05:20.670" v="446" actId="2696"/>
        <pc:sldMkLst>
          <pc:docMk/>
          <pc:sldMk cId="3399681421" sldId="279"/>
        </pc:sldMkLst>
        <pc:spChg chg="mod">
          <ac:chgData name="venu kumar boddu" userId="60a5530b25a1f2e7" providerId="LiveId" clId="{FEF75C2F-87C1-4C62-A962-D1058B68EAB5}" dt="2024-08-24T03:03:39.893" v="430"/>
          <ac:spMkLst>
            <pc:docMk/>
            <pc:sldMk cId="3399681421" sldId="279"/>
            <ac:spMk id="2" creationId="{B3B10754-C8D3-B170-F264-391DCD6053A3}"/>
          </ac:spMkLst>
        </pc:spChg>
        <pc:spChg chg="add del mod">
          <ac:chgData name="venu kumar boddu" userId="60a5530b25a1f2e7" providerId="LiveId" clId="{FEF75C2F-87C1-4C62-A962-D1058B68EAB5}" dt="2024-08-24T03:04:22.139" v="435" actId="478"/>
          <ac:spMkLst>
            <pc:docMk/>
            <pc:sldMk cId="3399681421" sldId="279"/>
            <ac:spMk id="4" creationId="{8C6DA5CD-4BCB-FB09-B910-92D8BE3FF43F}"/>
          </ac:spMkLst>
        </pc:spChg>
        <pc:spChg chg="add mod">
          <ac:chgData name="venu kumar boddu" userId="60a5530b25a1f2e7" providerId="LiveId" clId="{FEF75C2F-87C1-4C62-A962-D1058B68EAB5}" dt="2024-08-24T03:04:34.536" v="438" actId="1076"/>
          <ac:spMkLst>
            <pc:docMk/>
            <pc:sldMk cId="3399681421" sldId="279"/>
            <ac:spMk id="6" creationId="{6E1DAC40-9677-ABE3-BB6E-7C8847CACF1F}"/>
          </ac:spMkLst>
        </pc:spChg>
        <pc:graphicFrameChg chg="add mod modGraphic">
          <ac:chgData name="venu kumar boddu" userId="60a5530b25a1f2e7" providerId="LiveId" clId="{FEF75C2F-87C1-4C62-A962-D1058B68EAB5}" dt="2024-08-24T03:05:01.049" v="442" actId="1076"/>
          <ac:graphicFrameMkLst>
            <pc:docMk/>
            <pc:sldMk cId="3399681421" sldId="279"/>
            <ac:graphicFrameMk id="7" creationId="{99062D7D-7A34-D5EF-A486-702DA55C17E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%20FIles\Desk%20Top\Mini%20Capstone%20Projec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%20FIles\Desk%20Top\Mini%20Capstone%20Projec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%20FIles\Desk%20Top\Mini%20Capstone%20Projec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%20FIles\Desk%20Top\Mini%20Capstone%20Projec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%20FIles\Desk%20Top\Mini%20Capstone%20Projec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%20FIles\Desk%20Top\Mini%20Capstone%20Projec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[Mini Capstone Project.csv]Sheet2!PivotTable1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Monthly Rental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cat>
            <c:multiLvlStrRef>
              <c:f>Sheet2!$A$4:$B$8</c:f>
              <c:multiLvlStrCache>
                <c:ptCount val="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2</c:v>
                  </c:pt>
                </c:lvl>
                <c:lvl>
                  <c:pt idx="0">
                    <c:v>2005</c:v>
                  </c:pt>
                  <c:pt idx="4">
                    <c:v>2006</c:v>
                  </c:pt>
                </c:lvl>
              </c:multiLvlStrCache>
            </c:multiLvlStrRef>
          </c:cat>
          <c:val>
            <c:numRef>
              <c:f>Sheet2!$C$4:$C$8</c:f>
              <c:numCache>
                <c:formatCode>General</c:formatCode>
                <c:ptCount val="5"/>
                <c:pt idx="0">
                  <c:v>1156</c:v>
                </c:pt>
                <c:pt idx="1">
                  <c:v>2311</c:v>
                </c:pt>
                <c:pt idx="2">
                  <c:v>6709</c:v>
                </c:pt>
                <c:pt idx="3">
                  <c:v>5686</c:v>
                </c:pt>
                <c:pt idx="4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34-4FF1-8FB7-B5E0E83706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08343232"/>
        <c:axId val="808330272"/>
      </c:barChart>
      <c:catAx>
        <c:axId val="80834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330272"/>
        <c:crosses val="autoZero"/>
        <c:auto val="1"/>
        <c:lblAlgn val="ctr"/>
        <c:lblOffset val="100"/>
        <c:noMultiLvlLbl val="0"/>
      </c:catAx>
      <c:valAx>
        <c:axId val="80833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3432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[Mini Capstone Project.csv]Sheet4!PivotTable3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Peak Rental Hours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5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Sheet4!$A$4:$A$27</c:f>
              <c:strCache>
                <c:ptCount val="24"/>
                <c:pt idx="0">
                  <c:v>12:00 AM</c:v>
                </c:pt>
                <c:pt idx="1">
                  <c:v>01:00 AM</c:v>
                </c:pt>
                <c:pt idx="2">
                  <c:v>02:00 AM</c:v>
                </c:pt>
                <c:pt idx="3">
                  <c:v>03:00 AM</c:v>
                </c:pt>
                <c:pt idx="4">
                  <c:v>04:00 AM</c:v>
                </c:pt>
                <c:pt idx="5">
                  <c:v>05:00 AM</c:v>
                </c:pt>
                <c:pt idx="6">
                  <c:v>06:00 AM</c:v>
                </c:pt>
                <c:pt idx="7">
                  <c:v>07:00 AM</c:v>
                </c:pt>
                <c:pt idx="8">
                  <c:v>08:00 AM</c:v>
                </c:pt>
                <c:pt idx="9">
                  <c:v>09:00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12:00 PM</c:v>
                </c:pt>
                <c:pt idx="13">
                  <c:v>01:00 PM</c:v>
                </c:pt>
                <c:pt idx="14">
                  <c:v>02:00 PM</c:v>
                </c:pt>
                <c:pt idx="15">
                  <c:v>03:00 PM</c:v>
                </c:pt>
                <c:pt idx="16">
                  <c:v>04:00 PM</c:v>
                </c:pt>
                <c:pt idx="17">
                  <c:v>05:00 PM</c:v>
                </c:pt>
                <c:pt idx="18">
                  <c:v>06:00 PM</c:v>
                </c:pt>
                <c:pt idx="19">
                  <c:v>07:00 PM</c:v>
                </c:pt>
                <c:pt idx="20">
                  <c:v>08:00 PM</c:v>
                </c:pt>
                <c:pt idx="21">
                  <c:v>09:00 PM</c:v>
                </c:pt>
                <c:pt idx="22">
                  <c:v>10:00 PM</c:v>
                </c:pt>
                <c:pt idx="23">
                  <c:v>11:00 PM</c:v>
                </c:pt>
              </c:strCache>
            </c:strRef>
          </c:cat>
          <c:val>
            <c:numRef>
              <c:f>Sheet4!$B$4:$B$27</c:f>
              <c:numCache>
                <c:formatCode>General</c:formatCode>
                <c:ptCount val="24"/>
                <c:pt idx="0">
                  <c:v>694</c:v>
                </c:pt>
                <c:pt idx="1">
                  <c:v>649</c:v>
                </c:pt>
                <c:pt idx="2">
                  <c:v>630</c:v>
                </c:pt>
                <c:pt idx="3">
                  <c:v>684</c:v>
                </c:pt>
                <c:pt idx="4">
                  <c:v>681</c:v>
                </c:pt>
                <c:pt idx="5">
                  <c:v>648</c:v>
                </c:pt>
                <c:pt idx="6">
                  <c:v>647</c:v>
                </c:pt>
                <c:pt idx="7">
                  <c:v>667</c:v>
                </c:pt>
                <c:pt idx="8">
                  <c:v>696</c:v>
                </c:pt>
                <c:pt idx="9">
                  <c:v>652</c:v>
                </c:pt>
                <c:pt idx="10">
                  <c:v>673</c:v>
                </c:pt>
                <c:pt idx="11">
                  <c:v>663</c:v>
                </c:pt>
                <c:pt idx="12">
                  <c:v>632</c:v>
                </c:pt>
                <c:pt idx="13">
                  <c:v>645</c:v>
                </c:pt>
                <c:pt idx="14">
                  <c:v>653</c:v>
                </c:pt>
                <c:pt idx="15">
                  <c:v>887</c:v>
                </c:pt>
                <c:pt idx="16">
                  <c:v>664</c:v>
                </c:pt>
                <c:pt idx="17">
                  <c:v>634</c:v>
                </c:pt>
                <c:pt idx="18">
                  <c:v>688</c:v>
                </c:pt>
                <c:pt idx="19">
                  <c:v>676</c:v>
                </c:pt>
                <c:pt idx="20">
                  <c:v>658</c:v>
                </c:pt>
                <c:pt idx="21">
                  <c:v>671</c:v>
                </c:pt>
                <c:pt idx="22">
                  <c:v>610</c:v>
                </c:pt>
                <c:pt idx="23">
                  <c:v>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E5-44B3-BD3C-B4F81FE2C9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89116800"/>
        <c:axId val="889094240"/>
      </c:barChart>
      <c:catAx>
        <c:axId val="88911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094240"/>
        <c:crosses val="autoZero"/>
        <c:auto val="1"/>
        <c:lblAlgn val="ctr"/>
        <c:lblOffset val="100"/>
        <c:noMultiLvlLbl val="0"/>
      </c:catAx>
      <c:valAx>
        <c:axId val="88909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11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[Mini Capstone Project.csv]Sheet5!PivotTable4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Rented Films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5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Sheet5!$A$4:$A$13</c:f>
              <c:strCache>
                <c:ptCount val="10"/>
                <c:pt idx="0">
                  <c:v>BUCKET BROTHERHOOD</c:v>
                </c:pt>
                <c:pt idx="1">
                  <c:v>FORWARD TEMPLE</c:v>
                </c:pt>
                <c:pt idx="2">
                  <c:v>GRIT CLOCKWORK</c:v>
                </c:pt>
                <c:pt idx="3">
                  <c:v>HOBBIT ALIEN</c:v>
                </c:pt>
                <c:pt idx="4">
                  <c:v>JUGGLER HARDLY</c:v>
                </c:pt>
                <c:pt idx="5">
                  <c:v>RIDGEMONT SUBMARINE</c:v>
                </c:pt>
                <c:pt idx="6">
                  <c:v>ROBBERS JOON</c:v>
                </c:pt>
                <c:pt idx="7">
                  <c:v>ROCKETEER MOTHER</c:v>
                </c:pt>
                <c:pt idx="8">
                  <c:v>SCALAWAG DUCK</c:v>
                </c:pt>
                <c:pt idx="9">
                  <c:v>ZORRO ARK</c:v>
                </c:pt>
              </c:strCache>
            </c:strRef>
          </c:cat>
          <c:val>
            <c:numRef>
              <c:f>Sheet5!$B$4:$B$13</c:f>
              <c:numCache>
                <c:formatCode>General</c:formatCode>
                <c:ptCount val="10"/>
                <c:pt idx="0">
                  <c:v>34</c:v>
                </c:pt>
                <c:pt idx="1">
                  <c:v>32</c:v>
                </c:pt>
                <c:pt idx="2">
                  <c:v>32</c:v>
                </c:pt>
                <c:pt idx="3">
                  <c:v>31</c:v>
                </c:pt>
                <c:pt idx="4">
                  <c:v>32</c:v>
                </c:pt>
                <c:pt idx="5">
                  <c:v>32</c:v>
                </c:pt>
                <c:pt idx="6">
                  <c:v>31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2B-485B-8770-B310062763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00040368"/>
        <c:axId val="900068688"/>
      </c:barChart>
      <c:catAx>
        <c:axId val="90004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068688"/>
        <c:crosses val="autoZero"/>
        <c:auto val="1"/>
        <c:lblAlgn val="ctr"/>
        <c:lblOffset val="100"/>
        <c:noMultiLvlLbl val="0"/>
      </c:catAx>
      <c:valAx>
        <c:axId val="90006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Rented_films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04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[Mini Capstone Project.csv]Sheet7!PivotTable6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Maximum Rentals By Categories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5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Sheet7!$A$4:$A$19</c:f>
              <c:strCache>
                <c:ptCount val="16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Sheet7!$B$4:$B$19</c:f>
              <c:numCache>
                <c:formatCode>General</c:formatCode>
                <c:ptCount val="16"/>
                <c:pt idx="0">
                  <c:v>1112</c:v>
                </c:pt>
                <c:pt idx="1">
                  <c:v>1166</c:v>
                </c:pt>
                <c:pt idx="2">
                  <c:v>945</c:v>
                </c:pt>
                <c:pt idx="3">
                  <c:v>939</c:v>
                </c:pt>
                <c:pt idx="4">
                  <c:v>941</c:v>
                </c:pt>
                <c:pt idx="5">
                  <c:v>1050</c:v>
                </c:pt>
                <c:pt idx="6">
                  <c:v>1060</c:v>
                </c:pt>
                <c:pt idx="7">
                  <c:v>1096</c:v>
                </c:pt>
                <c:pt idx="8">
                  <c:v>1033</c:v>
                </c:pt>
                <c:pt idx="9">
                  <c:v>969</c:v>
                </c:pt>
                <c:pt idx="10">
                  <c:v>846</c:v>
                </c:pt>
                <c:pt idx="11">
                  <c:v>830</c:v>
                </c:pt>
                <c:pt idx="12">
                  <c:v>940</c:v>
                </c:pt>
                <c:pt idx="13">
                  <c:v>1101</c:v>
                </c:pt>
                <c:pt idx="14">
                  <c:v>1179</c:v>
                </c:pt>
                <c:pt idx="15">
                  <c:v>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E2-43BC-B2C0-26385AFECD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00065808"/>
        <c:axId val="900058128"/>
      </c:barChart>
      <c:catAx>
        <c:axId val="900065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058128"/>
        <c:crosses val="autoZero"/>
        <c:auto val="1"/>
        <c:lblAlgn val="ctr"/>
        <c:lblOffset val="100"/>
        <c:noMultiLvlLbl val="0"/>
      </c:catAx>
      <c:valAx>
        <c:axId val="90005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06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[Mini Capstone Project.csv]Sheet8!PivotTable7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Rental Revenue By 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5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Sheet8!$A$4:$A$5</c:f>
              <c:strCache>
                <c:ptCount val="2"/>
                <c:pt idx="0">
                  <c:v>1</c:v>
                </c:pt>
                <c:pt idx="1">
                  <c:v>2</c:v>
                </c:pt>
              </c:strCache>
            </c:strRef>
          </c:cat>
          <c:val>
            <c:numRef>
              <c:f>Sheet8!$B$4:$B$5</c:f>
              <c:numCache>
                <c:formatCode>General</c:formatCode>
                <c:ptCount val="2"/>
                <c:pt idx="0">
                  <c:v>6727.3</c:v>
                </c:pt>
                <c:pt idx="1">
                  <c:v>6789.89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18-46AB-8CEF-CD9884E71AB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00062928"/>
        <c:axId val="900045168"/>
      </c:barChart>
      <c:catAx>
        <c:axId val="900062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store_id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045168"/>
        <c:crosses val="autoZero"/>
        <c:auto val="1"/>
        <c:lblAlgn val="ctr"/>
        <c:lblOffset val="100"/>
        <c:noMultiLvlLbl val="0"/>
      </c:catAx>
      <c:valAx>
        <c:axId val="90004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Rental_revenue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06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[Mini Capstone Project.csv]Sheet9!PivotTable8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Store_revenue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5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5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Sheet9!$A$4:$A$5</c:f>
              <c:strCache>
                <c:ptCount val="2"/>
                <c:pt idx="0">
                  <c:v>Jon Stephens</c:v>
                </c:pt>
                <c:pt idx="1">
                  <c:v>Mike Hillyer</c:v>
                </c:pt>
              </c:strCache>
            </c:strRef>
          </c:cat>
          <c:val>
            <c:numRef>
              <c:f>Sheet9!$B$4:$B$5</c:f>
              <c:numCache>
                <c:formatCode>General</c:formatCode>
                <c:ptCount val="2"/>
                <c:pt idx="0">
                  <c:v>8004</c:v>
                </c:pt>
                <c:pt idx="1">
                  <c:v>8040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49-4098-BFEA-9AEFC34281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89113440"/>
        <c:axId val="889118720"/>
      </c:barChart>
      <c:catAx>
        <c:axId val="889113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Staff_Name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118720"/>
        <c:crosses val="autoZero"/>
        <c:auto val="1"/>
        <c:lblAlgn val="ctr"/>
        <c:lblOffset val="100"/>
        <c:noMultiLvlLbl val="0"/>
      </c:catAx>
      <c:valAx>
        <c:axId val="88911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11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1F69-6409-21B3-833C-BDF5B82A6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E8969-16DA-93E0-3352-3680186DC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8A3F7-CE97-E442-D180-202F7916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DC6E-2246-4C0D-917E-DCA18BC04DE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3F1E-4B5A-C493-A04F-474331C7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7FB6A-C95B-D167-FCB4-AD2EE67F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D9E5-5E54-4873-B70F-4DD06DAF2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11E3-9449-8C97-ADE5-033D1752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2BA9-F075-6A8D-87BE-344A1F07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9D89-46F4-2CDA-A26A-414128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DC6E-2246-4C0D-917E-DCA18BC04DE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7F558-51D4-904F-EC17-71C466F6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718A-845A-91E4-B8EF-5811B86B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D9E5-5E54-4873-B70F-4DD06DAF2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6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ED250-8BD2-4ED3-3168-D84D95FAF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D199D-2BC9-9DD3-7437-7A6311C80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494A-A081-705F-EA2E-C268F0FA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DC6E-2246-4C0D-917E-DCA18BC04DE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5B17-F625-D5A2-6CD3-0C015C0A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D66E-8B28-F368-D78C-F83981B5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D9E5-5E54-4873-B70F-4DD06DAF2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3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9B3E-B6EA-F7B0-2176-30AE4255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7147-45CF-CDB0-D00A-DBD734B6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4752-3362-E4D0-2860-8A279984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DC6E-2246-4C0D-917E-DCA18BC04DE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216BA-3AE2-B648-BEF2-6E432281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1E20-2AB2-CB31-46D5-57A3D129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D9E5-5E54-4873-B70F-4DD06DAF2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5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B6AB-A526-421F-8EA5-B8627C34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87AEC-ADE8-7270-94B3-4E8357306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C2C84-EF14-A551-A881-B159F7A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DC6E-2246-4C0D-917E-DCA18BC04DE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69CBB-2E95-2D69-A4C2-BEBF84CF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A433D-6776-65D7-DEF4-2DEB5B3B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D9E5-5E54-4873-B70F-4DD06DAF2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1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DE23-5295-20E3-20C0-831B76C2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1D05-F50A-370F-5F28-27F058BBC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B15EA-6C8D-D9F3-5BE4-D54EF32BC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897D4-D492-C81E-4BA0-BE7BC66C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DC6E-2246-4C0D-917E-DCA18BC04DE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77FFC-DAA1-49F9-7615-4746278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ECD-F417-977E-9886-4C4BF839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D9E5-5E54-4873-B70F-4DD06DAF2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1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5437-176D-7248-872D-31F41808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8B84-A5D1-F63B-DF82-5128400C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2CA1B-F8DD-42BD-3B96-6F632998B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088C2-9056-F0B2-0249-1E4D5F624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E74AB-BA8A-C160-3C45-1A96B26E4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03B56-52CB-94F1-6C29-7E87D3FE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DC6E-2246-4C0D-917E-DCA18BC04DE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82095-261A-980A-CC0B-DA9622EF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688E9-7AD9-E22D-9281-C40A78CD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D9E5-5E54-4873-B70F-4DD06DAF2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2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EFEE-AB85-1B23-F828-B69B6592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F5EC8-4B01-A850-308D-4F09B4E0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DC6E-2246-4C0D-917E-DCA18BC04DE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64700-EEEF-E67A-0E88-32959FA1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137B9-9BDF-50DC-5654-2856DC88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D9E5-5E54-4873-B70F-4DD06DAF2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9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05BDC-A148-BD9A-F78B-46BD08EB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DC6E-2246-4C0D-917E-DCA18BC04DE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B6739-BAA0-141D-6452-41568B7D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D91BA-A099-E9F2-0825-C4B98E18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D9E5-5E54-4873-B70F-4DD06DAF2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4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93C5-61DD-8DC9-1036-AACD0F44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56ED-C376-0FBF-9242-9A2FEF27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86501-470A-E575-FA19-7CA69338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26633-B236-02CA-DBCC-36708F72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DC6E-2246-4C0D-917E-DCA18BC04DE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E14-C6FA-5918-EDE8-A1D14FD0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D64F2-0F82-917B-5CCF-839661F8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D9E5-5E54-4873-B70F-4DD06DAF2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7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965F-FF3B-9DB1-F171-94FD2F3A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AA4C6-4705-91E7-11C3-E1BBA111B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D4CEF-1192-E6DF-8E87-B7BFA099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3ADD1-5425-F1A7-890A-F5A3071F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DC6E-2246-4C0D-917E-DCA18BC04DE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B5A6-0D59-D2C3-A7E6-9DA7BAEC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4D9F3-267C-8DD9-85CF-BBE7608A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D9E5-5E54-4873-B70F-4DD06DAF2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0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B4365-2787-1D2A-C87B-198191DD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2378-E03D-D922-EC45-5D7625DAE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25AE-4691-CD53-AB4A-712A26156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DC6E-2246-4C0D-917E-DCA18BC04DE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52AB-F551-E94C-C36A-FF9EA1B8F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A874-BD5A-88F8-FEFE-3298751AC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D9E5-5E54-4873-B70F-4DD06DAF2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11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A42E-7A66-DBFF-E331-6818C3BF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122363"/>
            <a:ext cx="6591300" cy="1290637"/>
          </a:xfrm>
        </p:spPr>
        <p:txBody>
          <a:bodyPr>
            <a:normAutofit fontScale="90000"/>
          </a:bodyPr>
          <a:lstStyle/>
          <a:p>
            <a:pPr algn="r"/>
            <a:r>
              <a:rPr lang="en-IN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Mini Capstone Project</a:t>
            </a:r>
            <a:br>
              <a:rPr lang="en-IN" b="1" i="0" dirty="0">
                <a:solidFill>
                  <a:srgbClr val="082343"/>
                </a:solidFill>
                <a:effectLst/>
                <a:highlight>
                  <a:srgbClr val="FFFFFF"/>
                </a:highlight>
                <a:latin typeface="SofiaPro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D3EA1-B29E-445A-4B20-BCF97DACC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9000"/>
            <a:ext cx="9144000" cy="3098800"/>
          </a:xfrm>
        </p:spPr>
        <p:txBody>
          <a:bodyPr>
            <a:normAutofit fontScale="40000" lnSpcReduction="20000"/>
          </a:bodyPr>
          <a:lstStyle/>
          <a:p>
            <a:r>
              <a:rPr lang="en-US" sz="5800" b="1" i="0" u="sng" dirty="0">
                <a:solidFill>
                  <a:srgbClr val="00B0F0"/>
                </a:solidFill>
                <a:effectLst/>
                <a:highlight>
                  <a:srgbClr val="FFFFFF"/>
                </a:highlight>
              </a:rPr>
              <a:t>Mini Capstone Project: </a:t>
            </a:r>
          </a:p>
          <a:p>
            <a:r>
              <a:rPr lang="en-US" sz="58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</a:rPr>
              <a:t>Project Question: Analysis of Rental Patterns and Film Popularity in MavenMovies Database</a:t>
            </a:r>
          </a:p>
          <a:p>
            <a:r>
              <a:rPr lang="en-US" sz="5800" b="1" u="sng" dirty="0">
                <a:solidFill>
                  <a:srgbClr val="00B0F0"/>
                </a:solidFill>
                <a:highlight>
                  <a:srgbClr val="FFFFFF"/>
                </a:highlight>
              </a:rPr>
              <a:t>Objective: </a:t>
            </a:r>
          </a:p>
          <a:p>
            <a:r>
              <a:rPr lang="en-US" sz="5800" b="1" dirty="0">
                <a:solidFill>
                  <a:srgbClr val="00B0F0"/>
                </a:solidFill>
                <a:highlight>
                  <a:srgbClr val="FFFFFF"/>
                </a:highlight>
              </a:rPr>
              <a:t>To analyze rental trends, identify popular films, and assess store performance using the MavenMovies Sakila database.</a:t>
            </a:r>
          </a:p>
          <a:p>
            <a:endParaRPr lang="en-US" b="1" dirty="0">
              <a:solidFill>
                <a:srgbClr val="002246"/>
              </a:solidFill>
              <a:highlight>
                <a:srgbClr val="FFFFFF"/>
              </a:highlight>
              <a:latin typeface="SofiaPro"/>
            </a:endParaRPr>
          </a:p>
          <a:p>
            <a:r>
              <a:rPr lang="en-US" b="1" dirty="0">
                <a:solidFill>
                  <a:srgbClr val="002246"/>
                </a:solidFill>
                <a:highlight>
                  <a:srgbClr val="FFFFFF"/>
                </a:highlight>
                <a:latin typeface="SofiaPro"/>
              </a:rPr>
              <a:t>					</a:t>
            </a:r>
            <a:r>
              <a:rPr lang="en-US" b="1" dirty="0">
                <a:solidFill>
                  <a:srgbClr val="002246"/>
                </a:solidFill>
                <a:highlight>
                  <a:srgbClr val="FFFFFF"/>
                </a:highlight>
              </a:rPr>
              <a:t>	</a:t>
            </a:r>
            <a:r>
              <a:rPr lang="en-US" sz="6400" b="1" dirty="0">
                <a:solidFill>
                  <a:srgbClr val="0070C0"/>
                </a:solidFill>
                <a:highlight>
                  <a:srgbClr val="FFFFFF"/>
                </a:highlight>
              </a:rPr>
              <a:t>By</a:t>
            </a:r>
          </a:p>
          <a:p>
            <a:r>
              <a:rPr lang="en-US" sz="6400" b="1" dirty="0">
                <a:solidFill>
                  <a:srgbClr val="0070C0"/>
                </a:solidFill>
                <a:highlight>
                  <a:srgbClr val="FFFFFF"/>
                </a:highlight>
              </a:rPr>
              <a:t>						VENU 	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97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6CD0-71D9-5A94-1E03-C6FD6F03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+mn-lt"/>
              </a:rPr>
              <a:t>2. Film Popularity: </a:t>
            </a:r>
            <a:br>
              <a:rPr lang="en-IN" sz="3600" b="1" dirty="0">
                <a:solidFill>
                  <a:srgbClr val="0070C0"/>
                </a:solidFill>
                <a:latin typeface="+mn-lt"/>
              </a:rPr>
            </a:br>
            <a:r>
              <a:rPr lang="en-IN" sz="3600" b="1" dirty="0">
                <a:solidFill>
                  <a:srgbClr val="0070C0"/>
                </a:solidFill>
                <a:latin typeface="+mn-lt"/>
              </a:rPr>
              <a:t>	b) </a:t>
            </a:r>
            <a:r>
              <a:rPr lang="en-US" sz="3600" b="1" dirty="0">
                <a:solidFill>
                  <a:srgbClr val="0070C0"/>
                </a:solidFill>
                <a:latin typeface="+mn-lt"/>
              </a:rPr>
              <a:t>Highest Number Of Rentals By Categories </a:t>
            </a:r>
            <a:endParaRPr lang="en-IN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1A4E-D125-6649-245A-1B6BDF5514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SELECT category.name AS category_name,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COUNT(rental.customer_id) AS total_rented FROM category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INNER JOIN film_category ON category.category_id = film_category.category_id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INNER JOIN inventory ON film_category.film_id = inventory.film_id</a:t>
            </a:r>
          </a:p>
          <a:p>
            <a:pPr marL="0" indent="0">
              <a:buNone/>
            </a:pP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869B43-BDF6-55DC-67B2-73C9E089E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45169"/>
              </p:ext>
            </p:extLst>
          </p:nvPr>
        </p:nvGraphicFramePr>
        <p:xfrm>
          <a:off x="7126015" y="2349063"/>
          <a:ext cx="3736426" cy="3827890"/>
        </p:xfrm>
        <a:graphic>
          <a:graphicData uri="http://schemas.openxmlformats.org/drawingml/2006/table">
            <a:tbl>
              <a:tblPr/>
              <a:tblGrid>
                <a:gridCol w="1749741">
                  <a:extLst>
                    <a:ext uri="{9D8B030D-6E8A-4147-A177-3AD203B41FA5}">
                      <a16:colId xmlns:a16="http://schemas.microsoft.com/office/drawing/2014/main" val="334466623"/>
                    </a:ext>
                  </a:extLst>
                </a:gridCol>
                <a:gridCol w="1986685">
                  <a:extLst>
                    <a:ext uri="{9D8B030D-6E8A-4147-A177-3AD203B41FA5}">
                      <a16:colId xmlns:a16="http://schemas.microsoft.com/office/drawing/2014/main" val="3794570790"/>
                    </a:ext>
                  </a:extLst>
                </a:gridCol>
              </a:tblGrid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total_rented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569124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05986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273993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39193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420316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873260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7374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927791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39550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859341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382191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069640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862775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33391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349054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557111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120118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EDA011-9AC4-C6A2-783F-A87817AEA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ea typeface="+mj-ea"/>
                <a:cs typeface="+mj-cs"/>
              </a:rPr>
              <a:t>Output:</a:t>
            </a:r>
            <a:endParaRPr lang="en-IN" sz="24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383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3E65-D548-9141-8A98-579D2C06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Film Popularity: </a:t>
            </a:r>
            <a:br>
              <a:rPr lang="en-IN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en-US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Number of Rentals by Categories</a:t>
            </a:r>
            <a:r>
              <a:rPr lang="en-IN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(Expected Deliverables)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079C-ADC8-1077-CC2B-F8339336B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endParaRPr lang="en-IN" sz="1800" u="sng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we observed that people are loving Sports and Animation Category movies.</a:t>
            </a:r>
            <a:endParaRPr lang="en-IN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we also see there is less sales on Music Category movies.</a:t>
            </a:r>
            <a:endParaRPr lang="en-IN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Suggestions:</a:t>
            </a:r>
            <a:endParaRPr lang="en-IN" sz="1800" u="sng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 can see downtrend on music category movies, it says there is less buyers for Music Category movies, need to give offers for boosting sales on Music Category movies.</a:t>
            </a:r>
            <a:endParaRPr lang="en-IN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C5FC4-FE04-7A73-6834-430992BA9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4CBDEBD-0EA1-7B96-C4A1-1F863374E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802527"/>
              </p:ext>
            </p:extLst>
          </p:nvPr>
        </p:nvGraphicFramePr>
        <p:xfrm>
          <a:off x="6172200" y="1825625"/>
          <a:ext cx="5334000" cy="4503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33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DB3C-433B-0479-CE77-0BD2A8D9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+mn-lt"/>
              </a:rPr>
              <a:t>3. Store Performance:</a:t>
            </a:r>
            <a:br>
              <a:rPr lang="en-IN" sz="3600" b="1" dirty="0">
                <a:solidFill>
                  <a:srgbClr val="0070C0"/>
                </a:solidFill>
                <a:latin typeface="+mn-lt"/>
              </a:rPr>
            </a:br>
            <a:r>
              <a:rPr lang="en-IN" sz="3600" b="1" dirty="0">
                <a:solidFill>
                  <a:srgbClr val="0070C0"/>
                </a:solidFill>
                <a:latin typeface="+mn-lt"/>
              </a:rPr>
              <a:t>a)</a:t>
            </a:r>
            <a:r>
              <a:rPr lang="en-US" sz="3600" b="1" dirty="0">
                <a:solidFill>
                  <a:srgbClr val="0070C0"/>
                </a:solidFill>
                <a:latin typeface="+mn-lt"/>
              </a:rPr>
              <a:t> Highest Rental Revenue By Store</a:t>
            </a:r>
            <a:endParaRPr lang="en-IN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0A38-54F6-FB77-E532-F891ED57F8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SELECT store_id, SUM(rental_rate) as rental_revenue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FROM inventory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INNER JOIN film ON film.film_id = inventory.film_id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GROUP BY store_id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ORDER BY </a:t>
            </a:r>
            <a:r>
              <a:rPr lang="en-US" sz="2400" dirty="0" err="1">
                <a:solidFill>
                  <a:srgbClr val="0070C0"/>
                </a:solidFill>
              </a:rPr>
              <a:t>rental_revenue</a:t>
            </a:r>
            <a:r>
              <a:rPr lang="en-US" sz="2400" dirty="0">
                <a:solidFill>
                  <a:srgbClr val="0070C0"/>
                </a:solidFill>
              </a:rPr>
              <a:t> DESC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C5FBCA-3613-6B5D-9C1E-3B0A5DBE2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81039"/>
              </p:ext>
            </p:extLst>
          </p:nvPr>
        </p:nvGraphicFramePr>
        <p:xfrm>
          <a:off x="6306207" y="2874162"/>
          <a:ext cx="4871545" cy="1697838"/>
        </p:xfrm>
        <a:graphic>
          <a:graphicData uri="http://schemas.openxmlformats.org/drawingml/2006/table">
            <a:tbl>
              <a:tblPr/>
              <a:tblGrid>
                <a:gridCol w="2124221">
                  <a:extLst>
                    <a:ext uri="{9D8B030D-6E8A-4147-A177-3AD203B41FA5}">
                      <a16:colId xmlns:a16="http://schemas.microsoft.com/office/drawing/2014/main" val="3022495803"/>
                    </a:ext>
                  </a:extLst>
                </a:gridCol>
                <a:gridCol w="2747324">
                  <a:extLst>
                    <a:ext uri="{9D8B030D-6E8A-4147-A177-3AD203B41FA5}">
                      <a16:colId xmlns:a16="http://schemas.microsoft.com/office/drawing/2014/main" val="3414735339"/>
                    </a:ext>
                  </a:extLst>
                </a:gridCol>
              </a:tblGrid>
              <a:tr h="565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rental_revenue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777898"/>
                  </a:ext>
                </a:extLst>
              </a:tr>
              <a:tr h="565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6789.89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603964"/>
                  </a:ext>
                </a:extLst>
              </a:tr>
              <a:tr h="565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8757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1FB2FD-A109-095A-9509-C85D80EC7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Highest Rental Revenue By Store</a:t>
            </a: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9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3E65-D548-9141-8A98-579D2C06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+mn-lt"/>
              </a:rPr>
              <a:t>3. Store Performance:</a:t>
            </a:r>
            <a:br>
              <a:rPr lang="en-IN" sz="3600" b="1" dirty="0">
                <a:solidFill>
                  <a:srgbClr val="0070C0"/>
                </a:solidFill>
                <a:latin typeface="+mn-lt"/>
              </a:rPr>
            </a:br>
            <a:r>
              <a:rPr lang="en-IN" sz="3600" b="1" dirty="0">
                <a:solidFill>
                  <a:srgbClr val="0070C0"/>
                </a:solidFill>
                <a:latin typeface="+mn-lt"/>
              </a:rPr>
              <a:t>a)</a:t>
            </a:r>
            <a:r>
              <a:rPr lang="en-US" sz="3600" b="1" dirty="0">
                <a:solidFill>
                  <a:srgbClr val="0070C0"/>
                </a:solidFill>
                <a:latin typeface="+mn-lt"/>
              </a:rPr>
              <a:t> Highest Rental Revenue By Store</a:t>
            </a:r>
            <a:r>
              <a:rPr lang="en-IN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(Expected Deliverables)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079C-ADC8-1077-CC2B-F8339336B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to store “1” store “2” is generating more revenue.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are preferring store 2 more effectively.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seeing the stores revenue is increasing store by store, which is positive sign for business growth.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Hence, we can forecast high growth revenue for next store as per trend line.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C5FC4-FE04-7A73-6834-430992BA9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D26A35-8186-2961-D71D-11471D9B0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093029"/>
              </p:ext>
            </p:extLst>
          </p:nvPr>
        </p:nvGraphicFramePr>
        <p:xfrm>
          <a:off x="60960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422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2D22-C4BB-E7DE-EC3D-24233894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+mn-lt"/>
              </a:rPr>
              <a:t>3. Store Performance:</a:t>
            </a:r>
            <a:br>
              <a:rPr lang="en-IN" sz="3600" b="1" dirty="0">
                <a:solidFill>
                  <a:srgbClr val="0070C0"/>
                </a:solidFill>
                <a:latin typeface="+mn-lt"/>
              </a:rPr>
            </a:br>
            <a:r>
              <a:rPr lang="en-IN" sz="3600" b="1" dirty="0">
                <a:solidFill>
                  <a:srgbClr val="0070C0"/>
                </a:solidFill>
                <a:latin typeface="+mn-lt"/>
              </a:rPr>
              <a:t>b)</a:t>
            </a:r>
            <a:r>
              <a:rPr lang="en-US" sz="3600" b="1" dirty="0">
                <a:solidFill>
                  <a:srgbClr val="0070C0"/>
                </a:solidFill>
                <a:latin typeface="+mn-lt"/>
              </a:rPr>
              <a:t> Staff Members to Assess Performance</a:t>
            </a:r>
            <a:endParaRPr lang="en-IN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8A16-7C5B-70B1-46BC-D1259A8077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CONCAT(staff.first_name," ",staff.last_name) as full_name, staff.staff_id, COUNT(rental.rental_id) as Total_rents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FROM staff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INNER JOIN rental ON rental.staff_id = staff.staff_id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GROUP BY rental.staff_id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ORDER BY Total_rents Desc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A99CF8-914A-07CC-0C77-E19CDD87F4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6402976"/>
              </p:ext>
            </p:extLst>
          </p:nvPr>
        </p:nvGraphicFramePr>
        <p:xfrm>
          <a:off x="6936828" y="3316314"/>
          <a:ext cx="4416972" cy="1807479"/>
        </p:xfrm>
        <a:graphic>
          <a:graphicData uri="http://schemas.openxmlformats.org/drawingml/2006/table">
            <a:tbl>
              <a:tblPr/>
              <a:tblGrid>
                <a:gridCol w="1491955">
                  <a:extLst>
                    <a:ext uri="{9D8B030D-6E8A-4147-A177-3AD203B41FA5}">
                      <a16:colId xmlns:a16="http://schemas.microsoft.com/office/drawing/2014/main" val="1327780176"/>
                    </a:ext>
                  </a:extLst>
                </a:gridCol>
                <a:gridCol w="1354538">
                  <a:extLst>
                    <a:ext uri="{9D8B030D-6E8A-4147-A177-3AD203B41FA5}">
                      <a16:colId xmlns:a16="http://schemas.microsoft.com/office/drawing/2014/main" val="4169584394"/>
                    </a:ext>
                  </a:extLst>
                </a:gridCol>
                <a:gridCol w="1570479">
                  <a:extLst>
                    <a:ext uri="{9D8B030D-6E8A-4147-A177-3AD203B41FA5}">
                      <a16:colId xmlns:a16="http://schemas.microsoft.com/office/drawing/2014/main" val="3147669823"/>
                    </a:ext>
                  </a:extLst>
                </a:gridCol>
              </a:tblGrid>
              <a:tr h="6024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6862"/>
                  </a:ext>
                </a:extLst>
              </a:tr>
              <a:tr h="6024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 Hillyer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287160"/>
                  </a:ext>
                </a:extLst>
              </a:tr>
              <a:tr h="6024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 Stephens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426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3EF47E-6A08-E5C3-4251-1D3988FBD31D}"/>
              </a:ext>
            </a:extLst>
          </p:cNvPr>
          <p:cNvSpPr txBox="1"/>
          <p:nvPr/>
        </p:nvSpPr>
        <p:spPr>
          <a:xfrm>
            <a:off x="6936828" y="2471823"/>
            <a:ext cx="3574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Staff Members To Assess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2D25F-6B4D-6451-EC40-3A5173224EE7}"/>
              </a:ext>
            </a:extLst>
          </p:cNvPr>
          <p:cNvSpPr txBox="1"/>
          <p:nvPr/>
        </p:nvSpPr>
        <p:spPr>
          <a:xfrm>
            <a:off x="6936828" y="1941620"/>
            <a:ext cx="15883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79262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3E65-D548-9141-8A98-579D2C06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+mn-lt"/>
              </a:rPr>
              <a:t>3. Store Performance:</a:t>
            </a:r>
            <a:br>
              <a:rPr lang="en-IN" sz="3600" b="1" dirty="0">
                <a:solidFill>
                  <a:srgbClr val="0070C0"/>
                </a:solidFill>
                <a:latin typeface="+mn-lt"/>
              </a:rPr>
            </a:br>
            <a:r>
              <a:rPr lang="en-IN" sz="3600" b="1" dirty="0">
                <a:solidFill>
                  <a:srgbClr val="0070C0"/>
                </a:solidFill>
                <a:latin typeface="+mn-lt"/>
              </a:rPr>
              <a:t>b)</a:t>
            </a:r>
            <a:r>
              <a:rPr lang="en-US" sz="3600" b="1" dirty="0">
                <a:solidFill>
                  <a:srgbClr val="0070C0"/>
                </a:solidFill>
                <a:latin typeface="+mn-lt"/>
              </a:rPr>
              <a:t> Staff Members to Assess Performance</a:t>
            </a:r>
            <a:r>
              <a:rPr lang="en-IN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(Expected Deliverables)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079C-ADC8-1077-CC2B-F8339336B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report both employees are giving there best for improving the store revenue.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“Mike Hillyer” is generating more revenue comparing to “Jon Stephens”.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there is no much difference on Employees contributions, Employee need to keep the same efforts for improving sales and revenue.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Need to give appreciations for boosting the employees’ capabilities.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C5FC4-FE04-7A73-6834-430992BA9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FA8270-657F-1DE1-D23E-0453346DF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446527"/>
              </p:ext>
            </p:extLst>
          </p:nvPr>
        </p:nvGraphicFramePr>
        <p:xfrm>
          <a:off x="6227591" y="1825625"/>
          <a:ext cx="5126209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335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87FD-A09D-1FD6-889F-1F21CA14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7475"/>
          </a:xfrm>
        </p:spPr>
        <p:txBody>
          <a:bodyPr/>
          <a:lstStyle/>
          <a:p>
            <a:r>
              <a:rPr lang="en-IN" dirty="0"/>
              <a:t>	           		</a:t>
            </a:r>
            <a:r>
              <a:rPr lang="en-IN" i="1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en-IN" b="1" i="1" dirty="0">
                <a:solidFill>
                  <a:srgbClr val="0070C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564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2740-10B5-87BB-7CF9-712520E5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2475"/>
          </a:xfrm>
        </p:spPr>
        <p:txBody>
          <a:bodyPr>
            <a:normAutofit/>
          </a:bodyPr>
          <a:lstStyle/>
          <a:p>
            <a:pPr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20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SQL Tasks:</a:t>
            </a:r>
            <a:br>
              <a:rPr lang="en-IN" sz="20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IN" sz="2000" b="1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1. </a:t>
            </a:r>
            <a:r>
              <a:rPr lang="en-US" sz="2000" b="1" u="sng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Rental Trends</a:t>
            </a: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: </a:t>
            </a: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	a)Analyze the </a:t>
            </a:r>
            <a:r>
              <a:rPr lang="en-US" sz="2000" b="1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monthly rental trends </a:t>
            </a: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over the available data period.</a:t>
            </a: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	b)Determine the </a:t>
            </a:r>
            <a:r>
              <a:rPr lang="en-US" sz="2000" b="1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peak rental hours </a:t>
            </a: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in a day based on rental transactions.</a:t>
            </a: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2. </a:t>
            </a:r>
            <a:r>
              <a:rPr lang="en-US" sz="2000" b="1" u="sng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Film Popularity</a:t>
            </a: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:</a:t>
            </a: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	</a:t>
            </a: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	a)Identify the </a:t>
            </a:r>
            <a:r>
              <a:rPr lang="en-US" sz="2000" b="1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top 10 most rented films</a:t>
            </a: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.</a:t>
            </a: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	b)Determine which </a:t>
            </a:r>
            <a:r>
              <a:rPr lang="en-US" sz="2000" b="1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film categories </a:t>
            </a: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have the </a:t>
            </a:r>
            <a:r>
              <a:rPr lang="en-US" sz="2000" b="1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highest number of rentals</a:t>
            </a: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.</a:t>
            </a:r>
            <a:b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3. </a:t>
            </a:r>
            <a:r>
              <a:rPr lang="en-US" sz="2000" b="1" i="0" u="sng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Store Performance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:</a:t>
            </a:r>
            <a:b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	a)Identify which </a:t>
            </a:r>
            <a:r>
              <a:rPr lang="en-US" sz="2000" b="1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store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 generates the </a:t>
            </a:r>
            <a:r>
              <a:rPr lang="en-US" sz="2000" b="1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highest rental revenue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.</a:t>
            </a:r>
            <a:b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	b)Determine the distribution of rentals </a:t>
            </a:r>
            <a:r>
              <a:rPr lang="en-US" sz="2000" b="1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by staff members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to assess </a:t>
            </a:r>
            <a:r>
              <a:rPr lang="en-US" sz="2000" b="1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performance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.</a:t>
            </a:r>
            <a:endParaRPr lang="en-IN" sz="2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098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2740-10B5-87BB-7CF9-712520E5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2475"/>
          </a:xfrm>
        </p:spPr>
        <p:txBody>
          <a:bodyPr>
            <a:no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20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Expected Deliverables:</a:t>
            </a:r>
            <a:br>
              <a:rPr lang="en-IN" sz="20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IN" sz="2000" b="1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1. </a:t>
            </a:r>
            <a:r>
              <a:rPr lang="en-US" sz="2000" b="1" u="sng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SQL Queries:</a:t>
            </a: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Scripts for extracting data to perform the above analyses.</a:t>
            </a: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2. </a:t>
            </a:r>
            <a:r>
              <a:rPr lang="en-US" sz="2000" b="1" u="sng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Excel Workbook:</a:t>
            </a: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	</a:t>
            </a: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b="1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Includes:</a:t>
            </a: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CSV files of data extracted from SQL queries.</a:t>
            </a: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b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solidFill>
                  <a:srgbClr val="0070C0"/>
                </a:solidFill>
                <a:highlight>
                  <a:srgbClr val="FFFFFF"/>
                </a:highlight>
                <a:latin typeface="+mn-lt"/>
              </a:rPr>
              <a:t>Visualizations (line charts, bar charts) for rental trends, peak hours, popular films, and film categories created in Excel.</a:t>
            </a:r>
            <a:b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3. </a:t>
            </a:r>
            <a:r>
              <a:rPr lang="en-US" sz="2000" b="1" i="0" u="sng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Report: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	</a:t>
            </a:r>
            <a:b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A comprehensive report summarizing findings, insights, and recommendations.</a:t>
            </a:r>
            <a:b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20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+mn-lt"/>
              </a:rPr>
              <a:t>Includes detailed analysis of rental patterns, popular films, and store performance based on the data extracted and visualized.</a:t>
            </a:r>
            <a:endParaRPr lang="en-IN" sz="2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560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E390-330B-D363-9C33-D7BD5F87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+mn-lt"/>
              </a:rPr>
              <a:t>1. Rental Trends:</a:t>
            </a:r>
            <a:br>
              <a:rPr lang="en-IN" sz="3600" b="1" dirty="0">
                <a:solidFill>
                  <a:srgbClr val="0070C0"/>
                </a:solidFill>
                <a:latin typeface="+mn-lt"/>
              </a:rPr>
            </a:br>
            <a:r>
              <a:rPr lang="en-IN" sz="3600" b="1" dirty="0">
                <a:solidFill>
                  <a:srgbClr val="0070C0"/>
                </a:solidFill>
                <a:latin typeface="+mn-lt"/>
              </a:rPr>
              <a:t>a)Monthly Rental Trends(SQL TASK)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F0A5-CD45-A2DC-C585-47B0351FD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EXTRACT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b="1" dirty="0">
                <a:solidFill>
                  <a:srgbClr val="0070C0"/>
                </a:solidFill>
              </a:rPr>
              <a:t>YEAR</a:t>
            </a:r>
            <a:r>
              <a:rPr lang="en-US" sz="2400" dirty="0">
                <a:solidFill>
                  <a:srgbClr val="0070C0"/>
                </a:solidFill>
              </a:rPr>
              <a:t> FROM rental_date) AS year,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EXTRACT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b="1" dirty="0">
                <a:solidFill>
                  <a:srgbClr val="0070C0"/>
                </a:solidFill>
              </a:rPr>
              <a:t>MONTH</a:t>
            </a:r>
            <a:r>
              <a:rPr lang="en-US" sz="2400" dirty="0">
                <a:solidFill>
                  <a:srgbClr val="0070C0"/>
                </a:solidFill>
              </a:rPr>
              <a:t> FROM rental_date) AS month,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COUNT</a:t>
            </a:r>
            <a:r>
              <a:rPr lang="en-US" sz="2400" dirty="0">
                <a:solidFill>
                  <a:srgbClr val="0070C0"/>
                </a:solidFill>
              </a:rPr>
              <a:t>(*) AS total_rentals,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AVG</a:t>
            </a:r>
            <a:r>
              <a:rPr lang="en-US" sz="2400" dirty="0">
                <a:solidFill>
                  <a:srgbClr val="0070C0"/>
                </a:solidFill>
              </a:rPr>
              <a:t>(rental_date) AS avg_rental_date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FROM </a:t>
            </a:r>
            <a:r>
              <a:rPr lang="en-US" sz="2400" b="1" dirty="0">
                <a:solidFill>
                  <a:srgbClr val="0070C0"/>
                </a:solidFill>
              </a:rPr>
              <a:t>Rental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GROUP BY year, month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ORDER BY year, month;</a:t>
            </a: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32F97F-868F-26DD-E535-F77EBF43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79" y="2424742"/>
            <a:ext cx="4974021" cy="315310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1A39C0-BF25-1332-083A-0AD2CB4E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4662"/>
            <a:ext cx="5181600" cy="474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Output: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highlight>
                  <a:srgbClr val="FFFF00"/>
                </a:highlight>
              </a:rPr>
              <a:t>Monthly Rental Trends</a:t>
            </a:r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306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3E65-D548-9141-8A98-579D2C06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Rental Trends:</a:t>
            </a:r>
            <a:br>
              <a:rPr lang="en-IN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Monthly Rental Trends(Expected Deliverables)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079C-ADC8-1077-CC2B-F8339336B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075" y="1576552"/>
            <a:ext cx="5181600" cy="460041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endParaRPr lang="en-IN" sz="16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May-2005 to July-2005 we are seeing revenue getting increasing from </a:t>
            </a:r>
            <a:r>
              <a:rPr lang="en-IN" sz="1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1156 to 6709</a:t>
            </a:r>
            <a:r>
              <a:rPr lang="en-IN" sz="1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due to summer holidays.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July-2005 to Feb-2006 we are seeing decreasing from </a:t>
            </a:r>
            <a:r>
              <a:rPr lang="en-IN" sz="1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6709 to 182</a:t>
            </a:r>
            <a:r>
              <a:rPr lang="en-IN" sz="1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due to end of summer holidays.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July-2005, we have seen high revenue up to 6709.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Feb-2006, we have seen very low revenue 182 due to outdated movies or No new movies in this month.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Suggestions:</a:t>
            </a:r>
            <a:endParaRPr lang="en-IN" sz="16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to focus on good content movies.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 Advertising to improve the revenue.</a:t>
            </a:r>
          </a:p>
        </p:txBody>
      </p:sp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EF8FA483-455B-21A1-852E-01D9BADB505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545184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6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DF72-23CB-0EC4-8015-2F31A695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2922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+mn-lt"/>
              </a:rPr>
              <a:t>1. Rental Trends:</a:t>
            </a:r>
            <a:br>
              <a:rPr lang="en-IN" sz="3600" b="1" dirty="0">
                <a:solidFill>
                  <a:srgbClr val="0070C0"/>
                </a:solidFill>
                <a:latin typeface="+mn-lt"/>
              </a:rPr>
            </a:br>
            <a:r>
              <a:rPr lang="en-IN" sz="3600" b="1" dirty="0">
                <a:solidFill>
                  <a:srgbClr val="0070C0"/>
                </a:solidFill>
                <a:latin typeface="+mn-lt"/>
              </a:rPr>
              <a:t>b)Peak Rental Hours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FD2F-6432-323C-06A2-F106E1D2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058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HOUR</a:t>
            </a:r>
            <a:r>
              <a:rPr lang="en-US" sz="2400" dirty="0">
                <a:solidFill>
                  <a:srgbClr val="0070C0"/>
                </a:solidFill>
              </a:rPr>
              <a:t>(rental_date) AS rental_hour,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COUNT</a:t>
            </a:r>
            <a:r>
              <a:rPr lang="en-US" sz="2400" dirty="0">
                <a:solidFill>
                  <a:srgbClr val="0070C0"/>
                </a:solidFill>
              </a:rPr>
              <a:t>(*) AS total_rentals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FROM Rental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GROUP BY HOUR(rental_date)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ORDER BY total_rentals DESC;</a:t>
            </a:r>
          </a:p>
          <a:p>
            <a:pPr marL="0" indent="0">
              <a:buNone/>
            </a:pP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522E2F0-8B89-EC73-7E18-149EE9BD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74938"/>
              </p:ext>
            </p:extLst>
          </p:nvPr>
        </p:nvGraphicFramePr>
        <p:xfrm>
          <a:off x="8923283" y="322923"/>
          <a:ext cx="2430517" cy="6377429"/>
        </p:xfrm>
        <a:graphic>
          <a:graphicData uri="http://schemas.openxmlformats.org/drawingml/2006/table">
            <a:tbl>
              <a:tblPr/>
              <a:tblGrid>
                <a:gridCol w="1430621">
                  <a:extLst>
                    <a:ext uri="{9D8B030D-6E8A-4147-A177-3AD203B41FA5}">
                      <a16:colId xmlns:a16="http://schemas.microsoft.com/office/drawing/2014/main" val="3132680145"/>
                    </a:ext>
                  </a:extLst>
                </a:gridCol>
                <a:gridCol w="999896">
                  <a:extLst>
                    <a:ext uri="{9D8B030D-6E8A-4147-A177-3AD203B41FA5}">
                      <a16:colId xmlns:a16="http://schemas.microsoft.com/office/drawing/2014/main" val="4070740426"/>
                    </a:ext>
                  </a:extLst>
                </a:gridCol>
              </a:tblGrid>
              <a:tr h="25458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rental_hour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total_rentals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735359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Calibri" panose="020F0502020204030204" pitchFamily="34" charset="0"/>
                        </a:rPr>
                        <a:t>12:00 AM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79045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01:00 AM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310361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02:00 AM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267112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03:00 AM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716297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04:00 AM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03299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05:00 AM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555045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06:00 AM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724073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07:00 AM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867443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08:00 AM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31512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 AM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9372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 AM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771512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AM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500684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PM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336327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01:00 PM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37307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02:00 PM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254732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03:00 PM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42086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04:00 PM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95407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05:00 PM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564406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06:00 PM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04203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07:00 PM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081087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08:00 PM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886743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 PM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66257"/>
                  </a:ext>
                </a:extLst>
              </a:tr>
              <a:tr h="254588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 PM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074232"/>
                  </a:ext>
                </a:extLst>
              </a:tr>
              <a:tr h="267317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PM</a:t>
                      </a:r>
                    </a:p>
                  </a:txBody>
                  <a:tcPr marL="8685" marR="8685" marT="86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8685" marR="8685" marT="8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28717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6FCEA6-45C7-B8B8-C321-E62CC9108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a typeface="+mj-ea"/>
                <a:cs typeface="+mj-cs"/>
              </a:rPr>
              <a:t>Output:</a:t>
            </a:r>
            <a:endParaRPr lang="en-IN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216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3E65-D548-9141-8A98-579D2C06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Rental Trends:</a:t>
            </a:r>
            <a:br>
              <a:rPr lang="en-IN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Peak Rental Hours (Expected Deliverables)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079C-ADC8-1077-CC2B-F8339336B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endParaRPr lang="en-IN" sz="20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observer there is more revenue at 3PM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2</a:t>
            </a:r>
            <a:r>
              <a:rPr lang="en-IN" sz="2000" kern="100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IN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revenue at 12AM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slight lower revenue at 10AM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Suggestions:</a:t>
            </a:r>
            <a:endParaRPr lang="en-IN" sz="20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maintain more stock at 3PM and 12AM every day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do more promotions and offers at 10AM timings.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28617-B7E8-6BDD-616C-792452282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7E44F517-19C0-CD1A-8E4B-A3385FA8C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920788"/>
              </p:ext>
            </p:extLst>
          </p:nvPr>
        </p:nvGraphicFramePr>
        <p:xfrm>
          <a:off x="6172200" y="1690688"/>
          <a:ext cx="5334000" cy="463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660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48D3-CCF7-590F-9AC3-75BC7014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+mn-lt"/>
              </a:rPr>
              <a:t>2. Film Popularity: </a:t>
            </a:r>
            <a:br>
              <a:rPr lang="en-IN" sz="3600" b="1" dirty="0">
                <a:solidFill>
                  <a:srgbClr val="0070C0"/>
                </a:solidFill>
                <a:latin typeface="+mn-lt"/>
              </a:rPr>
            </a:br>
            <a:r>
              <a:rPr lang="en-IN" sz="3600" b="1" dirty="0">
                <a:solidFill>
                  <a:srgbClr val="0070C0"/>
                </a:solidFill>
                <a:latin typeface="+mn-lt"/>
              </a:rPr>
              <a:t>	a) </a:t>
            </a:r>
            <a:r>
              <a:rPr lang="en-US" sz="3600" b="1" dirty="0">
                <a:solidFill>
                  <a:srgbClr val="0070C0"/>
                </a:solidFill>
                <a:latin typeface="+mn-lt"/>
              </a:rPr>
              <a:t>Top 10 Most Rented Films.</a:t>
            </a:r>
            <a:endParaRPr lang="en-IN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0325-2D7D-BC41-B96B-47863761A8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SELECT film.</a:t>
            </a:r>
            <a:r>
              <a:rPr lang="en-IN" sz="2000" b="1" dirty="0">
                <a:solidFill>
                  <a:srgbClr val="0070C0"/>
                </a:solidFill>
              </a:rPr>
              <a:t>film_id</a:t>
            </a:r>
            <a:r>
              <a:rPr lang="en-IN" sz="2000" dirty="0">
                <a:solidFill>
                  <a:srgbClr val="0070C0"/>
                </a:solidFill>
              </a:rPr>
              <a:t>, </a:t>
            </a:r>
            <a:r>
              <a:rPr lang="en-IN" sz="2000" b="1" dirty="0">
                <a:solidFill>
                  <a:srgbClr val="0070C0"/>
                </a:solidFill>
              </a:rPr>
              <a:t>title</a:t>
            </a:r>
            <a:r>
              <a:rPr lang="en-IN" sz="2000" dirty="0">
                <a:solidFill>
                  <a:srgbClr val="0070C0"/>
                </a:solidFill>
              </a:rPr>
              <a:t>, count(rental.inventory_id) as </a:t>
            </a:r>
            <a:r>
              <a:rPr lang="en-IN" sz="2000" b="1" dirty="0">
                <a:solidFill>
                  <a:srgbClr val="0070C0"/>
                </a:solidFill>
              </a:rPr>
              <a:t>rented_films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FROM rental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INNER JOIN </a:t>
            </a:r>
            <a:r>
              <a:rPr lang="en-IN" sz="2000" b="1" dirty="0">
                <a:solidFill>
                  <a:srgbClr val="0070C0"/>
                </a:solidFill>
              </a:rPr>
              <a:t>inventory</a:t>
            </a:r>
            <a:r>
              <a:rPr lang="en-IN" sz="2000" dirty="0">
                <a:solidFill>
                  <a:srgbClr val="0070C0"/>
                </a:solidFill>
              </a:rPr>
              <a:t> on rental.inventory_id = inventory.inventory_id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INNER JOIN </a:t>
            </a:r>
            <a:r>
              <a:rPr lang="en-IN" sz="2000" b="1" dirty="0">
                <a:solidFill>
                  <a:srgbClr val="0070C0"/>
                </a:solidFill>
              </a:rPr>
              <a:t>film</a:t>
            </a:r>
            <a:r>
              <a:rPr lang="en-IN" sz="2000" dirty="0">
                <a:solidFill>
                  <a:srgbClr val="0070C0"/>
                </a:solidFill>
              </a:rPr>
              <a:t> on film.film_id = inventory.film_id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GROUP BY film.film_id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ORDER BY rented_films DESC </a:t>
            </a:r>
            <a:r>
              <a:rPr lang="en-IN" sz="2000" b="1" dirty="0">
                <a:solidFill>
                  <a:srgbClr val="0070C0"/>
                </a:solidFill>
              </a:rPr>
              <a:t>limit 10</a:t>
            </a:r>
            <a:r>
              <a:rPr lang="en-IN" sz="2000" dirty="0">
                <a:solidFill>
                  <a:srgbClr val="0070C0"/>
                </a:solidFill>
              </a:rPr>
              <a:t>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5B5702-1AB8-3E9A-4C6A-90128A9A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2073"/>
              </p:ext>
            </p:extLst>
          </p:nvPr>
        </p:nvGraphicFramePr>
        <p:xfrm>
          <a:off x="6172201" y="2597188"/>
          <a:ext cx="5181601" cy="3330646"/>
        </p:xfrm>
        <a:graphic>
          <a:graphicData uri="http://schemas.openxmlformats.org/drawingml/2006/table">
            <a:tbl>
              <a:tblPr/>
              <a:tblGrid>
                <a:gridCol w="931524">
                  <a:extLst>
                    <a:ext uri="{9D8B030D-6E8A-4147-A177-3AD203B41FA5}">
                      <a16:colId xmlns:a16="http://schemas.microsoft.com/office/drawing/2014/main" val="3603340540"/>
                    </a:ext>
                  </a:extLst>
                </a:gridCol>
                <a:gridCol w="2581097">
                  <a:extLst>
                    <a:ext uri="{9D8B030D-6E8A-4147-A177-3AD203B41FA5}">
                      <a16:colId xmlns:a16="http://schemas.microsoft.com/office/drawing/2014/main" val="3331949511"/>
                    </a:ext>
                  </a:extLst>
                </a:gridCol>
                <a:gridCol w="1668980">
                  <a:extLst>
                    <a:ext uri="{9D8B030D-6E8A-4147-A177-3AD203B41FA5}">
                      <a16:colId xmlns:a16="http://schemas.microsoft.com/office/drawing/2014/main" val="1754344602"/>
                    </a:ext>
                  </a:extLst>
                </a:gridCol>
              </a:tblGrid>
              <a:tr h="302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rented_films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27360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BROTHERHOOD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396311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ROCKETEER MOTHER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270554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RIDGEMONT SUBMARINE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11630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GRIT CLOCKWORK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942662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SCALAWAG DUCK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48779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JUGGLER HARDLY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407774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FORWARD TEMPLE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71627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HOBBIT ALIEN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505813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ROBBERS JOON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019137"/>
                  </a:ext>
                </a:extLst>
              </a:tr>
              <a:tr h="3027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ZORRO ARK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17041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E2EA0-A7AD-B30F-E916-8442C22A0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0786"/>
            <a:ext cx="5181600" cy="4616177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b="1" dirty="0">
                <a:solidFill>
                  <a:srgbClr val="0070C0"/>
                </a:solidFill>
                <a:ea typeface="+mj-ea"/>
                <a:cs typeface="+mj-cs"/>
              </a:rPr>
              <a:t>Output</a:t>
            </a:r>
            <a:endParaRPr lang="en-IN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BAA52-8658-6A56-7995-38DB64B859BF}"/>
              </a:ext>
            </a:extLst>
          </p:cNvPr>
          <p:cNvSpPr txBox="1"/>
          <p:nvPr/>
        </p:nvSpPr>
        <p:spPr>
          <a:xfrm>
            <a:off x="6096000" y="2163393"/>
            <a:ext cx="2755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</a:rPr>
              <a:t>Top 10 Most Rented Films.</a:t>
            </a:r>
            <a:endParaRPr lang="en-IN" sz="18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808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3E65-D548-9141-8A98-579D2C06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2.Film Popularity: </a:t>
            </a:r>
            <a:br>
              <a:rPr lang="en-US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Top 10 Most Rented Films </a:t>
            </a:r>
            <a:r>
              <a:rPr lang="en-IN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(Expected Deliverables)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079C-ADC8-1077-CC2B-F8339336B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endParaRPr lang="en-IN" sz="1800" u="sng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seeing more sales for title “BUCKET BROTHERHOOD”, This may due to new content.</a:t>
            </a:r>
            <a:endParaRPr lang="en-IN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see there is no much difference in the sales and trends are normal.</a:t>
            </a:r>
            <a:endParaRPr lang="en-IN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Suggestions:</a:t>
            </a:r>
            <a:endParaRPr lang="en-IN" sz="1800" u="sng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sales trends are normal, there is no improvement areas, so we can focus on business enhancements.</a:t>
            </a:r>
            <a:endParaRPr lang="en-IN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to continue on same efforts to maintain consistence in business.</a:t>
            </a:r>
            <a:endParaRPr lang="en-IN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BE98DC4-D36F-10B7-D4C9-D1A3A1955D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162468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215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483</TotalTime>
  <Words>1467</Words>
  <Application>Microsoft Office PowerPoint</Application>
  <PresentationFormat>Widescreen</PresentationFormat>
  <Paragraphs>256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SofiaPro</vt:lpstr>
      <vt:lpstr>Office Theme</vt:lpstr>
      <vt:lpstr>Mini Capstone Project </vt:lpstr>
      <vt:lpstr>SQL Tasks:  1. Rental Trends:    a)Analyze the monthly rental trends over the available data period.  b)Determine the peak rental hours in a day based on rental transactions.  2. Film Popularity:    a)Identify the top 10 most rented films.   b)Determine which film categories have the highest number of rentals.  3. Store Performance:   a)Identify which store generates the highest rental revenue.   b)Determine the distribution of rentals by staff members to assess performance.</vt:lpstr>
      <vt:lpstr>Expected Deliverables:  1. SQL Queries:  Scripts for extracting data to perform the above analyses.  2. Excel Workbook:   Includes:  CSV files of data extracted from SQL queries.  Visualizations (line charts, bar charts) for rental trends, peak hours, popular films, and film categories created in Excel.  3. Report:   A comprehensive report summarizing findings, insights, and recommendations.  Includes detailed analysis of rental patterns, popular films, and store performance based on the data extracted and visualized.</vt:lpstr>
      <vt:lpstr>1. Rental Trends: a)Monthly Rental Trends(SQL TASK)</vt:lpstr>
      <vt:lpstr>1. Rental Trends: a) Monthly Rental Trends(Expected Deliverables)</vt:lpstr>
      <vt:lpstr>1. Rental Trends: b)Peak Rental Hours </vt:lpstr>
      <vt:lpstr>1. Rental Trends: b) Peak Rental Hours (Expected Deliverables)</vt:lpstr>
      <vt:lpstr>2. Film Popularity:   a) Top 10 Most Rented Films.</vt:lpstr>
      <vt:lpstr>2.Film Popularity:  a) Top 10 Most Rented Films (Expected Deliverables)</vt:lpstr>
      <vt:lpstr>2. Film Popularity:   b) Highest Number Of Rentals By Categories </vt:lpstr>
      <vt:lpstr>2. Film Popularity:  b) Highest Number of Rentals by Categories(Expected Deliverables)</vt:lpstr>
      <vt:lpstr>3. Store Performance: a) Highest Rental Revenue By Store</vt:lpstr>
      <vt:lpstr>3. Store Performance: a) Highest Rental Revenue By Store(Expected Deliverables)</vt:lpstr>
      <vt:lpstr>3. Store Performance: b) Staff Members to Assess Performance</vt:lpstr>
      <vt:lpstr>3. Store Performance: b) Staff Members to Assess Performance(Expected Deliverables)</vt:lpstr>
      <vt:lpstr>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venu kumar boddu</dc:creator>
  <cp:lastModifiedBy>venu kumar boddu</cp:lastModifiedBy>
  <cp:revision>2</cp:revision>
  <dcterms:created xsi:type="dcterms:W3CDTF">2024-08-17T10:51:17Z</dcterms:created>
  <dcterms:modified xsi:type="dcterms:W3CDTF">2024-08-24T04:52:49Z</dcterms:modified>
</cp:coreProperties>
</file>