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29"/>
  </p:notesMasterIdLst>
  <p:sldIdLst>
    <p:sldId id="256" r:id="rId3"/>
    <p:sldId id="265" r:id="rId4"/>
    <p:sldId id="280" r:id="rId5"/>
    <p:sldId id="261" r:id="rId6"/>
    <p:sldId id="276" r:id="rId7"/>
    <p:sldId id="272" r:id="rId8"/>
    <p:sldId id="281" r:id="rId9"/>
    <p:sldId id="267" r:id="rId10"/>
    <p:sldId id="268" r:id="rId11"/>
    <p:sldId id="266" r:id="rId12"/>
    <p:sldId id="269" r:id="rId13"/>
    <p:sldId id="282" r:id="rId14"/>
    <p:sldId id="260" r:id="rId15"/>
    <p:sldId id="262" r:id="rId16"/>
    <p:sldId id="270" r:id="rId17"/>
    <p:sldId id="271" r:id="rId18"/>
    <p:sldId id="275" r:id="rId19"/>
    <p:sldId id="283" r:id="rId20"/>
    <p:sldId id="263" r:id="rId21"/>
    <p:sldId id="273" r:id="rId22"/>
    <p:sldId id="279" r:id="rId23"/>
    <p:sldId id="274" r:id="rId24"/>
    <p:sldId id="277" r:id="rId25"/>
    <p:sldId id="284" r:id="rId26"/>
    <p:sldId id="286" r:id="rId27"/>
    <p:sldId id="285" r:id="rId28"/>
  </p:sldIdLst>
  <p:sldSz cx="9144000" cy="5145088"/>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6" autoAdjust="0"/>
    <p:restoredTop sz="94660"/>
  </p:normalViewPr>
  <p:slideViewPr>
    <p:cSldViewPr snapToGrid="0">
      <p:cViewPr varScale="1">
        <p:scale>
          <a:sx n="157" d="100"/>
          <a:sy n="157" d="100"/>
        </p:scale>
        <p:origin x="156" y="174"/>
      </p:cViewPr>
      <p:guideLst>
        <p:guide orient="horz" pos="1620"/>
        <p:guide pos="2880"/>
      </p:guideLst>
    </p:cSldViewPr>
  </p:slideViewPr>
  <p:notesTextViewPr>
    <p:cViewPr>
      <p:scale>
        <a:sx n="1" d="1"/>
        <a:sy n="1" d="1"/>
      </p:scale>
      <p:origin x="0" y="0"/>
    </p:cViewPr>
  </p:notesTextViewPr>
  <p:sorterViewPr>
    <p:cViewPr>
      <p:scale>
        <a:sx n="54" d="100"/>
        <a:sy n="54"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1E34C-ED3A-4C55-835D-4C1E633DCC8A}" type="datetimeFigureOut">
              <a:rPr lang="zh-CN" altLang="en-US" smtClean="0"/>
              <a:t>2021/5/21</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F11237-8830-43CA-9A78-CEDADB9B5808}" type="slidenum">
              <a:rPr lang="zh-CN" altLang="en-US" smtClean="0"/>
              <a:t>‹#›</a:t>
            </a:fld>
            <a:endParaRPr lang="zh-CN" altLang="en-US"/>
          </a:p>
        </p:txBody>
      </p:sp>
    </p:spTree>
    <p:extLst>
      <p:ext uri="{BB962C8B-B14F-4D97-AF65-F5344CB8AC3E}">
        <p14:creationId xmlns:p14="http://schemas.microsoft.com/office/powerpoint/2010/main" val="243365223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1</a:t>
            </a:fld>
            <a:endParaRPr lang="zh-CN" altLang="en-US"/>
          </a:p>
        </p:txBody>
      </p:sp>
    </p:spTree>
    <p:extLst>
      <p:ext uri="{BB962C8B-B14F-4D97-AF65-F5344CB8AC3E}">
        <p14:creationId xmlns:p14="http://schemas.microsoft.com/office/powerpoint/2010/main" val="719281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56E2A2-F443-45A8-9E31-985F8E5D2CBA}" type="slidenum">
              <a:rPr lang="zh-CN" altLang="en-US" smtClean="0"/>
              <a:pPr/>
              <a:t>10</a:t>
            </a:fld>
            <a:endParaRPr lang="zh-CN" altLang="en-US"/>
          </a:p>
        </p:txBody>
      </p:sp>
    </p:spTree>
    <p:extLst>
      <p:ext uri="{BB962C8B-B14F-4D97-AF65-F5344CB8AC3E}">
        <p14:creationId xmlns:p14="http://schemas.microsoft.com/office/powerpoint/2010/main" val="3761375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pPr/>
              <a:t>11</a:t>
            </a:fld>
            <a:endParaRPr lang="zh-CN" altLang="en-US"/>
          </a:p>
        </p:txBody>
      </p:sp>
    </p:spTree>
    <p:extLst>
      <p:ext uri="{BB962C8B-B14F-4D97-AF65-F5344CB8AC3E}">
        <p14:creationId xmlns:p14="http://schemas.microsoft.com/office/powerpoint/2010/main" val="2134234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12</a:t>
            </a:fld>
            <a:endParaRPr lang="zh-CN" altLang="en-US"/>
          </a:p>
        </p:txBody>
      </p:sp>
    </p:spTree>
    <p:extLst>
      <p:ext uri="{BB962C8B-B14F-4D97-AF65-F5344CB8AC3E}">
        <p14:creationId xmlns:p14="http://schemas.microsoft.com/office/powerpoint/2010/main" val="95420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7AEDAE-52C9-4FF0-B00D-B04BAF3D09C7}" type="slidenum">
              <a:rPr lang="zh-CN" altLang="en-US" smtClean="0"/>
              <a:pPr/>
              <a:t>13</a:t>
            </a:fld>
            <a:endParaRPr lang="zh-CN" altLang="en-US"/>
          </a:p>
        </p:txBody>
      </p:sp>
    </p:spTree>
    <p:extLst>
      <p:ext uri="{BB962C8B-B14F-4D97-AF65-F5344CB8AC3E}">
        <p14:creationId xmlns:p14="http://schemas.microsoft.com/office/powerpoint/2010/main" val="3086111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pPr/>
              <a:t>14</a:t>
            </a:fld>
            <a:endParaRPr lang="zh-CN" altLang="en-US"/>
          </a:p>
        </p:txBody>
      </p:sp>
    </p:spTree>
    <p:extLst>
      <p:ext uri="{BB962C8B-B14F-4D97-AF65-F5344CB8AC3E}">
        <p14:creationId xmlns:p14="http://schemas.microsoft.com/office/powerpoint/2010/main" val="2025650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pPr/>
              <a:t>15</a:t>
            </a:fld>
            <a:endParaRPr lang="zh-CN" altLang="en-US"/>
          </a:p>
        </p:txBody>
      </p:sp>
    </p:spTree>
    <p:extLst>
      <p:ext uri="{BB962C8B-B14F-4D97-AF65-F5344CB8AC3E}">
        <p14:creationId xmlns:p14="http://schemas.microsoft.com/office/powerpoint/2010/main" val="727507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AD2FE5-5C16-4F62-9D00-CB83B7A22079}" type="slidenum">
              <a:rPr lang="zh-CN" altLang="en-US" smtClean="0"/>
              <a:pPr/>
              <a:t>16</a:t>
            </a:fld>
            <a:endParaRPr lang="zh-CN" altLang="en-US"/>
          </a:p>
        </p:txBody>
      </p:sp>
    </p:spTree>
    <p:extLst>
      <p:ext uri="{BB962C8B-B14F-4D97-AF65-F5344CB8AC3E}">
        <p14:creationId xmlns:p14="http://schemas.microsoft.com/office/powerpoint/2010/main" val="73344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17</a:t>
            </a:fld>
            <a:endParaRPr lang="zh-CN" altLang="en-US"/>
          </a:p>
        </p:txBody>
      </p:sp>
    </p:spTree>
    <p:extLst>
      <p:ext uri="{BB962C8B-B14F-4D97-AF65-F5344CB8AC3E}">
        <p14:creationId xmlns:p14="http://schemas.microsoft.com/office/powerpoint/2010/main" val="2924188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18</a:t>
            </a:fld>
            <a:endParaRPr lang="zh-CN" altLang="en-US"/>
          </a:p>
        </p:txBody>
      </p:sp>
    </p:spTree>
    <p:extLst>
      <p:ext uri="{BB962C8B-B14F-4D97-AF65-F5344CB8AC3E}">
        <p14:creationId xmlns:p14="http://schemas.microsoft.com/office/powerpoint/2010/main" val="1432359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pPr/>
              <a:t>19</a:t>
            </a:fld>
            <a:endParaRPr lang="zh-CN" altLang="en-US"/>
          </a:p>
        </p:txBody>
      </p:sp>
    </p:spTree>
    <p:extLst>
      <p:ext uri="{BB962C8B-B14F-4D97-AF65-F5344CB8AC3E}">
        <p14:creationId xmlns:p14="http://schemas.microsoft.com/office/powerpoint/2010/main" val="2364103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56E2A2-F443-45A8-9E31-985F8E5D2CBA}" type="slidenum">
              <a:rPr lang="zh-CN" altLang="en-US" smtClean="0"/>
              <a:pPr/>
              <a:t>2</a:t>
            </a:fld>
            <a:endParaRPr lang="zh-CN" altLang="en-US"/>
          </a:p>
        </p:txBody>
      </p:sp>
    </p:spTree>
    <p:extLst>
      <p:ext uri="{BB962C8B-B14F-4D97-AF65-F5344CB8AC3E}">
        <p14:creationId xmlns:p14="http://schemas.microsoft.com/office/powerpoint/2010/main" val="2690724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C3BAAAC-28FD-48A5-823E-56680CDF4C9E}" type="slidenum">
              <a:rPr lang="zh-CN" altLang="en-US" smtClean="0"/>
              <a:pPr eaLnBrk="1" hangingPunct="1"/>
              <a:t>20</a:t>
            </a:fld>
            <a:endParaRPr lang="zh-CN" altLang="en-US"/>
          </a:p>
        </p:txBody>
      </p:sp>
    </p:spTree>
    <p:extLst>
      <p:ext uri="{BB962C8B-B14F-4D97-AF65-F5344CB8AC3E}">
        <p14:creationId xmlns:p14="http://schemas.microsoft.com/office/powerpoint/2010/main" val="815394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21</a:t>
            </a:fld>
            <a:endParaRPr lang="zh-CN" altLang="en-US"/>
          </a:p>
        </p:txBody>
      </p:sp>
    </p:spTree>
    <p:extLst>
      <p:ext uri="{BB962C8B-B14F-4D97-AF65-F5344CB8AC3E}">
        <p14:creationId xmlns:p14="http://schemas.microsoft.com/office/powerpoint/2010/main" val="1768573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22</a:t>
            </a:fld>
            <a:endParaRPr lang="zh-CN" altLang="en-US"/>
          </a:p>
        </p:txBody>
      </p:sp>
    </p:spTree>
    <p:extLst>
      <p:ext uri="{BB962C8B-B14F-4D97-AF65-F5344CB8AC3E}">
        <p14:creationId xmlns:p14="http://schemas.microsoft.com/office/powerpoint/2010/main" val="294741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23</a:t>
            </a:fld>
            <a:endParaRPr lang="zh-CN" altLang="en-US"/>
          </a:p>
        </p:txBody>
      </p:sp>
    </p:spTree>
    <p:extLst>
      <p:ext uri="{BB962C8B-B14F-4D97-AF65-F5344CB8AC3E}">
        <p14:creationId xmlns:p14="http://schemas.microsoft.com/office/powerpoint/2010/main" val="1194837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24</a:t>
            </a:fld>
            <a:endParaRPr lang="zh-CN" altLang="en-US"/>
          </a:p>
        </p:txBody>
      </p:sp>
    </p:spTree>
    <p:extLst>
      <p:ext uri="{BB962C8B-B14F-4D97-AF65-F5344CB8AC3E}">
        <p14:creationId xmlns:p14="http://schemas.microsoft.com/office/powerpoint/2010/main" val="3937715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a:p>
        </p:txBody>
      </p:sp>
    </p:spTree>
    <p:extLst>
      <p:ext uri="{BB962C8B-B14F-4D97-AF65-F5344CB8AC3E}">
        <p14:creationId xmlns:p14="http://schemas.microsoft.com/office/powerpoint/2010/main" val="3367697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4</a:t>
            </a:fld>
            <a:endParaRPr lang="zh-CN" altLang="en-US"/>
          </a:p>
        </p:txBody>
      </p:sp>
    </p:spTree>
    <p:extLst>
      <p:ext uri="{BB962C8B-B14F-4D97-AF65-F5344CB8AC3E}">
        <p14:creationId xmlns:p14="http://schemas.microsoft.com/office/powerpoint/2010/main" val="2785037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5</a:t>
            </a:fld>
            <a:endParaRPr lang="zh-CN" altLang="en-US"/>
          </a:p>
        </p:txBody>
      </p:sp>
    </p:spTree>
    <p:extLst>
      <p:ext uri="{BB962C8B-B14F-4D97-AF65-F5344CB8AC3E}">
        <p14:creationId xmlns:p14="http://schemas.microsoft.com/office/powerpoint/2010/main" val="3960896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6</a:t>
            </a:fld>
            <a:endParaRPr lang="zh-CN" altLang="en-US"/>
          </a:p>
        </p:txBody>
      </p:sp>
    </p:spTree>
    <p:extLst>
      <p:ext uri="{BB962C8B-B14F-4D97-AF65-F5344CB8AC3E}">
        <p14:creationId xmlns:p14="http://schemas.microsoft.com/office/powerpoint/2010/main" val="2636110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7</a:t>
            </a:fld>
            <a:endParaRPr lang="zh-CN" altLang="en-US"/>
          </a:p>
        </p:txBody>
      </p:sp>
    </p:spTree>
    <p:extLst>
      <p:ext uri="{BB962C8B-B14F-4D97-AF65-F5344CB8AC3E}">
        <p14:creationId xmlns:p14="http://schemas.microsoft.com/office/powerpoint/2010/main" val="3795425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56E2A2-F443-45A8-9E31-985F8E5D2CBA}" type="slidenum">
              <a:rPr lang="zh-CN" altLang="en-US" smtClean="0"/>
              <a:pPr/>
              <a:t>8</a:t>
            </a:fld>
            <a:endParaRPr lang="zh-CN" altLang="en-US"/>
          </a:p>
        </p:txBody>
      </p:sp>
    </p:spTree>
    <p:extLst>
      <p:ext uri="{BB962C8B-B14F-4D97-AF65-F5344CB8AC3E}">
        <p14:creationId xmlns:p14="http://schemas.microsoft.com/office/powerpoint/2010/main" val="3599504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pPr/>
              <a:t>9</a:t>
            </a:fld>
            <a:endParaRPr lang="zh-CN" altLang="en-US"/>
          </a:p>
        </p:txBody>
      </p:sp>
    </p:spTree>
    <p:extLst>
      <p:ext uri="{BB962C8B-B14F-4D97-AF65-F5344CB8AC3E}">
        <p14:creationId xmlns:p14="http://schemas.microsoft.com/office/powerpoint/2010/main" val="2323694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32"/>
            <a:ext cx="6858000" cy="1791253"/>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2151D895-B362-48E1-8D29-DD1DB86B2E68}" type="datetimeFigureOut">
              <a:rPr lang="zh-CN" altLang="en-US" smtClean="0"/>
              <a:t>2021/5/21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383033155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798"/>
            <a:ext cx="4629150" cy="365634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2151D895-B362-48E1-8D29-DD1DB86B2E68}" type="datetimeFigureOut">
              <a:rPr lang="zh-CN" altLang="en-US" smtClean="0"/>
              <a:t>2021/5/21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32598494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51D895-B362-48E1-8D29-DD1DB86B2E68}" type="datetimeFigureOut">
              <a:rPr lang="zh-CN" altLang="en-US" smtClean="0"/>
              <a:t>2021/5/21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25154591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928"/>
            <a:ext cx="1971675" cy="436022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928"/>
            <a:ext cx="5800725" cy="43602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51D895-B362-48E1-8D29-DD1DB86B2E68}" type="datetimeFigureOut">
              <a:rPr lang="zh-CN" altLang="en-US" smtClean="0"/>
              <a:t>2021/5/21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110754519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37792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两栏内容">
    <p:bg>
      <p:bgPr>
        <a:blipFill dpi="0" rotWithShape="1">
          <a:blip r:embed="rId2" cstate="print"/>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866363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74405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521"/>
            <a:ext cx="8229600" cy="339552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8735"/>
            <a:ext cx="2133600" cy="273928"/>
          </a:xfrm>
          <a:prstGeom prst="rect">
            <a:avLst/>
          </a:prstGeom>
        </p:spPr>
        <p:txBody>
          <a:bodyPr/>
          <a:lstStyle/>
          <a:p>
            <a:pPr defTabSz="914400"/>
            <a:fld id="{2E3AAC11-D570-4EA9-AFC0-30FB72BA45EB}" type="datetimeFigureOut">
              <a:rPr lang="zh-CN" altLang="en-US" smtClean="0">
                <a:solidFill>
                  <a:prstClr val="black"/>
                </a:solidFill>
              </a:rPr>
              <a:pPr defTabSz="914400"/>
              <a:t>2021/5/21</a:t>
            </a:fld>
            <a:endParaRPr lang="zh-CN" altLang="en-US">
              <a:solidFill>
                <a:prstClr val="black"/>
              </a:solidFill>
            </a:endParaRPr>
          </a:p>
        </p:txBody>
      </p:sp>
      <p:sp>
        <p:nvSpPr>
          <p:cNvPr id="5" name="页脚占位符 4"/>
          <p:cNvSpPr>
            <a:spLocks noGrp="1"/>
          </p:cNvSpPr>
          <p:nvPr>
            <p:ph type="ftr" sz="quarter" idx="11"/>
          </p:nvPr>
        </p:nvSpPr>
        <p:spPr>
          <a:xfrm>
            <a:off x="3124200" y="4768735"/>
            <a:ext cx="2895600" cy="273928"/>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8735"/>
            <a:ext cx="2133600" cy="273928"/>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935706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2"/>
            <a:ext cx="2057400" cy="4389999"/>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042"/>
            <a:ext cx="6019800" cy="4389999"/>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8735"/>
            <a:ext cx="2133600" cy="273928"/>
          </a:xfrm>
          <a:prstGeom prst="rect">
            <a:avLst/>
          </a:prstGeom>
        </p:spPr>
        <p:txBody>
          <a:bodyPr/>
          <a:lstStyle/>
          <a:p>
            <a:pPr defTabSz="914400"/>
            <a:fld id="{2E3AAC11-D570-4EA9-AFC0-30FB72BA45EB}" type="datetimeFigureOut">
              <a:rPr lang="zh-CN" altLang="en-US" smtClean="0">
                <a:solidFill>
                  <a:prstClr val="black"/>
                </a:solidFill>
              </a:rPr>
              <a:pPr defTabSz="914400"/>
              <a:t>2021/5/21</a:t>
            </a:fld>
            <a:endParaRPr lang="zh-CN" altLang="en-US">
              <a:solidFill>
                <a:prstClr val="black"/>
              </a:solidFill>
            </a:endParaRPr>
          </a:p>
        </p:txBody>
      </p:sp>
      <p:sp>
        <p:nvSpPr>
          <p:cNvPr id="5" name="页脚占位符 4"/>
          <p:cNvSpPr>
            <a:spLocks noGrp="1"/>
          </p:cNvSpPr>
          <p:nvPr>
            <p:ph type="ftr" sz="quarter" idx="11"/>
          </p:nvPr>
        </p:nvSpPr>
        <p:spPr>
          <a:xfrm>
            <a:off x="3124200" y="4768735"/>
            <a:ext cx="2895600" cy="273928"/>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8735"/>
            <a:ext cx="2133600" cy="273928"/>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4157741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353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51D895-B362-48E1-8D29-DD1DB86B2E68}" type="datetimeFigureOut">
              <a:rPr lang="zh-CN" altLang="en-US" smtClean="0"/>
              <a:t>2021/5/21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79217133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021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151D895-B362-48E1-8D29-DD1DB86B2E68}" type="datetimeFigureOut">
              <a:rPr lang="zh-CN" altLang="en-US" smtClean="0"/>
              <a:t>2021/5/21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264775823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642"/>
            <a:ext cx="3886200" cy="3264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642"/>
            <a:ext cx="3886200" cy="3264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151D895-B362-48E1-8D29-DD1DB86B2E68}" type="datetimeFigureOut">
              <a:rPr lang="zh-CN" altLang="en-US" smtClean="0"/>
              <a:t>2021/5/21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20191805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9386"/>
            <a:ext cx="3868340"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9386"/>
            <a:ext cx="3887391"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151D895-B362-48E1-8D29-DD1DB86B2E68}" type="datetimeFigureOut">
              <a:rPr lang="zh-CN" altLang="en-US" smtClean="0"/>
              <a:t>2021/5/21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75893860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9386"/>
            <a:ext cx="3868340"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9386"/>
            <a:ext cx="3887391"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151D895-B362-48E1-8D29-DD1DB86B2E68}" type="datetimeFigureOut">
              <a:rPr lang="zh-CN" altLang="en-US" smtClean="0"/>
              <a:t>2021/5/21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A1BBC69-F001-45D9-9846-CFA4EC667C7E}" type="slidenum">
              <a:rPr lang="zh-CN" altLang="en-US" smtClean="0"/>
              <a:t>‹#›</a:t>
            </a:fld>
            <a:endParaRPr lang="zh-CN" altLang="en-US"/>
          </a:p>
        </p:txBody>
      </p:sp>
      <p:sp>
        <p:nvSpPr>
          <p:cNvPr id="11" name="TextBox 10"/>
          <p:cNvSpPr txBox="1"/>
          <p:nvPr userDrawn="1"/>
        </p:nvSpPr>
        <p:spPr>
          <a:xfrm>
            <a:off x="1397164" y="5026658"/>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black"/>
                </a:solidFill>
                <a:effectLst/>
                <a:uLnTx/>
                <a:uFillTx/>
                <a:hlinkClick r:id="rId2"/>
              </a:rPr>
              <a:t>行业</a:t>
            </a: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en-US" altLang="zh-CN" sz="100" b="0" i="0" u="none" strike="noStrike" kern="0" cap="none" spc="0" normalizeH="0" baseline="0" noProof="0" dirty="0" smtClean="0">
                <a:ln>
                  <a:noFill/>
                </a:ln>
                <a:solidFill>
                  <a:prstClr val="black"/>
                </a:solidFill>
                <a:effectLst/>
                <a:uLnTx/>
                <a:uFillTx/>
              </a:rPr>
              <a:t>http://www.1ppt.com/hangye/</a:t>
            </a:r>
          </a:p>
        </p:txBody>
      </p:sp>
    </p:spTree>
    <p:extLst>
      <p:ext uri="{BB962C8B-B14F-4D97-AF65-F5344CB8AC3E}">
        <p14:creationId xmlns:p14="http://schemas.microsoft.com/office/powerpoint/2010/main" val="274692501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151D895-B362-48E1-8D29-DD1DB86B2E68}" type="datetimeFigureOut">
              <a:rPr lang="zh-CN" altLang="en-US" smtClean="0"/>
              <a:t>2021/5/21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5768904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1D895-B362-48E1-8D29-DD1DB86B2E68}" type="datetimeFigureOut">
              <a:rPr lang="zh-CN" altLang="en-US" smtClean="0"/>
              <a:t>2021/5/21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A1BBC69-F001-45D9-9846-CFA4EC667C7E}" type="slidenum">
              <a:rPr lang="zh-CN" altLang="en-US" smtClean="0"/>
              <a:t>‹#›</a:t>
            </a:fld>
            <a:endParaRPr lang="zh-CN" altLang="en-US"/>
          </a:p>
        </p:txBody>
      </p:sp>
      <p:sp>
        <p:nvSpPr>
          <p:cNvPr id="5" name="矩形 4">
            <a:extLst>
              <a:ext uri="{FF2B5EF4-FFF2-40B4-BE49-F238E27FC236}">
                <a16:creationId xmlns:a16="http://schemas.microsoft.com/office/drawing/2014/main" id="{1669B121-3436-4F54-9ECF-3AED8B34F5C7}"/>
              </a:ext>
            </a:extLst>
          </p:cNvPr>
          <p:cNvSpPr/>
          <p:nvPr userDrawn="1"/>
        </p:nvSpPr>
        <p:spPr>
          <a:xfrm>
            <a:off x="1" y="217782"/>
            <a:ext cx="740228" cy="3157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 name="矩形 5">
            <a:extLst>
              <a:ext uri="{FF2B5EF4-FFF2-40B4-BE49-F238E27FC236}">
                <a16:creationId xmlns:a16="http://schemas.microsoft.com/office/drawing/2014/main" id="{E4387D7F-1E85-41FB-BE66-E65FD5ABC1E9}"/>
              </a:ext>
            </a:extLst>
          </p:cNvPr>
          <p:cNvSpPr/>
          <p:nvPr userDrawn="1"/>
        </p:nvSpPr>
        <p:spPr>
          <a:xfrm>
            <a:off x="1934935" y="233459"/>
            <a:ext cx="201386" cy="3157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文本框 6">
            <a:extLst>
              <a:ext uri="{FF2B5EF4-FFF2-40B4-BE49-F238E27FC236}">
                <a16:creationId xmlns:a16="http://schemas.microsoft.com/office/drawing/2014/main" id="{3D14F4C0-709F-4D0C-9EF0-D6A0BF00E9CC}"/>
              </a:ext>
            </a:extLst>
          </p:cNvPr>
          <p:cNvSpPr txBox="1"/>
          <p:nvPr userDrawn="1"/>
        </p:nvSpPr>
        <p:spPr>
          <a:xfrm>
            <a:off x="770164" y="233459"/>
            <a:ext cx="1235528" cy="300082"/>
          </a:xfrm>
          <a:prstGeom prst="rect">
            <a:avLst/>
          </a:prstGeom>
          <a:noFill/>
        </p:spPr>
        <p:txBody>
          <a:bodyPr wrap="square" lIns="68580" tIns="34290" rIns="68580" bIns="34290" rtlCol="0">
            <a:spAutoFit/>
          </a:bodyPr>
          <a:lstStyle/>
          <a:p>
            <a:r>
              <a:rPr lang="zh-CN" altLang="en-US" sz="1500" dirty="0">
                <a:latin typeface="微软雅黑" panose="020B0503020204020204" pitchFamily="34" charset="-122"/>
                <a:ea typeface="微软雅黑" panose="020B0503020204020204" pitchFamily="34" charset="-122"/>
              </a:rPr>
              <a:t>添加小标题</a:t>
            </a:r>
          </a:p>
        </p:txBody>
      </p:sp>
    </p:spTree>
    <p:extLst>
      <p:ext uri="{BB962C8B-B14F-4D97-AF65-F5344CB8AC3E}">
        <p14:creationId xmlns:p14="http://schemas.microsoft.com/office/powerpoint/2010/main" val="180293695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2151D895-B362-48E1-8D29-DD1DB86B2E68}" type="datetimeFigureOut">
              <a:rPr lang="zh-CN" altLang="en-US" smtClean="0"/>
              <a:t>2021/5/21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500878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2151D895-B362-48E1-8D29-DD1DB86B2E68}" type="datetimeFigureOut">
              <a:rPr lang="zh-CN" altLang="en-US" smtClean="0"/>
              <a:t>2021/5/21</a:t>
            </a:fld>
            <a:endParaRPr lang="zh-CN" altLang="en-US"/>
          </a:p>
        </p:txBody>
      </p:sp>
      <p:sp>
        <p:nvSpPr>
          <p:cNvPr id="5" name="Footer Placeholder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4948266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6" r:id="rId6"/>
    <p:sldLayoutId id="2147483666" r:id="rId7"/>
    <p:sldLayoutId id="2147483667" r:id="rId8"/>
    <p:sldLayoutId id="2147483668" r:id="rId9"/>
    <p:sldLayoutId id="2147483669" r:id="rId10"/>
    <p:sldLayoutId id="2147483670" r:id="rId11"/>
    <p:sldLayoutId id="2147483671"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18848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notesSlide" Target="../notesSlides/notesSlide15.xml"/><Relationship Id="rId4"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3" Type="http://schemas.openxmlformats.org/officeDocument/2006/relationships/tags" Target="../tags/tag29.xml"/><Relationship Id="rId18" Type="http://schemas.openxmlformats.org/officeDocument/2006/relationships/tags" Target="../tags/tag34.xml"/><Relationship Id="rId26" Type="http://schemas.openxmlformats.org/officeDocument/2006/relationships/tags" Target="../tags/tag42.xml"/><Relationship Id="rId3" Type="http://schemas.openxmlformats.org/officeDocument/2006/relationships/tags" Target="../tags/tag19.xml"/><Relationship Id="rId21" Type="http://schemas.openxmlformats.org/officeDocument/2006/relationships/tags" Target="../tags/tag37.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5" Type="http://schemas.openxmlformats.org/officeDocument/2006/relationships/tags" Target="../tags/tag41.xml"/><Relationship Id="rId33" Type="http://schemas.openxmlformats.org/officeDocument/2006/relationships/notesSlide" Target="../notesSlides/notesSlide17.xml"/><Relationship Id="rId2" Type="http://schemas.openxmlformats.org/officeDocument/2006/relationships/tags" Target="../tags/tag18.xml"/><Relationship Id="rId16" Type="http://schemas.openxmlformats.org/officeDocument/2006/relationships/tags" Target="../tags/tag32.xml"/><Relationship Id="rId20" Type="http://schemas.openxmlformats.org/officeDocument/2006/relationships/tags" Target="../tags/tag36.xml"/><Relationship Id="rId29" Type="http://schemas.openxmlformats.org/officeDocument/2006/relationships/tags" Target="../tags/tag45.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tags" Target="../tags/tag40.xml"/><Relationship Id="rId32" Type="http://schemas.openxmlformats.org/officeDocument/2006/relationships/slideLayout" Target="../slideLayouts/slideLayout8.xml"/><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tags" Target="../tags/tag39.xml"/><Relationship Id="rId28" Type="http://schemas.openxmlformats.org/officeDocument/2006/relationships/tags" Target="../tags/tag44.xml"/><Relationship Id="rId10" Type="http://schemas.openxmlformats.org/officeDocument/2006/relationships/tags" Target="../tags/tag26.xml"/><Relationship Id="rId19" Type="http://schemas.openxmlformats.org/officeDocument/2006/relationships/tags" Target="../tags/tag35.xml"/><Relationship Id="rId31" Type="http://schemas.openxmlformats.org/officeDocument/2006/relationships/tags" Target="../tags/tag47.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tags" Target="../tags/tag38.xml"/><Relationship Id="rId27" Type="http://schemas.openxmlformats.org/officeDocument/2006/relationships/tags" Target="../tags/tag43.xml"/><Relationship Id="rId30" Type="http://schemas.openxmlformats.org/officeDocument/2006/relationships/tags" Target="../tags/tag46.xml"/><Relationship Id="rId8" Type="http://schemas.openxmlformats.org/officeDocument/2006/relationships/tags" Target="../tags/tag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8" Type="http://schemas.openxmlformats.org/officeDocument/2006/relationships/tags" Target="../tags/tag55.xml"/><Relationship Id="rId3" Type="http://schemas.openxmlformats.org/officeDocument/2006/relationships/tags" Target="../tags/tag50.xml"/><Relationship Id="rId7" Type="http://schemas.openxmlformats.org/officeDocument/2006/relationships/tags" Target="../tags/tag54.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notesSlide" Target="../notesSlides/notesSlide22.xml"/><Relationship Id="rId5" Type="http://schemas.openxmlformats.org/officeDocument/2006/relationships/tags" Target="../tags/tag52.xml"/><Relationship Id="rId10" Type="http://schemas.openxmlformats.org/officeDocument/2006/relationships/slideLayout" Target="../slideLayouts/slideLayout8.xml"/><Relationship Id="rId4" Type="http://schemas.openxmlformats.org/officeDocument/2006/relationships/tags" Target="../tags/tag51.xml"/><Relationship Id="rId9" Type="http://schemas.openxmlformats.org/officeDocument/2006/relationships/tags" Target="../tags/tag5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ibaotu.com/ppt/" TargetMode="External"/><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1.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8.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8.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5CDC413-EEA5-4568-83F7-8B9FC70815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8063" b="28168"/>
          <a:stretch/>
        </p:blipFill>
        <p:spPr>
          <a:xfrm>
            <a:off x="0" y="0"/>
            <a:ext cx="9144000" cy="2550694"/>
          </a:xfrm>
          <a:prstGeom prst="rect">
            <a:avLst/>
          </a:prstGeom>
        </p:spPr>
      </p:pic>
      <p:sp>
        <p:nvSpPr>
          <p:cNvPr id="5" name="Rectangle 40">
            <a:extLst>
              <a:ext uri="{FF2B5EF4-FFF2-40B4-BE49-F238E27FC236}">
                <a16:creationId xmlns:a16="http://schemas.microsoft.com/office/drawing/2014/main" id="{F86A3883-9A26-45A6-802B-F8A40426F74A}"/>
              </a:ext>
            </a:extLst>
          </p:cNvPr>
          <p:cNvSpPr>
            <a:spLocks noChangeArrowheads="1"/>
          </p:cNvSpPr>
          <p:nvPr/>
        </p:nvSpPr>
        <p:spPr bwMode="auto">
          <a:xfrm>
            <a:off x="2549330" y="3342782"/>
            <a:ext cx="3744416"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algn="r">
              <a:defRPr/>
            </a:pPr>
            <a:r>
              <a:rPr lang="zh-CN" altLang="en-US" sz="1400" dirty="0">
                <a:solidFill>
                  <a:schemeClr val="tx1">
                    <a:lumMod val="75000"/>
                    <a:lumOff val="25000"/>
                  </a:schemeClr>
                </a:solidFill>
                <a:latin typeface="+mn-lt"/>
                <a:ea typeface="+mn-ea"/>
                <a:cs typeface="+mn-ea"/>
                <a:sym typeface="+mn-lt"/>
              </a:rPr>
              <a:t>框架完整适用于工作报告</a:t>
            </a:r>
            <a:r>
              <a:rPr lang="en-US" altLang="zh-CN" sz="1400" dirty="0">
                <a:solidFill>
                  <a:schemeClr val="tx1">
                    <a:lumMod val="75000"/>
                    <a:lumOff val="25000"/>
                  </a:schemeClr>
                </a:solidFill>
                <a:latin typeface="+mn-lt"/>
                <a:ea typeface="+mn-ea"/>
                <a:cs typeface="+mn-ea"/>
                <a:sym typeface="+mn-lt"/>
              </a:rPr>
              <a:t>/</a:t>
            </a:r>
            <a:r>
              <a:rPr lang="zh-CN" altLang="en-US" sz="1400" dirty="0">
                <a:solidFill>
                  <a:schemeClr val="tx1">
                    <a:lumMod val="75000"/>
                    <a:lumOff val="25000"/>
                  </a:schemeClr>
                </a:solidFill>
                <a:latin typeface="+mn-lt"/>
                <a:ea typeface="+mn-ea"/>
                <a:cs typeface="+mn-ea"/>
                <a:sym typeface="+mn-lt"/>
              </a:rPr>
              <a:t>年终总结</a:t>
            </a:r>
            <a:r>
              <a:rPr lang="en-US" altLang="zh-CN" sz="1400" dirty="0">
                <a:solidFill>
                  <a:schemeClr val="tx1">
                    <a:lumMod val="75000"/>
                    <a:lumOff val="25000"/>
                  </a:schemeClr>
                </a:solidFill>
                <a:latin typeface="+mn-lt"/>
                <a:ea typeface="+mn-ea"/>
                <a:cs typeface="+mn-ea"/>
                <a:sym typeface="+mn-lt"/>
              </a:rPr>
              <a:t>/</a:t>
            </a:r>
            <a:r>
              <a:rPr lang="zh-CN" altLang="en-US" sz="1400" dirty="0">
                <a:solidFill>
                  <a:schemeClr val="tx1">
                    <a:lumMod val="75000"/>
                    <a:lumOff val="25000"/>
                  </a:schemeClr>
                </a:solidFill>
                <a:latin typeface="+mn-lt"/>
                <a:ea typeface="+mn-ea"/>
                <a:cs typeface="+mn-ea"/>
                <a:sym typeface="+mn-lt"/>
              </a:rPr>
              <a:t>教育教学</a:t>
            </a:r>
          </a:p>
        </p:txBody>
      </p:sp>
      <p:sp>
        <p:nvSpPr>
          <p:cNvPr id="7" name="TextBox 38">
            <a:extLst>
              <a:ext uri="{FF2B5EF4-FFF2-40B4-BE49-F238E27FC236}">
                <a16:creationId xmlns:a16="http://schemas.microsoft.com/office/drawing/2014/main" id="{1885FBA6-48B2-4DAC-B9C9-2B1E65D59041}"/>
              </a:ext>
            </a:extLst>
          </p:cNvPr>
          <p:cNvSpPr txBox="1"/>
          <p:nvPr/>
        </p:nvSpPr>
        <p:spPr>
          <a:xfrm>
            <a:off x="1897106" y="2478682"/>
            <a:ext cx="5349788" cy="523220"/>
          </a:xfrm>
          <a:prstGeom prst="rect">
            <a:avLst/>
          </a:prstGeom>
          <a:noFill/>
        </p:spPr>
        <p:txBody>
          <a:bodyPr wrap="square" rtlCol="0">
            <a:spAutoFit/>
          </a:bodyPr>
          <a:lstStyle/>
          <a:p>
            <a:pPr algn="ctr"/>
            <a:r>
              <a:rPr lang="en-US" altLang="zh-CN" sz="2800" b="1" spc="160" dirty="0" smtClean="0">
                <a:solidFill>
                  <a:schemeClr val="tx1">
                    <a:lumMod val="75000"/>
                    <a:lumOff val="25000"/>
                  </a:schemeClr>
                </a:solidFill>
                <a:cs typeface="+mn-ea"/>
                <a:sym typeface="+mn-lt"/>
              </a:rPr>
              <a:t>Xamarin.UITest</a:t>
            </a:r>
            <a:endParaRPr lang="zh-CN" altLang="en-US" sz="2800" b="1" spc="160" dirty="0">
              <a:solidFill>
                <a:schemeClr val="tx1">
                  <a:lumMod val="75000"/>
                  <a:lumOff val="25000"/>
                </a:schemeClr>
              </a:solidFill>
              <a:cs typeface="+mn-ea"/>
              <a:sym typeface="+mn-lt"/>
            </a:endParaRPr>
          </a:p>
        </p:txBody>
      </p:sp>
      <p:grpSp>
        <p:nvGrpSpPr>
          <p:cNvPr id="11" name="组合 10">
            <a:extLst>
              <a:ext uri="{FF2B5EF4-FFF2-40B4-BE49-F238E27FC236}">
                <a16:creationId xmlns:a16="http://schemas.microsoft.com/office/drawing/2014/main" id="{AEA087A4-D3C0-4748-A998-EA46F8E91369}"/>
              </a:ext>
            </a:extLst>
          </p:cNvPr>
          <p:cNvGrpSpPr/>
          <p:nvPr/>
        </p:nvGrpSpPr>
        <p:grpSpPr>
          <a:xfrm>
            <a:off x="3061760" y="3938001"/>
            <a:ext cx="2808720" cy="240633"/>
            <a:chOff x="2638251" y="3938001"/>
            <a:chExt cx="2808720" cy="240633"/>
          </a:xfrm>
        </p:grpSpPr>
        <p:sp>
          <p:nvSpPr>
            <p:cNvPr id="8" name="矩形 7">
              <a:extLst>
                <a:ext uri="{FF2B5EF4-FFF2-40B4-BE49-F238E27FC236}">
                  <a16:creationId xmlns:a16="http://schemas.microsoft.com/office/drawing/2014/main" id="{FE5A7F1B-077A-49C3-8601-13030046B9C5}"/>
                </a:ext>
              </a:extLst>
            </p:cNvPr>
            <p:cNvSpPr/>
            <p:nvPr/>
          </p:nvSpPr>
          <p:spPr>
            <a:xfrm>
              <a:off x="2638251" y="3938001"/>
              <a:ext cx="1404360" cy="2406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accent1"/>
                  </a:solidFill>
                  <a:cs typeface="+mn-ea"/>
                  <a:sym typeface="+mn-lt"/>
                </a:rPr>
                <a:t>Reporter:Jiaping</a:t>
              </a:r>
              <a:endParaRPr lang="zh-CN" altLang="en-US" sz="1200" dirty="0">
                <a:solidFill>
                  <a:schemeClr val="accent1"/>
                </a:solidFill>
                <a:cs typeface="+mn-ea"/>
                <a:sym typeface="+mn-lt"/>
              </a:endParaRPr>
            </a:p>
          </p:txBody>
        </p:sp>
        <p:sp>
          <p:nvSpPr>
            <p:cNvPr id="10" name="矩形 9">
              <a:extLst>
                <a:ext uri="{FF2B5EF4-FFF2-40B4-BE49-F238E27FC236}">
                  <a16:creationId xmlns:a16="http://schemas.microsoft.com/office/drawing/2014/main" id="{60D5C927-D5BD-43CD-B229-DA3915C94AC2}"/>
                </a:ext>
              </a:extLst>
            </p:cNvPr>
            <p:cNvSpPr/>
            <p:nvPr/>
          </p:nvSpPr>
          <p:spPr>
            <a:xfrm>
              <a:off x="4042611" y="3938001"/>
              <a:ext cx="1404360" cy="2406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cs typeface="+mn-ea"/>
                  <a:sym typeface="+mn-lt"/>
                </a:rPr>
                <a:t>Date</a:t>
              </a:r>
              <a:r>
                <a:rPr lang="zh-CN" altLang="en-US" sz="1200" dirty="0" smtClean="0">
                  <a:cs typeface="+mn-ea"/>
                  <a:sym typeface="+mn-lt"/>
                </a:rPr>
                <a:t>：</a:t>
              </a:r>
              <a:r>
                <a:rPr lang="en-US" altLang="zh-CN" sz="1200" dirty="0" smtClean="0">
                  <a:cs typeface="+mn-ea"/>
                  <a:sym typeface="+mn-lt"/>
                </a:rPr>
                <a:t>2021</a:t>
              </a:r>
              <a:endParaRPr lang="zh-CN" altLang="en-US" sz="1200" dirty="0">
                <a:cs typeface="+mn-ea"/>
                <a:sym typeface="+mn-lt"/>
              </a:endParaRPr>
            </a:p>
          </p:txBody>
        </p:sp>
      </p:grpSp>
    </p:spTree>
    <p:extLst>
      <p:ext uri="{BB962C8B-B14F-4D97-AF65-F5344CB8AC3E}">
        <p14:creationId xmlns:p14="http://schemas.microsoft.com/office/powerpoint/2010/main" val="379788479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3" presetClass="entr" presetSubtype="528" fill="hold" grpId="0" nodeType="afterEffect">
                                  <p:stCondLst>
                                    <p:cond delay="0"/>
                                  </p:stCondLst>
                                  <p:iterate type="lt">
                                    <p:tmPct val="15000"/>
                                  </p:iterate>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ppt_x</p:attrName>
                                        </p:attrNameLst>
                                      </p:cBhvr>
                                      <p:tavLst>
                                        <p:tav tm="0">
                                          <p:val>
                                            <p:fltVal val="0.5"/>
                                          </p:val>
                                        </p:tav>
                                        <p:tav tm="100000">
                                          <p:val>
                                            <p:strVal val="#ppt_x"/>
                                          </p:val>
                                        </p:tav>
                                      </p:tavLst>
                                    </p:anim>
                                    <p:anim calcmode="lin" valueType="num">
                                      <p:cBhvr>
                                        <p:cTn id="16" dur="500" fill="hold"/>
                                        <p:tgtEl>
                                          <p:spTgt spid="7"/>
                                        </p:tgtEl>
                                        <p:attrNameLst>
                                          <p:attrName>ppt_y</p:attrName>
                                        </p:attrNameLst>
                                      </p:cBhvr>
                                      <p:tavLst>
                                        <p:tav tm="0">
                                          <p:val>
                                            <p:fltVal val="0.5"/>
                                          </p:val>
                                        </p:tav>
                                        <p:tav tm="100000">
                                          <p:val>
                                            <p:strVal val="#ppt_y"/>
                                          </p:val>
                                        </p:tav>
                                      </p:tavLst>
                                    </p:anim>
                                  </p:childTnLst>
                                </p:cTn>
                              </p:par>
                            </p:childTnLst>
                          </p:cTn>
                        </p:par>
                        <p:par>
                          <p:cTn id="17" fill="hold">
                            <p:stCondLst>
                              <p:cond delay="2475"/>
                            </p:stCondLst>
                            <p:childTnLst>
                              <p:par>
                                <p:cTn id="18" presetID="31" presetClass="entr" presetSubtype="0" fill="hold" grpId="0" nodeType="afterEffect">
                                  <p:stCondLst>
                                    <p:cond delay="0"/>
                                  </p:stCondLst>
                                  <p:iterate type="lt">
                                    <p:tmPct val="5000"/>
                                  </p:iterate>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 calcmode="lin" valueType="num">
                                      <p:cBhvr>
                                        <p:cTn id="22" dur="500" fill="hold"/>
                                        <p:tgtEl>
                                          <p:spTgt spid="5"/>
                                        </p:tgtEl>
                                        <p:attrNameLst>
                                          <p:attrName>style.rotation</p:attrName>
                                        </p:attrNameLst>
                                      </p:cBhvr>
                                      <p:tavLst>
                                        <p:tav tm="0">
                                          <p:val>
                                            <p:fltVal val="90"/>
                                          </p:val>
                                        </p:tav>
                                        <p:tav tm="100000">
                                          <p:val>
                                            <p:fltVal val="0"/>
                                          </p:val>
                                        </p:tav>
                                      </p:tavLst>
                                    </p:anim>
                                    <p:animEffect transition="in" filter="fade">
                                      <p:cBhvr>
                                        <p:cTn id="23" dur="500"/>
                                        <p:tgtEl>
                                          <p:spTgt spid="5"/>
                                        </p:tgtEl>
                                      </p:cBhvr>
                                    </p:animEffect>
                                  </p:childTnLst>
                                </p:cTn>
                              </p:par>
                            </p:childTnLst>
                          </p:cTn>
                        </p:par>
                        <p:par>
                          <p:cTn id="24" fill="hold">
                            <p:stCondLst>
                              <p:cond delay="3475"/>
                            </p:stCondLst>
                            <p:childTnLst>
                              <p:par>
                                <p:cTn id="25" presetID="23" presetClass="entr" presetSubtype="36"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strVal val="(6*min(max(#ppt_w*#ppt_h,.3),1)-7.4)/-.7*#ppt_w"/>
                                          </p:val>
                                        </p:tav>
                                        <p:tav tm="100000">
                                          <p:val>
                                            <p:strVal val="#ppt_w"/>
                                          </p:val>
                                        </p:tav>
                                      </p:tavLst>
                                    </p:anim>
                                    <p:anim calcmode="lin" valueType="num">
                                      <p:cBhvr>
                                        <p:cTn id="28" dur="500" fill="hold"/>
                                        <p:tgtEl>
                                          <p:spTgt spid="11"/>
                                        </p:tgtEl>
                                        <p:attrNameLst>
                                          <p:attrName>ppt_h</p:attrName>
                                        </p:attrNameLst>
                                      </p:cBhvr>
                                      <p:tavLst>
                                        <p:tav tm="0">
                                          <p:val>
                                            <p:strVal val="(6*min(max(#ppt_w*#ppt_h,.3),1)-7.4)/-.7*#ppt_h"/>
                                          </p:val>
                                        </p:tav>
                                        <p:tav tm="100000">
                                          <p:val>
                                            <p:strVal val="#ppt_h"/>
                                          </p:val>
                                        </p:tav>
                                      </p:tavLst>
                                    </p:anim>
                                    <p:anim calcmode="lin" valueType="num">
                                      <p:cBhvr>
                                        <p:cTn id="29" dur="500" fill="hold"/>
                                        <p:tgtEl>
                                          <p:spTgt spid="11"/>
                                        </p:tgtEl>
                                        <p:attrNameLst>
                                          <p:attrName>ppt_x</p:attrName>
                                        </p:attrNameLst>
                                      </p:cBhvr>
                                      <p:tavLst>
                                        <p:tav tm="0">
                                          <p:val>
                                            <p:fltVal val="0.5"/>
                                          </p:val>
                                        </p:tav>
                                        <p:tav tm="100000">
                                          <p:val>
                                            <p:strVal val="#ppt_x"/>
                                          </p:val>
                                        </p:tav>
                                      </p:tavLst>
                                    </p:anim>
                                    <p:anim calcmode="lin" valueType="num">
                                      <p:cBhvr>
                                        <p:cTn id="30" dur="500" fill="hold"/>
                                        <p:tgtEl>
                                          <p:spTgt spid="11"/>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10896" y="1656506"/>
            <a:ext cx="3325006" cy="2567944"/>
            <a:chOff x="4451350" y="511175"/>
            <a:chExt cx="3092450" cy="2387601"/>
          </a:xfrm>
          <a:solidFill>
            <a:schemeClr val="bg1">
              <a:lumMod val="50000"/>
            </a:schemeClr>
          </a:solidFill>
        </p:grpSpPr>
        <p:sp>
          <p:nvSpPr>
            <p:cNvPr id="6" name="Freeform 51"/>
            <p:cNvSpPr/>
            <p:nvPr/>
          </p:nvSpPr>
          <p:spPr bwMode="auto">
            <a:xfrm>
              <a:off x="5808663" y="1974850"/>
              <a:ext cx="39688" cy="141288"/>
            </a:xfrm>
            <a:custGeom>
              <a:avLst/>
              <a:gdLst>
                <a:gd name="T0" fmla="*/ 1 w 2"/>
                <a:gd name="T1" fmla="*/ 3 h 7"/>
                <a:gd name="T2" fmla="*/ 0 w 2"/>
                <a:gd name="T3" fmla="*/ 6 h 7"/>
                <a:gd name="T4" fmla="*/ 1 w 2"/>
                <a:gd name="T5" fmla="*/ 6 h 7"/>
                <a:gd name="T6" fmla="*/ 1 w 2"/>
                <a:gd name="T7" fmla="*/ 2 h 7"/>
                <a:gd name="T8" fmla="*/ 1 w 2"/>
                <a:gd name="T9" fmla="*/ 0 h 7"/>
                <a:gd name="T10" fmla="*/ 1 w 2"/>
                <a:gd name="T11" fmla="*/ 3 h 7"/>
              </a:gdLst>
              <a:ahLst/>
              <a:cxnLst>
                <a:cxn ang="0">
                  <a:pos x="T0" y="T1"/>
                </a:cxn>
                <a:cxn ang="0">
                  <a:pos x="T2" y="T3"/>
                </a:cxn>
                <a:cxn ang="0">
                  <a:pos x="T4" y="T5"/>
                </a:cxn>
                <a:cxn ang="0">
                  <a:pos x="T6" y="T7"/>
                </a:cxn>
                <a:cxn ang="0">
                  <a:pos x="T8" y="T9"/>
                </a:cxn>
                <a:cxn ang="0">
                  <a:pos x="T10" y="T11"/>
                </a:cxn>
              </a:cxnLst>
              <a:rect l="0" t="0" r="r" b="b"/>
              <a:pathLst>
                <a:path w="2" h="7">
                  <a:moveTo>
                    <a:pt x="1" y="3"/>
                  </a:moveTo>
                  <a:cubicBezTo>
                    <a:pt x="1" y="4"/>
                    <a:pt x="0" y="5"/>
                    <a:pt x="0" y="6"/>
                  </a:cubicBezTo>
                  <a:cubicBezTo>
                    <a:pt x="1" y="6"/>
                    <a:pt x="1" y="7"/>
                    <a:pt x="1" y="6"/>
                  </a:cubicBezTo>
                  <a:cubicBezTo>
                    <a:pt x="1" y="5"/>
                    <a:pt x="1" y="4"/>
                    <a:pt x="1" y="2"/>
                  </a:cubicBezTo>
                  <a:cubicBezTo>
                    <a:pt x="1" y="1"/>
                    <a:pt x="2" y="0"/>
                    <a:pt x="1" y="0"/>
                  </a:cubicBezTo>
                  <a:cubicBezTo>
                    <a:pt x="0" y="1"/>
                    <a:pt x="1"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52"/>
            <p:cNvSpPr/>
            <p:nvPr/>
          </p:nvSpPr>
          <p:spPr bwMode="auto">
            <a:xfrm>
              <a:off x="5349875" y="2116138"/>
              <a:ext cx="19050" cy="200025"/>
            </a:xfrm>
            <a:custGeom>
              <a:avLst/>
              <a:gdLst>
                <a:gd name="T0" fmla="*/ 1 w 1"/>
                <a:gd name="T1" fmla="*/ 0 h 10"/>
                <a:gd name="T2" fmla="*/ 1 w 1"/>
                <a:gd name="T3" fmla="*/ 0 h 10"/>
                <a:gd name="T4" fmla="*/ 1 w 1"/>
                <a:gd name="T5" fmla="*/ 2 h 10"/>
                <a:gd name="T6" fmla="*/ 0 w 1"/>
                <a:gd name="T7" fmla="*/ 9 h 10"/>
                <a:gd name="T8" fmla="*/ 1 w 1"/>
                <a:gd name="T9" fmla="*/ 10 h 10"/>
                <a:gd name="T10" fmla="*/ 1 w 1"/>
                <a:gd name="T11" fmla="*/ 0 h 10"/>
              </a:gdLst>
              <a:ahLst/>
              <a:cxnLst>
                <a:cxn ang="0">
                  <a:pos x="T0" y="T1"/>
                </a:cxn>
                <a:cxn ang="0">
                  <a:pos x="T2" y="T3"/>
                </a:cxn>
                <a:cxn ang="0">
                  <a:pos x="T4" y="T5"/>
                </a:cxn>
                <a:cxn ang="0">
                  <a:pos x="T6" y="T7"/>
                </a:cxn>
                <a:cxn ang="0">
                  <a:pos x="T8" y="T9"/>
                </a:cxn>
                <a:cxn ang="0">
                  <a:pos x="T10" y="T11"/>
                </a:cxn>
              </a:cxnLst>
              <a:rect l="0" t="0" r="r" b="b"/>
              <a:pathLst>
                <a:path w="1" h="10">
                  <a:moveTo>
                    <a:pt x="1" y="0"/>
                  </a:moveTo>
                  <a:cubicBezTo>
                    <a:pt x="1" y="0"/>
                    <a:pt x="1" y="0"/>
                    <a:pt x="1" y="0"/>
                  </a:cubicBezTo>
                  <a:cubicBezTo>
                    <a:pt x="0" y="1"/>
                    <a:pt x="1" y="1"/>
                    <a:pt x="1" y="2"/>
                  </a:cubicBezTo>
                  <a:cubicBezTo>
                    <a:pt x="1" y="4"/>
                    <a:pt x="0" y="7"/>
                    <a:pt x="0" y="9"/>
                  </a:cubicBezTo>
                  <a:cubicBezTo>
                    <a:pt x="1" y="9"/>
                    <a:pt x="1" y="10"/>
                    <a:pt x="1" y="10"/>
                  </a:cubicBezTo>
                  <a:cubicBezTo>
                    <a:pt x="1" y="5"/>
                    <a:pt x="1" y="3"/>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53"/>
            <p:cNvSpPr>
              <a:spLocks noEditPoints="1"/>
            </p:cNvSpPr>
            <p:nvPr/>
          </p:nvSpPr>
          <p:spPr bwMode="auto">
            <a:xfrm>
              <a:off x="4791075" y="911225"/>
              <a:ext cx="2254250" cy="1606550"/>
            </a:xfrm>
            <a:custGeom>
              <a:avLst/>
              <a:gdLst>
                <a:gd name="T0" fmla="*/ 87 w 113"/>
                <a:gd name="T1" fmla="*/ 18 h 80"/>
                <a:gd name="T2" fmla="*/ 88 w 113"/>
                <a:gd name="T3" fmla="*/ 27 h 80"/>
                <a:gd name="T4" fmla="*/ 63 w 113"/>
                <a:gd name="T5" fmla="*/ 46 h 80"/>
                <a:gd name="T6" fmla="*/ 35 w 113"/>
                <a:gd name="T7" fmla="*/ 57 h 80"/>
                <a:gd name="T8" fmla="*/ 1 w 113"/>
                <a:gd name="T9" fmla="*/ 74 h 80"/>
                <a:gd name="T10" fmla="*/ 19 w 113"/>
                <a:gd name="T11" fmla="*/ 76 h 80"/>
                <a:gd name="T12" fmla="*/ 67 w 113"/>
                <a:gd name="T13" fmla="*/ 54 h 80"/>
                <a:gd name="T14" fmla="*/ 91 w 113"/>
                <a:gd name="T15" fmla="*/ 33 h 80"/>
                <a:gd name="T16" fmla="*/ 107 w 113"/>
                <a:gd name="T17" fmla="*/ 19 h 80"/>
                <a:gd name="T18" fmla="*/ 92 w 113"/>
                <a:gd name="T19" fmla="*/ 17 h 80"/>
                <a:gd name="T20" fmla="*/ 1 w 113"/>
                <a:gd name="T21" fmla="*/ 67 h 80"/>
                <a:gd name="T22" fmla="*/ 3 w 113"/>
                <a:gd name="T23" fmla="*/ 67 h 80"/>
                <a:gd name="T24" fmla="*/ 6 w 113"/>
                <a:gd name="T25" fmla="*/ 68 h 80"/>
                <a:gd name="T26" fmla="*/ 6 w 113"/>
                <a:gd name="T27" fmla="*/ 63 h 80"/>
                <a:gd name="T28" fmla="*/ 8 w 113"/>
                <a:gd name="T29" fmla="*/ 62 h 80"/>
                <a:gd name="T30" fmla="*/ 9 w 113"/>
                <a:gd name="T31" fmla="*/ 62 h 80"/>
                <a:gd name="T32" fmla="*/ 11 w 113"/>
                <a:gd name="T33" fmla="*/ 75 h 80"/>
                <a:gd name="T34" fmla="*/ 13 w 113"/>
                <a:gd name="T35" fmla="*/ 74 h 80"/>
                <a:gd name="T36" fmla="*/ 17 w 113"/>
                <a:gd name="T37" fmla="*/ 65 h 80"/>
                <a:gd name="T38" fmla="*/ 21 w 113"/>
                <a:gd name="T39" fmla="*/ 73 h 80"/>
                <a:gd name="T40" fmla="*/ 19 w 113"/>
                <a:gd name="T41" fmla="*/ 68 h 80"/>
                <a:gd name="T42" fmla="*/ 21 w 113"/>
                <a:gd name="T43" fmla="*/ 61 h 80"/>
                <a:gd name="T44" fmla="*/ 22 w 113"/>
                <a:gd name="T45" fmla="*/ 72 h 80"/>
                <a:gd name="T46" fmla="*/ 26 w 113"/>
                <a:gd name="T47" fmla="*/ 67 h 80"/>
                <a:gd name="T48" fmla="*/ 26 w 113"/>
                <a:gd name="T49" fmla="*/ 67 h 80"/>
                <a:gd name="T50" fmla="*/ 31 w 113"/>
                <a:gd name="T51" fmla="*/ 69 h 80"/>
                <a:gd name="T52" fmla="*/ 34 w 113"/>
                <a:gd name="T53" fmla="*/ 68 h 80"/>
                <a:gd name="T54" fmla="*/ 38 w 113"/>
                <a:gd name="T55" fmla="*/ 58 h 80"/>
                <a:gd name="T56" fmla="*/ 41 w 113"/>
                <a:gd name="T57" fmla="*/ 58 h 80"/>
                <a:gd name="T58" fmla="*/ 42 w 113"/>
                <a:gd name="T59" fmla="*/ 64 h 80"/>
                <a:gd name="T60" fmla="*/ 45 w 113"/>
                <a:gd name="T61" fmla="*/ 57 h 80"/>
                <a:gd name="T62" fmla="*/ 47 w 113"/>
                <a:gd name="T63" fmla="*/ 55 h 80"/>
                <a:gd name="T64" fmla="*/ 50 w 113"/>
                <a:gd name="T65" fmla="*/ 60 h 80"/>
                <a:gd name="T66" fmla="*/ 55 w 113"/>
                <a:gd name="T67" fmla="*/ 51 h 80"/>
                <a:gd name="T68" fmla="*/ 57 w 113"/>
                <a:gd name="T69" fmla="*/ 57 h 80"/>
                <a:gd name="T70" fmla="*/ 59 w 113"/>
                <a:gd name="T71" fmla="*/ 56 h 80"/>
                <a:gd name="T72" fmla="*/ 62 w 113"/>
                <a:gd name="T73" fmla="*/ 48 h 80"/>
                <a:gd name="T74" fmla="*/ 64 w 113"/>
                <a:gd name="T75" fmla="*/ 53 h 80"/>
                <a:gd name="T76" fmla="*/ 66 w 113"/>
                <a:gd name="T77" fmla="*/ 45 h 80"/>
                <a:gd name="T78" fmla="*/ 71 w 113"/>
                <a:gd name="T79" fmla="*/ 47 h 80"/>
                <a:gd name="T80" fmla="*/ 74 w 113"/>
                <a:gd name="T81" fmla="*/ 40 h 80"/>
                <a:gd name="T82" fmla="*/ 76 w 113"/>
                <a:gd name="T83" fmla="*/ 39 h 80"/>
                <a:gd name="T84" fmla="*/ 79 w 113"/>
                <a:gd name="T85" fmla="*/ 36 h 80"/>
                <a:gd name="T86" fmla="*/ 82 w 113"/>
                <a:gd name="T87" fmla="*/ 40 h 80"/>
                <a:gd name="T88" fmla="*/ 87 w 113"/>
                <a:gd name="T89" fmla="*/ 34 h 80"/>
                <a:gd name="T90" fmla="*/ 89 w 113"/>
                <a:gd name="T91" fmla="*/ 28 h 80"/>
                <a:gd name="T92" fmla="*/ 94 w 113"/>
                <a:gd name="T93" fmla="*/ 15 h 80"/>
                <a:gd name="T94" fmla="*/ 93 w 113"/>
                <a:gd name="T95" fmla="*/ 24 h 80"/>
                <a:gd name="T96" fmla="*/ 96 w 113"/>
                <a:gd name="T97" fmla="*/ 20 h 80"/>
                <a:gd name="T98" fmla="*/ 97 w 113"/>
                <a:gd name="T99" fmla="*/ 23 h 80"/>
                <a:gd name="T100" fmla="*/ 98 w 113"/>
                <a:gd name="T101" fmla="*/ 23 h 80"/>
                <a:gd name="T102" fmla="*/ 100 w 113"/>
                <a:gd name="T103" fmla="*/ 24 h 80"/>
                <a:gd name="T104" fmla="*/ 101 w 113"/>
                <a:gd name="T105" fmla="*/ 19 h 80"/>
                <a:gd name="T106" fmla="*/ 101 w 113"/>
                <a:gd name="T107" fmla="*/ 12 h 80"/>
                <a:gd name="T108" fmla="*/ 102 w 113"/>
                <a:gd name="T109" fmla="*/ 24 h 80"/>
                <a:gd name="T110" fmla="*/ 106 w 113"/>
                <a:gd name="T111" fmla="*/ 16 h 80"/>
                <a:gd name="T112" fmla="*/ 108 w 113"/>
                <a:gd name="T113" fmla="*/ 11 h 80"/>
                <a:gd name="T114" fmla="*/ 109 w 113"/>
                <a:gd name="T115" fmla="*/ 9 h 80"/>
                <a:gd name="T116" fmla="*/ 110 w 113"/>
                <a:gd name="T117" fmla="*/ 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3" h="80">
                  <a:moveTo>
                    <a:pt x="112" y="0"/>
                  </a:moveTo>
                  <a:cubicBezTo>
                    <a:pt x="111" y="1"/>
                    <a:pt x="109" y="2"/>
                    <a:pt x="108" y="3"/>
                  </a:cubicBezTo>
                  <a:cubicBezTo>
                    <a:pt x="108" y="4"/>
                    <a:pt x="107" y="5"/>
                    <a:pt x="106" y="6"/>
                  </a:cubicBezTo>
                  <a:cubicBezTo>
                    <a:pt x="106" y="6"/>
                    <a:pt x="106" y="6"/>
                    <a:pt x="105" y="6"/>
                  </a:cubicBezTo>
                  <a:cubicBezTo>
                    <a:pt x="101" y="10"/>
                    <a:pt x="96" y="13"/>
                    <a:pt x="91" y="16"/>
                  </a:cubicBezTo>
                  <a:cubicBezTo>
                    <a:pt x="90" y="16"/>
                    <a:pt x="90" y="17"/>
                    <a:pt x="89" y="17"/>
                  </a:cubicBezTo>
                  <a:cubicBezTo>
                    <a:pt x="89" y="17"/>
                    <a:pt x="88" y="17"/>
                    <a:pt x="87" y="18"/>
                  </a:cubicBezTo>
                  <a:cubicBezTo>
                    <a:pt x="88" y="19"/>
                    <a:pt x="90" y="19"/>
                    <a:pt x="92" y="19"/>
                  </a:cubicBezTo>
                  <a:cubicBezTo>
                    <a:pt x="93" y="19"/>
                    <a:pt x="93" y="20"/>
                    <a:pt x="94" y="20"/>
                  </a:cubicBezTo>
                  <a:cubicBezTo>
                    <a:pt x="94" y="20"/>
                    <a:pt x="95" y="20"/>
                    <a:pt x="94" y="21"/>
                  </a:cubicBezTo>
                  <a:cubicBezTo>
                    <a:pt x="94" y="21"/>
                    <a:pt x="94" y="21"/>
                    <a:pt x="94" y="21"/>
                  </a:cubicBezTo>
                  <a:cubicBezTo>
                    <a:pt x="93" y="22"/>
                    <a:pt x="93" y="22"/>
                    <a:pt x="92" y="23"/>
                  </a:cubicBezTo>
                  <a:cubicBezTo>
                    <a:pt x="91" y="25"/>
                    <a:pt x="89" y="26"/>
                    <a:pt x="89" y="27"/>
                  </a:cubicBezTo>
                  <a:cubicBezTo>
                    <a:pt x="88" y="26"/>
                    <a:pt x="88" y="27"/>
                    <a:pt x="88" y="27"/>
                  </a:cubicBezTo>
                  <a:cubicBezTo>
                    <a:pt x="88" y="27"/>
                    <a:pt x="88" y="27"/>
                    <a:pt x="88" y="27"/>
                  </a:cubicBezTo>
                  <a:cubicBezTo>
                    <a:pt x="87" y="28"/>
                    <a:pt x="87" y="29"/>
                    <a:pt x="86" y="29"/>
                  </a:cubicBezTo>
                  <a:cubicBezTo>
                    <a:pt x="86" y="29"/>
                    <a:pt x="86" y="30"/>
                    <a:pt x="86" y="30"/>
                  </a:cubicBezTo>
                  <a:cubicBezTo>
                    <a:pt x="84" y="31"/>
                    <a:pt x="83" y="33"/>
                    <a:pt x="81" y="33"/>
                  </a:cubicBezTo>
                  <a:cubicBezTo>
                    <a:pt x="81" y="34"/>
                    <a:pt x="80" y="34"/>
                    <a:pt x="80" y="34"/>
                  </a:cubicBezTo>
                  <a:cubicBezTo>
                    <a:pt x="78" y="36"/>
                    <a:pt x="76" y="37"/>
                    <a:pt x="74" y="39"/>
                  </a:cubicBezTo>
                  <a:cubicBezTo>
                    <a:pt x="70" y="42"/>
                    <a:pt x="67" y="44"/>
                    <a:pt x="63" y="46"/>
                  </a:cubicBezTo>
                  <a:cubicBezTo>
                    <a:pt x="62" y="46"/>
                    <a:pt x="61" y="47"/>
                    <a:pt x="60" y="48"/>
                  </a:cubicBezTo>
                  <a:cubicBezTo>
                    <a:pt x="60" y="47"/>
                    <a:pt x="60" y="48"/>
                    <a:pt x="59" y="48"/>
                  </a:cubicBezTo>
                  <a:cubicBezTo>
                    <a:pt x="57" y="49"/>
                    <a:pt x="53" y="51"/>
                    <a:pt x="50" y="52"/>
                  </a:cubicBezTo>
                  <a:cubicBezTo>
                    <a:pt x="50" y="52"/>
                    <a:pt x="50" y="52"/>
                    <a:pt x="50" y="52"/>
                  </a:cubicBezTo>
                  <a:cubicBezTo>
                    <a:pt x="49" y="53"/>
                    <a:pt x="47" y="53"/>
                    <a:pt x="47" y="54"/>
                  </a:cubicBezTo>
                  <a:cubicBezTo>
                    <a:pt x="44" y="54"/>
                    <a:pt x="40" y="56"/>
                    <a:pt x="37" y="57"/>
                  </a:cubicBezTo>
                  <a:cubicBezTo>
                    <a:pt x="36" y="57"/>
                    <a:pt x="35" y="57"/>
                    <a:pt x="35" y="57"/>
                  </a:cubicBezTo>
                  <a:cubicBezTo>
                    <a:pt x="34" y="57"/>
                    <a:pt x="33" y="58"/>
                    <a:pt x="32" y="58"/>
                  </a:cubicBezTo>
                  <a:cubicBezTo>
                    <a:pt x="30" y="58"/>
                    <a:pt x="27" y="59"/>
                    <a:pt x="26" y="60"/>
                  </a:cubicBezTo>
                  <a:cubicBezTo>
                    <a:pt x="21" y="60"/>
                    <a:pt x="17" y="62"/>
                    <a:pt x="13" y="61"/>
                  </a:cubicBezTo>
                  <a:cubicBezTo>
                    <a:pt x="11" y="61"/>
                    <a:pt x="8" y="61"/>
                    <a:pt x="5" y="61"/>
                  </a:cubicBezTo>
                  <a:cubicBezTo>
                    <a:pt x="3" y="61"/>
                    <a:pt x="2" y="61"/>
                    <a:pt x="0" y="61"/>
                  </a:cubicBezTo>
                  <a:cubicBezTo>
                    <a:pt x="0" y="63"/>
                    <a:pt x="0" y="64"/>
                    <a:pt x="1" y="65"/>
                  </a:cubicBezTo>
                  <a:cubicBezTo>
                    <a:pt x="1" y="68"/>
                    <a:pt x="0" y="71"/>
                    <a:pt x="1" y="74"/>
                  </a:cubicBezTo>
                  <a:cubicBezTo>
                    <a:pt x="1" y="74"/>
                    <a:pt x="1" y="74"/>
                    <a:pt x="1" y="74"/>
                  </a:cubicBezTo>
                  <a:cubicBezTo>
                    <a:pt x="1" y="75"/>
                    <a:pt x="1" y="75"/>
                    <a:pt x="1" y="76"/>
                  </a:cubicBezTo>
                  <a:cubicBezTo>
                    <a:pt x="1" y="76"/>
                    <a:pt x="1" y="76"/>
                    <a:pt x="0" y="77"/>
                  </a:cubicBezTo>
                  <a:cubicBezTo>
                    <a:pt x="1" y="78"/>
                    <a:pt x="1" y="79"/>
                    <a:pt x="1" y="80"/>
                  </a:cubicBezTo>
                  <a:cubicBezTo>
                    <a:pt x="2" y="80"/>
                    <a:pt x="3" y="80"/>
                    <a:pt x="3" y="80"/>
                  </a:cubicBezTo>
                  <a:cubicBezTo>
                    <a:pt x="7" y="79"/>
                    <a:pt x="11" y="78"/>
                    <a:pt x="14" y="78"/>
                  </a:cubicBezTo>
                  <a:cubicBezTo>
                    <a:pt x="16" y="77"/>
                    <a:pt x="17" y="77"/>
                    <a:pt x="19" y="76"/>
                  </a:cubicBezTo>
                  <a:cubicBezTo>
                    <a:pt x="24" y="74"/>
                    <a:pt x="29" y="73"/>
                    <a:pt x="34" y="72"/>
                  </a:cubicBezTo>
                  <a:cubicBezTo>
                    <a:pt x="37" y="70"/>
                    <a:pt x="41" y="69"/>
                    <a:pt x="44" y="67"/>
                  </a:cubicBezTo>
                  <a:cubicBezTo>
                    <a:pt x="46" y="67"/>
                    <a:pt x="47" y="65"/>
                    <a:pt x="49" y="65"/>
                  </a:cubicBezTo>
                  <a:cubicBezTo>
                    <a:pt x="52" y="63"/>
                    <a:pt x="56" y="61"/>
                    <a:pt x="60" y="59"/>
                  </a:cubicBezTo>
                  <a:cubicBezTo>
                    <a:pt x="61" y="58"/>
                    <a:pt x="63" y="57"/>
                    <a:pt x="64" y="56"/>
                  </a:cubicBezTo>
                  <a:cubicBezTo>
                    <a:pt x="65" y="56"/>
                    <a:pt x="65" y="56"/>
                    <a:pt x="66" y="55"/>
                  </a:cubicBezTo>
                  <a:cubicBezTo>
                    <a:pt x="66" y="55"/>
                    <a:pt x="66" y="55"/>
                    <a:pt x="67" y="54"/>
                  </a:cubicBezTo>
                  <a:cubicBezTo>
                    <a:pt x="67" y="54"/>
                    <a:pt x="68" y="54"/>
                    <a:pt x="68" y="54"/>
                  </a:cubicBezTo>
                  <a:cubicBezTo>
                    <a:pt x="68" y="53"/>
                    <a:pt x="69" y="53"/>
                    <a:pt x="69" y="53"/>
                  </a:cubicBezTo>
                  <a:cubicBezTo>
                    <a:pt x="70" y="52"/>
                    <a:pt x="71" y="52"/>
                    <a:pt x="71" y="51"/>
                  </a:cubicBezTo>
                  <a:cubicBezTo>
                    <a:pt x="75" y="48"/>
                    <a:pt x="79" y="45"/>
                    <a:pt x="83" y="42"/>
                  </a:cubicBezTo>
                  <a:cubicBezTo>
                    <a:pt x="83" y="42"/>
                    <a:pt x="83" y="41"/>
                    <a:pt x="83" y="41"/>
                  </a:cubicBezTo>
                  <a:cubicBezTo>
                    <a:pt x="86" y="39"/>
                    <a:pt x="88" y="36"/>
                    <a:pt x="91" y="34"/>
                  </a:cubicBezTo>
                  <a:cubicBezTo>
                    <a:pt x="91" y="33"/>
                    <a:pt x="91" y="33"/>
                    <a:pt x="91" y="33"/>
                  </a:cubicBezTo>
                  <a:cubicBezTo>
                    <a:pt x="93" y="31"/>
                    <a:pt x="95" y="28"/>
                    <a:pt x="97" y="25"/>
                  </a:cubicBezTo>
                  <a:cubicBezTo>
                    <a:pt x="98" y="25"/>
                    <a:pt x="98" y="24"/>
                    <a:pt x="99" y="24"/>
                  </a:cubicBezTo>
                  <a:cubicBezTo>
                    <a:pt x="99" y="26"/>
                    <a:pt x="99" y="28"/>
                    <a:pt x="99" y="29"/>
                  </a:cubicBezTo>
                  <a:cubicBezTo>
                    <a:pt x="100" y="30"/>
                    <a:pt x="100" y="30"/>
                    <a:pt x="100" y="31"/>
                  </a:cubicBezTo>
                  <a:cubicBezTo>
                    <a:pt x="102" y="31"/>
                    <a:pt x="102" y="29"/>
                    <a:pt x="103" y="28"/>
                  </a:cubicBezTo>
                  <a:cubicBezTo>
                    <a:pt x="103" y="26"/>
                    <a:pt x="105" y="24"/>
                    <a:pt x="105" y="22"/>
                  </a:cubicBezTo>
                  <a:cubicBezTo>
                    <a:pt x="106" y="21"/>
                    <a:pt x="106" y="20"/>
                    <a:pt x="107" y="19"/>
                  </a:cubicBezTo>
                  <a:cubicBezTo>
                    <a:pt x="107" y="18"/>
                    <a:pt x="107" y="17"/>
                    <a:pt x="108" y="16"/>
                  </a:cubicBezTo>
                  <a:cubicBezTo>
                    <a:pt x="108" y="15"/>
                    <a:pt x="109" y="15"/>
                    <a:pt x="109" y="13"/>
                  </a:cubicBezTo>
                  <a:cubicBezTo>
                    <a:pt x="111" y="9"/>
                    <a:pt x="112" y="6"/>
                    <a:pt x="113" y="1"/>
                  </a:cubicBezTo>
                  <a:cubicBezTo>
                    <a:pt x="113" y="1"/>
                    <a:pt x="112" y="0"/>
                    <a:pt x="112" y="0"/>
                  </a:cubicBezTo>
                  <a:close/>
                  <a:moveTo>
                    <a:pt x="91" y="18"/>
                  </a:moveTo>
                  <a:cubicBezTo>
                    <a:pt x="91" y="18"/>
                    <a:pt x="90" y="18"/>
                    <a:pt x="89" y="18"/>
                  </a:cubicBezTo>
                  <a:cubicBezTo>
                    <a:pt x="90" y="18"/>
                    <a:pt x="91" y="17"/>
                    <a:pt x="92" y="17"/>
                  </a:cubicBezTo>
                  <a:cubicBezTo>
                    <a:pt x="92" y="17"/>
                    <a:pt x="92" y="18"/>
                    <a:pt x="91" y="18"/>
                  </a:cubicBezTo>
                  <a:close/>
                  <a:moveTo>
                    <a:pt x="2" y="75"/>
                  </a:moveTo>
                  <a:cubicBezTo>
                    <a:pt x="2" y="75"/>
                    <a:pt x="2" y="75"/>
                    <a:pt x="2" y="75"/>
                  </a:cubicBezTo>
                  <a:cubicBezTo>
                    <a:pt x="2" y="74"/>
                    <a:pt x="2" y="75"/>
                    <a:pt x="2" y="75"/>
                  </a:cubicBezTo>
                  <a:close/>
                  <a:moveTo>
                    <a:pt x="2" y="74"/>
                  </a:moveTo>
                  <a:cubicBezTo>
                    <a:pt x="1" y="74"/>
                    <a:pt x="2" y="72"/>
                    <a:pt x="2" y="72"/>
                  </a:cubicBezTo>
                  <a:cubicBezTo>
                    <a:pt x="2" y="70"/>
                    <a:pt x="2" y="68"/>
                    <a:pt x="1" y="67"/>
                  </a:cubicBezTo>
                  <a:cubicBezTo>
                    <a:pt x="2" y="65"/>
                    <a:pt x="1" y="64"/>
                    <a:pt x="1" y="62"/>
                  </a:cubicBezTo>
                  <a:cubicBezTo>
                    <a:pt x="2" y="62"/>
                    <a:pt x="2" y="62"/>
                    <a:pt x="2" y="62"/>
                  </a:cubicBezTo>
                  <a:cubicBezTo>
                    <a:pt x="3" y="65"/>
                    <a:pt x="2" y="69"/>
                    <a:pt x="2" y="74"/>
                  </a:cubicBezTo>
                  <a:close/>
                  <a:moveTo>
                    <a:pt x="3" y="76"/>
                  </a:moveTo>
                  <a:cubicBezTo>
                    <a:pt x="3" y="76"/>
                    <a:pt x="3" y="76"/>
                    <a:pt x="3" y="76"/>
                  </a:cubicBezTo>
                  <a:cubicBezTo>
                    <a:pt x="3" y="74"/>
                    <a:pt x="3" y="72"/>
                    <a:pt x="3" y="69"/>
                  </a:cubicBezTo>
                  <a:cubicBezTo>
                    <a:pt x="3" y="68"/>
                    <a:pt x="3" y="68"/>
                    <a:pt x="3" y="67"/>
                  </a:cubicBezTo>
                  <a:cubicBezTo>
                    <a:pt x="3" y="65"/>
                    <a:pt x="3" y="63"/>
                    <a:pt x="3" y="62"/>
                  </a:cubicBezTo>
                  <a:cubicBezTo>
                    <a:pt x="3" y="62"/>
                    <a:pt x="4" y="62"/>
                    <a:pt x="4" y="62"/>
                  </a:cubicBezTo>
                  <a:cubicBezTo>
                    <a:pt x="4" y="67"/>
                    <a:pt x="4" y="70"/>
                    <a:pt x="4" y="74"/>
                  </a:cubicBezTo>
                  <a:cubicBezTo>
                    <a:pt x="4" y="74"/>
                    <a:pt x="4" y="74"/>
                    <a:pt x="4" y="75"/>
                  </a:cubicBezTo>
                  <a:cubicBezTo>
                    <a:pt x="4" y="75"/>
                    <a:pt x="3" y="76"/>
                    <a:pt x="3" y="76"/>
                  </a:cubicBezTo>
                  <a:close/>
                  <a:moveTo>
                    <a:pt x="6" y="63"/>
                  </a:moveTo>
                  <a:cubicBezTo>
                    <a:pt x="6" y="65"/>
                    <a:pt x="6" y="66"/>
                    <a:pt x="6" y="68"/>
                  </a:cubicBezTo>
                  <a:cubicBezTo>
                    <a:pt x="6" y="68"/>
                    <a:pt x="6" y="69"/>
                    <a:pt x="6" y="70"/>
                  </a:cubicBezTo>
                  <a:cubicBezTo>
                    <a:pt x="6" y="72"/>
                    <a:pt x="6" y="74"/>
                    <a:pt x="6" y="76"/>
                  </a:cubicBezTo>
                  <a:cubicBezTo>
                    <a:pt x="5" y="76"/>
                    <a:pt x="5" y="76"/>
                    <a:pt x="4" y="76"/>
                  </a:cubicBezTo>
                  <a:cubicBezTo>
                    <a:pt x="5" y="70"/>
                    <a:pt x="4" y="67"/>
                    <a:pt x="5" y="62"/>
                  </a:cubicBezTo>
                  <a:cubicBezTo>
                    <a:pt x="5" y="62"/>
                    <a:pt x="5" y="62"/>
                    <a:pt x="6" y="62"/>
                  </a:cubicBezTo>
                  <a:cubicBezTo>
                    <a:pt x="6" y="62"/>
                    <a:pt x="6" y="63"/>
                    <a:pt x="6" y="63"/>
                  </a:cubicBezTo>
                  <a:cubicBezTo>
                    <a:pt x="6" y="63"/>
                    <a:pt x="6" y="63"/>
                    <a:pt x="6" y="63"/>
                  </a:cubicBezTo>
                  <a:close/>
                  <a:moveTo>
                    <a:pt x="10" y="68"/>
                  </a:moveTo>
                  <a:cubicBezTo>
                    <a:pt x="10" y="68"/>
                    <a:pt x="10" y="68"/>
                    <a:pt x="10" y="68"/>
                  </a:cubicBezTo>
                  <a:cubicBezTo>
                    <a:pt x="10" y="71"/>
                    <a:pt x="10" y="72"/>
                    <a:pt x="10" y="75"/>
                  </a:cubicBezTo>
                  <a:cubicBezTo>
                    <a:pt x="9" y="75"/>
                    <a:pt x="10" y="75"/>
                    <a:pt x="10" y="75"/>
                  </a:cubicBezTo>
                  <a:cubicBezTo>
                    <a:pt x="9" y="76"/>
                    <a:pt x="7" y="76"/>
                    <a:pt x="7" y="76"/>
                  </a:cubicBezTo>
                  <a:cubicBezTo>
                    <a:pt x="6" y="71"/>
                    <a:pt x="6" y="66"/>
                    <a:pt x="7" y="62"/>
                  </a:cubicBezTo>
                  <a:cubicBezTo>
                    <a:pt x="7" y="62"/>
                    <a:pt x="8" y="62"/>
                    <a:pt x="8" y="62"/>
                  </a:cubicBezTo>
                  <a:cubicBezTo>
                    <a:pt x="9" y="63"/>
                    <a:pt x="8" y="64"/>
                    <a:pt x="8" y="64"/>
                  </a:cubicBezTo>
                  <a:cubicBezTo>
                    <a:pt x="8" y="64"/>
                    <a:pt x="8" y="64"/>
                    <a:pt x="8" y="64"/>
                  </a:cubicBezTo>
                  <a:cubicBezTo>
                    <a:pt x="8" y="68"/>
                    <a:pt x="8" y="72"/>
                    <a:pt x="7" y="75"/>
                  </a:cubicBezTo>
                  <a:cubicBezTo>
                    <a:pt x="7" y="76"/>
                    <a:pt x="9" y="76"/>
                    <a:pt x="9" y="75"/>
                  </a:cubicBezTo>
                  <a:cubicBezTo>
                    <a:pt x="9" y="75"/>
                    <a:pt x="9" y="74"/>
                    <a:pt x="8" y="74"/>
                  </a:cubicBezTo>
                  <a:cubicBezTo>
                    <a:pt x="8" y="71"/>
                    <a:pt x="9" y="68"/>
                    <a:pt x="9" y="65"/>
                  </a:cubicBezTo>
                  <a:cubicBezTo>
                    <a:pt x="9" y="64"/>
                    <a:pt x="9" y="63"/>
                    <a:pt x="9" y="62"/>
                  </a:cubicBezTo>
                  <a:cubicBezTo>
                    <a:pt x="9" y="62"/>
                    <a:pt x="9" y="62"/>
                    <a:pt x="10" y="62"/>
                  </a:cubicBezTo>
                  <a:cubicBezTo>
                    <a:pt x="10" y="62"/>
                    <a:pt x="10" y="62"/>
                    <a:pt x="10" y="62"/>
                  </a:cubicBezTo>
                  <a:cubicBezTo>
                    <a:pt x="10" y="64"/>
                    <a:pt x="10" y="67"/>
                    <a:pt x="10" y="68"/>
                  </a:cubicBezTo>
                  <a:close/>
                  <a:moveTo>
                    <a:pt x="15" y="63"/>
                  </a:moveTo>
                  <a:cubicBezTo>
                    <a:pt x="15" y="66"/>
                    <a:pt x="15" y="68"/>
                    <a:pt x="15" y="71"/>
                  </a:cubicBezTo>
                  <a:cubicBezTo>
                    <a:pt x="14" y="71"/>
                    <a:pt x="14" y="73"/>
                    <a:pt x="14" y="74"/>
                  </a:cubicBezTo>
                  <a:cubicBezTo>
                    <a:pt x="13" y="75"/>
                    <a:pt x="12" y="75"/>
                    <a:pt x="11" y="75"/>
                  </a:cubicBezTo>
                  <a:cubicBezTo>
                    <a:pt x="11" y="70"/>
                    <a:pt x="11" y="66"/>
                    <a:pt x="11" y="62"/>
                  </a:cubicBezTo>
                  <a:cubicBezTo>
                    <a:pt x="11" y="62"/>
                    <a:pt x="12" y="62"/>
                    <a:pt x="12" y="62"/>
                  </a:cubicBezTo>
                  <a:cubicBezTo>
                    <a:pt x="12" y="62"/>
                    <a:pt x="12" y="62"/>
                    <a:pt x="12" y="62"/>
                  </a:cubicBezTo>
                  <a:cubicBezTo>
                    <a:pt x="13" y="63"/>
                    <a:pt x="12" y="67"/>
                    <a:pt x="13" y="68"/>
                  </a:cubicBezTo>
                  <a:cubicBezTo>
                    <a:pt x="13" y="69"/>
                    <a:pt x="12" y="69"/>
                    <a:pt x="12" y="69"/>
                  </a:cubicBezTo>
                  <a:cubicBezTo>
                    <a:pt x="13" y="70"/>
                    <a:pt x="12" y="72"/>
                    <a:pt x="12" y="74"/>
                  </a:cubicBezTo>
                  <a:cubicBezTo>
                    <a:pt x="12" y="75"/>
                    <a:pt x="13" y="75"/>
                    <a:pt x="13" y="74"/>
                  </a:cubicBezTo>
                  <a:cubicBezTo>
                    <a:pt x="13" y="74"/>
                    <a:pt x="13" y="73"/>
                    <a:pt x="13" y="73"/>
                  </a:cubicBezTo>
                  <a:cubicBezTo>
                    <a:pt x="13" y="69"/>
                    <a:pt x="12" y="66"/>
                    <a:pt x="13" y="62"/>
                  </a:cubicBezTo>
                  <a:cubicBezTo>
                    <a:pt x="14" y="62"/>
                    <a:pt x="14" y="62"/>
                    <a:pt x="14" y="62"/>
                  </a:cubicBezTo>
                  <a:cubicBezTo>
                    <a:pt x="14" y="62"/>
                    <a:pt x="14" y="63"/>
                    <a:pt x="15" y="63"/>
                  </a:cubicBezTo>
                  <a:cubicBezTo>
                    <a:pt x="15" y="63"/>
                    <a:pt x="15" y="63"/>
                    <a:pt x="15" y="63"/>
                  </a:cubicBezTo>
                  <a:close/>
                  <a:moveTo>
                    <a:pt x="17" y="64"/>
                  </a:moveTo>
                  <a:cubicBezTo>
                    <a:pt x="17" y="64"/>
                    <a:pt x="17" y="64"/>
                    <a:pt x="17" y="65"/>
                  </a:cubicBezTo>
                  <a:cubicBezTo>
                    <a:pt x="17" y="68"/>
                    <a:pt x="17" y="70"/>
                    <a:pt x="16" y="74"/>
                  </a:cubicBezTo>
                  <a:cubicBezTo>
                    <a:pt x="16" y="74"/>
                    <a:pt x="16" y="74"/>
                    <a:pt x="15" y="74"/>
                  </a:cubicBezTo>
                  <a:cubicBezTo>
                    <a:pt x="15" y="69"/>
                    <a:pt x="15" y="66"/>
                    <a:pt x="15" y="62"/>
                  </a:cubicBezTo>
                  <a:cubicBezTo>
                    <a:pt x="16" y="62"/>
                    <a:pt x="16" y="62"/>
                    <a:pt x="17" y="62"/>
                  </a:cubicBezTo>
                  <a:cubicBezTo>
                    <a:pt x="18" y="62"/>
                    <a:pt x="17" y="62"/>
                    <a:pt x="17" y="62"/>
                  </a:cubicBezTo>
                  <a:cubicBezTo>
                    <a:pt x="17" y="63"/>
                    <a:pt x="18" y="64"/>
                    <a:pt x="17" y="64"/>
                  </a:cubicBezTo>
                  <a:close/>
                  <a:moveTo>
                    <a:pt x="21" y="73"/>
                  </a:moveTo>
                  <a:cubicBezTo>
                    <a:pt x="20" y="73"/>
                    <a:pt x="20" y="73"/>
                    <a:pt x="20" y="73"/>
                  </a:cubicBezTo>
                  <a:cubicBezTo>
                    <a:pt x="20" y="71"/>
                    <a:pt x="20" y="70"/>
                    <a:pt x="20" y="69"/>
                  </a:cubicBezTo>
                  <a:cubicBezTo>
                    <a:pt x="20" y="68"/>
                    <a:pt x="20" y="69"/>
                    <a:pt x="20" y="69"/>
                  </a:cubicBezTo>
                  <a:cubicBezTo>
                    <a:pt x="19" y="67"/>
                    <a:pt x="20" y="64"/>
                    <a:pt x="20" y="62"/>
                  </a:cubicBezTo>
                  <a:cubicBezTo>
                    <a:pt x="19" y="63"/>
                    <a:pt x="20" y="65"/>
                    <a:pt x="19" y="65"/>
                  </a:cubicBezTo>
                  <a:cubicBezTo>
                    <a:pt x="20" y="66"/>
                    <a:pt x="19" y="66"/>
                    <a:pt x="19" y="67"/>
                  </a:cubicBezTo>
                  <a:cubicBezTo>
                    <a:pt x="19" y="67"/>
                    <a:pt x="19" y="68"/>
                    <a:pt x="19" y="68"/>
                  </a:cubicBezTo>
                  <a:cubicBezTo>
                    <a:pt x="19" y="69"/>
                    <a:pt x="19" y="69"/>
                    <a:pt x="19" y="70"/>
                  </a:cubicBezTo>
                  <a:cubicBezTo>
                    <a:pt x="19" y="70"/>
                    <a:pt x="19" y="70"/>
                    <a:pt x="19" y="70"/>
                  </a:cubicBezTo>
                  <a:cubicBezTo>
                    <a:pt x="19" y="71"/>
                    <a:pt x="19" y="72"/>
                    <a:pt x="19" y="73"/>
                  </a:cubicBezTo>
                  <a:cubicBezTo>
                    <a:pt x="18" y="73"/>
                    <a:pt x="18" y="73"/>
                    <a:pt x="17" y="73"/>
                  </a:cubicBezTo>
                  <a:cubicBezTo>
                    <a:pt x="17" y="70"/>
                    <a:pt x="17" y="66"/>
                    <a:pt x="18" y="62"/>
                  </a:cubicBezTo>
                  <a:cubicBezTo>
                    <a:pt x="18" y="62"/>
                    <a:pt x="17" y="62"/>
                    <a:pt x="17" y="62"/>
                  </a:cubicBezTo>
                  <a:cubicBezTo>
                    <a:pt x="19" y="61"/>
                    <a:pt x="20" y="61"/>
                    <a:pt x="21" y="61"/>
                  </a:cubicBezTo>
                  <a:cubicBezTo>
                    <a:pt x="22" y="64"/>
                    <a:pt x="21" y="66"/>
                    <a:pt x="22" y="69"/>
                  </a:cubicBezTo>
                  <a:cubicBezTo>
                    <a:pt x="21" y="70"/>
                    <a:pt x="21" y="71"/>
                    <a:pt x="21" y="73"/>
                  </a:cubicBezTo>
                  <a:close/>
                  <a:moveTo>
                    <a:pt x="24" y="66"/>
                  </a:moveTo>
                  <a:cubicBezTo>
                    <a:pt x="24" y="67"/>
                    <a:pt x="24" y="68"/>
                    <a:pt x="24" y="68"/>
                  </a:cubicBezTo>
                  <a:cubicBezTo>
                    <a:pt x="24" y="69"/>
                    <a:pt x="24" y="69"/>
                    <a:pt x="24" y="70"/>
                  </a:cubicBezTo>
                  <a:cubicBezTo>
                    <a:pt x="23" y="70"/>
                    <a:pt x="24" y="71"/>
                    <a:pt x="23" y="72"/>
                  </a:cubicBezTo>
                  <a:cubicBezTo>
                    <a:pt x="23" y="72"/>
                    <a:pt x="23" y="72"/>
                    <a:pt x="22" y="72"/>
                  </a:cubicBezTo>
                  <a:cubicBezTo>
                    <a:pt x="22" y="72"/>
                    <a:pt x="22" y="72"/>
                    <a:pt x="22" y="72"/>
                  </a:cubicBezTo>
                  <a:cubicBezTo>
                    <a:pt x="22" y="69"/>
                    <a:pt x="22" y="65"/>
                    <a:pt x="22" y="61"/>
                  </a:cubicBezTo>
                  <a:cubicBezTo>
                    <a:pt x="22" y="61"/>
                    <a:pt x="23" y="61"/>
                    <a:pt x="23" y="61"/>
                  </a:cubicBezTo>
                  <a:cubicBezTo>
                    <a:pt x="23" y="61"/>
                    <a:pt x="24" y="61"/>
                    <a:pt x="24" y="62"/>
                  </a:cubicBezTo>
                  <a:cubicBezTo>
                    <a:pt x="24" y="62"/>
                    <a:pt x="24" y="62"/>
                    <a:pt x="24" y="62"/>
                  </a:cubicBezTo>
                  <a:cubicBezTo>
                    <a:pt x="24" y="63"/>
                    <a:pt x="23" y="65"/>
                    <a:pt x="24" y="66"/>
                  </a:cubicBezTo>
                  <a:close/>
                  <a:moveTo>
                    <a:pt x="26" y="67"/>
                  </a:moveTo>
                  <a:cubicBezTo>
                    <a:pt x="26" y="67"/>
                    <a:pt x="26" y="68"/>
                    <a:pt x="26" y="68"/>
                  </a:cubicBezTo>
                  <a:cubicBezTo>
                    <a:pt x="26" y="68"/>
                    <a:pt x="26" y="69"/>
                    <a:pt x="26" y="69"/>
                  </a:cubicBezTo>
                  <a:cubicBezTo>
                    <a:pt x="26" y="70"/>
                    <a:pt x="26" y="70"/>
                    <a:pt x="26" y="71"/>
                  </a:cubicBezTo>
                  <a:cubicBezTo>
                    <a:pt x="25" y="71"/>
                    <a:pt x="25" y="72"/>
                    <a:pt x="24" y="72"/>
                  </a:cubicBezTo>
                  <a:cubicBezTo>
                    <a:pt x="24" y="67"/>
                    <a:pt x="24" y="65"/>
                    <a:pt x="24" y="60"/>
                  </a:cubicBezTo>
                  <a:cubicBezTo>
                    <a:pt x="27" y="59"/>
                    <a:pt x="26" y="63"/>
                    <a:pt x="26" y="65"/>
                  </a:cubicBezTo>
                  <a:cubicBezTo>
                    <a:pt x="26" y="65"/>
                    <a:pt x="27" y="66"/>
                    <a:pt x="26" y="67"/>
                  </a:cubicBezTo>
                  <a:close/>
                  <a:moveTo>
                    <a:pt x="33" y="69"/>
                  </a:moveTo>
                  <a:cubicBezTo>
                    <a:pt x="33" y="69"/>
                    <a:pt x="32" y="69"/>
                    <a:pt x="32" y="69"/>
                  </a:cubicBezTo>
                  <a:cubicBezTo>
                    <a:pt x="31" y="66"/>
                    <a:pt x="32" y="63"/>
                    <a:pt x="32" y="60"/>
                  </a:cubicBezTo>
                  <a:cubicBezTo>
                    <a:pt x="31" y="60"/>
                    <a:pt x="31" y="60"/>
                    <a:pt x="31" y="60"/>
                  </a:cubicBezTo>
                  <a:cubicBezTo>
                    <a:pt x="31" y="61"/>
                    <a:pt x="31" y="63"/>
                    <a:pt x="31" y="64"/>
                  </a:cubicBezTo>
                  <a:cubicBezTo>
                    <a:pt x="31" y="64"/>
                    <a:pt x="31" y="64"/>
                    <a:pt x="31" y="64"/>
                  </a:cubicBezTo>
                  <a:cubicBezTo>
                    <a:pt x="31" y="66"/>
                    <a:pt x="30" y="67"/>
                    <a:pt x="31" y="69"/>
                  </a:cubicBezTo>
                  <a:cubicBezTo>
                    <a:pt x="29" y="70"/>
                    <a:pt x="28" y="70"/>
                    <a:pt x="27" y="71"/>
                  </a:cubicBezTo>
                  <a:cubicBezTo>
                    <a:pt x="27" y="67"/>
                    <a:pt x="27" y="63"/>
                    <a:pt x="27" y="60"/>
                  </a:cubicBezTo>
                  <a:cubicBezTo>
                    <a:pt x="29" y="59"/>
                    <a:pt x="31" y="59"/>
                    <a:pt x="33" y="59"/>
                  </a:cubicBezTo>
                  <a:cubicBezTo>
                    <a:pt x="33" y="59"/>
                    <a:pt x="33" y="59"/>
                    <a:pt x="33" y="59"/>
                  </a:cubicBezTo>
                  <a:cubicBezTo>
                    <a:pt x="33" y="62"/>
                    <a:pt x="32" y="65"/>
                    <a:pt x="33" y="69"/>
                  </a:cubicBezTo>
                  <a:close/>
                  <a:moveTo>
                    <a:pt x="35" y="67"/>
                  </a:moveTo>
                  <a:cubicBezTo>
                    <a:pt x="35" y="68"/>
                    <a:pt x="34" y="68"/>
                    <a:pt x="34" y="68"/>
                  </a:cubicBezTo>
                  <a:cubicBezTo>
                    <a:pt x="33" y="65"/>
                    <a:pt x="34" y="61"/>
                    <a:pt x="33" y="59"/>
                  </a:cubicBezTo>
                  <a:cubicBezTo>
                    <a:pt x="34" y="58"/>
                    <a:pt x="35" y="58"/>
                    <a:pt x="35" y="58"/>
                  </a:cubicBezTo>
                  <a:cubicBezTo>
                    <a:pt x="36" y="61"/>
                    <a:pt x="36" y="64"/>
                    <a:pt x="35" y="67"/>
                  </a:cubicBezTo>
                  <a:close/>
                  <a:moveTo>
                    <a:pt x="38" y="66"/>
                  </a:moveTo>
                  <a:cubicBezTo>
                    <a:pt x="37" y="66"/>
                    <a:pt x="37" y="67"/>
                    <a:pt x="36" y="67"/>
                  </a:cubicBezTo>
                  <a:cubicBezTo>
                    <a:pt x="36" y="64"/>
                    <a:pt x="36" y="60"/>
                    <a:pt x="36" y="58"/>
                  </a:cubicBezTo>
                  <a:cubicBezTo>
                    <a:pt x="37" y="58"/>
                    <a:pt x="37" y="58"/>
                    <a:pt x="38" y="58"/>
                  </a:cubicBezTo>
                  <a:cubicBezTo>
                    <a:pt x="37" y="58"/>
                    <a:pt x="38" y="59"/>
                    <a:pt x="38" y="61"/>
                  </a:cubicBezTo>
                  <a:cubicBezTo>
                    <a:pt x="38" y="62"/>
                    <a:pt x="38" y="64"/>
                    <a:pt x="38" y="66"/>
                  </a:cubicBezTo>
                  <a:close/>
                  <a:moveTo>
                    <a:pt x="40" y="65"/>
                  </a:moveTo>
                  <a:cubicBezTo>
                    <a:pt x="40" y="65"/>
                    <a:pt x="40" y="66"/>
                    <a:pt x="39" y="66"/>
                  </a:cubicBezTo>
                  <a:cubicBezTo>
                    <a:pt x="38" y="63"/>
                    <a:pt x="39" y="60"/>
                    <a:pt x="38" y="57"/>
                  </a:cubicBezTo>
                  <a:cubicBezTo>
                    <a:pt x="39" y="57"/>
                    <a:pt x="40" y="57"/>
                    <a:pt x="40" y="57"/>
                  </a:cubicBezTo>
                  <a:cubicBezTo>
                    <a:pt x="40" y="57"/>
                    <a:pt x="40" y="58"/>
                    <a:pt x="41" y="58"/>
                  </a:cubicBezTo>
                  <a:cubicBezTo>
                    <a:pt x="40" y="59"/>
                    <a:pt x="41" y="62"/>
                    <a:pt x="40" y="63"/>
                  </a:cubicBezTo>
                  <a:cubicBezTo>
                    <a:pt x="40" y="64"/>
                    <a:pt x="40" y="64"/>
                    <a:pt x="40" y="65"/>
                  </a:cubicBezTo>
                  <a:close/>
                  <a:moveTo>
                    <a:pt x="41" y="65"/>
                  </a:moveTo>
                  <a:cubicBezTo>
                    <a:pt x="41" y="62"/>
                    <a:pt x="41" y="58"/>
                    <a:pt x="41" y="56"/>
                  </a:cubicBezTo>
                  <a:cubicBezTo>
                    <a:pt x="42" y="56"/>
                    <a:pt x="42" y="56"/>
                    <a:pt x="43" y="56"/>
                  </a:cubicBezTo>
                  <a:cubicBezTo>
                    <a:pt x="43" y="58"/>
                    <a:pt x="43" y="61"/>
                    <a:pt x="43" y="63"/>
                  </a:cubicBezTo>
                  <a:cubicBezTo>
                    <a:pt x="42" y="63"/>
                    <a:pt x="42" y="64"/>
                    <a:pt x="42" y="64"/>
                  </a:cubicBezTo>
                  <a:cubicBezTo>
                    <a:pt x="42" y="64"/>
                    <a:pt x="42" y="65"/>
                    <a:pt x="41" y="65"/>
                  </a:cubicBezTo>
                  <a:close/>
                  <a:moveTo>
                    <a:pt x="45" y="63"/>
                  </a:moveTo>
                  <a:cubicBezTo>
                    <a:pt x="44" y="64"/>
                    <a:pt x="43" y="64"/>
                    <a:pt x="43" y="64"/>
                  </a:cubicBezTo>
                  <a:cubicBezTo>
                    <a:pt x="43" y="64"/>
                    <a:pt x="43" y="64"/>
                    <a:pt x="43" y="63"/>
                  </a:cubicBezTo>
                  <a:cubicBezTo>
                    <a:pt x="43" y="60"/>
                    <a:pt x="43" y="58"/>
                    <a:pt x="44" y="56"/>
                  </a:cubicBezTo>
                  <a:cubicBezTo>
                    <a:pt x="44" y="55"/>
                    <a:pt x="44" y="55"/>
                    <a:pt x="45" y="55"/>
                  </a:cubicBezTo>
                  <a:cubicBezTo>
                    <a:pt x="45" y="56"/>
                    <a:pt x="45" y="56"/>
                    <a:pt x="45" y="57"/>
                  </a:cubicBezTo>
                  <a:cubicBezTo>
                    <a:pt x="45" y="58"/>
                    <a:pt x="44" y="62"/>
                    <a:pt x="45" y="63"/>
                  </a:cubicBezTo>
                  <a:close/>
                  <a:moveTo>
                    <a:pt x="47" y="55"/>
                  </a:moveTo>
                  <a:cubicBezTo>
                    <a:pt x="47" y="57"/>
                    <a:pt x="46" y="60"/>
                    <a:pt x="46" y="62"/>
                  </a:cubicBezTo>
                  <a:cubicBezTo>
                    <a:pt x="46" y="63"/>
                    <a:pt x="46" y="63"/>
                    <a:pt x="45" y="63"/>
                  </a:cubicBezTo>
                  <a:cubicBezTo>
                    <a:pt x="45" y="60"/>
                    <a:pt x="46" y="57"/>
                    <a:pt x="45" y="55"/>
                  </a:cubicBezTo>
                  <a:cubicBezTo>
                    <a:pt x="46" y="55"/>
                    <a:pt x="47" y="55"/>
                    <a:pt x="47" y="54"/>
                  </a:cubicBezTo>
                  <a:cubicBezTo>
                    <a:pt x="47" y="54"/>
                    <a:pt x="47" y="55"/>
                    <a:pt x="47" y="55"/>
                  </a:cubicBezTo>
                  <a:close/>
                  <a:moveTo>
                    <a:pt x="47" y="62"/>
                  </a:moveTo>
                  <a:cubicBezTo>
                    <a:pt x="47" y="59"/>
                    <a:pt x="48" y="56"/>
                    <a:pt x="47" y="54"/>
                  </a:cubicBezTo>
                  <a:cubicBezTo>
                    <a:pt x="48" y="54"/>
                    <a:pt x="49" y="54"/>
                    <a:pt x="49" y="53"/>
                  </a:cubicBezTo>
                  <a:cubicBezTo>
                    <a:pt x="50" y="56"/>
                    <a:pt x="49" y="58"/>
                    <a:pt x="50" y="61"/>
                  </a:cubicBezTo>
                  <a:cubicBezTo>
                    <a:pt x="49" y="61"/>
                    <a:pt x="48" y="62"/>
                    <a:pt x="47" y="62"/>
                  </a:cubicBezTo>
                  <a:close/>
                  <a:moveTo>
                    <a:pt x="53" y="59"/>
                  </a:moveTo>
                  <a:cubicBezTo>
                    <a:pt x="52" y="60"/>
                    <a:pt x="52" y="60"/>
                    <a:pt x="50" y="60"/>
                  </a:cubicBezTo>
                  <a:cubicBezTo>
                    <a:pt x="50" y="57"/>
                    <a:pt x="50" y="56"/>
                    <a:pt x="50" y="53"/>
                  </a:cubicBezTo>
                  <a:cubicBezTo>
                    <a:pt x="51" y="53"/>
                    <a:pt x="52" y="52"/>
                    <a:pt x="53" y="52"/>
                  </a:cubicBezTo>
                  <a:cubicBezTo>
                    <a:pt x="54" y="54"/>
                    <a:pt x="53" y="56"/>
                    <a:pt x="53" y="59"/>
                  </a:cubicBezTo>
                  <a:close/>
                  <a:moveTo>
                    <a:pt x="57" y="57"/>
                  </a:moveTo>
                  <a:cubicBezTo>
                    <a:pt x="56" y="58"/>
                    <a:pt x="55" y="58"/>
                    <a:pt x="54" y="59"/>
                  </a:cubicBezTo>
                  <a:cubicBezTo>
                    <a:pt x="54" y="56"/>
                    <a:pt x="54" y="54"/>
                    <a:pt x="54" y="51"/>
                  </a:cubicBezTo>
                  <a:cubicBezTo>
                    <a:pt x="55" y="51"/>
                    <a:pt x="55" y="51"/>
                    <a:pt x="55" y="51"/>
                  </a:cubicBezTo>
                  <a:cubicBezTo>
                    <a:pt x="55" y="53"/>
                    <a:pt x="55" y="55"/>
                    <a:pt x="55" y="57"/>
                  </a:cubicBezTo>
                  <a:cubicBezTo>
                    <a:pt x="55" y="57"/>
                    <a:pt x="55" y="57"/>
                    <a:pt x="55" y="57"/>
                  </a:cubicBezTo>
                  <a:cubicBezTo>
                    <a:pt x="56" y="58"/>
                    <a:pt x="56" y="57"/>
                    <a:pt x="56" y="57"/>
                  </a:cubicBezTo>
                  <a:cubicBezTo>
                    <a:pt x="56" y="55"/>
                    <a:pt x="56" y="53"/>
                    <a:pt x="56" y="51"/>
                  </a:cubicBezTo>
                  <a:cubicBezTo>
                    <a:pt x="56" y="50"/>
                    <a:pt x="57" y="50"/>
                    <a:pt x="57" y="50"/>
                  </a:cubicBezTo>
                  <a:cubicBezTo>
                    <a:pt x="57" y="50"/>
                    <a:pt x="57" y="51"/>
                    <a:pt x="57" y="51"/>
                  </a:cubicBezTo>
                  <a:cubicBezTo>
                    <a:pt x="57" y="53"/>
                    <a:pt x="57" y="55"/>
                    <a:pt x="57" y="57"/>
                  </a:cubicBezTo>
                  <a:close/>
                  <a:moveTo>
                    <a:pt x="59" y="56"/>
                  </a:moveTo>
                  <a:cubicBezTo>
                    <a:pt x="59" y="56"/>
                    <a:pt x="59" y="56"/>
                    <a:pt x="58" y="56"/>
                  </a:cubicBezTo>
                  <a:cubicBezTo>
                    <a:pt x="58" y="54"/>
                    <a:pt x="58" y="52"/>
                    <a:pt x="58" y="50"/>
                  </a:cubicBezTo>
                  <a:cubicBezTo>
                    <a:pt x="58" y="49"/>
                    <a:pt x="59" y="49"/>
                    <a:pt x="59" y="49"/>
                  </a:cubicBezTo>
                  <a:cubicBezTo>
                    <a:pt x="60" y="49"/>
                    <a:pt x="59" y="50"/>
                    <a:pt x="60" y="50"/>
                  </a:cubicBezTo>
                  <a:cubicBezTo>
                    <a:pt x="59" y="50"/>
                    <a:pt x="59" y="50"/>
                    <a:pt x="59" y="51"/>
                  </a:cubicBezTo>
                  <a:cubicBezTo>
                    <a:pt x="59" y="52"/>
                    <a:pt x="60" y="54"/>
                    <a:pt x="59" y="56"/>
                  </a:cubicBezTo>
                  <a:close/>
                  <a:moveTo>
                    <a:pt x="61" y="55"/>
                  </a:moveTo>
                  <a:cubicBezTo>
                    <a:pt x="61" y="55"/>
                    <a:pt x="61" y="56"/>
                    <a:pt x="60" y="56"/>
                  </a:cubicBezTo>
                  <a:cubicBezTo>
                    <a:pt x="61" y="53"/>
                    <a:pt x="60" y="51"/>
                    <a:pt x="60" y="49"/>
                  </a:cubicBezTo>
                  <a:cubicBezTo>
                    <a:pt x="60" y="48"/>
                    <a:pt x="61" y="48"/>
                    <a:pt x="62" y="48"/>
                  </a:cubicBezTo>
                  <a:cubicBezTo>
                    <a:pt x="62" y="50"/>
                    <a:pt x="61" y="53"/>
                    <a:pt x="61" y="55"/>
                  </a:cubicBezTo>
                  <a:close/>
                  <a:moveTo>
                    <a:pt x="62" y="54"/>
                  </a:moveTo>
                  <a:cubicBezTo>
                    <a:pt x="62" y="52"/>
                    <a:pt x="63" y="49"/>
                    <a:pt x="62" y="48"/>
                  </a:cubicBezTo>
                  <a:cubicBezTo>
                    <a:pt x="62" y="47"/>
                    <a:pt x="63" y="47"/>
                    <a:pt x="63" y="47"/>
                  </a:cubicBezTo>
                  <a:cubicBezTo>
                    <a:pt x="64" y="47"/>
                    <a:pt x="63" y="49"/>
                    <a:pt x="63" y="49"/>
                  </a:cubicBezTo>
                  <a:cubicBezTo>
                    <a:pt x="63" y="51"/>
                    <a:pt x="64" y="52"/>
                    <a:pt x="63" y="53"/>
                  </a:cubicBezTo>
                  <a:cubicBezTo>
                    <a:pt x="63" y="53"/>
                    <a:pt x="63" y="54"/>
                    <a:pt x="63" y="53"/>
                  </a:cubicBezTo>
                  <a:cubicBezTo>
                    <a:pt x="63" y="54"/>
                    <a:pt x="63" y="54"/>
                    <a:pt x="62" y="54"/>
                  </a:cubicBezTo>
                  <a:close/>
                  <a:moveTo>
                    <a:pt x="65" y="52"/>
                  </a:moveTo>
                  <a:cubicBezTo>
                    <a:pt x="65" y="52"/>
                    <a:pt x="65" y="53"/>
                    <a:pt x="64" y="53"/>
                  </a:cubicBezTo>
                  <a:cubicBezTo>
                    <a:pt x="64" y="51"/>
                    <a:pt x="64" y="48"/>
                    <a:pt x="64" y="46"/>
                  </a:cubicBezTo>
                  <a:cubicBezTo>
                    <a:pt x="65" y="46"/>
                    <a:pt x="65" y="46"/>
                    <a:pt x="66" y="46"/>
                  </a:cubicBezTo>
                  <a:cubicBezTo>
                    <a:pt x="66" y="48"/>
                    <a:pt x="66" y="51"/>
                    <a:pt x="65" y="52"/>
                  </a:cubicBezTo>
                  <a:close/>
                  <a:moveTo>
                    <a:pt x="73" y="47"/>
                  </a:moveTo>
                  <a:cubicBezTo>
                    <a:pt x="72" y="48"/>
                    <a:pt x="70" y="49"/>
                    <a:pt x="69" y="50"/>
                  </a:cubicBezTo>
                  <a:cubicBezTo>
                    <a:pt x="68" y="50"/>
                    <a:pt x="68" y="52"/>
                    <a:pt x="66" y="52"/>
                  </a:cubicBezTo>
                  <a:cubicBezTo>
                    <a:pt x="66" y="49"/>
                    <a:pt x="66" y="48"/>
                    <a:pt x="66" y="45"/>
                  </a:cubicBezTo>
                  <a:cubicBezTo>
                    <a:pt x="67" y="45"/>
                    <a:pt x="67" y="44"/>
                    <a:pt x="68" y="44"/>
                  </a:cubicBezTo>
                  <a:cubicBezTo>
                    <a:pt x="68" y="47"/>
                    <a:pt x="68" y="48"/>
                    <a:pt x="68" y="50"/>
                  </a:cubicBezTo>
                  <a:cubicBezTo>
                    <a:pt x="68" y="50"/>
                    <a:pt x="68" y="50"/>
                    <a:pt x="68" y="50"/>
                  </a:cubicBezTo>
                  <a:cubicBezTo>
                    <a:pt x="69" y="48"/>
                    <a:pt x="68" y="45"/>
                    <a:pt x="69" y="44"/>
                  </a:cubicBezTo>
                  <a:cubicBezTo>
                    <a:pt x="69" y="44"/>
                    <a:pt x="70" y="43"/>
                    <a:pt x="70" y="43"/>
                  </a:cubicBezTo>
                  <a:cubicBezTo>
                    <a:pt x="71" y="44"/>
                    <a:pt x="69" y="47"/>
                    <a:pt x="71" y="48"/>
                  </a:cubicBezTo>
                  <a:cubicBezTo>
                    <a:pt x="71" y="48"/>
                    <a:pt x="71" y="48"/>
                    <a:pt x="71" y="47"/>
                  </a:cubicBezTo>
                  <a:cubicBezTo>
                    <a:pt x="71" y="46"/>
                    <a:pt x="71" y="44"/>
                    <a:pt x="71" y="42"/>
                  </a:cubicBezTo>
                  <a:cubicBezTo>
                    <a:pt x="71" y="42"/>
                    <a:pt x="72" y="41"/>
                    <a:pt x="72" y="42"/>
                  </a:cubicBezTo>
                  <a:cubicBezTo>
                    <a:pt x="72" y="43"/>
                    <a:pt x="73" y="45"/>
                    <a:pt x="72" y="47"/>
                  </a:cubicBezTo>
                  <a:cubicBezTo>
                    <a:pt x="72" y="47"/>
                    <a:pt x="72" y="47"/>
                    <a:pt x="72" y="47"/>
                  </a:cubicBezTo>
                  <a:cubicBezTo>
                    <a:pt x="73" y="46"/>
                    <a:pt x="73" y="45"/>
                    <a:pt x="73" y="44"/>
                  </a:cubicBezTo>
                  <a:cubicBezTo>
                    <a:pt x="73" y="43"/>
                    <a:pt x="73" y="42"/>
                    <a:pt x="73" y="41"/>
                  </a:cubicBezTo>
                  <a:cubicBezTo>
                    <a:pt x="73" y="41"/>
                    <a:pt x="74" y="40"/>
                    <a:pt x="74" y="40"/>
                  </a:cubicBezTo>
                  <a:cubicBezTo>
                    <a:pt x="74" y="43"/>
                    <a:pt x="74" y="43"/>
                    <a:pt x="74" y="45"/>
                  </a:cubicBezTo>
                  <a:cubicBezTo>
                    <a:pt x="74" y="46"/>
                    <a:pt x="74" y="46"/>
                    <a:pt x="74" y="46"/>
                  </a:cubicBezTo>
                  <a:cubicBezTo>
                    <a:pt x="74" y="46"/>
                    <a:pt x="73" y="47"/>
                    <a:pt x="73" y="47"/>
                  </a:cubicBezTo>
                  <a:close/>
                  <a:moveTo>
                    <a:pt x="76" y="44"/>
                  </a:moveTo>
                  <a:cubicBezTo>
                    <a:pt x="76" y="44"/>
                    <a:pt x="76" y="45"/>
                    <a:pt x="75" y="45"/>
                  </a:cubicBezTo>
                  <a:cubicBezTo>
                    <a:pt x="75" y="43"/>
                    <a:pt x="75" y="42"/>
                    <a:pt x="75" y="39"/>
                  </a:cubicBezTo>
                  <a:cubicBezTo>
                    <a:pt x="75" y="39"/>
                    <a:pt x="76" y="38"/>
                    <a:pt x="76" y="39"/>
                  </a:cubicBezTo>
                  <a:cubicBezTo>
                    <a:pt x="76" y="41"/>
                    <a:pt x="76" y="42"/>
                    <a:pt x="76" y="44"/>
                  </a:cubicBezTo>
                  <a:close/>
                  <a:moveTo>
                    <a:pt x="77" y="43"/>
                  </a:moveTo>
                  <a:cubicBezTo>
                    <a:pt x="77" y="41"/>
                    <a:pt x="77" y="39"/>
                    <a:pt x="77" y="38"/>
                  </a:cubicBezTo>
                  <a:cubicBezTo>
                    <a:pt x="78" y="38"/>
                    <a:pt x="78" y="37"/>
                    <a:pt x="79" y="37"/>
                  </a:cubicBezTo>
                  <a:cubicBezTo>
                    <a:pt x="78" y="39"/>
                    <a:pt x="79" y="42"/>
                    <a:pt x="77" y="43"/>
                  </a:cubicBezTo>
                  <a:close/>
                  <a:moveTo>
                    <a:pt x="79" y="42"/>
                  </a:moveTo>
                  <a:cubicBezTo>
                    <a:pt x="79" y="40"/>
                    <a:pt x="79" y="38"/>
                    <a:pt x="79" y="36"/>
                  </a:cubicBezTo>
                  <a:cubicBezTo>
                    <a:pt x="80" y="36"/>
                    <a:pt x="80" y="35"/>
                    <a:pt x="81" y="35"/>
                  </a:cubicBezTo>
                  <a:cubicBezTo>
                    <a:pt x="81" y="37"/>
                    <a:pt x="81" y="40"/>
                    <a:pt x="79" y="42"/>
                  </a:cubicBezTo>
                  <a:close/>
                  <a:moveTo>
                    <a:pt x="82" y="40"/>
                  </a:moveTo>
                  <a:cubicBezTo>
                    <a:pt x="82" y="38"/>
                    <a:pt x="81" y="36"/>
                    <a:pt x="82" y="34"/>
                  </a:cubicBezTo>
                  <a:cubicBezTo>
                    <a:pt x="82" y="34"/>
                    <a:pt x="83" y="34"/>
                    <a:pt x="83" y="33"/>
                  </a:cubicBezTo>
                  <a:cubicBezTo>
                    <a:pt x="83" y="33"/>
                    <a:pt x="83" y="33"/>
                    <a:pt x="83" y="33"/>
                  </a:cubicBezTo>
                  <a:cubicBezTo>
                    <a:pt x="83" y="36"/>
                    <a:pt x="84" y="39"/>
                    <a:pt x="82" y="40"/>
                  </a:cubicBezTo>
                  <a:close/>
                  <a:moveTo>
                    <a:pt x="84" y="38"/>
                  </a:moveTo>
                  <a:cubicBezTo>
                    <a:pt x="84" y="35"/>
                    <a:pt x="84" y="34"/>
                    <a:pt x="84" y="32"/>
                  </a:cubicBezTo>
                  <a:cubicBezTo>
                    <a:pt x="84" y="32"/>
                    <a:pt x="85" y="31"/>
                    <a:pt x="86" y="31"/>
                  </a:cubicBezTo>
                  <a:cubicBezTo>
                    <a:pt x="86" y="32"/>
                    <a:pt x="85" y="34"/>
                    <a:pt x="85" y="35"/>
                  </a:cubicBezTo>
                  <a:cubicBezTo>
                    <a:pt x="85" y="36"/>
                    <a:pt x="85" y="36"/>
                    <a:pt x="86" y="36"/>
                  </a:cubicBezTo>
                  <a:cubicBezTo>
                    <a:pt x="85" y="36"/>
                    <a:pt x="85" y="37"/>
                    <a:pt x="84" y="38"/>
                  </a:cubicBezTo>
                  <a:close/>
                  <a:moveTo>
                    <a:pt x="87" y="34"/>
                  </a:moveTo>
                  <a:cubicBezTo>
                    <a:pt x="87" y="35"/>
                    <a:pt x="87" y="35"/>
                    <a:pt x="86" y="35"/>
                  </a:cubicBezTo>
                  <a:cubicBezTo>
                    <a:pt x="86" y="33"/>
                    <a:pt x="86" y="30"/>
                    <a:pt x="88" y="29"/>
                  </a:cubicBezTo>
                  <a:cubicBezTo>
                    <a:pt x="88" y="29"/>
                    <a:pt x="88" y="29"/>
                    <a:pt x="88" y="29"/>
                  </a:cubicBezTo>
                  <a:cubicBezTo>
                    <a:pt x="88" y="31"/>
                    <a:pt x="87" y="33"/>
                    <a:pt x="87" y="34"/>
                  </a:cubicBezTo>
                  <a:close/>
                  <a:moveTo>
                    <a:pt x="89" y="32"/>
                  </a:moveTo>
                  <a:cubicBezTo>
                    <a:pt x="89" y="32"/>
                    <a:pt x="89" y="33"/>
                    <a:pt x="88" y="33"/>
                  </a:cubicBezTo>
                  <a:cubicBezTo>
                    <a:pt x="89" y="31"/>
                    <a:pt x="88" y="29"/>
                    <a:pt x="89" y="28"/>
                  </a:cubicBezTo>
                  <a:cubicBezTo>
                    <a:pt x="90" y="29"/>
                    <a:pt x="89" y="31"/>
                    <a:pt x="89" y="32"/>
                  </a:cubicBezTo>
                  <a:close/>
                  <a:moveTo>
                    <a:pt x="94" y="19"/>
                  </a:moveTo>
                  <a:cubicBezTo>
                    <a:pt x="93" y="19"/>
                    <a:pt x="93" y="18"/>
                    <a:pt x="92" y="18"/>
                  </a:cubicBezTo>
                  <a:cubicBezTo>
                    <a:pt x="92" y="18"/>
                    <a:pt x="92" y="17"/>
                    <a:pt x="93" y="16"/>
                  </a:cubicBezTo>
                  <a:cubicBezTo>
                    <a:pt x="93" y="16"/>
                    <a:pt x="93" y="17"/>
                    <a:pt x="93" y="18"/>
                  </a:cubicBezTo>
                  <a:cubicBezTo>
                    <a:pt x="93" y="18"/>
                    <a:pt x="93" y="18"/>
                    <a:pt x="93" y="18"/>
                  </a:cubicBezTo>
                  <a:cubicBezTo>
                    <a:pt x="95" y="18"/>
                    <a:pt x="93" y="15"/>
                    <a:pt x="94" y="15"/>
                  </a:cubicBezTo>
                  <a:cubicBezTo>
                    <a:pt x="94" y="16"/>
                    <a:pt x="95" y="18"/>
                    <a:pt x="94" y="19"/>
                  </a:cubicBezTo>
                  <a:close/>
                  <a:moveTo>
                    <a:pt x="90" y="31"/>
                  </a:moveTo>
                  <a:cubicBezTo>
                    <a:pt x="90" y="29"/>
                    <a:pt x="89" y="27"/>
                    <a:pt x="91" y="25"/>
                  </a:cubicBezTo>
                  <a:cubicBezTo>
                    <a:pt x="92" y="26"/>
                    <a:pt x="91" y="27"/>
                    <a:pt x="91" y="27"/>
                  </a:cubicBezTo>
                  <a:cubicBezTo>
                    <a:pt x="91" y="28"/>
                    <a:pt x="91" y="30"/>
                    <a:pt x="90" y="31"/>
                  </a:cubicBezTo>
                  <a:close/>
                  <a:moveTo>
                    <a:pt x="92" y="29"/>
                  </a:moveTo>
                  <a:cubicBezTo>
                    <a:pt x="92" y="27"/>
                    <a:pt x="91" y="25"/>
                    <a:pt x="93" y="24"/>
                  </a:cubicBezTo>
                  <a:cubicBezTo>
                    <a:pt x="93" y="25"/>
                    <a:pt x="93" y="28"/>
                    <a:pt x="92" y="29"/>
                  </a:cubicBezTo>
                  <a:close/>
                  <a:moveTo>
                    <a:pt x="93" y="27"/>
                  </a:moveTo>
                  <a:cubicBezTo>
                    <a:pt x="93" y="25"/>
                    <a:pt x="93" y="22"/>
                    <a:pt x="95" y="22"/>
                  </a:cubicBezTo>
                  <a:cubicBezTo>
                    <a:pt x="94" y="24"/>
                    <a:pt x="95" y="26"/>
                    <a:pt x="93" y="27"/>
                  </a:cubicBezTo>
                  <a:close/>
                  <a:moveTo>
                    <a:pt x="96" y="24"/>
                  </a:moveTo>
                  <a:cubicBezTo>
                    <a:pt x="96" y="24"/>
                    <a:pt x="95" y="25"/>
                    <a:pt x="95" y="25"/>
                  </a:cubicBezTo>
                  <a:cubicBezTo>
                    <a:pt x="95" y="23"/>
                    <a:pt x="95" y="21"/>
                    <a:pt x="96" y="20"/>
                  </a:cubicBezTo>
                  <a:cubicBezTo>
                    <a:pt x="97" y="21"/>
                    <a:pt x="95" y="23"/>
                    <a:pt x="96" y="24"/>
                  </a:cubicBezTo>
                  <a:close/>
                  <a:moveTo>
                    <a:pt x="95" y="19"/>
                  </a:moveTo>
                  <a:cubicBezTo>
                    <a:pt x="95" y="17"/>
                    <a:pt x="95" y="16"/>
                    <a:pt x="95" y="14"/>
                  </a:cubicBezTo>
                  <a:cubicBezTo>
                    <a:pt x="96" y="16"/>
                    <a:pt x="96" y="17"/>
                    <a:pt x="96" y="19"/>
                  </a:cubicBezTo>
                  <a:cubicBezTo>
                    <a:pt x="96" y="19"/>
                    <a:pt x="95" y="19"/>
                    <a:pt x="95" y="19"/>
                  </a:cubicBezTo>
                  <a:close/>
                  <a:moveTo>
                    <a:pt x="98" y="21"/>
                  </a:moveTo>
                  <a:cubicBezTo>
                    <a:pt x="97" y="21"/>
                    <a:pt x="98" y="23"/>
                    <a:pt x="97" y="23"/>
                  </a:cubicBezTo>
                  <a:cubicBezTo>
                    <a:pt x="96" y="20"/>
                    <a:pt x="96" y="17"/>
                    <a:pt x="96" y="14"/>
                  </a:cubicBezTo>
                  <a:cubicBezTo>
                    <a:pt x="97" y="14"/>
                    <a:pt x="97" y="14"/>
                    <a:pt x="97" y="13"/>
                  </a:cubicBezTo>
                  <a:cubicBezTo>
                    <a:pt x="98" y="14"/>
                    <a:pt x="97" y="15"/>
                    <a:pt x="98" y="16"/>
                  </a:cubicBezTo>
                  <a:cubicBezTo>
                    <a:pt x="98" y="16"/>
                    <a:pt x="98" y="16"/>
                    <a:pt x="98" y="16"/>
                  </a:cubicBezTo>
                  <a:cubicBezTo>
                    <a:pt x="98" y="17"/>
                    <a:pt x="98" y="17"/>
                    <a:pt x="98" y="17"/>
                  </a:cubicBezTo>
                  <a:cubicBezTo>
                    <a:pt x="98" y="18"/>
                    <a:pt x="98" y="19"/>
                    <a:pt x="98" y="21"/>
                  </a:cubicBezTo>
                  <a:close/>
                  <a:moveTo>
                    <a:pt x="98" y="23"/>
                  </a:moveTo>
                  <a:cubicBezTo>
                    <a:pt x="98" y="23"/>
                    <a:pt x="98" y="23"/>
                    <a:pt x="98" y="23"/>
                  </a:cubicBezTo>
                  <a:cubicBezTo>
                    <a:pt x="99" y="23"/>
                    <a:pt x="98" y="23"/>
                    <a:pt x="98" y="23"/>
                  </a:cubicBezTo>
                  <a:close/>
                  <a:moveTo>
                    <a:pt x="98" y="22"/>
                  </a:moveTo>
                  <a:cubicBezTo>
                    <a:pt x="98" y="19"/>
                    <a:pt x="99" y="16"/>
                    <a:pt x="98" y="13"/>
                  </a:cubicBezTo>
                  <a:cubicBezTo>
                    <a:pt x="98" y="13"/>
                    <a:pt x="98" y="14"/>
                    <a:pt x="98" y="13"/>
                  </a:cubicBezTo>
                  <a:cubicBezTo>
                    <a:pt x="98" y="13"/>
                    <a:pt x="99" y="13"/>
                    <a:pt x="99" y="12"/>
                  </a:cubicBezTo>
                  <a:cubicBezTo>
                    <a:pt x="100" y="15"/>
                    <a:pt x="99" y="20"/>
                    <a:pt x="100" y="24"/>
                  </a:cubicBezTo>
                  <a:cubicBezTo>
                    <a:pt x="99" y="23"/>
                    <a:pt x="100" y="22"/>
                    <a:pt x="98" y="22"/>
                  </a:cubicBezTo>
                  <a:close/>
                  <a:moveTo>
                    <a:pt x="101" y="27"/>
                  </a:moveTo>
                  <a:cubicBezTo>
                    <a:pt x="100" y="22"/>
                    <a:pt x="100" y="18"/>
                    <a:pt x="100" y="12"/>
                  </a:cubicBezTo>
                  <a:cubicBezTo>
                    <a:pt x="100" y="12"/>
                    <a:pt x="100" y="11"/>
                    <a:pt x="100" y="11"/>
                  </a:cubicBezTo>
                  <a:cubicBezTo>
                    <a:pt x="101" y="12"/>
                    <a:pt x="100" y="14"/>
                    <a:pt x="101" y="14"/>
                  </a:cubicBezTo>
                  <a:cubicBezTo>
                    <a:pt x="101" y="16"/>
                    <a:pt x="102" y="17"/>
                    <a:pt x="101" y="18"/>
                  </a:cubicBezTo>
                  <a:cubicBezTo>
                    <a:pt x="101" y="19"/>
                    <a:pt x="101" y="19"/>
                    <a:pt x="101" y="19"/>
                  </a:cubicBezTo>
                  <a:cubicBezTo>
                    <a:pt x="101" y="19"/>
                    <a:pt x="101" y="19"/>
                    <a:pt x="101" y="19"/>
                  </a:cubicBezTo>
                  <a:cubicBezTo>
                    <a:pt x="102" y="21"/>
                    <a:pt x="101" y="23"/>
                    <a:pt x="101" y="25"/>
                  </a:cubicBezTo>
                  <a:cubicBezTo>
                    <a:pt x="101" y="25"/>
                    <a:pt x="101" y="26"/>
                    <a:pt x="102" y="26"/>
                  </a:cubicBezTo>
                  <a:cubicBezTo>
                    <a:pt x="101" y="26"/>
                    <a:pt x="101" y="27"/>
                    <a:pt x="101" y="27"/>
                  </a:cubicBezTo>
                  <a:close/>
                  <a:moveTo>
                    <a:pt x="102" y="24"/>
                  </a:moveTo>
                  <a:cubicBezTo>
                    <a:pt x="102" y="20"/>
                    <a:pt x="101" y="17"/>
                    <a:pt x="102" y="13"/>
                  </a:cubicBezTo>
                  <a:cubicBezTo>
                    <a:pt x="101" y="13"/>
                    <a:pt x="102" y="12"/>
                    <a:pt x="101" y="12"/>
                  </a:cubicBezTo>
                  <a:cubicBezTo>
                    <a:pt x="102" y="12"/>
                    <a:pt x="101" y="10"/>
                    <a:pt x="102" y="10"/>
                  </a:cubicBezTo>
                  <a:cubicBezTo>
                    <a:pt x="102" y="11"/>
                    <a:pt x="102" y="11"/>
                    <a:pt x="102" y="12"/>
                  </a:cubicBezTo>
                  <a:cubicBezTo>
                    <a:pt x="103" y="12"/>
                    <a:pt x="102" y="14"/>
                    <a:pt x="103" y="14"/>
                  </a:cubicBezTo>
                  <a:cubicBezTo>
                    <a:pt x="103" y="14"/>
                    <a:pt x="103" y="14"/>
                    <a:pt x="103" y="14"/>
                  </a:cubicBezTo>
                  <a:cubicBezTo>
                    <a:pt x="103" y="15"/>
                    <a:pt x="103" y="16"/>
                    <a:pt x="103" y="17"/>
                  </a:cubicBezTo>
                  <a:cubicBezTo>
                    <a:pt x="103" y="17"/>
                    <a:pt x="103" y="17"/>
                    <a:pt x="103" y="17"/>
                  </a:cubicBezTo>
                  <a:cubicBezTo>
                    <a:pt x="103" y="19"/>
                    <a:pt x="104" y="22"/>
                    <a:pt x="102" y="24"/>
                  </a:cubicBezTo>
                  <a:close/>
                  <a:moveTo>
                    <a:pt x="104" y="21"/>
                  </a:moveTo>
                  <a:cubicBezTo>
                    <a:pt x="103" y="19"/>
                    <a:pt x="103" y="17"/>
                    <a:pt x="103" y="16"/>
                  </a:cubicBezTo>
                  <a:cubicBezTo>
                    <a:pt x="103" y="14"/>
                    <a:pt x="103" y="12"/>
                    <a:pt x="103" y="9"/>
                  </a:cubicBezTo>
                  <a:cubicBezTo>
                    <a:pt x="103" y="9"/>
                    <a:pt x="104" y="9"/>
                    <a:pt x="104" y="9"/>
                  </a:cubicBezTo>
                  <a:cubicBezTo>
                    <a:pt x="104" y="9"/>
                    <a:pt x="104" y="10"/>
                    <a:pt x="104" y="10"/>
                  </a:cubicBezTo>
                  <a:cubicBezTo>
                    <a:pt x="104" y="13"/>
                    <a:pt x="106" y="18"/>
                    <a:pt x="104" y="21"/>
                  </a:cubicBezTo>
                  <a:close/>
                  <a:moveTo>
                    <a:pt x="106" y="16"/>
                  </a:moveTo>
                  <a:cubicBezTo>
                    <a:pt x="105" y="14"/>
                    <a:pt x="105" y="11"/>
                    <a:pt x="104" y="8"/>
                  </a:cubicBezTo>
                  <a:cubicBezTo>
                    <a:pt x="105" y="8"/>
                    <a:pt x="105" y="8"/>
                    <a:pt x="106" y="7"/>
                  </a:cubicBezTo>
                  <a:cubicBezTo>
                    <a:pt x="106" y="7"/>
                    <a:pt x="106" y="8"/>
                    <a:pt x="106" y="9"/>
                  </a:cubicBezTo>
                  <a:cubicBezTo>
                    <a:pt x="106" y="9"/>
                    <a:pt x="106" y="9"/>
                    <a:pt x="106" y="10"/>
                  </a:cubicBezTo>
                  <a:cubicBezTo>
                    <a:pt x="106" y="10"/>
                    <a:pt x="106" y="11"/>
                    <a:pt x="106" y="11"/>
                  </a:cubicBezTo>
                  <a:cubicBezTo>
                    <a:pt x="106" y="12"/>
                    <a:pt x="107" y="15"/>
                    <a:pt x="106" y="16"/>
                  </a:cubicBezTo>
                  <a:close/>
                  <a:moveTo>
                    <a:pt x="108" y="11"/>
                  </a:moveTo>
                  <a:cubicBezTo>
                    <a:pt x="108" y="12"/>
                    <a:pt x="107" y="12"/>
                    <a:pt x="107" y="12"/>
                  </a:cubicBezTo>
                  <a:cubicBezTo>
                    <a:pt x="106" y="11"/>
                    <a:pt x="107" y="9"/>
                    <a:pt x="107" y="7"/>
                  </a:cubicBezTo>
                  <a:cubicBezTo>
                    <a:pt x="107" y="6"/>
                    <a:pt x="107" y="6"/>
                    <a:pt x="108" y="5"/>
                  </a:cubicBezTo>
                  <a:cubicBezTo>
                    <a:pt x="108" y="7"/>
                    <a:pt x="108" y="8"/>
                    <a:pt x="108" y="9"/>
                  </a:cubicBezTo>
                  <a:cubicBezTo>
                    <a:pt x="108" y="10"/>
                    <a:pt x="107" y="9"/>
                    <a:pt x="107" y="10"/>
                  </a:cubicBezTo>
                  <a:cubicBezTo>
                    <a:pt x="107" y="10"/>
                    <a:pt x="108" y="11"/>
                    <a:pt x="108" y="11"/>
                  </a:cubicBezTo>
                  <a:close/>
                  <a:moveTo>
                    <a:pt x="109" y="9"/>
                  </a:moveTo>
                  <a:cubicBezTo>
                    <a:pt x="109" y="7"/>
                    <a:pt x="108" y="6"/>
                    <a:pt x="109" y="4"/>
                  </a:cubicBezTo>
                  <a:cubicBezTo>
                    <a:pt x="110" y="5"/>
                    <a:pt x="108" y="7"/>
                    <a:pt x="109" y="7"/>
                  </a:cubicBezTo>
                  <a:cubicBezTo>
                    <a:pt x="109" y="8"/>
                    <a:pt x="109" y="9"/>
                    <a:pt x="109" y="9"/>
                  </a:cubicBezTo>
                  <a:close/>
                  <a:moveTo>
                    <a:pt x="110" y="6"/>
                  </a:moveTo>
                  <a:cubicBezTo>
                    <a:pt x="109" y="5"/>
                    <a:pt x="110" y="4"/>
                    <a:pt x="110" y="4"/>
                  </a:cubicBezTo>
                  <a:cubicBezTo>
                    <a:pt x="110" y="3"/>
                    <a:pt x="110" y="3"/>
                    <a:pt x="111" y="3"/>
                  </a:cubicBezTo>
                  <a:cubicBezTo>
                    <a:pt x="111" y="4"/>
                    <a:pt x="110" y="5"/>
                    <a:pt x="110" y="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54"/>
            <p:cNvSpPr>
              <a:spLocks noEditPoints="1"/>
            </p:cNvSpPr>
            <p:nvPr/>
          </p:nvSpPr>
          <p:spPr bwMode="auto">
            <a:xfrm>
              <a:off x="4451350" y="511175"/>
              <a:ext cx="3092450" cy="2387601"/>
            </a:xfrm>
            <a:custGeom>
              <a:avLst/>
              <a:gdLst>
                <a:gd name="T0" fmla="*/ 135 w 155"/>
                <a:gd name="T1" fmla="*/ 101 h 119"/>
                <a:gd name="T2" fmla="*/ 134 w 155"/>
                <a:gd name="T3" fmla="*/ 50 h 119"/>
                <a:gd name="T4" fmla="*/ 121 w 155"/>
                <a:gd name="T5" fmla="*/ 96 h 119"/>
                <a:gd name="T6" fmla="*/ 106 w 155"/>
                <a:gd name="T7" fmla="*/ 70 h 119"/>
                <a:gd name="T8" fmla="*/ 93 w 155"/>
                <a:gd name="T9" fmla="*/ 113 h 119"/>
                <a:gd name="T10" fmla="*/ 78 w 155"/>
                <a:gd name="T11" fmla="*/ 84 h 119"/>
                <a:gd name="T12" fmla="*/ 71 w 155"/>
                <a:gd name="T13" fmla="*/ 106 h 119"/>
                <a:gd name="T14" fmla="*/ 46 w 155"/>
                <a:gd name="T15" fmla="*/ 101 h 119"/>
                <a:gd name="T16" fmla="*/ 11 w 155"/>
                <a:gd name="T17" fmla="*/ 113 h 119"/>
                <a:gd name="T18" fmla="*/ 10 w 155"/>
                <a:gd name="T19" fmla="*/ 39 h 119"/>
                <a:gd name="T20" fmla="*/ 10 w 155"/>
                <a:gd name="T21" fmla="*/ 0 h 119"/>
                <a:gd name="T22" fmla="*/ 9 w 155"/>
                <a:gd name="T23" fmla="*/ 35 h 119"/>
                <a:gd name="T24" fmla="*/ 1 w 155"/>
                <a:gd name="T25" fmla="*/ 114 h 119"/>
                <a:gd name="T26" fmla="*/ 37 w 155"/>
                <a:gd name="T27" fmla="*/ 115 h 119"/>
                <a:gd name="T28" fmla="*/ 116 w 155"/>
                <a:gd name="T29" fmla="*/ 114 h 119"/>
                <a:gd name="T30" fmla="*/ 155 w 155"/>
                <a:gd name="T31" fmla="*/ 113 h 119"/>
                <a:gd name="T32" fmla="*/ 18 w 155"/>
                <a:gd name="T33" fmla="*/ 113 h 119"/>
                <a:gd name="T34" fmla="*/ 25 w 155"/>
                <a:gd name="T35" fmla="*/ 108 h 119"/>
                <a:gd name="T36" fmla="*/ 38 w 155"/>
                <a:gd name="T37" fmla="*/ 103 h 119"/>
                <a:gd name="T38" fmla="*/ 41 w 155"/>
                <a:gd name="T39" fmla="*/ 108 h 119"/>
                <a:gd name="T40" fmla="*/ 47 w 155"/>
                <a:gd name="T41" fmla="*/ 103 h 119"/>
                <a:gd name="T42" fmla="*/ 42 w 155"/>
                <a:gd name="T43" fmla="*/ 113 h 119"/>
                <a:gd name="T44" fmla="*/ 62 w 155"/>
                <a:gd name="T45" fmla="*/ 96 h 119"/>
                <a:gd name="T46" fmla="*/ 59 w 155"/>
                <a:gd name="T47" fmla="*/ 105 h 119"/>
                <a:gd name="T48" fmla="*/ 66 w 155"/>
                <a:gd name="T49" fmla="*/ 103 h 119"/>
                <a:gd name="T50" fmla="*/ 69 w 155"/>
                <a:gd name="T51" fmla="*/ 110 h 119"/>
                <a:gd name="T52" fmla="*/ 69 w 155"/>
                <a:gd name="T53" fmla="*/ 105 h 119"/>
                <a:gd name="T54" fmla="*/ 62 w 155"/>
                <a:gd name="T55" fmla="*/ 109 h 119"/>
                <a:gd name="T56" fmla="*/ 81 w 155"/>
                <a:gd name="T57" fmla="*/ 89 h 119"/>
                <a:gd name="T58" fmla="*/ 80 w 155"/>
                <a:gd name="T59" fmla="*/ 84 h 119"/>
                <a:gd name="T60" fmla="*/ 91 w 155"/>
                <a:gd name="T61" fmla="*/ 87 h 119"/>
                <a:gd name="T62" fmla="*/ 87 w 155"/>
                <a:gd name="T63" fmla="*/ 93 h 119"/>
                <a:gd name="T64" fmla="*/ 85 w 155"/>
                <a:gd name="T65" fmla="*/ 112 h 119"/>
                <a:gd name="T66" fmla="*/ 87 w 155"/>
                <a:gd name="T67" fmla="*/ 104 h 119"/>
                <a:gd name="T68" fmla="*/ 80 w 155"/>
                <a:gd name="T69" fmla="*/ 111 h 119"/>
                <a:gd name="T70" fmla="*/ 99 w 155"/>
                <a:gd name="T71" fmla="*/ 113 h 119"/>
                <a:gd name="T72" fmla="*/ 109 w 155"/>
                <a:gd name="T73" fmla="*/ 92 h 119"/>
                <a:gd name="T74" fmla="*/ 101 w 155"/>
                <a:gd name="T75" fmla="*/ 97 h 119"/>
                <a:gd name="T76" fmla="*/ 101 w 155"/>
                <a:gd name="T77" fmla="*/ 73 h 119"/>
                <a:gd name="T78" fmla="*/ 104 w 155"/>
                <a:gd name="T79" fmla="*/ 79 h 119"/>
                <a:gd name="T80" fmla="*/ 105 w 155"/>
                <a:gd name="T81" fmla="*/ 85 h 119"/>
                <a:gd name="T82" fmla="*/ 112 w 155"/>
                <a:gd name="T83" fmla="*/ 89 h 119"/>
                <a:gd name="T84" fmla="*/ 101 w 155"/>
                <a:gd name="T85" fmla="*/ 113 h 119"/>
                <a:gd name="T86" fmla="*/ 103 w 155"/>
                <a:gd name="T87" fmla="*/ 112 h 119"/>
                <a:gd name="T88" fmla="*/ 104 w 155"/>
                <a:gd name="T89" fmla="*/ 112 h 119"/>
                <a:gd name="T90" fmla="*/ 124 w 155"/>
                <a:gd name="T91" fmla="*/ 51 h 119"/>
                <a:gd name="T92" fmla="*/ 122 w 155"/>
                <a:gd name="T93" fmla="*/ 57 h 119"/>
                <a:gd name="T94" fmla="*/ 132 w 155"/>
                <a:gd name="T95" fmla="*/ 57 h 119"/>
                <a:gd name="T96" fmla="*/ 127 w 155"/>
                <a:gd name="T97" fmla="*/ 67 h 119"/>
                <a:gd name="T98" fmla="*/ 127 w 155"/>
                <a:gd name="T99" fmla="*/ 73 h 119"/>
                <a:gd name="T100" fmla="*/ 129 w 155"/>
                <a:gd name="T101" fmla="*/ 72 h 119"/>
                <a:gd name="T102" fmla="*/ 124 w 155"/>
                <a:gd name="T103" fmla="*/ 87 h 119"/>
                <a:gd name="T104" fmla="*/ 122 w 155"/>
                <a:gd name="T105" fmla="*/ 86 h 119"/>
                <a:gd name="T106" fmla="*/ 127 w 155"/>
                <a:gd name="T107" fmla="*/ 95 h 119"/>
                <a:gd name="T108" fmla="*/ 128 w 155"/>
                <a:gd name="T109" fmla="*/ 94 h 119"/>
                <a:gd name="T110" fmla="*/ 125 w 155"/>
                <a:gd name="T111" fmla="*/ 112 h 119"/>
                <a:gd name="T112" fmla="*/ 129 w 155"/>
                <a:gd name="T113" fmla="*/ 106 h 119"/>
                <a:gd name="T114" fmla="*/ 126 w 155"/>
                <a:gd name="T115" fmla="*/ 112 h 119"/>
                <a:gd name="T116" fmla="*/ 134 w 155"/>
                <a:gd name="T117" fmla="*/ 7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5" h="119">
                  <a:moveTo>
                    <a:pt x="153" y="112"/>
                  </a:moveTo>
                  <a:cubicBezTo>
                    <a:pt x="152" y="113"/>
                    <a:pt x="152" y="112"/>
                    <a:pt x="151" y="112"/>
                  </a:cubicBezTo>
                  <a:cubicBezTo>
                    <a:pt x="150" y="112"/>
                    <a:pt x="149" y="112"/>
                    <a:pt x="148" y="112"/>
                  </a:cubicBezTo>
                  <a:cubicBezTo>
                    <a:pt x="146" y="112"/>
                    <a:pt x="144" y="111"/>
                    <a:pt x="142" y="111"/>
                  </a:cubicBezTo>
                  <a:cubicBezTo>
                    <a:pt x="141" y="111"/>
                    <a:pt x="140" y="110"/>
                    <a:pt x="139" y="110"/>
                  </a:cubicBezTo>
                  <a:cubicBezTo>
                    <a:pt x="138" y="110"/>
                    <a:pt x="137" y="109"/>
                    <a:pt x="136" y="110"/>
                  </a:cubicBezTo>
                  <a:cubicBezTo>
                    <a:pt x="136" y="111"/>
                    <a:pt x="137" y="111"/>
                    <a:pt x="137" y="112"/>
                  </a:cubicBezTo>
                  <a:cubicBezTo>
                    <a:pt x="136" y="112"/>
                    <a:pt x="136" y="112"/>
                    <a:pt x="135" y="112"/>
                  </a:cubicBezTo>
                  <a:cubicBezTo>
                    <a:pt x="135" y="108"/>
                    <a:pt x="135" y="105"/>
                    <a:pt x="135" y="101"/>
                  </a:cubicBezTo>
                  <a:cubicBezTo>
                    <a:pt x="136" y="94"/>
                    <a:pt x="135" y="88"/>
                    <a:pt x="135" y="81"/>
                  </a:cubicBezTo>
                  <a:cubicBezTo>
                    <a:pt x="135" y="80"/>
                    <a:pt x="135" y="80"/>
                    <a:pt x="135" y="79"/>
                  </a:cubicBezTo>
                  <a:cubicBezTo>
                    <a:pt x="135" y="79"/>
                    <a:pt x="135" y="78"/>
                    <a:pt x="135" y="78"/>
                  </a:cubicBezTo>
                  <a:cubicBezTo>
                    <a:pt x="136" y="75"/>
                    <a:pt x="135" y="71"/>
                    <a:pt x="136" y="68"/>
                  </a:cubicBezTo>
                  <a:cubicBezTo>
                    <a:pt x="135" y="66"/>
                    <a:pt x="135" y="64"/>
                    <a:pt x="135" y="62"/>
                  </a:cubicBezTo>
                  <a:cubicBezTo>
                    <a:pt x="135" y="62"/>
                    <a:pt x="135" y="61"/>
                    <a:pt x="135" y="61"/>
                  </a:cubicBezTo>
                  <a:cubicBezTo>
                    <a:pt x="135" y="61"/>
                    <a:pt x="135" y="60"/>
                    <a:pt x="135" y="60"/>
                  </a:cubicBezTo>
                  <a:cubicBezTo>
                    <a:pt x="135" y="57"/>
                    <a:pt x="135" y="54"/>
                    <a:pt x="135" y="50"/>
                  </a:cubicBezTo>
                  <a:cubicBezTo>
                    <a:pt x="135" y="50"/>
                    <a:pt x="134" y="50"/>
                    <a:pt x="134" y="50"/>
                  </a:cubicBezTo>
                  <a:cubicBezTo>
                    <a:pt x="134" y="50"/>
                    <a:pt x="134" y="50"/>
                    <a:pt x="134" y="49"/>
                  </a:cubicBezTo>
                  <a:cubicBezTo>
                    <a:pt x="134" y="49"/>
                    <a:pt x="133" y="49"/>
                    <a:pt x="133" y="49"/>
                  </a:cubicBezTo>
                  <a:cubicBezTo>
                    <a:pt x="130" y="49"/>
                    <a:pt x="127" y="49"/>
                    <a:pt x="124" y="49"/>
                  </a:cubicBezTo>
                  <a:cubicBezTo>
                    <a:pt x="122" y="49"/>
                    <a:pt x="120" y="49"/>
                    <a:pt x="119" y="50"/>
                  </a:cubicBezTo>
                  <a:cubicBezTo>
                    <a:pt x="119" y="50"/>
                    <a:pt x="120" y="50"/>
                    <a:pt x="120" y="51"/>
                  </a:cubicBezTo>
                  <a:cubicBezTo>
                    <a:pt x="119" y="55"/>
                    <a:pt x="120" y="59"/>
                    <a:pt x="120" y="63"/>
                  </a:cubicBezTo>
                  <a:cubicBezTo>
                    <a:pt x="120" y="65"/>
                    <a:pt x="120" y="67"/>
                    <a:pt x="120" y="70"/>
                  </a:cubicBezTo>
                  <a:cubicBezTo>
                    <a:pt x="120" y="74"/>
                    <a:pt x="120" y="78"/>
                    <a:pt x="120" y="82"/>
                  </a:cubicBezTo>
                  <a:cubicBezTo>
                    <a:pt x="120" y="86"/>
                    <a:pt x="120" y="91"/>
                    <a:pt x="121" y="96"/>
                  </a:cubicBezTo>
                  <a:cubicBezTo>
                    <a:pt x="121" y="97"/>
                    <a:pt x="120" y="99"/>
                    <a:pt x="120" y="100"/>
                  </a:cubicBezTo>
                  <a:cubicBezTo>
                    <a:pt x="120" y="105"/>
                    <a:pt x="120" y="108"/>
                    <a:pt x="120" y="112"/>
                  </a:cubicBezTo>
                  <a:cubicBezTo>
                    <a:pt x="119" y="112"/>
                    <a:pt x="117" y="112"/>
                    <a:pt x="115" y="112"/>
                  </a:cubicBezTo>
                  <a:cubicBezTo>
                    <a:pt x="115" y="108"/>
                    <a:pt x="115" y="101"/>
                    <a:pt x="114" y="96"/>
                  </a:cubicBezTo>
                  <a:cubicBezTo>
                    <a:pt x="115" y="93"/>
                    <a:pt x="114" y="91"/>
                    <a:pt x="115" y="89"/>
                  </a:cubicBezTo>
                  <a:cubicBezTo>
                    <a:pt x="114" y="84"/>
                    <a:pt x="114" y="78"/>
                    <a:pt x="114" y="74"/>
                  </a:cubicBezTo>
                  <a:cubicBezTo>
                    <a:pt x="113" y="73"/>
                    <a:pt x="114" y="71"/>
                    <a:pt x="114" y="70"/>
                  </a:cubicBezTo>
                  <a:cubicBezTo>
                    <a:pt x="112" y="69"/>
                    <a:pt x="111" y="70"/>
                    <a:pt x="109" y="70"/>
                  </a:cubicBezTo>
                  <a:cubicBezTo>
                    <a:pt x="108" y="70"/>
                    <a:pt x="107" y="70"/>
                    <a:pt x="106" y="70"/>
                  </a:cubicBezTo>
                  <a:cubicBezTo>
                    <a:pt x="104" y="70"/>
                    <a:pt x="102" y="71"/>
                    <a:pt x="100" y="71"/>
                  </a:cubicBezTo>
                  <a:cubicBezTo>
                    <a:pt x="100" y="71"/>
                    <a:pt x="99" y="71"/>
                    <a:pt x="99" y="71"/>
                  </a:cubicBezTo>
                  <a:cubicBezTo>
                    <a:pt x="98" y="72"/>
                    <a:pt x="98" y="73"/>
                    <a:pt x="98" y="73"/>
                  </a:cubicBezTo>
                  <a:cubicBezTo>
                    <a:pt x="98" y="77"/>
                    <a:pt x="98" y="80"/>
                    <a:pt x="98" y="83"/>
                  </a:cubicBezTo>
                  <a:cubicBezTo>
                    <a:pt x="98" y="84"/>
                    <a:pt x="98" y="85"/>
                    <a:pt x="98" y="86"/>
                  </a:cubicBezTo>
                  <a:cubicBezTo>
                    <a:pt x="98" y="87"/>
                    <a:pt x="99" y="88"/>
                    <a:pt x="99" y="89"/>
                  </a:cubicBezTo>
                  <a:cubicBezTo>
                    <a:pt x="99" y="93"/>
                    <a:pt x="99" y="97"/>
                    <a:pt x="99" y="102"/>
                  </a:cubicBezTo>
                  <a:cubicBezTo>
                    <a:pt x="99" y="105"/>
                    <a:pt x="98" y="109"/>
                    <a:pt x="98" y="113"/>
                  </a:cubicBezTo>
                  <a:cubicBezTo>
                    <a:pt x="96" y="113"/>
                    <a:pt x="94" y="113"/>
                    <a:pt x="93" y="113"/>
                  </a:cubicBezTo>
                  <a:cubicBezTo>
                    <a:pt x="93" y="108"/>
                    <a:pt x="93" y="103"/>
                    <a:pt x="93" y="97"/>
                  </a:cubicBezTo>
                  <a:cubicBezTo>
                    <a:pt x="93" y="97"/>
                    <a:pt x="92" y="98"/>
                    <a:pt x="92" y="97"/>
                  </a:cubicBezTo>
                  <a:cubicBezTo>
                    <a:pt x="93" y="96"/>
                    <a:pt x="93" y="95"/>
                    <a:pt x="92" y="94"/>
                  </a:cubicBezTo>
                  <a:cubicBezTo>
                    <a:pt x="92" y="94"/>
                    <a:pt x="92" y="94"/>
                    <a:pt x="92" y="93"/>
                  </a:cubicBezTo>
                  <a:cubicBezTo>
                    <a:pt x="92" y="92"/>
                    <a:pt x="92" y="90"/>
                    <a:pt x="92" y="88"/>
                  </a:cubicBezTo>
                  <a:cubicBezTo>
                    <a:pt x="92" y="86"/>
                    <a:pt x="93" y="83"/>
                    <a:pt x="92" y="82"/>
                  </a:cubicBezTo>
                  <a:cubicBezTo>
                    <a:pt x="90" y="82"/>
                    <a:pt x="88" y="82"/>
                    <a:pt x="87" y="82"/>
                  </a:cubicBezTo>
                  <a:cubicBezTo>
                    <a:pt x="84" y="81"/>
                    <a:pt x="81" y="82"/>
                    <a:pt x="79" y="82"/>
                  </a:cubicBezTo>
                  <a:cubicBezTo>
                    <a:pt x="78" y="83"/>
                    <a:pt x="78" y="83"/>
                    <a:pt x="78" y="84"/>
                  </a:cubicBezTo>
                  <a:cubicBezTo>
                    <a:pt x="77" y="85"/>
                    <a:pt x="78" y="87"/>
                    <a:pt x="78" y="89"/>
                  </a:cubicBezTo>
                  <a:cubicBezTo>
                    <a:pt x="78" y="91"/>
                    <a:pt x="78" y="93"/>
                    <a:pt x="78" y="95"/>
                  </a:cubicBezTo>
                  <a:cubicBezTo>
                    <a:pt x="78" y="96"/>
                    <a:pt x="78" y="97"/>
                    <a:pt x="78" y="99"/>
                  </a:cubicBezTo>
                  <a:cubicBezTo>
                    <a:pt x="78" y="99"/>
                    <a:pt x="78" y="100"/>
                    <a:pt x="78" y="101"/>
                  </a:cubicBezTo>
                  <a:cubicBezTo>
                    <a:pt x="78" y="102"/>
                    <a:pt x="78" y="103"/>
                    <a:pt x="78" y="104"/>
                  </a:cubicBezTo>
                  <a:cubicBezTo>
                    <a:pt x="78" y="107"/>
                    <a:pt x="78" y="111"/>
                    <a:pt x="78" y="113"/>
                  </a:cubicBezTo>
                  <a:cubicBezTo>
                    <a:pt x="76" y="113"/>
                    <a:pt x="73" y="114"/>
                    <a:pt x="72" y="114"/>
                  </a:cubicBezTo>
                  <a:cubicBezTo>
                    <a:pt x="71" y="112"/>
                    <a:pt x="71" y="110"/>
                    <a:pt x="71" y="108"/>
                  </a:cubicBezTo>
                  <a:cubicBezTo>
                    <a:pt x="71" y="107"/>
                    <a:pt x="71" y="107"/>
                    <a:pt x="71" y="106"/>
                  </a:cubicBezTo>
                  <a:cubicBezTo>
                    <a:pt x="71" y="105"/>
                    <a:pt x="71" y="105"/>
                    <a:pt x="71" y="104"/>
                  </a:cubicBezTo>
                  <a:cubicBezTo>
                    <a:pt x="71" y="101"/>
                    <a:pt x="71" y="97"/>
                    <a:pt x="71" y="94"/>
                  </a:cubicBezTo>
                  <a:cubicBezTo>
                    <a:pt x="66" y="94"/>
                    <a:pt x="62" y="94"/>
                    <a:pt x="57" y="94"/>
                  </a:cubicBezTo>
                  <a:cubicBezTo>
                    <a:pt x="56" y="95"/>
                    <a:pt x="57" y="96"/>
                    <a:pt x="57" y="97"/>
                  </a:cubicBezTo>
                  <a:cubicBezTo>
                    <a:pt x="56" y="101"/>
                    <a:pt x="57" y="106"/>
                    <a:pt x="57" y="110"/>
                  </a:cubicBezTo>
                  <a:cubicBezTo>
                    <a:pt x="57" y="111"/>
                    <a:pt x="57" y="112"/>
                    <a:pt x="57" y="113"/>
                  </a:cubicBezTo>
                  <a:cubicBezTo>
                    <a:pt x="55" y="113"/>
                    <a:pt x="52" y="113"/>
                    <a:pt x="51" y="113"/>
                  </a:cubicBezTo>
                  <a:cubicBezTo>
                    <a:pt x="51" y="110"/>
                    <a:pt x="51" y="105"/>
                    <a:pt x="51" y="101"/>
                  </a:cubicBezTo>
                  <a:cubicBezTo>
                    <a:pt x="50" y="100"/>
                    <a:pt x="47" y="101"/>
                    <a:pt x="46" y="101"/>
                  </a:cubicBezTo>
                  <a:cubicBezTo>
                    <a:pt x="43" y="101"/>
                    <a:pt x="39" y="100"/>
                    <a:pt x="37" y="101"/>
                  </a:cubicBezTo>
                  <a:cubicBezTo>
                    <a:pt x="36" y="105"/>
                    <a:pt x="37" y="109"/>
                    <a:pt x="36" y="113"/>
                  </a:cubicBezTo>
                  <a:cubicBezTo>
                    <a:pt x="33" y="113"/>
                    <a:pt x="31" y="113"/>
                    <a:pt x="29" y="113"/>
                  </a:cubicBezTo>
                  <a:cubicBezTo>
                    <a:pt x="29" y="111"/>
                    <a:pt x="29" y="109"/>
                    <a:pt x="29" y="107"/>
                  </a:cubicBezTo>
                  <a:cubicBezTo>
                    <a:pt x="28" y="106"/>
                    <a:pt x="27" y="106"/>
                    <a:pt x="26" y="106"/>
                  </a:cubicBezTo>
                  <a:cubicBezTo>
                    <a:pt x="24" y="106"/>
                    <a:pt x="23" y="106"/>
                    <a:pt x="22" y="106"/>
                  </a:cubicBezTo>
                  <a:cubicBezTo>
                    <a:pt x="20" y="106"/>
                    <a:pt x="18" y="106"/>
                    <a:pt x="16" y="107"/>
                  </a:cubicBezTo>
                  <a:cubicBezTo>
                    <a:pt x="16" y="109"/>
                    <a:pt x="16" y="112"/>
                    <a:pt x="16" y="114"/>
                  </a:cubicBezTo>
                  <a:cubicBezTo>
                    <a:pt x="14" y="114"/>
                    <a:pt x="13" y="114"/>
                    <a:pt x="11" y="113"/>
                  </a:cubicBezTo>
                  <a:cubicBezTo>
                    <a:pt x="11" y="112"/>
                    <a:pt x="11" y="110"/>
                    <a:pt x="11" y="108"/>
                  </a:cubicBezTo>
                  <a:cubicBezTo>
                    <a:pt x="11" y="104"/>
                    <a:pt x="11" y="102"/>
                    <a:pt x="11" y="99"/>
                  </a:cubicBezTo>
                  <a:cubicBezTo>
                    <a:pt x="11" y="95"/>
                    <a:pt x="11" y="90"/>
                    <a:pt x="11" y="87"/>
                  </a:cubicBezTo>
                  <a:cubicBezTo>
                    <a:pt x="11" y="86"/>
                    <a:pt x="11" y="85"/>
                    <a:pt x="11" y="84"/>
                  </a:cubicBezTo>
                  <a:cubicBezTo>
                    <a:pt x="11" y="83"/>
                    <a:pt x="10" y="82"/>
                    <a:pt x="10" y="81"/>
                  </a:cubicBezTo>
                  <a:cubicBezTo>
                    <a:pt x="10" y="78"/>
                    <a:pt x="11" y="75"/>
                    <a:pt x="10" y="72"/>
                  </a:cubicBezTo>
                  <a:cubicBezTo>
                    <a:pt x="10" y="70"/>
                    <a:pt x="10" y="67"/>
                    <a:pt x="10" y="65"/>
                  </a:cubicBezTo>
                  <a:cubicBezTo>
                    <a:pt x="10" y="58"/>
                    <a:pt x="11" y="51"/>
                    <a:pt x="10" y="44"/>
                  </a:cubicBezTo>
                  <a:cubicBezTo>
                    <a:pt x="10" y="42"/>
                    <a:pt x="10" y="41"/>
                    <a:pt x="10" y="39"/>
                  </a:cubicBezTo>
                  <a:cubicBezTo>
                    <a:pt x="10" y="36"/>
                    <a:pt x="10" y="33"/>
                    <a:pt x="10" y="30"/>
                  </a:cubicBezTo>
                  <a:cubicBezTo>
                    <a:pt x="10" y="28"/>
                    <a:pt x="10" y="26"/>
                    <a:pt x="10" y="24"/>
                  </a:cubicBezTo>
                  <a:cubicBezTo>
                    <a:pt x="10" y="22"/>
                    <a:pt x="10" y="20"/>
                    <a:pt x="10" y="18"/>
                  </a:cubicBezTo>
                  <a:cubicBezTo>
                    <a:pt x="11" y="18"/>
                    <a:pt x="11" y="19"/>
                    <a:pt x="12" y="19"/>
                  </a:cubicBezTo>
                  <a:cubicBezTo>
                    <a:pt x="12" y="18"/>
                    <a:pt x="12" y="15"/>
                    <a:pt x="11" y="14"/>
                  </a:cubicBezTo>
                  <a:cubicBezTo>
                    <a:pt x="12" y="14"/>
                    <a:pt x="11" y="13"/>
                    <a:pt x="12" y="13"/>
                  </a:cubicBezTo>
                  <a:cubicBezTo>
                    <a:pt x="11" y="11"/>
                    <a:pt x="11" y="9"/>
                    <a:pt x="11" y="7"/>
                  </a:cubicBezTo>
                  <a:cubicBezTo>
                    <a:pt x="11" y="6"/>
                    <a:pt x="10" y="4"/>
                    <a:pt x="10" y="2"/>
                  </a:cubicBezTo>
                  <a:cubicBezTo>
                    <a:pt x="10" y="1"/>
                    <a:pt x="11" y="1"/>
                    <a:pt x="10" y="0"/>
                  </a:cubicBezTo>
                  <a:cubicBezTo>
                    <a:pt x="9" y="0"/>
                    <a:pt x="9" y="1"/>
                    <a:pt x="9" y="2"/>
                  </a:cubicBezTo>
                  <a:cubicBezTo>
                    <a:pt x="9" y="3"/>
                    <a:pt x="9" y="4"/>
                    <a:pt x="9" y="5"/>
                  </a:cubicBezTo>
                  <a:cubicBezTo>
                    <a:pt x="9" y="9"/>
                    <a:pt x="8" y="14"/>
                    <a:pt x="8" y="17"/>
                  </a:cubicBezTo>
                  <a:cubicBezTo>
                    <a:pt x="7" y="17"/>
                    <a:pt x="7" y="18"/>
                    <a:pt x="7" y="19"/>
                  </a:cubicBezTo>
                  <a:cubicBezTo>
                    <a:pt x="8" y="19"/>
                    <a:pt x="8" y="18"/>
                    <a:pt x="9" y="18"/>
                  </a:cubicBezTo>
                  <a:cubicBezTo>
                    <a:pt x="9" y="19"/>
                    <a:pt x="9" y="21"/>
                    <a:pt x="9" y="22"/>
                  </a:cubicBezTo>
                  <a:cubicBezTo>
                    <a:pt x="9" y="23"/>
                    <a:pt x="9" y="24"/>
                    <a:pt x="9" y="26"/>
                  </a:cubicBezTo>
                  <a:cubicBezTo>
                    <a:pt x="9" y="27"/>
                    <a:pt x="9" y="29"/>
                    <a:pt x="9" y="30"/>
                  </a:cubicBezTo>
                  <a:cubicBezTo>
                    <a:pt x="9" y="31"/>
                    <a:pt x="9" y="33"/>
                    <a:pt x="9" y="35"/>
                  </a:cubicBezTo>
                  <a:cubicBezTo>
                    <a:pt x="9" y="36"/>
                    <a:pt x="9" y="38"/>
                    <a:pt x="9" y="40"/>
                  </a:cubicBezTo>
                  <a:cubicBezTo>
                    <a:pt x="9" y="49"/>
                    <a:pt x="9" y="59"/>
                    <a:pt x="9" y="67"/>
                  </a:cubicBezTo>
                  <a:cubicBezTo>
                    <a:pt x="8" y="70"/>
                    <a:pt x="9" y="73"/>
                    <a:pt x="9" y="75"/>
                  </a:cubicBezTo>
                  <a:cubicBezTo>
                    <a:pt x="8" y="79"/>
                    <a:pt x="9" y="83"/>
                    <a:pt x="9" y="87"/>
                  </a:cubicBezTo>
                  <a:cubicBezTo>
                    <a:pt x="9" y="89"/>
                    <a:pt x="9" y="90"/>
                    <a:pt x="9" y="92"/>
                  </a:cubicBezTo>
                  <a:cubicBezTo>
                    <a:pt x="9" y="99"/>
                    <a:pt x="9" y="107"/>
                    <a:pt x="9" y="113"/>
                  </a:cubicBezTo>
                  <a:cubicBezTo>
                    <a:pt x="7" y="114"/>
                    <a:pt x="5" y="113"/>
                    <a:pt x="4" y="113"/>
                  </a:cubicBezTo>
                  <a:cubicBezTo>
                    <a:pt x="3" y="114"/>
                    <a:pt x="3" y="114"/>
                    <a:pt x="2" y="114"/>
                  </a:cubicBezTo>
                  <a:cubicBezTo>
                    <a:pt x="2" y="114"/>
                    <a:pt x="1" y="114"/>
                    <a:pt x="1" y="114"/>
                  </a:cubicBezTo>
                  <a:cubicBezTo>
                    <a:pt x="1" y="115"/>
                    <a:pt x="0" y="115"/>
                    <a:pt x="0" y="116"/>
                  </a:cubicBezTo>
                  <a:cubicBezTo>
                    <a:pt x="1" y="116"/>
                    <a:pt x="1" y="116"/>
                    <a:pt x="2" y="115"/>
                  </a:cubicBezTo>
                  <a:cubicBezTo>
                    <a:pt x="2" y="116"/>
                    <a:pt x="2" y="116"/>
                    <a:pt x="3" y="116"/>
                  </a:cubicBezTo>
                  <a:cubicBezTo>
                    <a:pt x="5" y="116"/>
                    <a:pt x="7" y="116"/>
                    <a:pt x="9" y="116"/>
                  </a:cubicBezTo>
                  <a:cubicBezTo>
                    <a:pt x="9" y="117"/>
                    <a:pt x="9" y="117"/>
                    <a:pt x="9" y="119"/>
                  </a:cubicBezTo>
                  <a:cubicBezTo>
                    <a:pt x="10" y="119"/>
                    <a:pt x="10" y="119"/>
                    <a:pt x="11" y="119"/>
                  </a:cubicBezTo>
                  <a:cubicBezTo>
                    <a:pt x="11" y="118"/>
                    <a:pt x="11" y="117"/>
                    <a:pt x="11" y="116"/>
                  </a:cubicBezTo>
                  <a:cubicBezTo>
                    <a:pt x="17" y="115"/>
                    <a:pt x="22" y="115"/>
                    <a:pt x="27" y="115"/>
                  </a:cubicBezTo>
                  <a:cubicBezTo>
                    <a:pt x="31" y="115"/>
                    <a:pt x="34" y="115"/>
                    <a:pt x="37" y="115"/>
                  </a:cubicBezTo>
                  <a:cubicBezTo>
                    <a:pt x="39" y="115"/>
                    <a:pt x="41" y="115"/>
                    <a:pt x="43" y="115"/>
                  </a:cubicBezTo>
                  <a:cubicBezTo>
                    <a:pt x="47" y="115"/>
                    <a:pt x="51" y="115"/>
                    <a:pt x="54" y="115"/>
                  </a:cubicBezTo>
                  <a:cubicBezTo>
                    <a:pt x="56" y="115"/>
                    <a:pt x="57" y="115"/>
                    <a:pt x="58" y="115"/>
                  </a:cubicBezTo>
                  <a:cubicBezTo>
                    <a:pt x="65" y="115"/>
                    <a:pt x="71" y="115"/>
                    <a:pt x="77" y="114"/>
                  </a:cubicBezTo>
                  <a:cubicBezTo>
                    <a:pt x="78" y="115"/>
                    <a:pt x="81" y="115"/>
                    <a:pt x="83" y="114"/>
                  </a:cubicBezTo>
                  <a:cubicBezTo>
                    <a:pt x="84" y="115"/>
                    <a:pt x="84" y="114"/>
                    <a:pt x="85" y="114"/>
                  </a:cubicBezTo>
                  <a:cubicBezTo>
                    <a:pt x="86" y="114"/>
                    <a:pt x="86" y="115"/>
                    <a:pt x="87" y="115"/>
                  </a:cubicBezTo>
                  <a:cubicBezTo>
                    <a:pt x="88" y="115"/>
                    <a:pt x="89" y="114"/>
                    <a:pt x="90" y="114"/>
                  </a:cubicBezTo>
                  <a:cubicBezTo>
                    <a:pt x="99" y="115"/>
                    <a:pt x="107" y="114"/>
                    <a:pt x="116" y="114"/>
                  </a:cubicBezTo>
                  <a:cubicBezTo>
                    <a:pt x="119" y="114"/>
                    <a:pt x="121" y="114"/>
                    <a:pt x="124" y="113"/>
                  </a:cubicBezTo>
                  <a:cubicBezTo>
                    <a:pt x="126" y="114"/>
                    <a:pt x="129" y="113"/>
                    <a:pt x="131" y="113"/>
                  </a:cubicBezTo>
                  <a:cubicBezTo>
                    <a:pt x="132" y="113"/>
                    <a:pt x="134" y="113"/>
                    <a:pt x="136" y="113"/>
                  </a:cubicBezTo>
                  <a:cubicBezTo>
                    <a:pt x="136" y="114"/>
                    <a:pt x="135" y="114"/>
                    <a:pt x="135" y="115"/>
                  </a:cubicBezTo>
                  <a:cubicBezTo>
                    <a:pt x="137" y="115"/>
                    <a:pt x="140" y="115"/>
                    <a:pt x="143" y="114"/>
                  </a:cubicBezTo>
                  <a:cubicBezTo>
                    <a:pt x="144" y="114"/>
                    <a:pt x="145" y="114"/>
                    <a:pt x="147" y="114"/>
                  </a:cubicBezTo>
                  <a:cubicBezTo>
                    <a:pt x="148" y="114"/>
                    <a:pt x="150" y="113"/>
                    <a:pt x="151" y="114"/>
                  </a:cubicBezTo>
                  <a:cubicBezTo>
                    <a:pt x="152" y="114"/>
                    <a:pt x="153" y="114"/>
                    <a:pt x="153" y="113"/>
                  </a:cubicBezTo>
                  <a:cubicBezTo>
                    <a:pt x="154" y="113"/>
                    <a:pt x="155" y="114"/>
                    <a:pt x="155" y="113"/>
                  </a:cubicBezTo>
                  <a:cubicBezTo>
                    <a:pt x="155" y="112"/>
                    <a:pt x="154" y="113"/>
                    <a:pt x="153" y="112"/>
                  </a:cubicBezTo>
                  <a:close/>
                  <a:moveTo>
                    <a:pt x="10" y="11"/>
                  </a:moveTo>
                  <a:cubicBezTo>
                    <a:pt x="11" y="12"/>
                    <a:pt x="10" y="13"/>
                    <a:pt x="11" y="14"/>
                  </a:cubicBezTo>
                  <a:cubicBezTo>
                    <a:pt x="10" y="13"/>
                    <a:pt x="10" y="12"/>
                    <a:pt x="10" y="11"/>
                  </a:cubicBezTo>
                  <a:close/>
                  <a:moveTo>
                    <a:pt x="18" y="108"/>
                  </a:moveTo>
                  <a:cubicBezTo>
                    <a:pt x="19" y="107"/>
                    <a:pt x="20" y="108"/>
                    <a:pt x="21" y="107"/>
                  </a:cubicBezTo>
                  <a:cubicBezTo>
                    <a:pt x="20" y="109"/>
                    <a:pt x="19" y="110"/>
                    <a:pt x="18" y="111"/>
                  </a:cubicBezTo>
                  <a:cubicBezTo>
                    <a:pt x="18" y="110"/>
                    <a:pt x="18" y="109"/>
                    <a:pt x="18" y="108"/>
                  </a:cubicBezTo>
                  <a:close/>
                  <a:moveTo>
                    <a:pt x="18" y="113"/>
                  </a:moveTo>
                  <a:cubicBezTo>
                    <a:pt x="18" y="113"/>
                    <a:pt x="18" y="113"/>
                    <a:pt x="18" y="112"/>
                  </a:cubicBezTo>
                  <a:cubicBezTo>
                    <a:pt x="18" y="112"/>
                    <a:pt x="18" y="112"/>
                    <a:pt x="19" y="112"/>
                  </a:cubicBezTo>
                  <a:cubicBezTo>
                    <a:pt x="19" y="111"/>
                    <a:pt x="20" y="110"/>
                    <a:pt x="20" y="109"/>
                  </a:cubicBezTo>
                  <a:cubicBezTo>
                    <a:pt x="21" y="109"/>
                    <a:pt x="21" y="108"/>
                    <a:pt x="22" y="108"/>
                  </a:cubicBezTo>
                  <a:cubicBezTo>
                    <a:pt x="23" y="108"/>
                    <a:pt x="23" y="108"/>
                    <a:pt x="24" y="108"/>
                  </a:cubicBezTo>
                  <a:cubicBezTo>
                    <a:pt x="24" y="109"/>
                    <a:pt x="22" y="111"/>
                    <a:pt x="20" y="112"/>
                  </a:cubicBezTo>
                  <a:cubicBezTo>
                    <a:pt x="20" y="113"/>
                    <a:pt x="19" y="114"/>
                    <a:pt x="18" y="113"/>
                  </a:cubicBezTo>
                  <a:close/>
                  <a:moveTo>
                    <a:pt x="21" y="113"/>
                  </a:moveTo>
                  <a:cubicBezTo>
                    <a:pt x="22" y="111"/>
                    <a:pt x="24" y="110"/>
                    <a:pt x="25" y="108"/>
                  </a:cubicBezTo>
                  <a:cubicBezTo>
                    <a:pt x="26" y="108"/>
                    <a:pt x="26" y="107"/>
                    <a:pt x="27" y="108"/>
                  </a:cubicBezTo>
                  <a:cubicBezTo>
                    <a:pt x="27" y="108"/>
                    <a:pt x="27" y="109"/>
                    <a:pt x="27" y="109"/>
                  </a:cubicBezTo>
                  <a:cubicBezTo>
                    <a:pt x="26" y="111"/>
                    <a:pt x="25" y="112"/>
                    <a:pt x="24" y="113"/>
                  </a:cubicBezTo>
                  <a:cubicBezTo>
                    <a:pt x="23" y="113"/>
                    <a:pt x="22" y="113"/>
                    <a:pt x="21" y="113"/>
                  </a:cubicBezTo>
                  <a:close/>
                  <a:moveTo>
                    <a:pt x="27" y="113"/>
                  </a:moveTo>
                  <a:cubicBezTo>
                    <a:pt x="26" y="113"/>
                    <a:pt x="26" y="113"/>
                    <a:pt x="25" y="113"/>
                  </a:cubicBezTo>
                  <a:cubicBezTo>
                    <a:pt x="25" y="112"/>
                    <a:pt x="26" y="111"/>
                    <a:pt x="27" y="110"/>
                  </a:cubicBezTo>
                  <a:cubicBezTo>
                    <a:pt x="28" y="111"/>
                    <a:pt x="27" y="112"/>
                    <a:pt x="27" y="113"/>
                  </a:cubicBezTo>
                  <a:close/>
                  <a:moveTo>
                    <a:pt x="38" y="103"/>
                  </a:moveTo>
                  <a:cubicBezTo>
                    <a:pt x="39" y="103"/>
                    <a:pt x="40" y="103"/>
                    <a:pt x="41" y="102"/>
                  </a:cubicBezTo>
                  <a:cubicBezTo>
                    <a:pt x="40" y="104"/>
                    <a:pt x="39" y="105"/>
                    <a:pt x="38" y="106"/>
                  </a:cubicBezTo>
                  <a:cubicBezTo>
                    <a:pt x="38" y="105"/>
                    <a:pt x="38" y="104"/>
                    <a:pt x="38" y="103"/>
                  </a:cubicBezTo>
                  <a:close/>
                  <a:moveTo>
                    <a:pt x="38" y="108"/>
                  </a:moveTo>
                  <a:cubicBezTo>
                    <a:pt x="38" y="107"/>
                    <a:pt x="39" y="106"/>
                    <a:pt x="39" y="106"/>
                  </a:cubicBezTo>
                  <a:cubicBezTo>
                    <a:pt x="39" y="106"/>
                    <a:pt x="39" y="106"/>
                    <a:pt x="39" y="106"/>
                  </a:cubicBezTo>
                  <a:cubicBezTo>
                    <a:pt x="40" y="104"/>
                    <a:pt x="41" y="103"/>
                    <a:pt x="42" y="102"/>
                  </a:cubicBezTo>
                  <a:cubicBezTo>
                    <a:pt x="43" y="102"/>
                    <a:pt x="45" y="102"/>
                    <a:pt x="45" y="103"/>
                  </a:cubicBezTo>
                  <a:cubicBezTo>
                    <a:pt x="44" y="105"/>
                    <a:pt x="42" y="106"/>
                    <a:pt x="41" y="108"/>
                  </a:cubicBezTo>
                  <a:cubicBezTo>
                    <a:pt x="40" y="109"/>
                    <a:pt x="40" y="111"/>
                    <a:pt x="38" y="111"/>
                  </a:cubicBezTo>
                  <a:cubicBezTo>
                    <a:pt x="38" y="110"/>
                    <a:pt x="38" y="108"/>
                    <a:pt x="38" y="108"/>
                  </a:cubicBezTo>
                  <a:close/>
                  <a:moveTo>
                    <a:pt x="41" y="113"/>
                  </a:moveTo>
                  <a:cubicBezTo>
                    <a:pt x="40" y="113"/>
                    <a:pt x="39" y="113"/>
                    <a:pt x="38" y="113"/>
                  </a:cubicBezTo>
                  <a:cubicBezTo>
                    <a:pt x="38" y="112"/>
                    <a:pt x="38" y="113"/>
                    <a:pt x="38" y="113"/>
                  </a:cubicBezTo>
                  <a:cubicBezTo>
                    <a:pt x="39" y="112"/>
                    <a:pt x="39" y="111"/>
                    <a:pt x="40" y="110"/>
                  </a:cubicBezTo>
                  <a:cubicBezTo>
                    <a:pt x="42" y="109"/>
                    <a:pt x="42" y="107"/>
                    <a:pt x="44" y="106"/>
                  </a:cubicBezTo>
                  <a:cubicBezTo>
                    <a:pt x="44" y="105"/>
                    <a:pt x="44" y="105"/>
                    <a:pt x="44" y="105"/>
                  </a:cubicBezTo>
                  <a:cubicBezTo>
                    <a:pt x="45" y="104"/>
                    <a:pt x="46" y="103"/>
                    <a:pt x="47" y="103"/>
                  </a:cubicBezTo>
                  <a:cubicBezTo>
                    <a:pt x="48" y="103"/>
                    <a:pt x="48" y="103"/>
                    <a:pt x="49" y="103"/>
                  </a:cubicBezTo>
                  <a:cubicBezTo>
                    <a:pt x="47" y="106"/>
                    <a:pt x="44" y="108"/>
                    <a:pt x="43" y="111"/>
                  </a:cubicBezTo>
                  <a:cubicBezTo>
                    <a:pt x="42" y="111"/>
                    <a:pt x="42" y="112"/>
                    <a:pt x="41" y="113"/>
                  </a:cubicBezTo>
                  <a:close/>
                  <a:moveTo>
                    <a:pt x="49" y="113"/>
                  </a:moveTo>
                  <a:cubicBezTo>
                    <a:pt x="48" y="113"/>
                    <a:pt x="47" y="113"/>
                    <a:pt x="46" y="113"/>
                  </a:cubicBezTo>
                  <a:cubicBezTo>
                    <a:pt x="47" y="112"/>
                    <a:pt x="48" y="111"/>
                    <a:pt x="49" y="110"/>
                  </a:cubicBezTo>
                  <a:cubicBezTo>
                    <a:pt x="49" y="111"/>
                    <a:pt x="49" y="112"/>
                    <a:pt x="49" y="113"/>
                  </a:cubicBezTo>
                  <a:close/>
                  <a:moveTo>
                    <a:pt x="45" y="113"/>
                  </a:moveTo>
                  <a:cubicBezTo>
                    <a:pt x="44" y="113"/>
                    <a:pt x="43" y="113"/>
                    <a:pt x="42" y="113"/>
                  </a:cubicBezTo>
                  <a:cubicBezTo>
                    <a:pt x="42" y="112"/>
                    <a:pt x="44" y="111"/>
                    <a:pt x="44" y="109"/>
                  </a:cubicBezTo>
                  <a:cubicBezTo>
                    <a:pt x="44" y="109"/>
                    <a:pt x="44" y="109"/>
                    <a:pt x="45" y="109"/>
                  </a:cubicBezTo>
                  <a:cubicBezTo>
                    <a:pt x="46" y="108"/>
                    <a:pt x="47" y="106"/>
                    <a:pt x="49" y="105"/>
                  </a:cubicBezTo>
                  <a:cubicBezTo>
                    <a:pt x="49" y="106"/>
                    <a:pt x="49" y="108"/>
                    <a:pt x="49" y="108"/>
                  </a:cubicBezTo>
                  <a:cubicBezTo>
                    <a:pt x="48" y="110"/>
                    <a:pt x="47" y="111"/>
                    <a:pt x="45" y="113"/>
                  </a:cubicBezTo>
                  <a:close/>
                  <a:moveTo>
                    <a:pt x="62" y="96"/>
                  </a:moveTo>
                  <a:cubicBezTo>
                    <a:pt x="61" y="97"/>
                    <a:pt x="60" y="99"/>
                    <a:pt x="59" y="100"/>
                  </a:cubicBezTo>
                  <a:cubicBezTo>
                    <a:pt x="59" y="98"/>
                    <a:pt x="59" y="98"/>
                    <a:pt x="59" y="97"/>
                  </a:cubicBezTo>
                  <a:cubicBezTo>
                    <a:pt x="59" y="96"/>
                    <a:pt x="61" y="97"/>
                    <a:pt x="62" y="96"/>
                  </a:cubicBezTo>
                  <a:close/>
                  <a:moveTo>
                    <a:pt x="59" y="100"/>
                  </a:moveTo>
                  <a:cubicBezTo>
                    <a:pt x="59" y="100"/>
                    <a:pt x="60" y="100"/>
                    <a:pt x="60" y="100"/>
                  </a:cubicBezTo>
                  <a:cubicBezTo>
                    <a:pt x="61" y="99"/>
                    <a:pt x="62" y="97"/>
                    <a:pt x="63" y="96"/>
                  </a:cubicBezTo>
                  <a:cubicBezTo>
                    <a:pt x="64" y="96"/>
                    <a:pt x="66" y="96"/>
                    <a:pt x="66" y="96"/>
                  </a:cubicBezTo>
                  <a:cubicBezTo>
                    <a:pt x="67" y="96"/>
                    <a:pt x="66" y="96"/>
                    <a:pt x="66" y="97"/>
                  </a:cubicBezTo>
                  <a:cubicBezTo>
                    <a:pt x="66" y="97"/>
                    <a:pt x="65" y="98"/>
                    <a:pt x="65" y="99"/>
                  </a:cubicBezTo>
                  <a:cubicBezTo>
                    <a:pt x="65" y="99"/>
                    <a:pt x="64" y="99"/>
                    <a:pt x="64" y="100"/>
                  </a:cubicBezTo>
                  <a:cubicBezTo>
                    <a:pt x="63" y="101"/>
                    <a:pt x="62" y="102"/>
                    <a:pt x="61" y="103"/>
                  </a:cubicBezTo>
                  <a:cubicBezTo>
                    <a:pt x="60" y="103"/>
                    <a:pt x="60" y="105"/>
                    <a:pt x="59" y="105"/>
                  </a:cubicBezTo>
                  <a:cubicBezTo>
                    <a:pt x="59" y="104"/>
                    <a:pt x="59" y="103"/>
                    <a:pt x="59" y="102"/>
                  </a:cubicBezTo>
                  <a:cubicBezTo>
                    <a:pt x="59" y="101"/>
                    <a:pt x="59" y="101"/>
                    <a:pt x="59" y="100"/>
                  </a:cubicBezTo>
                  <a:close/>
                  <a:moveTo>
                    <a:pt x="59" y="106"/>
                  </a:moveTo>
                  <a:cubicBezTo>
                    <a:pt x="60" y="106"/>
                    <a:pt x="60" y="106"/>
                    <a:pt x="60" y="106"/>
                  </a:cubicBezTo>
                  <a:cubicBezTo>
                    <a:pt x="60" y="106"/>
                    <a:pt x="60" y="106"/>
                    <a:pt x="60" y="106"/>
                  </a:cubicBezTo>
                  <a:cubicBezTo>
                    <a:pt x="60" y="105"/>
                    <a:pt x="60" y="105"/>
                    <a:pt x="60" y="105"/>
                  </a:cubicBezTo>
                  <a:cubicBezTo>
                    <a:pt x="62" y="103"/>
                    <a:pt x="64" y="101"/>
                    <a:pt x="66" y="98"/>
                  </a:cubicBezTo>
                  <a:cubicBezTo>
                    <a:pt x="67" y="98"/>
                    <a:pt x="67" y="95"/>
                    <a:pt x="69" y="96"/>
                  </a:cubicBezTo>
                  <a:cubicBezTo>
                    <a:pt x="70" y="100"/>
                    <a:pt x="67" y="101"/>
                    <a:pt x="66" y="103"/>
                  </a:cubicBezTo>
                  <a:cubicBezTo>
                    <a:pt x="65" y="104"/>
                    <a:pt x="64" y="104"/>
                    <a:pt x="64" y="105"/>
                  </a:cubicBezTo>
                  <a:cubicBezTo>
                    <a:pt x="62" y="107"/>
                    <a:pt x="61" y="109"/>
                    <a:pt x="60" y="110"/>
                  </a:cubicBezTo>
                  <a:cubicBezTo>
                    <a:pt x="60" y="111"/>
                    <a:pt x="60" y="111"/>
                    <a:pt x="59" y="111"/>
                  </a:cubicBezTo>
                  <a:cubicBezTo>
                    <a:pt x="59" y="110"/>
                    <a:pt x="59" y="108"/>
                    <a:pt x="59" y="106"/>
                  </a:cubicBezTo>
                  <a:close/>
                  <a:moveTo>
                    <a:pt x="69" y="114"/>
                  </a:moveTo>
                  <a:cubicBezTo>
                    <a:pt x="68" y="114"/>
                    <a:pt x="67" y="114"/>
                    <a:pt x="66" y="114"/>
                  </a:cubicBezTo>
                  <a:cubicBezTo>
                    <a:pt x="66" y="113"/>
                    <a:pt x="67" y="113"/>
                    <a:pt x="67" y="111"/>
                  </a:cubicBezTo>
                  <a:cubicBezTo>
                    <a:pt x="68" y="112"/>
                    <a:pt x="68" y="110"/>
                    <a:pt x="68" y="110"/>
                  </a:cubicBezTo>
                  <a:cubicBezTo>
                    <a:pt x="68" y="110"/>
                    <a:pt x="69" y="110"/>
                    <a:pt x="69" y="110"/>
                  </a:cubicBezTo>
                  <a:cubicBezTo>
                    <a:pt x="69" y="111"/>
                    <a:pt x="69" y="112"/>
                    <a:pt x="69" y="114"/>
                  </a:cubicBezTo>
                  <a:close/>
                  <a:moveTo>
                    <a:pt x="69" y="109"/>
                  </a:moveTo>
                  <a:cubicBezTo>
                    <a:pt x="68" y="110"/>
                    <a:pt x="66" y="112"/>
                    <a:pt x="65" y="114"/>
                  </a:cubicBezTo>
                  <a:cubicBezTo>
                    <a:pt x="64" y="114"/>
                    <a:pt x="63" y="114"/>
                    <a:pt x="62" y="113"/>
                  </a:cubicBezTo>
                  <a:cubicBezTo>
                    <a:pt x="62" y="112"/>
                    <a:pt x="63" y="112"/>
                    <a:pt x="63" y="111"/>
                  </a:cubicBezTo>
                  <a:cubicBezTo>
                    <a:pt x="63" y="111"/>
                    <a:pt x="63" y="111"/>
                    <a:pt x="64" y="111"/>
                  </a:cubicBezTo>
                  <a:cubicBezTo>
                    <a:pt x="65" y="109"/>
                    <a:pt x="67" y="108"/>
                    <a:pt x="68" y="106"/>
                  </a:cubicBezTo>
                  <a:cubicBezTo>
                    <a:pt x="68" y="106"/>
                    <a:pt x="69" y="106"/>
                    <a:pt x="69" y="105"/>
                  </a:cubicBezTo>
                  <a:cubicBezTo>
                    <a:pt x="69" y="105"/>
                    <a:pt x="69" y="105"/>
                    <a:pt x="69" y="105"/>
                  </a:cubicBezTo>
                  <a:cubicBezTo>
                    <a:pt x="69" y="107"/>
                    <a:pt x="69" y="107"/>
                    <a:pt x="69" y="109"/>
                  </a:cubicBezTo>
                  <a:close/>
                  <a:moveTo>
                    <a:pt x="69" y="103"/>
                  </a:moveTo>
                  <a:cubicBezTo>
                    <a:pt x="69" y="106"/>
                    <a:pt x="65" y="107"/>
                    <a:pt x="64" y="110"/>
                  </a:cubicBezTo>
                  <a:cubicBezTo>
                    <a:pt x="63" y="111"/>
                    <a:pt x="62" y="112"/>
                    <a:pt x="61" y="114"/>
                  </a:cubicBezTo>
                  <a:cubicBezTo>
                    <a:pt x="60" y="114"/>
                    <a:pt x="60" y="114"/>
                    <a:pt x="59" y="113"/>
                  </a:cubicBezTo>
                  <a:cubicBezTo>
                    <a:pt x="59" y="113"/>
                    <a:pt x="59" y="113"/>
                    <a:pt x="59" y="112"/>
                  </a:cubicBezTo>
                  <a:cubicBezTo>
                    <a:pt x="59" y="112"/>
                    <a:pt x="60" y="112"/>
                    <a:pt x="60" y="112"/>
                  </a:cubicBezTo>
                  <a:cubicBezTo>
                    <a:pt x="60" y="112"/>
                    <a:pt x="60" y="112"/>
                    <a:pt x="60" y="111"/>
                  </a:cubicBezTo>
                  <a:cubicBezTo>
                    <a:pt x="61" y="111"/>
                    <a:pt x="61" y="109"/>
                    <a:pt x="62" y="109"/>
                  </a:cubicBezTo>
                  <a:cubicBezTo>
                    <a:pt x="63" y="107"/>
                    <a:pt x="64" y="106"/>
                    <a:pt x="65" y="104"/>
                  </a:cubicBezTo>
                  <a:cubicBezTo>
                    <a:pt x="66" y="104"/>
                    <a:pt x="67" y="103"/>
                    <a:pt x="67" y="102"/>
                  </a:cubicBezTo>
                  <a:cubicBezTo>
                    <a:pt x="68" y="102"/>
                    <a:pt x="68" y="101"/>
                    <a:pt x="69" y="100"/>
                  </a:cubicBezTo>
                  <a:cubicBezTo>
                    <a:pt x="69" y="101"/>
                    <a:pt x="70" y="102"/>
                    <a:pt x="69" y="103"/>
                  </a:cubicBezTo>
                  <a:close/>
                  <a:moveTo>
                    <a:pt x="80" y="84"/>
                  </a:moveTo>
                  <a:cubicBezTo>
                    <a:pt x="81" y="84"/>
                    <a:pt x="82" y="84"/>
                    <a:pt x="83" y="84"/>
                  </a:cubicBezTo>
                  <a:cubicBezTo>
                    <a:pt x="83" y="85"/>
                    <a:pt x="82" y="86"/>
                    <a:pt x="82" y="86"/>
                  </a:cubicBezTo>
                  <a:cubicBezTo>
                    <a:pt x="81" y="87"/>
                    <a:pt x="80" y="88"/>
                    <a:pt x="80" y="89"/>
                  </a:cubicBezTo>
                  <a:cubicBezTo>
                    <a:pt x="80" y="89"/>
                    <a:pt x="80" y="89"/>
                    <a:pt x="81" y="89"/>
                  </a:cubicBezTo>
                  <a:cubicBezTo>
                    <a:pt x="81" y="89"/>
                    <a:pt x="81" y="89"/>
                    <a:pt x="81" y="88"/>
                  </a:cubicBezTo>
                  <a:cubicBezTo>
                    <a:pt x="82" y="87"/>
                    <a:pt x="83" y="85"/>
                    <a:pt x="84" y="84"/>
                  </a:cubicBezTo>
                  <a:cubicBezTo>
                    <a:pt x="85" y="84"/>
                    <a:pt x="86" y="84"/>
                    <a:pt x="87" y="84"/>
                  </a:cubicBezTo>
                  <a:cubicBezTo>
                    <a:pt x="86" y="86"/>
                    <a:pt x="83" y="89"/>
                    <a:pt x="81" y="92"/>
                  </a:cubicBezTo>
                  <a:cubicBezTo>
                    <a:pt x="81" y="92"/>
                    <a:pt x="81" y="92"/>
                    <a:pt x="81" y="93"/>
                  </a:cubicBezTo>
                  <a:cubicBezTo>
                    <a:pt x="80" y="93"/>
                    <a:pt x="81" y="93"/>
                    <a:pt x="80" y="94"/>
                  </a:cubicBezTo>
                  <a:cubicBezTo>
                    <a:pt x="79" y="93"/>
                    <a:pt x="80" y="91"/>
                    <a:pt x="80" y="90"/>
                  </a:cubicBezTo>
                  <a:cubicBezTo>
                    <a:pt x="80" y="89"/>
                    <a:pt x="79" y="89"/>
                    <a:pt x="79" y="88"/>
                  </a:cubicBezTo>
                  <a:cubicBezTo>
                    <a:pt x="79" y="86"/>
                    <a:pt x="80" y="85"/>
                    <a:pt x="80" y="84"/>
                  </a:cubicBezTo>
                  <a:close/>
                  <a:moveTo>
                    <a:pt x="80" y="100"/>
                  </a:moveTo>
                  <a:cubicBezTo>
                    <a:pt x="79" y="99"/>
                    <a:pt x="80" y="97"/>
                    <a:pt x="80" y="96"/>
                  </a:cubicBezTo>
                  <a:cubicBezTo>
                    <a:pt x="80" y="95"/>
                    <a:pt x="80" y="95"/>
                    <a:pt x="80" y="95"/>
                  </a:cubicBezTo>
                  <a:cubicBezTo>
                    <a:pt x="80" y="94"/>
                    <a:pt x="81" y="94"/>
                    <a:pt x="80" y="94"/>
                  </a:cubicBezTo>
                  <a:cubicBezTo>
                    <a:pt x="81" y="94"/>
                    <a:pt x="81" y="93"/>
                    <a:pt x="81" y="92"/>
                  </a:cubicBezTo>
                  <a:cubicBezTo>
                    <a:pt x="82" y="92"/>
                    <a:pt x="82" y="92"/>
                    <a:pt x="83" y="91"/>
                  </a:cubicBezTo>
                  <a:cubicBezTo>
                    <a:pt x="85" y="89"/>
                    <a:pt x="86" y="86"/>
                    <a:pt x="89" y="84"/>
                  </a:cubicBezTo>
                  <a:cubicBezTo>
                    <a:pt x="89" y="84"/>
                    <a:pt x="90" y="84"/>
                    <a:pt x="90" y="84"/>
                  </a:cubicBezTo>
                  <a:cubicBezTo>
                    <a:pt x="90" y="85"/>
                    <a:pt x="91" y="86"/>
                    <a:pt x="91" y="87"/>
                  </a:cubicBezTo>
                  <a:cubicBezTo>
                    <a:pt x="90" y="88"/>
                    <a:pt x="89" y="89"/>
                    <a:pt x="88" y="90"/>
                  </a:cubicBezTo>
                  <a:cubicBezTo>
                    <a:pt x="87" y="91"/>
                    <a:pt x="87" y="92"/>
                    <a:pt x="86" y="93"/>
                  </a:cubicBezTo>
                  <a:cubicBezTo>
                    <a:pt x="86" y="93"/>
                    <a:pt x="85" y="93"/>
                    <a:pt x="85" y="93"/>
                  </a:cubicBezTo>
                  <a:cubicBezTo>
                    <a:pt x="85" y="94"/>
                    <a:pt x="85" y="94"/>
                    <a:pt x="85" y="95"/>
                  </a:cubicBezTo>
                  <a:cubicBezTo>
                    <a:pt x="84" y="96"/>
                    <a:pt x="83" y="97"/>
                    <a:pt x="82" y="98"/>
                  </a:cubicBezTo>
                  <a:cubicBezTo>
                    <a:pt x="81" y="99"/>
                    <a:pt x="81" y="100"/>
                    <a:pt x="80" y="100"/>
                  </a:cubicBezTo>
                  <a:close/>
                  <a:moveTo>
                    <a:pt x="80" y="102"/>
                  </a:moveTo>
                  <a:cubicBezTo>
                    <a:pt x="82" y="98"/>
                    <a:pt x="85" y="96"/>
                    <a:pt x="87" y="93"/>
                  </a:cubicBezTo>
                  <a:cubicBezTo>
                    <a:pt x="87" y="93"/>
                    <a:pt x="87" y="93"/>
                    <a:pt x="87" y="93"/>
                  </a:cubicBezTo>
                  <a:cubicBezTo>
                    <a:pt x="87" y="92"/>
                    <a:pt x="89" y="91"/>
                    <a:pt x="89" y="90"/>
                  </a:cubicBezTo>
                  <a:cubicBezTo>
                    <a:pt x="90" y="90"/>
                    <a:pt x="90" y="89"/>
                    <a:pt x="90" y="88"/>
                  </a:cubicBezTo>
                  <a:cubicBezTo>
                    <a:pt x="90" y="88"/>
                    <a:pt x="90" y="88"/>
                    <a:pt x="91" y="88"/>
                  </a:cubicBezTo>
                  <a:cubicBezTo>
                    <a:pt x="91" y="90"/>
                    <a:pt x="91" y="92"/>
                    <a:pt x="91" y="93"/>
                  </a:cubicBezTo>
                  <a:cubicBezTo>
                    <a:pt x="87" y="97"/>
                    <a:pt x="84" y="102"/>
                    <a:pt x="80" y="106"/>
                  </a:cubicBezTo>
                  <a:cubicBezTo>
                    <a:pt x="80" y="105"/>
                    <a:pt x="80" y="103"/>
                    <a:pt x="80" y="102"/>
                  </a:cubicBezTo>
                  <a:close/>
                  <a:moveTo>
                    <a:pt x="91" y="113"/>
                  </a:moveTo>
                  <a:cubicBezTo>
                    <a:pt x="88" y="113"/>
                    <a:pt x="87" y="113"/>
                    <a:pt x="85" y="113"/>
                  </a:cubicBezTo>
                  <a:cubicBezTo>
                    <a:pt x="84" y="112"/>
                    <a:pt x="85" y="112"/>
                    <a:pt x="85" y="112"/>
                  </a:cubicBezTo>
                  <a:cubicBezTo>
                    <a:pt x="87" y="110"/>
                    <a:pt x="89" y="108"/>
                    <a:pt x="91" y="105"/>
                  </a:cubicBezTo>
                  <a:cubicBezTo>
                    <a:pt x="91" y="105"/>
                    <a:pt x="91" y="105"/>
                    <a:pt x="91" y="105"/>
                  </a:cubicBezTo>
                  <a:cubicBezTo>
                    <a:pt x="91" y="107"/>
                    <a:pt x="91" y="111"/>
                    <a:pt x="91" y="113"/>
                  </a:cubicBezTo>
                  <a:close/>
                  <a:moveTo>
                    <a:pt x="91" y="104"/>
                  </a:moveTo>
                  <a:cubicBezTo>
                    <a:pt x="89" y="107"/>
                    <a:pt x="85" y="110"/>
                    <a:pt x="83" y="113"/>
                  </a:cubicBezTo>
                  <a:cubicBezTo>
                    <a:pt x="82" y="113"/>
                    <a:pt x="81" y="113"/>
                    <a:pt x="80" y="113"/>
                  </a:cubicBezTo>
                  <a:cubicBezTo>
                    <a:pt x="80" y="112"/>
                    <a:pt x="81" y="112"/>
                    <a:pt x="82" y="111"/>
                  </a:cubicBezTo>
                  <a:cubicBezTo>
                    <a:pt x="83" y="109"/>
                    <a:pt x="83" y="108"/>
                    <a:pt x="85" y="107"/>
                  </a:cubicBezTo>
                  <a:cubicBezTo>
                    <a:pt x="86" y="106"/>
                    <a:pt x="87" y="105"/>
                    <a:pt x="87" y="104"/>
                  </a:cubicBezTo>
                  <a:cubicBezTo>
                    <a:pt x="87" y="104"/>
                    <a:pt x="88" y="104"/>
                    <a:pt x="88" y="103"/>
                  </a:cubicBezTo>
                  <a:cubicBezTo>
                    <a:pt x="88" y="103"/>
                    <a:pt x="89" y="102"/>
                    <a:pt x="89" y="102"/>
                  </a:cubicBezTo>
                  <a:cubicBezTo>
                    <a:pt x="90" y="101"/>
                    <a:pt x="90" y="100"/>
                    <a:pt x="91" y="100"/>
                  </a:cubicBezTo>
                  <a:cubicBezTo>
                    <a:pt x="91" y="100"/>
                    <a:pt x="91" y="100"/>
                    <a:pt x="91" y="100"/>
                  </a:cubicBezTo>
                  <a:cubicBezTo>
                    <a:pt x="91" y="101"/>
                    <a:pt x="91" y="102"/>
                    <a:pt x="91" y="104"/>
                  </a:cubicBezTo>
                  <a:close/>
                  <a:moveTo>
                    <a:pt x="91" y="98"/>
                  </a:moveTo>
                  <a:cubicBezTo>
                    <a:pt x="89" y="100"/>
                    <a:pt x="88" y="102"/>
                    <a:pt x="87" y="103"/>
                  </a:cubicBezTo>
                  <a:cubicBezTo>
                    <a:pt x="86" y="105"/>
                    <a:pt x="84" y="106"/>
                    <a:pt x="83" y="108"/>
                  </a:cubicBezTo>
                  <a:cubicBezTo>
                    <a:pt x="82" y="109"/>
                    <a:pt x="81" y="111"/>
                    <a:pt x="80" y="111"/>
                  </a:cubicBezTo>
                  <a:cubicBezTo>
                    <a:pt x="80" y="110"/>
                    <a:pt x="80" y="109"/>
                    <a:pt x="80" y="108"/>
                  </a:cubicBezTo>
                  <a:cubicBezTo>
                    <a:pt x="81" y="107"/>
                    <a:pt x="81" y="106"/>
                    <a:pt x="82" y="105"/>
                  </a:cubicBezTo>
                  <a:cubicBezTo>
                    <a:pt x="83" y="104"/>
                    <a:pt x="84" y="103"/>
                    <a:pt x="85" y="102"/>
                  </a:cubicBezTo>
                  <a:cubicBezTo>
                    <a:pt x="85" y="101"/>
                    <a:pt x="86" y="101"/>
                    <a:pt x="86" y="99"/>
                  </a:cubicBezTo>
                  <a:cubicBezTo>
                    <a:pt x="86" y="99"/>
                    <a:pt x="86" y="99"/>
                    <a:pt x="87" y="99"/>
                  </a:cubicBezTo>
                  <a:cubicBezTo>
                    <a:pt x="88" y="98"/>
                    <a:pt x="89" y="96"/>
                    <a:pt x="91" y="94"/>
                  </a:cubicBezTo>
                  <a:cubicBezTo>
                    <a:pt x="91" y="94"/>
                    <a:pt x="91" y="94"/>
                    <a:pt x="91" y="94"/>
                  </a:cubicBezTo>
                  <a:cubicBezTo>
                    <a:pt x="91" y="96"/>
                    <a:pt x="91" y="96"/>
                    <a:pt x="91" y="98"/>
                  </a:cubicBezTo>
                  <a:close/>
                  <a:moveTo>
                    <a:pt x="99" y="113"/>
                  </a:moveTo>
                  <a:cubicBezTo>
                    <a:pt x="99" y="112"/>
                    <a:pt x="99" y="112"/>
                    <a:pt x="99" y="111"/>
                  </a:cubicBezTo>
                  <a:cubicBezTo>
                    <a:pt x="99" y="112"/>
                    <a:pt x="100" y="112"/>
                    <a:pt x="99" y="113"/>
                  </a:cubicBezTo>
                  <a:close/>
                  <a:moveTo>
                    <a:pt x="101" y="99"/>
                  </a:moveTo>
                  <a:cubicBezTo>
                    <a:pt x="102" y="96"/>
                    <a:pt x="104" y="94"/>
                    <a:pt x="106" y="92"/>
                  </a:cubicBezTo>
                  <a:cubicBezTo>
                    <a:pt x="106" y="92"/>
                    <a:pt x="106" y="92"/>
                    <a:pt x="106" y="92"/>
                  </a:cubicBezTo>
                  <a:cubicBezTo>
                    <a:pt x="106" y="90"/>
                    <a:pt x="108" y="90"/>
                    <a:pt x="108" y="88"/>
                  </a:cubicBezTo>
                  <a:cubicBezTo>
                    <a:pt x="110" y="87"/>
                    <a:pt x="111" y="85"/>
                    <a:pt x="112" y="83"/>
                  </a:cubicBezTo>
                  <a:cubicBezTo>
                    <a:pt x="113" y="85"/>
                    <a:pt x="113" y="87"/>
                    <a:pt x="112" y="89"/>
                  </a:cubicBezTo>
                  <a:cubicBezTo>
                    <a:pt x="111" y="90"/>
                    <a:pt x="110" y="91"/>
                    <a:pt x="109" y="92"/>
                  </a:cubicBezTo>
                  <a:cubicBezTo>
                    <a:pt x="108" y="94"/>
                    <a:pt x="107" y="95"/>
                    <a:pt x="106" y="96"/>
                  </a:cubicBezTo>
                  <a:cubicBezTo>
                    <a:pt x="104" y="98"/>
                    <a:pt x="103" y="101"/>
                    <a:pt x="101" y="103"/>
                  </a:cubicBezTo>
                  <a:cubicBezTo>
                    <a:pt x="100" y="102"/>
                    <a:pt x="101" y="100"/>
                    <a:pt x="101" y="99"/>
                  </a:cubicBezTo>
                  <a:close/>
                  <a:moveTo>
                    <a:pt x="112" y="81"/>
                  </a:moveTo>
                  <a:cubicBezTo>
                    <a:pt x="112" y="82"/>
                    <a:pt x="111" y="83"/>
                    <a:pt x="110" y="84"/>
                  </a:cubicBezTo>
                  <a:cubicBezTo>
                    <a:pt x="109" y="86"/>
                    <a:pt x="109" y="87"/>
                    <a:pt x="108" y="88"/>
                  </a:cubicBezTo>
                  <a:cubicBezTo>
                    <a:pt x="108" y="88"/>
                    <a:pt x="108" y="88"/>
                    <a:pt x="107" y="88"/>
                  </a:cubicBezTo>
                  <a:cubicBezTo>
                    <a:pt x="107" y="89"/>
                    <a:pt x="107" y="90"/>
                    <a:pt x="106" y="91"/>
                  </a:cubicBezTo>
                  <a:cubicBezTo>
                    <a:pt x="104" y="93"/>
                    <a:pt x="103" y="95"/>
                    <a:pt x="101" y="97"/>
                  </a:cubicBezTo>
                  <a:cubicBezTo>
                    <a:pt x="101" y="96"/>
                    <a:pt x="101" y="93"/>
                    <a:pt x="101" y="92"/>
                  </a:cubicBezTo>
                  <a:cubicBezTo>
                    <a:pt x="101" y="92"/>
                    <a:pt x="101" y="92"/>
                    <a:pt x="101" y="92"/>
                  </a:cubicBezTo>
                  <a:cubicBezTo>
                    <a:pt x="101" y="91"/>
                    <a:pt x="102" y="90"/>
                    <a:pt x="102" y="89"/>
                  </a:cubicBezTo>
                  <a:cubicBezTo>
                    <a:pt x="103" y="88"/>
                    <a:pt x="104" y="88"/>
                    <a:pt x="105" y="86"/>
                  </a:cubicBezTo>
                  <a:cubicBezTo>
                    <a:pt x="105" y="86"/>
                    <a:pt x="105" y="86"/>
                    <a:pt x="105" y="86"/>
                  </a:cubicBezTo>
                  <a:cubicBezTo>
                    <a:pt x="107" y="83"/>
                    <a:pt x="110" y="80"/>
                    <a:pt x="112" y="76"/>
                  </a:cubicBezTo>
                  <a:cubicBezTo>
                    <a:pt x="113" y="77"/>
                    <a:pt x="113" y="77"/>
                    <a:pt x="112" y="78"/>
                  </a:cubicBezTo>
                  <a:cubicBezTo>
                    <a:pt x="112" y="79"/>
                    <a:pt x="113" y="81"/>
                    <a:pt x="112" y="81"/>
                  </a:cubicBezTo>
                  <a:close/>
                  <a:moveTo>
                    <a:pt x="101" y="73"/>
                  </a:moveTo>
                  <a:cubicBezTo>
                    <a:pt x="102" y="72"/>
                    <a:pt x="103" y="72"/>
                    <a:pt x="103" y="73"/>
                  </a:cubicBezTo>
                  <a:cubicBezTo>
                    <a:pt x="102" y="74"/>
                    <a:pt x="101" y="75"/>
                    <a:pt x="101" y="77"/>
                  </a:cubicBezTo>
                  <a:cubicBezTo>
                    <a:pt x="100" y="76"/>
                    <a:pt x="101" y="76"/>
                    <a:pt x="101" y="75"/>
                  </a:cubicBezTo>
                  <a:cubicBezTo>
                    <a:pt x="101" y="74"/>
                    <a:pt x="100" y="73"/>
                    <a:pt x="101" y="73"/>
                  </a:cubicBezTo>
                  <a:close/>
                  <a:moveTo>
                    <a:pt x="101" y="76"/>
                  </a:moveTo>
                  <a:cubicBezTo>
                    <a:pt x="102" y="76"/>
                    <a:pt x="103" y="74"/>
                    <a:pt x="104" y="73"/>
                  </a:cubicBezTo>
                  <a:cubicBezTo>
                    <a:pt x="105" y="72"/>
                    <a:pt x="107" y="72"/>
                    <a:pt x="108" y="72"/>
                  </a:cubicBezTo>
                  <a:cubicBezTo>
                    <a:pt x="108" y="73"/>
                    <a:pt x="107" y="74"/>
                    <a:pt x="106" y="75"/>
                  </a:cubicBezTo>
                  <a:cubicBezTo>
                    <a:pt x="105" y="77"/>
                    <a:pt x="105" y="78"/>
                    <a:pt x="104" y="79"/>
                  </a:cubicBezTo>
                  <a:cubicBezTo>
                    <a:pt x="103" y="80"/>
                    <a:pt x="102" y="82"/>
                    <a:pt x="101" y="83"/>
                  </a:cubicBezTo>
                  <a:cubicBezTo>
                    <a:pt x="100" y="82"/>
                    <a:pt x="100" y="80"/>
                    <a:pt x="100" y="79"/>
                  </a:cubicBezTo>
                  <a:cubicBezTo>
                    <a:pt x="100" y="78"/>
                    <a:pt x="102" y="77"/>
                    <a:pt x="101" y="76"/>
                  </a:cubicBezTo>
                  <a:close/>
                  <a:moveTo>
                    <a:pt x="101" y="85"/>
                  </a:moveTo>
                  <a:cubicBezTo>
                    <a:pt x="101" y="84"/>
                    <a:pt x="102" y="83"/>
                    <a:pt x="102" y="82"/>
                  </a:cubicBezTo>
                  <a:cubicBezTo>
                    <a:pt x="105" y="79"/>
                    <a:pt x="107" y="75"/>
                    <a:pt x="109" y="73"/>
                  </a:cubicBezTo>
                  <a:cubicBezTo>
                    <a:pt x="111" y="73"/>
                    <a:pt x="112" y="72"/>
                    <a:pt x="112" y="73"/>
                  </a:cubicBezTo>
                  <a:cubicBezTo>
                    <a:pt x="112" y="74"/>
                    <a:pt x="112" y="75"/>
                    <a:pt x="111" y="76"/>
                  </a:cubicBezTo>
                  <a:cubicBezTo>
                    <a:pt x="110" y="79"/>
                    <a:pt x="107" y="82"/>
                    <a:pt x="105" y="85"/>
                  </a:cubicBezTo>
                  <a:cubicBezTo>
                    <a:pt x="104" y="86"/>
                    <a:pt x="103" y="87"/>
                    <a:pt x="102" y="88"/>
                  </a:cubicBezTo>
                  <a:cubicBezTo>
                    <a:pt x="102" y="89"/>
                    <a:pt x="101" y="90"/>
                    <a:pt x="101" y="90"/>
                  </a:cubicBezTo>
                  <a:cubicBezTo>
                    <a:pt x="101" y="89"/>
                    <a:pt x="100" y="87"/>
                    <a:pt x="101" y="85"/>
                  </a:cubicBezTo>
                  <a:close/>
                  <a:moveTo>
                    <a:pt x="103" y="102"/>
                  </a:moveTo>
                  <a:cubicBezTo>
                    <a:pt x="104" y="101"/>
                    <a:pt x="105" y="100"/>
                    <a:pt x="106" y="98"/>
                  </a:cubicBezTo>
                  <a:cubicBezTo>
                    <a:pt x="106" y="98"/>
                    <a:pt x="107" y="97"/>
                    <a:pt x="107" y="97"/>
                  </a:cubicBezTo>
                  <a:cubicBezTo>
                    <a:pt x="107" y="97"/>
                    <a:pt x="107" y="96"/>
                    <a:pt x="107" y="96"/>
                  </a:cubicBezTo>
                  <a:cubicBezTo>
                    <a:pt x="108" y="95"/>
                    <a:pt x="108" y="95"/>
                    <a:pt x="109" y="94"/>
                  </a:cubicBezTo>
                  <a:cubicBezTo>
                    <a:pt x="110" y="93"/>
                    <a:pt x="111" y="91"/>
                    <a:pt x="112" y="89"/>
                  </a:cubicBezTo>
                  <a:cubicBezTo>
                    <a:pt x="113" y="89"/>
                    <a:pt x="113" y="89"/>
                    <a:pt x="113" y="89"/>
                  </a:cubicBezTo>
                  <a:cubicBezTo>
                    <a:pt x="112" y="91"/>
                    <a:pt x="113" y="92"/>
                    <a:pt x="113" y="94"/>
                  </a:cubicBezTo>
                  <a:cubicBezTo>
                    <a:pt x="113" y="95"/>
                    <a:pt x="112" y="95"/>
                    <a:pt x="112" y="96"/>
                  </a:cubicBezTo>
                  <a:cubicBezTo>
                    <a:pt x="111" y="97"/>
                    <a:pt x="110" y="98"/>
                    <a:pt x="109" y="99"/>
                  </a:cubicBezTo>
                  <a:cubicBezTo>
                    <a:pt x="107" y="102"/>
                    <a:pt x="104" y="106"/>
                    <a:pt x="102" y="109"/>
                  </a:cubicBezTo>
                  <a:cubicBezTo>
                    <a:pt x="101" y="109"/>
                    <a:pt x="101" y="109"/>
                    <a:pt x="101" y="109"/>
                  </a:cubicBezTo>
                  <a:cubicBezTo>
                    <a:pt x="101" y="108"/>
                    <a:pt x="101" y="107"/>
                    <a:pt x="101" y="105"/>
                  </a:cubicBezTo>
                  <a:cubicBezTo>
                    <a:pt x="101" y="104"/>
                    <a:pt x="102" y="103"/>
                    <a:pt x="103" y="102"/>
                  </a:cubicBezTo>
                  <a:close/>
                  <a:moveTo>
                    <a:pt x="101" y="113"/>
                  </a:moveTo>
                  <a:cubicBezTo>
                    <a:pt x="101" y="112"/>
                    <a:pt x="101" y="111"/>
                    <a:pt x="101" y="110"/>
                  </a:cubicBezTo>
                  <a:cubicBezTo>
                    <a:pt x="101" y="110"/>
                    <a:pt x="102" y="110"/>
                    <a:pt x="102" y="110"/>
                  </a:cubicBezTo>
                  <a:cubicBezTo>
                    <a:pt x="102" y="110"/>
                    <a:pt x="102" y="110"/>
                    <a:pt x="102" y="109"/>
                  </a:cubicBezTo>
                  <a:cubicBezTo>
                    <a:pt x="105" y="105"/>
                    <a:pt x="109" y="101"/>
                    <a:pt x="112" y="97"/>
                  </a:cubicBezTo>
                  <a:cubicBezTo>
                    <a:pt x="112" y="96"/>
                    <a:pt x="113" y="96"/>
                    <a:pt x="113" y="95"/>
                  </a:cubicBezTo>
                  <a:cubicBezTo>
                    <a:pt x="113" y="95"/>
                    <a:pt x="113" y="95"/>
                    <a:pt x="113" y="95"/>
                  </a:cubicBezTo>
                  <a:cubicBezTo>
                    <a:pt x="113" y="97"/>
                    <a:pt x="113" y="98"/>
                    <a:pt x="113" y="99"/>
                  </a:cubicBezTo>
                  <a:cubicBezTo>
                    <a:pt x="113" y="100"/>
                    <a:pt x="113" y="100"/>
                    <a:pt x="113" y="100"/>
                  </a:cubicBezTo>
                  <a:cubicBezTo>
                    <a:pt x="110" y="103"/>
                    <a:pt x="107" y="108"/>
                    <a:pt x="103" y="112"/>
                  </a:cubicBezTo>
                  <a:cubicBezTo>
                    <a:pt x="103" y="112"/>
                    <a:pt x="104" y="112"/>
                    <a:pt x="104" y="113"/>
                  </a:cubicBezTo>
                  <a:cubicBezTo>
                    <a:pt x="102" y="113"/>
                    <a:pt x="102" y="113"/>
                    <a:pt x="101" y="113"/>
                  </a:cubicBezTo>
                  <a:close/>
                  <a:moveTo>
                    <a:pt x="113" y="112"/>
                  </a:moveTo>
                  <a:cubicBezTo>
                    <a:pt x="112" y="113"/>
                    <a:pt x="109" y="113"/>
                    <a:pt x="108" y="113"/>
                  </a:cubicBezTo>
                  <a:cubicBezTo>
                    <a:pt x="109" y="110"/>
                    <a:pt x="111" y="108"/>
                    <a:pt x="113" y="106"/>
                  </a:cubicBezTo>
                  <a:cubicBezTo>
                    <a:pt x="112" y="106"/>
                    <a:pt x="112" y="106"/>
                    <a:pt x="112" y="107"/>
                  </a:cubicBezTo>
                  <a:cubicBezTo>
                    <a:pt x="110" y="108"/>
                    <a:pt x="108" y="111"/>
                    <a:pt x="106" y="113"/>
                  </a:cubicBezTo>
                  <a:cubicBezTo>
                    <a:pt x="106" y="113"/>
                    <a:pt x="104" y="113"/>
                    <a:pt x="104" y="113"/>
                  </a:cubicBezTo>
                  <a:cubicBezTo>
                    <a:pt x="103" y="112"/>
                    <a:pt x="105" y="112"/>
                    <a:pt x="104" y="112"/>
                  </a:cubicBezTo>
                  <a:cubicBezTo>
                    <a:pt x="106" y="111"/>
                    <a:pt x="107" y="109"/>
                    <a:pt x="107" y="108"/>
                  </a:cubicBezTo>
                  <a:cubicBezTo>
                    <a:pt x="108" y="107"/>
                    <a:pt x="109" y="106"/>
                    <a:pt x="109" y="105"/>
                  </a:cubicBezTo>
                  <a:cubicBezTo>
                    <a:pt x="110" y="105"/>
                    <a:pt x="109" y="105"/>
                    <a:pt x="110" y="105"/>
                  </a:cubicBezTo>
                  <a:cubicBezTo>
                    <a:pt x="110" y="105"/>
                    <a:pt x="110" y="104"/>
                    <a:pt x="110" y="104"/>
                  </a:cubicBezTo>
                  <a:cubicBezTo>
                    <a:pt x="111" y="103"/>
                    <a:pt x="112" y="102"/>
                    <a:pt x="113" y="101"/>
                  </a:cubicBezTo>
                  <a:cubicBezTo>
                    <a:pt x="113" y="101"/>
                    <a:pt x="113" y="101"/>
                    <a:pt x="113" y="101"/>
                  </a:cubicBezTo>
                  <a:cubicBezTo>
                    <a:pt x="113" y="105"/>
                    <a:pt x="113" y="108"/>
                    <a:pt x="113" y="112"/>
                  </a:cubicBezTo>
                  <a:close/>
                  <a:moveTo>
                    <a:pt x="122" y="52"/>
                  </a:moveTo>
                  <a:cubicBezTo>
                    <a:pt x="122" y="51"/>
                    <a:pt x="124" y="51"/>
                    <a:pt x="124" y="51"/>
                  </a:cubicBezTo>
                  <a:cubicBezTo>
                    <a:pt x="123" y="53"/>
                    <a:pt x="123" y="54"/>
                    <a:pt x="122" y="55"/>
                  </a:cubicBezTo>
                  <a:cubicBezTo>
                    <a:pt x="121" y="54"/>
                    <a:pt x="122" y="53"/>
                    <a:pt x="122" y="52"/>
                  </a:cubicBezTo>
                  <a:close/>
                  <a:moveTo>
                    <a:pt x="122" y="57"/>
                  </a:moveTo>
                  <a:cubicBezTo>
                    <a:pt x="122" y="54"/>
                    <a:pt x="124" y="53"/>
                    <a:pt x="125" y="51"/>
                  </a:cubicBezTo>
                  <a:cubicBezTo>
                    <a:pt x="127" y="51"/>
                    <a:pt x="128" y="51"/>
                    <a:pt x="130" y="51"/>
                  </a:cubicBezTo>
                  <a:cubicBezTo>
                    <a:pt x="129" y="53"/>
                    <a:pt x="128" y="54"/>
                    <a:pt x="127" y="56"/>
                  </a:cubicBezTo>
                  <a:cubicBezTo>
                    <a:pt x="126" y="57"/>
                    <a:pt x="125" y="59"/>
                    <a:pt x="124" y="60"/>
                  </a:cubicBezTo>
                  <a:cubicBezTo>
                    <a:pt x="123" y="61"/>
                    <a:pt x="123" y="63"/>
                    <a:pt x="122" y="64"/>
                  </a:cubicBezTo>
                  <a:cubicBezTo>
                    <a:pt x="122" y="61"/>
                    <a:pt x="122" y="59"/>
                    <a:pt x="122" y="57"/>
                  </a:cubicBezTo>
                  <a:cubicBezTo>
                    <a:pt x="122" y="57"/>
                    <a:pt x="122" y="57"/>
                    <a:pt x="122" y="57"/>
                  </a:cubicBezTo>
                  <a:close/>
                  <a:moveTo>
                    <a:pt x="122" y="66"/>
                  </a:moveTo>
                  <a:cubicBezTo>
                    <a:pt x="122" y="66"/>
                    <a:pt x="122" y="65"/>
                    <a:pt x="123" y="65"/>
                  </a:cubicBezTo>
                  <a:cubicBezTo>
                    <a:pt x="123" y="64"/>
                    <a:pt x="124" y="63"/>
                    <a:pt x="124" y="62"/>
                  </a:cubicBezTo>
                  <a:cubicBezTo>
                    <a:pt x="125" y="61"/>
                    <a:pt x="126" y="60"/>
                    <a:pt x="126" y="58"/>
                  </a:cubicBezTo>
                  <a:cubicBezTo>
                    <a:pt x="126" y="58"/>
                    <a:pt x="126" y="58"/>
                    <a:pt x="126" y="58"/>
                  </a:cubicBezTo>
                  <a:cubicBezTo>
                    <a:pt x="128" y="56"/>
                    <a:pt x="129" y="53"/>
                    <a:pt x="131" y="51"/>
                  </a:cubicBezTo>
                  <a:cubicBezTo>
                    <a:pt x="132" y="51"/>
                    <a:pt x="132" y="51"/>
                    <a:pt x="133" y="51"/>
                  </a:cubicBezTo>
                  <a:cubicBezTo>
                    <a:pt x="132" y="53"/>
                    <a:pt x="134" y="56"/>
                    <a:pt x="132" y="57"/>
                  </a:cubicBezTo>
                  <a:cubicBezTo>
                    <a:pt x="130" y="61"/>
                    <a:pt x="128" y="64"/>
                    <a:pt x="126" y="67"/>
                  </a:cubicBezTo>
                  <a:cubicBezTo>
                    <a:pt x="124" y="69"/>
                    <a:pt x="123" y="72"/>
                    <a:pt x="122" y="73"/>
                  </a:cubicBezTo>
                  <a:cubicBezTo>
                    <a:pt x="122" y="70"/>
                    <a:pt x="122" y="69"/>
                    <a:pt x="122" y="66"/>
                  </a:cubicBezTo>
                  <a:close/>
                  <a:moveTo>
                    <a:pt x="122" y="75"/>
                  </a:moveTo>
                  <a:cubicBezTo>
                    <a:pt x="122" y="74"/>
                    <a:pt x="124" y="72"/>
                    <a:pt x="124" y="71"/>
                  </a:cubicBezTo>
                  <a:cubicBezTo>
                    <a:pt x="125" y="70"/>
                    <a:pt x="125" y="69"/>
                    <a:pt x="126" y="69"/>
                  </a:cubicBezTo>
                  <a:cubicBezTo>
                    <a:pt x="125" y="68"/>
                    <a:pt x="126" y="68"/>
                    <a:pt x="126" y="68"/>
                  </a:cubicBezTo>
                  <a:cubicBezTo>
                    <a:pt x="126" y="67"/>
                    <a:pt x="126" y="67"/>
                    <a:pt x="127" y="67"/>
                  </a:cubicBezTo>
                  <a:cubicBezTo>
                    <a:pt x="127" y="67"/>
                    <a:pt x="127" y="67"/>
                    <a:pt x="127" y="67"/>
                  </a:cubicBezTo>
                  <a:cubicBezTo>
                    <a:pt x="127" y="67"/>
                    <a:pt x="127" y="67"/>
                    <a:pt x="127" y="67"/>
                  </a:cubicBezTo>
                  <a:cubicBezTo>
                    <a:pt x="127" y="67"/>
                    <a:pt x="128" y="66"/>
                    <a:pt x="127" y="66"/>
                  </a:cubicBezTo>
                  <a:cubicBezTo>
                    <a:pt x="128" y="66"/>
                    <a:pt x="128" y="66"/>
                    <a:pt x="128" y="66"/>
                  </a:cubicBezTo>
                  <a:cubicBezTo>
                    <a:pt x="128" y="65"/>
                    <a:pt x="128" y="65"/>
                    <a:pt x="128" y="65"/>
                  </a:cubicBezTo>
                  <a:cubicBezTo>
                    <a:pt x="130" y="62"/>
                    <a:pt x="131" y="59"/>
                    <a:pt x="133" y="57"/>
                  </a:cubicBezTo>
                  <a:cubicBezTo>
                    <a:pt x="133" y="59"/>
                    <a:pt x="133" y="61"/>
                    <a:pt x="133" y="63"/>
                  </a:cubicBezTo>
                  <a:cubicBezTo>
                    <a:pt x="133" y="64"/>
                    <a:pt x="132" y="64"/>
                    <a:pt x="131" y="66"/>
                  </a:cubicBezTo>
                  <a:cubicBezTo>
                    <a:pt x="130" y="67"/>
                    <a:pt x="130" y="69"/>
                    <a:pt x="129" y="70"/>
                  </a:cubicBezTo>
                  <a:cubicBezTo>
                    <a:pt x="128" y="71"/>
                    <a:pt x="127" y="72"/>
                    <a:pt x="127" y="73"/>
                  </a:cubicBezTo>
                  <a:cubicBezTo>
                    <a:pt x="127" y="73"/>
                    <a:pt x="127" y="73"/>
                    <a:pt x="127" y="73"/>
                  </a:cubicBezTo>
                  <a:cubicBezTo>
                    <a:pt x="126" y="74"/>
                    <a:pt x="126" y="74"/>
                    <a:pt x="125" y="75"/>
                  </a:cubicBezTo>
                  <a:cubicBezTo>
                    <a:pt x="125" y="76"/>
                    <a:pt x="124" y="77"/>
                    <a:pt x="124" y="78"/>
                  </a:cubicBezTo>
                  <a:cubicBezTo>
                    <a:pt x="123" y="78"/>
                    <a:pt x="123" y="79"/>
                    <a:pt x="122" y="80"/>
                  </a:cubicBezTo>
                  <a:cubicBezTo>
                    <a:pt x="122" y="79"/>
                    <a:pt x="121" y="76"/>
                    <a:pt x="122" y="75"/>
                  </a:cubicBezTo>
                  <a:close/>
                  <a:moveTo>
                    <a:pt x="122" y="86"/>
                  </a:moveTo>
                  <a:cubicBezTo>
                    <a:pt x="122" y="84"/>
                    <a:pt x="122" y="83"/>
                    <a:pt x="122" y="82"/>
                  </a:cubicBezTo>
                  <a:cubicBezTo>
                    <a:pt x="124" y="79"/>
                    <a:pt x="126" y="76"/>
                    <a:pt x="128" y="72"/>
                  </a:cubicBezTo>
                  <a:cubicBezTo>
                    <a:pt x="128" y="72"/>
                    <a:pt x="128" y="72"/>
                    <a:pt x="129" y="72"/>
                  </a:cubicBezTo>
                  <a:cubicBezTo>
                    <a:pt x="129" y="70"/>
                    <a:pt x="130" y="69"/>
                    <a:pt x="130" y="68"/>
                  </a:cubicBezTo>
                  <a:cubicBezTo>
                    <a:pt x="131" y="67"/>
                    <a:pt x="132" y="67"/>
                    <a:pt x="132" y="66"/>
                  </a:cubicBezTo>
                  <a:cubicBezTo>
                    <a:pt x="133" y="66"/>
                    <a:pt x="132" y="65"/>
                    <a:pt x="133" y="65"/>
                  </a:cubicBezTo>
                  <a:cubicBezTo>
                    <a:pt x="134" y="67"/>
                    <a:pt x="133" y="68"/>
                    <a:pt x="133" y="71"/>
                  </a:cubicBezTo>
                  <a:cubicBezTo>
                    <a:pt x="131" y="73"/>
                    <a:pt x="130" y="76"/>
                    <a:pt x="128" y="78"/>
                  </a:cubicBezTo>
                  <a:cubicBezTo>
                    <a:pt x="127" y="80"/>
                    <a:pt x="127" y="81"/>
                    <a:pt x="126" y="83"/>
                  </a:cubicBezTo>
                  <a:cubicBezTo>
                    <a:pt x="125" y="84"/>
                    <a:pt x="123" y="86"/>
                    <a:pt x="123" y="87"/>
                  </a:cubicBezTo>
                  <a:cubicBezTo>
                    <a:pt x="123" y="88"/>
                    <a:pt x="123" y="88"/>
                    <a:pt x="123" y="89"/>
                  </a:cubicBezTo>
                  <a:cubicBezTo>
                    <a:pt x="124" y="88"/>
                    <a:pt x="124" y="87"/>
                    <a:pt x="124" y="87"/>
                  </a:cubicBezTo>
                  <a:cubicBezTo>
                    <a:pt x="125" y="84"/>
                    <a:pt x="127" y="83"/>
                    <a:pt x="128" y="80"/>
                  </a:cubicBezTo>
                  <a:cubicBezTo>
                    <a:pt x="129" y="79"/>
                    <a:pt x="129" y="78"/>
                    <a:pt x="130" y="77"/>
                  </a:cubicBezTo>
                  <a:cubicBezTo>
                    <a:pt x="131" y="76"/>
                    <a:pt x="132" y="74"/>
                    <a:pt x="133" y="72"/>
                  </a:cubicBezTo>
                  <a:cubicBezTo>
                    <a:pt x="133" y="75"/>
                    <a:pt x="133" y="76"/>
                    <a:pt x="133" y="79"/>
                  </a:cubicBezTo>
                  <a:cubicBezTo>
                    <a:pt x="133" y="80"/>
                    <a:pt x="131" y="81"/>
                    <a:pt x="131" y="83"/>
                  </a:cubicBezTo>
                  <a:cubicBezTo>
                    <a:pt x="129" y="85"/>
                    <a:pt x="128" y="86"/>
                    <a:pt x="127" y="88"/>
                  </a:cubicBezTo>
                  <a:cubicBezTo>
                    <a:pt x="126" y="89"/>
                    <a:pt x="126" y="90"/>
                    <a:pt x="125" y="92"/>
                  </a:cubicBezTo>
                  <a:cubicBezTo>
                    <a:pt x="124" y="93"/>
                    <a:pt x="123" y="94"/>
                    <a:pt x="122" y="95"/>
                  </a:cubicBezTo>
                  <a:cubicBezTo>
                    <a:pt x="122" y="92"/>
                    <a:pt x="122" y="88"/>
                    <a:pt x="122" y="86"/>
                  </a:cubicBezTo>
                  <a:close/>
                  <a:moveTo>
                    <a:pt x="123" y="96"/>
                  </a:moveTo>
                  <a:cubicBezTo>
                    <a:pt x="124" y="93"/>
                    <a:pt x="126" y="92"/>
                    <a:pt x="126" y="90"/>
                  </a:cubicBezTo>
                  <a:cubicBezTo>
                    <a:pt x="127" y="90"/>
                    <a:pt x="127" y="89"/>
                    <a:pt x="127" y="89"/>
                  </a:cubicBezTo>
                  <a:cubicBezTo>
                    <a:pt x="127" y="89"/>
                    <a:pt x="128" y="89"/>
                    <a:pt x="127" y="89"/>
                  </a:cubicBezTo>
                  <a:cubicBezTo>
                    <a:pt x="130" y="86"/>
                    <a:pt x="131" y="83"/>
                    <a:pt x="133" y="80"/>
                  </a:cubicBezTo>
                  <a:cubicBezTo>
                    <a:pt x="133" y="80"/>
                    <a:pt x="133" y="80"/>
                    <a:pt x="133" y="80"/>
                  </a:cubicBezTo>
                  <a:cubicBezTo>
                    <a:pt x="133" y="82"/>
                    <a:pt x="133" y="83"/>
                    <a:pt x="133" y="85"/>
                  </a:cubicBezTo>
                  <a:cubicBezTo>
                    <a:pt x="133" y="86"/>
                    <a:pt x="132" y="87"/>
                    <a:pt x="131" y="88"/>
                  </a:cubicBezTo>
                  <a:cubicBezTo>
                    <a:pt x="130" y="90"/>
                    <a:pt x="128" y="93"/>
                    <a:pt x="127" y="95"/>
                  </a:cubicBezTo>
                  <a:cubicBezTo>
                    <a:pt x="126" y="96"/>
                    <a:pt x="125" y="97"/>
                    <a:pt x="125" y="98"/>
                  </a:cubicBezTo>
                  <a:cubicBezTo>
                    <a:pt x="124" y="99"/>
                    <a:pt x="124" y="99"/>
                    <a:pt x="124" y="99"/>
                  </a:cubicBezTo>
                  <a:cubicBezTo>
                    <a:pt x="123" y="100"/>
                    <a:pt x="123" y="100"/>
                    <a:pt x="123" y="100"/>
                  </a:cubicBezTo>
                  <a:cubicBezTo>
                    <a:pt x="123" y="100"/>
                    <a:pt x="123" y="101"/>
                    <a:pt x="122" y="101"/>
                  </a:cubicBezTo>
                  <a:cubicBezTo>
                    <a:pt x="122" y="99"/>
                    <a:pt x="122" y="98"/>
                    <a:pt x="122" y="96"/>
                  </a:cubicBezTo>
                  <a:cubicBezTo>
                    <a:pt x="123" y="96"/>
                    <a:pt x="123" y="96"/>
                    <a:pt x="123" y="96"/>
                  </a:cubicBezTo>
                  <a:close/>
                  <a:moveTo>
                    <a:pt x="122" y="102"/>
                  </a:moveTo>
                  <a:cubicBezTo>
                    <a:pt x="123" y="102"/>
                    <a:pt x="123" y="102"/>
                    <a:pt x="123" y="102"/>
                  </a:cubicBezTo>
                  <a:cubicBezTo>
                    <a:pt x="124" y="99"/>
                    <a:pt x="127" y="97"/>
                    <a:pt x="128" y="94"/>
                  </a:cubicBezTo>
                  <a:cubicBezTo>
                    <a:pt x="128" y="94"/>
                    <a:pt x="129" y="93"/>
                    <a:pt x="129" y="92"/>
                  </a:cubicBezTo>
                  <a:cubicBezTo>
                    <a:pt x="130" y="91"/>
                    <a:pt x="132" y="89"/>
                    <a:pt x="133" y="87"/>
                  </a:cubicBezTo>
                  <a:cubicBezTo>
                    <a:pt x="133" y="87"/>
                    <a:pt x="133" y="87"/>
                    <a:pt x="133" y="87"/>
                  </a:cubicBezTo>
                  <a:cubicBezTo>
                    <a:pt x="133" y="88"/>
                    <a:pt x="134" y="90"/>
                    <a:pt x="133" y="92"/>
                  </a:cubicBezTo>
                  <a:cubicBezTo>
                    <a:pt x="133" y="93"/>
                    <a:pt x="131" y="94"/>
                    <a:pt x="131" y="96"/>
                  </a:cubicBezTo>
                  <a:cubicBezTo>
                    <a:pt x="128" y="99"/>
                    <a:pt x="126" y="104"/>
                    <a:pt x="123" y="107"/>
                  </a:cubicBezTo>
                  <a:cubicBezTo>
                    <a:pt x="123" y="107"/>
                    <a:pt x="122" y="107"/>
                    <a:pt x="122" y="107"/>
                  </a:cubicBezTo>
                  <a:cubicBezTo>
                    <a:pt x="122" y="106"/>
                    <a:pt x="122" y="104"/>
                    <a:pt x="122" y="102"/>
                  </a:cubicBezTo>
                  <a:close/>
                  <a:moveTo>
                    <a:pt x="125" y="112"/>
                  </a:moveTo>
                  <a:cubicBezTo>
                    <a:pt x="124" y="113"/>
                    <a:pt x="124" y="112"/>
                    <a:pt x="123" y="112"/>
                  </a:cubicBezTo>
                  <a:cubicBezTo>
                    <a:pt x="123" y="111"/>
                    <a:pt x="122" y="110"/>
                    <a:pt x="122" y="109"/>
                  </a:cubicBezTo>
                  <a:cubicBezTo>
                    <a:pt x="123" y="109"/>
                    <a:pt x="123" y="108"/>
                    <a:pt x="124" y="108"/>
                  </a:cubicBezTo>
                  <a:cubicBezTo>
                    <a:pt x="124" y="107"/>
                    <a:pt x="124" y="107"/>
                    <a:pt x="124" y="107"/>
                  </a:cubicBezTo>
                  <a:cubicBezTo>
                    <a:pt x="126" y="104"/>
                    <a:pt x="128" y="102"/>
                    <a:pt x="129" y="99"/>
                  </a:cubicBezTo>
                  <a:cubicBezTo>
                    <a:pt x="131" y="97"/>
                    <a:pt x="132" y="95"/>
                    <a:pt x="133" y="93"/>
                  </a:cubicBezTo>
                  <a:cubicBezTo>
                    <a:pt x="133" y="95"/>
                    <a:pt x="133" y="96"/>
                    <a:pt x="134" y="98"/>
                  </a:cubicBezTo>
                  <a:cubicBezTo>
                    <a:pt x="134" y="100"/>
                    <a:pt x="132" y="101"/>
                    <a:pt x="131" y="104"/>
                  </a:cubicBezTo>
                  <a:cubicBezTo>
                    <a:pt x="130" y="105"/>
                    <a:pt x="130" y="106"/>
                    <a:pt x="129" y="106"/>
                  </a:cubicBezTo>
                  <a:cubicBezTo>
                    <a:pt x="129" y="108"/>
                    <a:pt x="128" y="108"/>
                    <a:pt x="127" y="110"/>
                  </a:cubicBezTo>
                  <a:cubicBezTo>
                    <a:pt x="126" y="110"/>
                    <a:pt x="126" y="111"/>
                    <a:pt x="125" y="112"/>
                  </a:cubicBezTo>
                  <a:close/>
                  <a:moveTo>
                    <a:pt x="130" y="112"/>
                  </a:moveTo>
                  <a:cubicBezTo>
                    <a:pt x="130" y="111"/>
                    <a:pt x="132" y="110"/>
                    <a:pt x="132" y="109"/>
                  </a:cubicBezTo>
                  <a:cubicBezTo>
                    <a:pt x="132" y="108"/>
                    <a:pt x="133" y="108"/>
                    <a:pt x="133" y="107"/>
                  </a:cubicBezTo>
                  <a:cubicBezTo>
                    <a:pt x="134" y="108"/>
                    <a:pt x="133" y="111"/>
                    <a:pt x="134" y="112"/>
                  </a:cubicBezTo>
                  <a:cubicBezTo>
                    <a:pt x="133" y="112"/>
                    <a:pt x="131" y="112"/>
                    <a:pt x="130" y="112"/>
                  </a:cubicBezTo>
                  <a:close/>
                  <a:moveTo>
                    <a:pt x="129" y="112"/>
                  </a:moveTo>
                  <a:cubicBezTo>
                    <a:pt x="128" y="112"/>
                    <a:pt x="127" y="112"/>
                    <a:pt x="126" y="112"/>
                  </a:cubicBezTo>
                  <a:cubicBezTo>
                    <a:pt x="126" y="111"/>
                    <a:pt x="127" y="111"/>
                    <a:pt x="127" y="110"/>
                  </a:cubicBezTo>
                  <a:cubicBezTo>
                    <a:pt x="128" y="110"/>
                    <a:pt x="128" y="109"/>
                    <a:pt x="128" y="109"/>
                  </a:cubicBezTo>
                  <a:cubicBezTo>
                    <a:pt x="128" y="108"/>
                    <a:pt x="130" y="107"/>
                    <a:pt x="130" y="106"/>
                  </a:cubicBezTo>
                  <a:cubicBezTo>
                    <a:pt x="130" y="106"/>
                    <a:pt x="130" y="106"/>
                    <a:pt x="130" y="106"/>
                  </a:cubicBezTo>
                  <a:cubicBezTo>
                    <a:pt x="130" y="106"/>
                    <a:pt x="130" y="106"/>
                    <a:pt x="130" y="105"/>
                  </a:cubicBezTo>
                  <a:cubicBezTo>
                    <a:pt x="132" y="104"/>
                    <a:pt x="132" y="102"/>
                    <a:pt x="133" y="101"/>
                  </a:cubicBezTo>
                  <a:cubicBezTo>
                    <a:pt x="134" y="106"/>
                    <a:pt x="131" y="108"/>
                    <a:pt x="129" y="112"/>
                  </a:cubicBezTo>
                  <a:close/>
                  <a:moveTo>
                    <a:pt x="134" y="72"/>
                  </a:moveTo>
                  <a:cubicBezTo>
                    <a:pt x="134" y="71"/>
                    <a:pt x="134" y="71"/>
                    <a:pt x="134" y="70"/>
                  </a:cubicBezTo>
                  <a:cubicBezTo>
                    <a:pt x="135" y="71"/>
                    <a:pt x="135" y="71"/>
                    <a:pt x="134" y="72"/>
                  </a:cubicBezTo>
                  <a:close/>
                  <a:moveTo>
                    <a:pt x="135" y="104"/>
                  </a:moveTo>
                  <a:cubicBezTo>
                    <a:pt x="134" y="104"/>
                    <a:pt x="135" y="103"/>
                    <a:pt x="134" y="103"/>
                  </a:cubicBezTo>
                  <a:cubicBezTo>
                    <a:pt x="135" y="103"/>
                    <a:pt x="135" y="104"/>
                    <a:pt x="135"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55"/>
            <p:cNvSpPr/>
            <p:nvPr/>
          </p:nvSpPr>
          <p:spPr bwMode="auto">
            <a:xfrm>
              <a:off x="6985000" y="18542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1" name="文本框 10"/>
          <p:cNvSpPr txBox="1"/>
          <p:nvPr/>
        </p:nvSpPr>
        <p:spPr>
          <a:xfrm>
            <a:off x="5405986" y="1772009"/>
            <a:ext cx="1990898" cy="253916"/>
          </a:xfrm>
          <a:prstGeom prst="rect">
            <a:avLst/>
          </a:prstGeom>
          <a:noFill/>
        </p:spPr>
        <p:txBody>
          <a:bodyPr wrap="square" lIns="68580" tIns="34290" rIns="68580" bIns="34290" rtlCol="0">
            <a:spAutoFit/>
          </a:bodyPr>
          <a:lstStyle>
            <a:defPPr>
              <a:defRPr lang="zh-CN"/>
            </a:defPPr>
            <a:lvl1pPr algn="ctr">
              <a:defRPr sz="3200" b="1">
                <a:solidFill>
                  <a:srgbClr val="808080"/>
                </a:solidFill>
                <a:latin typeface="微软雅黑" panose="020B0503020204020204" pitchFamily="34" charset="-122"/>
                <a:ea typeface="微软雅黑" panose="020B0503020204020204" pitchFamily="34" charset="-122"/>
              </a:defRPr>
            </a:lvl1pPr>
          </a:lstStyle>
          <a:p>
            <a:pPr algn="l"/>
            <a:r>
              <a:rPr lang="zh-CN" altLang="en-US" sz="1200" b="0" dirty="0">
                <a:solidFill>
                  <a:schemeClr val="accent1"/>
                </a:solidFill>
                <a:latin typeface="+mn-lt"/>
                <a:ea typeface="+mn-ea"/>
                <a:cs typeface="+mn-ea"/>
                <a:sym typeface="+mn-lt"/>
              </a:rPr>
              <a:t>单击输入标题文字</a:t>
            </a:r>
          </a:p>
        </p:txBody>
      </p:sp>
      <p:sp>
        <p:nvSpPr>
          <p:cNvPr id="12" name="文本框 11"/>
          <p:cNvSpPr txBox="1"/>
          <p:nvPr/>
        </p:nvSpPr>
        <p:spPr>
          <a:xfrm>
            <a:off x="5405986" y="3414655"/>
            <a:ext cx="1990898" cy="253916"/>
          </a:xfrm>
          <a:prstGeom prst="rect">
            <a:avLst/>
          </a:prstGeom>
          <a:noFill/>
        </p:spPr>
        <p:txBody>
          <a:bodyPr wrap="square" lIns="68580" tIns="34290" rIns="68580" bIns="34290" rtlCol="0">
            <a:spAutoFit/>
          </a:bodyPr>
          <a:lstStyle>
            <a:defPPr>
              <a:defRPr lang="zh-CN"/>
            </a:defPPr>
            <a:lvl1pPr algn="ctr">
              <a:defRPr sz="3200" b="1">
                <a:solidFill>
                  <a:srgbClr val="808080"/>
                </a:solidFill>
                <a:latin typeface="微软雅黑" panose="020B0503020204020204" pitchFamily="34" charset="-122"/>
                <a:ea typeface="微软雅黑" panose="020B0503020204020204" pitchFamily="34" charset="-122"/>
              </a:defRPr>
            </a:lvl1pPr>
          </a:lstStyle>
          <a:p>
            <a:pPr algn="l"/>
            <a:r>
              <a:rPr lang="zh-CN" altLang="en-US" sz="1200" b="0" dirty="0">
                <a:solidFill>
                  <a:schemeClr val="accent1"/>
                </a:solidFill>
                <a:latin typeface="+mn-lt"/>
                <a:ea typeface="+mn-ea"/>
                <a:cs typeface="+mn-ea"/>
                <a:sym typeface="+mn-lt"/>
              </a:rPr>
              <a:t>单击输入标题文字</a:t>
            </a:r>
          </a:p>
        </p:txBody>
      </p:sp>
      <p:sp>
        <p:nvSpPr>
          <p:cNvPr id="13" name="矩形 47"/>
          <p:cNvSpPr>
            <a:spLocks noChangeArrowheads="1"/>
          </p:cNvSpPr>
          <p:nvPr/>
        </p:nvSpPr>
        <p:spPr bwMode="auto">
          <a:xfrm>
            <a:off x="5405986" y="2086773"/>
            <a:ext cx="2643072" cy="42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050" dirty="0">
                <a:solidFill>
                  <a:schemeClr val="bg1">
                    <a:lumMod val="50000"/>
                  </a:schemeClr>
                </a:solidFill>
                <a:latin typeface="+mn-lt"/>
                <a:ea typeface="+mn-ea"/>
                <a:cs typeface="+mn-ea"/>
                <a:sym typeface="+mn-lt"/>
              </a:rPr>
              <a:t>请在这里输入您的主要叙述内容</a:t>
            </a:r>
            <a:endParaRPr lang="en-US" altLang="zh-CN" sz="1050" dirty="0">
              <a:solidFill>
                <a:schemeClr val="bg1">
                  <a:lumMod val="50000"/>
                </a:schemeClr>
              </a:solidFill>
              <a:latin typeface="+mn-lt"/>
              <a:ea typeface="+mn-ea"/>
              <a:cs typeface="+mn-ea"/>
              <a:sym typeface="+mn-lt"/>
            </a:endParaRPr>
          </a:p>
          <a:p>
            <a:pPr>
              <a:buNone/>
            </a:pPr>
            <a:r>
              <a:rPr lang="zh-CN" altLang="en-US" sz="1050" dirty="0">
                <a:solidFill>
                  <a:schemeClr val="bg1">
                    <a:lumMod val="50000"/>
                  </a:schemeClr>
                </a:solidFill>
                <a:latin typeface="+mn-lt"/>
                <a:ea typeface="+mn-ea"/>
                <a:cs typeface="+mn-ea"/>
                <a:sym typeface="+mn-lt"/>
              </a:rPr>
              <a:t>请在这里输入您的主要叙述内容</a:t>
            </a:r>
            <a:endParaRPr lang="en-US" altLang="zh-CN" sz="1050" dirty="0">
              <a:solidFill>
                <a:schemeClr val="bg1">
                  <a:lumMod val="50000"/>
                </a:schemeClr>
              </a:solidFill>
              <a:latin typeface="+mn-lt"/>
              <a:ea typeface="+mn-ea"/>
              <a:cs typeface="+mn-ea"/>
              <a:sym typeface="+mn-lt"/>
            </a:endParaRPr>
          </a:p>
        </p:txBody>
      </p:sp>
      <p:sp>
        <p:nvSpPr>
          <p:cNvPr id="14" name="矩形 47"/>
          <p:cNvSpPr>
            <a:spLocks noChangeArrowheads="1"/>
          </p:cNvSpPr>
          <p:nvPr/>
        </p:nvSpPr>
        <p:spPr bwMode="auto">
          <a:xfrm>
            <a:off x="5405986" y="3731857"/>
            <a:ext cx="2643072" cy="42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050" dirty="0">
                <a:solidFill>
                  <a:schemeClr val="bg1">
                    <a:lumMod val="50000"/>
                  </a:schemeClr>
                </a:solidFill>
                <a:latin typeface="+mn-lt"/>
                <a:ea typeface="+mn-ea"/>
                <a:cs typeface="+mn-ea"/>
                <a:sym typeface="+mn-lt"/>
              </a:rPr>
              <a:t>请在这里输入您的主要叙述内容</a:t>
            </a:r>
            <a:endParaRPr lang="en-US" altLang="zh-CN" sz="1050" dirty="0">
              <a:solidFill>
                <a:schemeClr val="bg1">
                  <a:lumMod val="50000"/>
                </a:schemeClr>
              </a:solidFill>
              <a:latin typeface="+mn-lt"/>
              <a:ea typeface="+mn-ea"/>
              <a:cs typeface="+mn-ea"/>
              <a:sym typeface="+mn-lt"/>
            </a:endParaRPr>
          </a:p>
          <a:p>
            <a:pPr>
              <a:buNone/>
            </a:pPr>
            <a:r>
              <a:rPr lang="zh-CN" altLang="en-US" sz="1050" dirty="0">
                <a:solidFill>
                  <a:schemeClr val="bg1">
                    <a:lumMod val="50000"/>
                  </a:schemeClr>
                </a:solidFill>
                <a:latin typeface="+mn-lt"/>
                <a:ea typeface="+mn-ea"/>
                <a:cs typeface="+mn-ea"/>
                <a:sym typeface="+mn-lt"/>
              </a:rPr>
              <a:t>请在这里输入您的主要叙述内容</a:t>
            </a:r>
            <a:endParaRPr lang="en-US" altLang="zh-CN" sz="1050" dirty="0">
              <a:solidFill>
                <a:schemeClr val="bg1">
                  <a:lumMod val="50000"/>
                </a:schemeClr>
              </a:solidFill>
              <a:latin typeface="+mn-lt"/>
              <a:ea typeface="+mn-ea"/>
              <a:cs typeface="+mn-ea"/>
              <a:sym typeface="+mn-lt"/>
            </a:endParaRPr>
          </a:p>
        </p:txBody>
      </p:sp>
      <p:sp>
        <p:nvSpPr>
          <p:cNvPr id="15" name="椭圆 31"/>
          <p:cNvSpPr/>
          <p:nvPr/>
        </p:nvSpPr>
        <p:spPr>
          <a:xfrm>
            <a:off x="4608708" y="1716094"/>
            <a:ext cx="678343" cy="3624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2225" cap="rnd">
            <a:solidFill>
              <a:schemeClr val="bg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200" b="1" spc="-225" dirty="0">
                <a:solidFill>
                  <a:schemeClr val="accent1"/>
                </a:solidFill>
                <a:cs typeface="+mn-ea"/>
                <a:sym typeface="+mn-lt"/>
              </a:rPr>
              <a:t>一季度</a:t>
            </a:r>
          </a:p>
        </p:txBody>
      </p:sp>
      <p:sp>
        <p:nvSpPr>
          <p:cNvPr id="16" name="椭圆 31"/>
          <p:cNvSpPr/>
          <p:nvPr/>
        </p:nvSpPr>
        <p:spPr>
          <a:xfrm>
            <a:off x="4608708" y="3306433"/>
            <a:ext cx="678343" cy="3624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2225" cap="rnd">
            <a:solidFill>
              <a:schemeClr val="bg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200" b="1" spc="-225" dirty="0">
                <a:solidFill>
                  <a:schemeClr val="accent1"/>
                </a:solidFill>
                <a:cs typeface="+mn-ea"/>
                <a:sym typeface="+mn-lt"/>
              </a:rPr>
              <a:t>二季度</a:t>
            </a:r>
          </a:p>
        </p:txBody>
      </p:sp>
    </p:spTree>
    <p:extLst>
      <p:ext uri="{BB962C8B-B14F-4D97-AF65-F5344CB8AC3E}">
        <p14:creationId xmlns:p14="http://schemas.microsoft.com/office/powerpoint/2010/main" val="190625875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5"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17" dur="1000" fill="hold"/>
                                        <p:tgtEl>
                                          <p:spTgt spid="15"/>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15"/>
                                        </p:tgtEl>
                                      </p:cBhvr>
                                    </p:animEffect>
                                  </p:childTnLst>
                                </p:cTn>
                              </p:par>
                              <p:par>
                                <p:cTn id="22" presetID="25" presetClass="entr" presetSubtype="0" fill="hold" grpId="0" nodeType="withEffect">
                                  <p:stCondLst>
                                    <p:cond delay="25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27" dur="1000" fill="hold"/>
                                        <p:tgtEl>
                                          <p:spTgt spid="16"/>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16"/>
                                        </p:tgtEl>
                                      </p:cBhvr>
                                    </p:animEffect>
                                  </p:childTnLst>
                                </p:cTn>
                              </p:par>
                            </p:childTnLst>
                          </p:cTn>
                        </p:par>
                        <p:par>
                          <p:cTn id="32" fill="hold">
                            <p:stCondLst>
                              <p:cond delay="2250"/>
                            </p:stCondLst>
                            <p:childTnLst>
                              <p:par>
                                <p:cTn id="33" presetID="53" presetClass="entr" presetSubtype="16"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par>
                          <p:cTn id="42" fill="hold">
                            <p:stCondLst>
                              <p:cond delay="3250"/>
                            </p:stCondLst>
                            <p:childTnLst>
                              <p:par>
                                <p:cTn id="43" presetID="53" presetClass="entr" presetSubtype="16"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Effect transition="in" filter="fade">
                                      <p:cBhvr>
                                        <p:cTn id="47" dur="500"/>
                                        <p:tgtEl>
                                          <p:spTgt spid="12"/>
                                        </p:tgtEl>
                                      </p:cBhvr>
                                    </p:animEffect>
                                  </p:childTnLst>
                                </p:cTn>
                              </p:par>
                            </p:childTnLst>
                          </p:cTn>
                        </p:par>
                        <p:par>
                          <p:cTn id="48" fill="hold">
                            <p:stCondLst>
                              <p:cond delay="3750"/>
                            </p:stCondLst>
                            <p:childTnLst>
                              <p:par>
                                <p:cTn id="49" presetID="22" presetClass="entr" presetSubtype="8"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961"/>
          <p:cNvSpPr>
            <a:spLocks/>
          </p:cNvSpPr>
          <p:nvPr/>
        </p:nvSpPr>
        <p:spPr bwMode="auto">
          <a:xfrm>
            <a:off x="666921" y="1685109"/>
            <a:ext cx="1463039" cy="887435"/>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3" cstate="print">
              <a:duotone>
                <a:schemeClr val="accent1">
                  <a:shade val="45000"/>
                  <a:satMod val="135000"/>
                </a:schemeClr>
                <a:prstClr val="white"/>
              </a:duotone>
            </a:blip>
            <a:srcRect/>
            <a:stretch>
              <a:fillRect/>
            </a:stretch>
          </a:blipFill>
          <a:ln>
            <a:noFill/>
          </a:ln>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3" name="Freeform 1961"/>
          <p:cNvSpPr>
            <a:spLocks/>
          </p:cNvSpPr>
          <p:nvPr/>
        </p:nvSpPr>
        <p:spPr bwMode="auto">
          <a:xfrm>
            <a:off x="2786257" y="1685109"/>
            <a:ext cx="1463039" cy="887435"/>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4" cstate="print">
              <a:grayscl/>
            </a:blip>
            <a:srcRect/>
            <a:stretch>
              <a:fillRect/>
            </a:stretch>
          </a:blipFill>
          <a:ln>
            <a:noFill/>
          </a:ln>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4" name="Freeform 1961"/>
          <p:cNvSpPr>
            <a:spLocks/>
          </p:cNvSpPr>
          <p:nvPr/>
        </p:nvSpPr>
        <p:spPr bwMode="auto">
          <a:xfrm>
            <a:off x="4905592" y="1685109"/>
            <a:ext cx="1463039" cy="887435"/>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5" cstate="print">
              <a:duotone>
                <a:schemeClr val="accent1">
                  <a:shade val="45000"/>
                  <a:satMod val="135000"/>
                </a:schemeClr>
                <a:prstClr val="white"/>
              </a:duotone>
            </a:blip>
            <a:srcRect/>
            <a:stretch>
              <a:fillRect/>
            </a:stretch>
          </a:blipFill>
          <a:ln>
            <a:noFill/>
          </a:ln>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 name="Freeform 1961"/>
          <p:cNvSpPr>
            <a:spLocks/>
          </p:cNvSpPr>
          <p:nvPr/>
        </p:nvSpPr>
        <p:spPr bwMode="auto">
          <a:xfrm>
            <a:off x="7024927" y="1685109"/>
            <a:ext cx="1463039" cy="887435"/>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6" cstate="print">
              <a:grayscl/>
            </a:blip>
            <a:srcRect/>
            <a:stretch>
              <a:fillRect/>
            </a:stretch>
          </a:blipFill>
          <a:ln>
            <a:noFill/>
          </a:ln>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nvGrpSpPr>
          <p:cNvPr id="10" name="组合 9"/>
          <p:cNvGrpSpPr/>
          <p:nvPr/>
        </p:nvGrpSpPr>
        <p:grpSpPr>
          <a:xfrm>
            <a:off x="557699" y="2950945"/>
            <a:ext cx="1681481" cy="1055182"/>
            <a:chOff x="3410137" y="2575226"/>
            <a:chExt cx="2241974" cy="1406474"/>
          </a:xfrm>
        </p:grpSpPr>
        <p:sp>
          <p:nvSpPr>
            <p:cNvPr id="11" name="矩形 10"/>
            <p:cNvSpPr/>
            <p:nvPr/>
          </p:nvSpPr>
          <p:spPr>
            <a:xfrm>
              <a:off x="3410137" y="3046348"/>
              <a:ext cx="2241974" cy="935352"/>
            </a:xfrm>
            <a:prstGeom prst="rect">
              <a:avLst/>
            </a:prstGeom>
          </p:spPr>
          <p:txBody>
            <a:bodyPr wrap="square">
              <a:spAutoFit/>
            </a:bodyPr>
            <a:lstStyle/>
            <a:p>
              <a:pPr algn="ctr">
                <a:lnSpc>
                  <a:spcPct val="120000"/>
                </a:lnSpc>
              </a:pPr>
              <a:r>
                <a:rPr lang="zh-CN" altLang="en-US" sz="1100" dirty="0">
                  <a:solidFill>
                    <a:schemeClr val="bg1">
                      <a:lumMod val="50000"/>
                    </a:schemeClr>
                  </a:solidFill>
                  <a:cs typeface="+mn-ea"/>
                  <a:sym typeface="+mn-lt"/>
                </a:rPr>
                <a:t>用户可以在投影仪或者计算机上进行演示也可以将演示文稿打印出来</a:t>
              </a:r>
            </a:p>
          </p:txBody>
        </p:sp>
        <p:sp>
          <p:nvSpPr>
            <p:cNvPr id="12" name="矩形 11"/>
            <p:cNvSpPr/>
            <p:nvPr/>
          </p:nvSpPr>
          <p:spPr>
            <a:xfrm>
              <a:off x="3410137" y="2575226"/>
              <a:ext cx="2241974" cy="528614"/>
            </a:xfrm>
            <a:prstGeom prst="rect">
              <a:avLst/>
            </a:prstGeom>
          </p:spPr>
          <p:txBody>
            <a:bodyPr wrap="square">
              <a:spAutoFit/>
            </a:bodyPr>
            <a:lstStyle/>
            <a:p>
              <a:pPr algn="ctr">
                <a:lnSpc>
                  <a:spcPct val="120000"/>
                </a:lnSpc>
              </a:pPr>
              <a:r>
                <a:rPr lang="zh-CN" altLang="en-US" dirty="0">
                  <a:solidFill>
                    <a:schemeClr val="accent1"/>
                  </a:solidFill>
                  <a:cs typeface="+mn-ea"/>
                  <a:sym typeface="+mn-lt"/>
                </a:rPr>
                <a:t>标题文字添加</a:t>
              </a:r>
            </a:p>
          </p:txBody>
        </p:sp>
      </p:grpSp>
      <p:grpSp>
        <p:nvGrpSpPr>
          <p:cNvPr id="13" name="组合 12"/>
          <p:cNvGrpSpPr/>
          <p:nvPr/>
        </p:nvGrpSpPr>
        <p:grpSpPr>
          <a:xfrm>
            <a:off x="2677035" y="2950945"/>
            <a:ext cx="1681481" cy="1080582"/>
            <a:chOff x="3410137" y="2575226"/>
            <a:chExt cx="2241974" cy="1440330"/>
          </a:xfrm>
        </p:grpSpPr>
        <p:sp>
          <p:nvSpPr>
            <p:cNvPr id="14" name="矩形 13"/>
            <p:cNvSpPr/>
            <p:nvPr/>
          </p:nvSpPr>
          <p:spPr>
            <a:xfrm>
              <a:off x="3410137" y="3080204"/>
              <a:ext cx="2241974" cy="935352"/>
            </a:xfrm>
            <a:prstGeom prst="rect">
              <a:avLst/>
            </a:prstGeom>
          </p:spPr>
          <p:txBody>
            <a:bodyPr wrap="square">
              <a:spAutoFit/>
            </a:bodyPr>
            <a:lstStyle/>
            <a:p>
              <a:pPr algn="ctr">
                <a:lnSpc>
                  <a:spcPct val="120000"/>
                </a:lnSpc>
              </a:pPr>
              <a:r>
                <a:rPr lang="zh-CN" altLang="en-US" sz="1100" dirty="0">
                  <a:solidFill>
                    <a:schemeClr val="bg1">
                      <a:lumMod val="50000"/>
                    </a:schemeClr>
                  </a:solidFill>
                  <a:cs typeface="+mn-ea"/>
                  <a:sym typeface="+mn-lt"/>
                </a:rPr>
                <a:t>用户可以在投影仪或者计算机上进行演示也可以将演示文稿打印出来</a:t>
              </a:r>
            </a:p>
          </p:txBody>
        </p:sp>
        <p:sp>
          <p:nvSpPr>
            <p:cNvPr id="15" name="矩形 14"/>
            <p:cNvSpPr/>
            <p:nvPr/>
          </p:nvSpPr>
          <p:spPr>
            <a:xfrm>
              <a:off x="3410137" y="2575226"/>
              <a:ext cx="2241974" cy="528614"/>
            </a:xfrm>
            <a:prstGeom prst="rect">
              <a:avLst/>
            </a:prstGeom>
          </p:spPr>
          <p:txBody>
            <a:bodyPr wrap="square">
              <a:spAutoFit/>
            </a:bodyPr>
            <a:lstStyle/>
            <a:p>
              <a:pPr algn="ctr">
                <a:lnSpc>
                  <a:spcPct val="120000"/>
                </a:lnSpc>
              </a:pPr>
              <a:r>
                <a:rPr lang="zh-CN" altLang="en-US" dirty="0">
                  <a:solidFill>
                    <a:schemeClr val="bg1">
                      <a:lumMod val="50000"/>
                    </a:schemeClr>
                  </a:solidFill>
                  <a:cs typeface="+mn-ea"/>
                  <a:sym typeface="+mn-lt"/>
                </a:rPr>
                <a:t>标题文字添加</a:t>
              </a:r>
            </a:p>
          </p:txBody>
        </p:sp>
      </p:grpSp>
      <p:grpSp>
        <p:nvGrpSpPr>
          <p:cNvPr id="16" name="组合 15"/>
          <p:cNvGrpSpPr/>
          <p:nvPr/>
        </p:nvGrpSpPr>
        <p:grpSpPr>
          <a:xfrm>
            <a:off x="4796370" y="2950945"/>
            <a:ext cx="1681481" cy="1067882"/>
            <a:chOff x="3410137" y="2575226"/>
            <a:chExt cx="2241974" cy="1423402"/>
          </a:xfrm>
        </p:grpSpPr>
        <p:sp>
          <p:nvSpPr>
            <p:cNvPr id="17" name="矩形 16"/>
            <p:cNvSpPr/>
            <p:nvPr/>
          </p:nvSpPr>
          <p:spPr>
            <a:xfrm>
              <a:off x="3410137" y="3063276"/>
              <a:ext cx="2241974" cy="935352"/>
            </a:xfrm>
            <a:prstGeom prst="rect">
              <a:avLst/>
            </a:prstGeom>
          </p:spPr>
          <p:txBody>
            <a:bodyPr wrap="square">
              <a:spAutoFit/>
            </a:bodyPr>
            <a:lstStyle/>
            <a:p>
              <a:pPr algn="ctr">
                <a:lnSpc>
                  <a:spcPct val="120000"/>
                </a:lnSpc>
              </a:pPr>
              <a:r>
                <a:rPr lang="zh-CN" altLang="en-US" sz="1100" dirty="0">
                  <a:solidFill>
                    <a:schemeClr val="bg1">
                      <a:lumMod val="50000"/>
                    </a:schemeClr>
                  </a:solidFill>
                  <a:cs typeface="+mn-ea"/>
                  <a:sym typeface="+mn-lt"/>
                </a:rPr>
                <a:t>用户可以在投影仪或者计算机上进行演示也可以将演示文稿打印出来</a:t>
              </a:r>
            </a:p>
          </p:txBody>
        </p:sp>
        <p:sp>
          <p:nvSpPr>
            <p:cNvPr id="18" name="矩形 17"/>
            <p:cNvSpPr/>
            <p:nvPr/>
          </p:nvSpPr>
          <p:spPr>
            <a:xfrm>
              <a:off x="3410137" y="2575226"/>
              <a:ext cx="2241974" cy="528614"/>
            </a:xfrm>
            <a:prstGeom prst="rect">
              <a:avLst/>
            </a:prstGeom>
          </p:spPr>
          <p:txBody>
            <a:bodyPr wrap="square">
              <a:spAutoFit/>
            </a:bodyPr>
            <a:lstStyle/>
            <a:p>
              <a:pPr algn="ctr">
                <a:lnSpc>
                  <a:spcPct val="120000"/>
                </a:lnSpc>
              </a:pPr>
              <a:r>
                <a:rPr lang="zh-CN" altLang="en-US" dirty="0">
                  <a:solidFill>
                    <a:schemeClr val="accent1"/>
                  </a:solidFill>
                  <a:cs typeface="+mn-ea"/>
                  <a:sym typeface="+mn-lt"/>
                </a:rPr>
                <a:t>标题文字添加</a:t>
              </a:r>
            </a:p>
          </p:txBody>
        </p:sp>
      </p:grpSp>
      <p:grpSp>
        <p:nvGrpSpPr>
          <p:cNvPr id="19" name="组合 18"/>
          <p:cNvGrpSpPr/>
          <p:nvPr/>
        </p:nvGrpSpPr>
        <p:grpSpPr>
          <a:xfrm>
            <a:off x="6915706" y="2950946"/>
            <a:ext cx="1681481" cy="1093282"/>
            <a:chOff x="3410137" y="2575226"/>
            <a:chExt cx="2241974" cy="1457258"/>
          </a:xfrm>
        </p:grpSpPr>
        <p:sp>
          <p:nvSpPr>
            <p:cNvPr id="20" name="矩形 19"/>
            <p:cNvSpPr/>
            <p:nvPr/>
          </p:nvSpPr>
          <p:spPr>
            <a:xfrm>
              <a:off x="3410137" y="3097132"/>
              <a:ext cx="2241974" cy="935352"/>
            </a:xfrm>
            <a:prstGeom prst="rect">
              <a:avLst/>
            </a:prstGeom>
          </p:spPr>
          <p:txBody>
            <a:bodyPr wrap="square">
              <a:spAutoFit/>
            </a:bodyPr>
            <a:lstStyle/>
            <a:p>
              <a:pPr algn="ctr">
                <a:lnSpc>
                  <a:spcPct val="120000"/>
                </a:lnSpc>
              </a:pPr>
              <a:r>
                <a:rPr lang="zh-CN" altLang="en-US" sz="1100" dirty="0">
                  <a:solidFill>
                    <a:schemeClr val="bg1">
                      <a:lumMod val="50000"/>
                    </a:schemeClr>
                  </a:solidFill>
                  <a:cs typeface="+mn-ea"/>
                  <a:sym typeface="+mn-lt"/>
                </a:rPr>
                <a:t>用户可以在投影仪或者计算机上进行演示也可以将演示文稿打印出来</a:t>
              </a:r>
            </a:p>
          </p:txBody>
        </p:sp>
        <p:sp>
          <p:nvSpPr>
            <p:cNvPr id="21" name="矩形 20"/>
            <p:cNvSpPr/>
            <p:nvPr/>
          </p:nvSpPr>
          <p:spPr>
            <a:xfrm>
              <a:off x="3410137" y="2575226"/>
              <a:ext cx="2241974" cy="528614"/>
            </a:xfrm>
            <a:prstGeom prst="rect">
              <a:avLst/>
            </a:prstGeom>
          </p:spPr>
          <p:txBody>
            <a:bodyPr wrap="square">
              <a:spAutoFit/>
            </a:bodyPr>
            <a:lstStyle/>
            <a:p>
              <a:pPr algn="ctr">
                <a:lnSpc>
                  <a:spcPct val="120000"/>
                </a:lnSpc>
              </a:pPr>
              <a:r>
                <a:rPr lang="zh-CN" altLang="en-US" dirty="0">
                  <a:solidFill>
                    <a:schemeClr val="bg1">
                      <a:lumMod val="50000"/>
                    </a:schemeClr>
                  </a:solidFill>
                  <a:cs typeface="+mn-ea"/>
                  <a:sym typeface="+mn-lt"/>
                </a:rPr>
                <a:t>标题文字添加</a:t>
              </a:r>
            </a:p>
          </p:txBody>
        </p:sp>
      </p:grpSp>
      <p:sp>
        <p:nvSpPr>
          <p:cNvPr id="22" name="任意多边形: 形状 21">
            <a:extLst/>
          </p:cNvPr>
          <p:cNvSpPr/>
          <p:nvPr/>
        </p:nvSpPr>
        <p:spPr>
          <a:xfrm>
            <a:off x="1130637" y="1978583"/>
            <a:ext cx="267803" cy="300486"/>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FFFFFF"/>
          </a:solidFill>
          <a:ln w="12700">
            <a:miter lim="400000"/>
          </a:ln>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sp>
        <p:nvSpPr>
          <p:cNvPr id="28" name="任意多边形: 形状 27">
            <a:extLst/>
          </p:cNvPr>
          <p:cNvSpPr/>
          <p:nvPr/>
        </p:nvSpPr>
        <p:spPr>
          <a:xfrm>
            <a:off x="3233678" y="1983241"/>
            <a:ext cx="300393" cy="291172"/>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rgbClr val="FFFFFF"/>
          </a:solidFill>
          <a:ln w="12700">
            <a:miter lim="400000"/>
          </a:ln>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sp>
        <p:nvSpPr>
          <p:cNvPr id="27" name="任意多边形: 形状 26">
            <a:extLst/>
          </p:cNvPr>
          <p:cNvSpPr/>
          <p:nvPr/>
        </p:nvSpPr>
        <p:spPr>
          <a:xfrm>
            <a:off x="5361505" y="1978583"/>
            <a:ext cx="251525" cy="300486"/>
          </a:xfrm>
          <a:custGeom>
            <a:avLst/>
            <a:gdLst>
              <a:gd name="connsiteX0" fmla="*/ 132196 w 277813"/>
              <a:gd name="connsiteY0" fmla="*/ 133350 h 331788"/>
              <a:gd name="connsiteX1" fmla="*/ 132196 w 277813"/>
              <a:gd name="connsiteY1" fmla="*/ 152673 h 331788"/>
              <a:gd name="connsiteX2" fmla="*/ 99724 w 277813"/>
              <a:gd name="connsiteY2" fmla="*/ 186167 h 331788"/>
              <a:gd name="connsiteX3" fmla="*/ 134793 w 277813"/>
              <a:gd name="connsiteY3" fmla="*/ 220949 h 331788"/>
              <a:gd name="connsiteX4" fmla="*/ 154276 w 277813"/>
              <a:gd name="connsiteY4" fmla="*/ 237696 h 331788"/>
              <a:gd name="connsiteX5" fmla="*/ 136092 w 277813"/>
              <a:gd name="connsiteY5" fmla="*/ 249290 h 331788"/>
              <a:gd name="connsiteX6" fmla="*/ 104920 w 277813"/>
              <a:gd name="connsiteY6" fmla="*/ 241561 h 331788"/>
              <a:gd name="connsiteX7" fmla="*/ 98425 w 277813"/>
              <a:gd name="connsiteY7" fmla="*/ 263460 h 331788"/>
              <a:gd name="connsiteX8" fmla="*/ 130897 w 277813"/>
              <a:gd name="connsiteY8" fmla="*/ 272478 h 331788"/>
              <a:gd name="connsiteX9" fmla="*/ 130897 w 277813"/>
              <a:gd name="connsiteY9" fmla="*/ 290513 h 331788"/>
              <a:gd name="connsiteX10" fmla="*/ 150380 w 277813"/>
              <a:gd name="connsiteY10" fmla="*/ 290513 h 331788"/>
              <a:gd name="connsiteX11" fmla="*/ 150380 w 277813"/>
              <a:gd name="connsiteY11" fmla="*/ 271190 h 331788"/>
              <a:gd name="connsiteX12" fmla="*/ 184150 w 277813"/>
              <a:gd name="connsiteY12" fmla="*/ 235120 h 331788"/>
              <a:gd name="connsiteX13" fmla="*/ 152978 w 277813"/>
              <a:gd name="connsiteY13" fmla="*/ 199049 h 331788"/>
              <a:gd name="connsiteX14" fmla="*/ 129598 w 277813"/>
              <a:gd name="connsiteY14" fmla="*/ 182303 h 331788"/>
              <a:gd name="connsiteX15" fmla="*/ 146483 w 277813"/>
              <a:gd name="connsiteY15" fmla="*/ 171997 h 331788"/>
              <a:gd name="connsiteX16" fmla="*/ 173759 w 277813"/>
              <a:gd name="connsiteY16" fmla="*/ 178438 h 331788"/>
              <a:gd name="connsiteX17" fmla="*/ 178955 w 277813"/>
              <a:gd name="connsiteY17" fmla="*/ 156538 h 331788"/>
              <a:gd name="connsiteX18" fmla="*/ 151679 w 277813"/>
              <a:gd name="connsiteY18" fmla="*/ 151385 h 331788"/>
              <a:gd name="connsiteX19" fmla="*/ 151679 w 277813"/>
              <a:gd name="connsiteY19" fmla="*/ 133350 h 331788"/>
              <a:gd name="connsiteX20" fmla="*/ 132196 w 277813"/>
              <a:gd name="connsiteY20" fmla="*/ 133350 h 331788"/>
              <a:gd name="connsiteX21" fmla="*/ 136310 w 277813"/>
              <a:gd name="connsiteY21" fmla="*/ 0 h 331788"/>
              <a:gd name="connsiteX22" fmla="*/ 167467 w 277813"/>
              <a:gd name="connsiteY22" fmla="*/ 3888 h 331788"/>
              <a:gd name="connsiteX23" fmla="*/ 158380 w 277813"/>
              <a:gd name="connsiteY23" fmla="*/ 25921 h 331788"/>
              <a:gd name="connsiteX24" fmla="*/ 184343 w 277813"/>
              <a:gd name="connsiteY24" fmla="*/ 6480 h 331788"/>
              <a:gd name="connsiteX25" fmla="*/ 214202 w 277813"/>
              <a:gd name="connsiteY25" fmla="*/ 9072 h 331788"/>
              <a:gd name="connsiteX26" fmla="*/ 188238 w 277813"/>
              <a:gd name="connsiteY26" fmla="*/ 62210 h 331788"/>
              <a:gd name="connsiteX27" fmla="*/ 215500 w 277813"/>
              <a:gd name="connsiteY27" fmla="*/ 62210 h 331788"/>
              <a:gd name="connsiteX28" fmla="*/ 215500 w 277813"/>
              <a:gd name="connsiteY28" fmla="*/ 81651 h 331788"/>
              <a:gd name="connsiteX29" fmla="*/ 183045 w 277813"/>
              <a:gd name="connsiteY29" fmla="*/ 81651 h 331788"/>
              <a:gd name="connsiteX30" fmla="*/ 277813 w 277813"/>
              <a:gd name="connsiteY30" fmla="*/ 243657 h 331788"/>
              <a:gd name="connsiteX31" fmla="*/ 138907 w 277813"/>
              <a:gd name="connsiteY31" fmla="*/ 331788 h 331788"/>
              <a:gd name="connsiteX32" fmla="*/ 0 w 277813"/>
              <a:gd name="connsiteY32" fmla="*/ 243657 h 331788"/>
              <a:gd name="connsiteX33" fmla="*/ 94768 w 277813"/>
              <a:gd name="connsiteY33" fmla="*/ 81651 h 331788"/>
              <a:gd name="connsiteX34" fmla="*/ 68804 w 277813"/>
              <a:gd name="connsiteY34" fmla="*/ 81651 h 331788"/>
              <a:gd name="connsiteX35" fmla="*/ 68804 w 277813"/>
              <a:gd name="connsiteY35" fmla="*/ 60914 h 331788"/>
              <a:gd name="connsiteX36" fmla="*/ 96066 w 277813"/>
              <a:gd name="connsiteY36" fmla="*/ 62210 h 331788"/>
              <a:gd name="connsiteX37" fmla="*/ 66208 w 277813"/>
              <a:gd name="connsiteY37" fmla="*/ 5184 h 331788"/>
              <a:gd name="connsiteX38" fmla="*/ 110347 w 277813"/>
              <a:gd name="connsiteY38" fmla="*/ 6480 h 331788"/>
              <a:gd name="connsiteX39" fmla="*/ 127223 w 277813"/>
              <a:gd name="connsiteY39" fmla="*/ 28513 h 331788"/>
              <a:gd name="connsiteX40" fmla="*/ 136310 w 277813"/>
              <a:gd name="connsiteY4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7813" h="331788">
                <a:moveTo>
                  <a:pt x="132196" y="133350"/>
                </a:moveTo>
                <a:cubicBezTo>
                  <a:pt x="132196" y="133350"/>
                  <a:pt x="132196" y="133350"/>
                  <a:pt x="132196" y="152673"/>
                </a:cubicBezTo>
                <a:cubicBezTo>
                  <a:pt x="111414" y="156538"/>
                  <a:pt x="99724" y="169420"/>
                  <a:pt x="99724" y="186167"/>
                </a:cubicBezTo>
                <a:cubicBezTo>
                  <a:pt x="99724" y="204202"/>
                  <a:pt x="114012" y="214508"/>
                  <a:pt x="134793" y="220949"/>
                </a:cubicBezTo>
                <a:cubicBezTo>
                  <a:pt x="149081" y="226102"/>
                  <a:pt x="154276" y="231255"/>
                  <a:pt x="154276" y="237696"/>
                </a:cubicBezTo>
                <a:cubicBezTo>
                  <a:pt x="154276" y="245425"/>
                  <a:pt x="147782" y="249290"/>
                  <a:pt x="136092" y="249290"/>
                </a:cubicBezTo>
                <a:cubicBezTo>
                  <a:pt x="124403" y="249290"/>
                  <a:pt x="112713" y="245425"/>
                  <a:pt x="104920" y="241561"/>
                </a:cubicBezTo>
                <a:cubicBezTo>
                  <a:pt x="104920" y="241561"/>
                  <a:pt x="104920" y="241561"/>
                  <a:pt x="98425" y="263460"/>
                </a:cubicBezTo>
                <a:cubicBezTo>
                  <a:pt x="106218" y="267325"/>
                  <a:pt x="117908" y="271190"/>
                  <a:pt x="130897" y="272478"/>
                </a:cubicBezTo>
                <a:cubicBezTo>
                  <a:pt x="130897" y="272478"/>
                  <a:pt x="130897" y="272478"/>
                  <a:pt x="130897" y="290513"/>
                </a:cubicBezTo>
                <a:cubicBezTo>
                  <a:pt x="130897" y="290513"/>
                  <a:pt x="130897" y="290513"/>
                  <a:pt x="150380" y="290513"/>
                </a:cubicBezTo>
                <a:cubicBezTo>
                  <a:pt x="150380" y="290513"/>
                  <a:pt x="150380" y="290513"/>
                  <a:pt x="150380" y="271190"/>
                </a:cubicBezTo>
                <a:cubicBezTo>
                  <a:pt x="172460" y="267325"/>
                  <a:pt x="184150" y="251866"/>
                  <a:pt x="184150" y="235120"/>
                </a:cubicBezTo>
                <a:cubicBezTo>
                  <a:pt x="184150" y="218373"/>
                  <a:pt x="175058" y="208067"/>
                  <a:pt x="152978" y="199049"/>
                </a:cubicBezTo>
                <a:cubicBezTo>
                  <a:pt x="136092" y="193897"/>
                  <a:pt x="129598" y="188744"/>
                  <a:pt x="129598" y="182303"/>
                </a:cubicBezTo>
                <a:cubicBezTo>
                  <a:pt x="129598" y="177150"/>
                  <a:pt x="133495" y="171997"/>
                  <a:pt x="146483" y="171997"/>
                </a:cubicBezTo>
                <a:cubicBezTo>
                  <a:pt x="159472" y="171997"/>
                  <a:pt x="168564" y="177150"/>
                  <a:pt x="173759" y="178438"/>
                </a:cubicBezTo>
                <a:cubicBezTo>
                  <a:pt x="173759" y="178438"/>
                  <a:pt x="173759" y="178438"/>
                  <a:pt x="178955" y="156538"/>
                </a:cubicBezTo>
                <a:cubicBezTo>
                  <a:pt x="172460" y="153962"/>
                  <a:pt x="164667" y="151385"/>
                  <a:pt x="151679" y="151385"/>
                </a:cubicBezTo>
                <a:cubicBezTo>
                  <a:pt x="151679" y="151385"/>
                  <a:pt x="151679" y="151385"/>
                  <a:pt x="151679" y="133350"/>
                </a:cubicBezTo>
                <a:cubicBezTo>
                  <a:pt x="151679" y="133350"/>
                  <a:pt x="151679" y="133350"/>
                  <a:pt x="132196" y="133350"/>
                </a:cubicBezTo>
                <a:close/>
                <a:moveTo>
                  <a:pt x="136310" y="0"/>
                </a:moveTo>
                <a:cubicBezTo>
                  <a:pt x="136310" y="0"/>
                  <a:pt x="136310" y="0"/>
                  <a:pt x="167467" y="3888"/>
                </a:cubicBezTo>
                <a:cubicBezTo>
                  <a:pt x="167467" y="3888"/>
                  <a:pt x="167467" y="3888"/>
                  <a:pt x="158380" y="25921"/>
                </a:cubicBezTo>
                <a:cubicBezTo>
                  <a:pt x="158380" y="25921"/>
                  <a:pt x="158380" y="25921"/>
                  <a:pt x="184343" y="6480"/>
                </a:cubicBezTo>
                <a:cubicBezTo>
                  <a:pt x="184343" y="6480"/>
                  <a:pt x="184343" y="6480"/>
                  <a:pt x="214202" y="9072"/>
                </a:cubicBezTo>
                <a:cubicBezTo>
                  <a:pt x="214202" y="9072"/>
                  <a:pt x="214202" y="9072"/>
                  <a:pt x="188238" y="62210"/>
                </a:cubicBezTo>
                <a:cubicBezTo>
                  <a:pt x="188238" y="62210"/>
                  <a:pt x="188238" y="62210"/>
                  <a:pt x="215500" y="62210"/>
                </a:cubicBezTo>
                <a:cubicBezTo>
                  <a:pt x="215500" y="62210"/>
                  <a:pt x="215500" y="62210"/>
                  <a:pt x="215500" y="81651"/>
                </a:cubicBezTo>
                <a:cubicBezTo>
                  <a:pt x="215500" y="81651"/>
                  <a:pt x="215500" y="81651"/>
                  <a:pt x="183045" y="81651"/>
                </a:cubicBezTo>
                <a:cubicBezTo>
                  <a:pt x="237569" y="114052"/>
                  <a:pt x="277813" y="198295"/>
                  <a:pt x="277813" y="243657"/>
                </a:cubicBezTo>
                <a:cubicBezTo>
                  <a:pt x="277813" y="299387"/>
                  <a:pt x="215500" y="331788"/>
                  <a:pt x="138907" y="331788"/>
                </a:cubicBezTo>
                <a:cubicBezTo>
                  <a:pt x="62313" y="331788"/>
                  <a:pt x="0" y="299387"/>
                  <a:pt x="0" y="243657"/>
                </a:cubicBezTo>
                <a:cubicBezTo>
                  <a:pt x="0" y="198295"/>
                  <a:pt x="40244" y="114052"/>
                  <a:pt x="94768" y="81651"/>
                </a:cubicBezTo>
                <a:cubicBezTo>
                  <a:pt x="94768" y="81651"/>
                  <a:pt x="94768" y="81651"/>
                  <a:pt x="68804" y="81651"/>
                </a:cubicBezTo>
                <a:cubicBezTo>
                  <a:pt x="68804" y="81651"/>
                  <a:pt x="68804" y="81651"/>
                  <a:pt x="68804" y="60914"/>
                </a:cubicBezTo>
                <a:cubicBezTo>
                  <a:pt x="68804" y="60914"/>
                  <a:pt x="68804" y="60914"/>
                  <a:pt x="96066" y="62210"/>
                </a:cubicBezTo>
                <a:cubicBezTo>
                  <a:pt x="96066" y="62210"/>
                  <a:pt x="96066" y="62210"/>
                  <a:pt x="66208" y="5184"/>
                </a:cubicBezTo>
                <a:cubicBezTo>
                  <a:pt x="66208" y="5184"/>
                  <a:pt x="66208" y="5184"/>
                  <a:pt x="110347" y="6480"/>
                </a:cubicBezTo>
                <a:cubicBezTo>
                  <a:pt x="110347" y="6480"/>
                  <a:pt x="110347" y="6480"/>
                  <a:pt x="127223" y="28513"/>
                </a:cubicBezTo>
                <a:cubicBezTo>
                  <a:pt x="127223" y="28513"/>
                  <a:pt x="127223" y="28513"/>
                  <a:pt x="136310" y="0"/>
                </a:cubicBezTo>
                <a:close/>
              </a:path>
            </a:pathLst>
          </a:custGeom>
          <a:solidFill>
            <a:srgbClr val="FFFFFF"/>
          </a:solidFill>
          <a:ln w="12700">
            <a:miter lim="400000"/>
          </a:ln>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sp>
        <p:nvSpPr>
          <p:cNvPr id="26" name="任意多边形: 形状 25">
            <a:extLst/>
          </p:cNvPr>
          <p:cNvSpPr/>
          <p:nvPr/>
        </p:nvSpPr>
        <p:spPr>
          <a:xfrm>
            <a:off x="7451328" y="1990903"/>
            <a:ext cx="300393" cy="275847"/>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rgbClr val="FFFFFF"/>
          </a:solidFill>
          <a:ln w="12700">
            <a:miter lim="400000"/>
          </a:ln>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spTree>
    <p:extLst>
      <p:ext uri="{BB962C8B-B14F-4D97-AF65-F5344CB8AC3E}">
        <p14:creationId xmlns:p14="http://schemas.microsoft.com/office/powerpoint/2010/main" val="284882331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1000"/>
                                        <p:tgtEl>
                                          <p:spTgt spid="4"/>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1000"/>
                                        <p:tgtEl>
                                          <p:spTgt spid="5"/>
                                        </p:tgtEl>
                                      </p:cBhvr>
                                    </p:animEffect>
                                  </p:childTnLst>
                                </p:cTn>
                              </p:par>
                            </p:childTnLst>
                          </p:cTn>
                        </p:par>
                        <p:par>
                          <p:cTn id="20" fill="hold">
                            <p:stCondLst>
                              <p:cond delay="4000"/>
                            </p:stCondLst>
                            <p:childTnLst>
                              <p:par>
                                <p:cTn id="21" presetID="37"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900" decel="100000" fill="hold"/>
                                        <p:tgtEl>
                                          <p:spTgt spid="10"/>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25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900" decel="100000" fill="hold"/>
                                        <p:tgtEl>
                                          <p:spTgt spid="13"/>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50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900" decel="100000" fill="hold"/>
                                        <p:tgtEl>
                                          <p:spTgt spid="16"/>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75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900" decel="100000" fill="hold"/>
                                        <p:tgtEl>
                                          <p:spTgt spid="19"/>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12"/>
          <p:cNvSpPr>
            <a:spLocks noChangeAspect="1"/>
          </p:cNvSpPr>
          <p:nvPr/>
        </p:nvSpPr>
        <p:spPr bwMode="auto">
          <a:xfrm>
            <a:off x="4677414" y="1514969"/>
            <a:ext cx="278004" cy="576722"/>
          </a:xfrm>
          <a:custGeom>
            <a:avLst/>
            <a:gdLst>
              <a:gd name="T0" fmla="*/ 74 w 74"/>
              <a:gd name="T1" fmla="*/ 140 h 154"/>
              <a:gd name="T2" fmla="*/ 60 w 74"/>
              <a:gd name="T3" fmla="*/ 154 h 154"/>
              <a:gd name="T4" fmla="*/ 13 w 74"/>
              <a:gd name="T5" fmla="*/ 154 h 154"/>
              <a:gd name="T6" fmla="*/ 0 w 74"/>
              <a:gd name="T7" fmla="*/ 140 h 154"/>
              <a:gd name="T8" fmla="*/ 0 w 74"/>
              <a:gd name="T9" fmla="*/ 104 h 154"/>
              <a:gd name="T10" fmla="*/ 22 w 74"/>
              <a:gd name="T11" fmla="*/ 104 h 154"/>
              <a:gd name="T12" fmla="*/ 22 w 74"/>
              <a:gd name="T13" fmla="*/ 134 h 154"/>
              <a:gd name="T14" fmla="*/ 52 w 74"/>
              <a:gd name="T15" fmla="*/ 134 h 154"/>
              <a:gd name="T16" fmla="*/ 52 w 74"/>
              <a:gd name="T17" fmla="*/ 96 h 154"/>
              <a:gd name="T18" fmla="*/ 24 w 74"/>
              <a:gd name="T19" fmla="*/ 76 h 154"/>
              <a:gd name="T20" fmla="*/ 24 w 74"/>
              <a:gd name="T21" fmla="*/ 71 h 154"/>
              <a:gd name="T22" fmla="*/ 52 w 74"/>
              <a:gd name="T23" fmla="*/ 52 h 154"/>
              <a:gd name="T24" fmla="*/ 52 w 74"/>
              <a:gd name="T25" fmla="*/ 20 h 154"/>
              <a:gd name="T26" fmla="*/ 22 w 74"/>
              <a:gd name="T27" fmla="*/ 20 h 154"/>
              <a:gd name="T28" fmla="*/ 22 w 74"/>
              <a:gd name="T29" fmla="*/ 48 h 154"/>
              <a:gd name="T30" fmla="*/ 0 w 74"/>
              <a:gd name="T31" fmla="*/ 48 h 154"/>
              <a:gd name="T32" fmla="*/ 0 w 74"/>
              <a:gd name="T33" fmla="*/ 14 h 154"/>
              <a:gd name="T34" fmla="*/ 14 w 74"/>
              <a:gd name="T35" fmla="*/ 0 h 154"/>
              <a:gd name="T36" fmla="*/ 60 w 74"/>
              <a:gd name="T37" fmla="*/ 0 h 154"/>
              <a:gd name="T38" fmla="*/ 74 w 74"/>
              <a:gd name="T39" fmla="*/ 14 h 154"/>
              <a:gd name="T40" fmla="*/ 74 w 74"/>
              <a:gd name="T41" fmla="*/ 51 h 154"/>
              <a:gd name="T42" fmla="*/ 67 w 74"/>
              <a:gd name="T43" fmla="*/ 65 h 154"/>
              <a:gd name="T44" fmla="*/ 52 w 74"/>
              <a:gd name="T45" fmla="*/ 74 h 154"/>
              <a:gd name="T46" fmla="*/ 67 w 74"/>
              <a:gd name="T47" fmla="*/ 83 h 154"/>
              <a:gd name="T48" fmla="*/ 74 w 74"/>
              <a:gd name="T49" fmla="*/ 97 h 154"/>
              <a:gd name="T50" fmla="*/ 74 w 74"/>
              <a:gd name="T51" fmla="*/ 14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54">
                <a:moveTo>
                  <a:pt x="74" y="140"/>
                </a:moveTo>
                <a:cubicBezTo>
                  <a:pt x="74" y="149"/>
                  <a:pt x="70" y="154"/>
                  <a:pt x="60" y="154"/>
                </a:cubicBezTo>
                <a:cubicBezTo>
                  <a:pt x="13" y="154"/>
                  <a:pt x="13" y="154"/>
                  <a:pt x="13" y="154"/>
                </a:cubicBezTo>
                <a:cubicBezTo>
                  <a:pt x="4" y="154"/>
                  <a:pt x="0" y="149"/>
                  <a:pt x="0" y="140"/>
                </a:cubicBezTo>
                <a:cubicBezTo>
                  <a:pt x="0" y="104"/>
                  <a:pt x="0" y="104"/>
                  <a:pt x="0" y="104"/>
                </a:cubicBezTo>
                <a:cubicBezTo>
                  <a:pt x="22" y="104"/>
                  <a:pt x="22" y="104"/>
                  <a:pt x="22" y="104"/>
                </a:cubicBezTo>
                <a:cubicBezTo>
                  <a:pt x="22" y="134"/>
                  <a:pt x="22" y="134"/>
                  <a:pt x="22" y="134"/>
                </a:cubicBezTo>
                <a:cubicBezTo>
                  <a:pt x="52" y="134"/>
                  <a:pt x="52" y="134"/>
                  <a:pt x="52" y="134"/>
                </a:cubicBezTo>
                <a:cubicBezTo>
                  <a:pt x="52" y="96"/>
                  <a:pt x="52" y="96"/>
                  <a:pt x="52" y="96"/>
                </a:cubicBezTo>
                <a:cubicBezTo>
                  <a:pt x="24" y="76"/>
                  <a:pt x="24" y="76"/>
                  <a:pt x="24" y="76"/>
                </a:cubicBezTo>
                <a:cubicBezTo>
                  <a:pt x="24" y="71"/>
                  <a:pt x="24" y="71"/>
                  <a:pt x="24" y="71"/>
                </a:cubicBezTo>
                <a:cubicBezTo>
                  <a:pt x="52" y="52"/>
                  <a:pt x="52" y="52"/>
                  <a:pt x="52" y="52"/>
                </a:cubicBezTo>
                <a:cubicBezTo>
                  <a:pt x="52" y="20"/>
                  <a:pt x="52" y="20"/>
                  <a:pt x="52" y="20"/>
                </a:cubicBezTo>
                <a:cubicBezTo>
                  <a:pt x="22" y="20"/>
                  <a:pt x="22" y="20"/>
                  <a:pt x="22" y="20"/>
                </a:cubicBezTo>
                <a:cubicBezTo>
                  <a:pt x="22" y="48"/>
                  <a:pt x="22" y="48"/>
                  <a:pt x="22" y="48"/>
                </a:cubicBezTo>
                <a:cubicBezTo>
                  <a:pt x="0" y="48"/>
                  <a:pt x="0" y="48"/>
                  <a:pt x="0" y="48"/>
                </a:cubicBezTo>
                <a:cubicBezTo>
                  <a:pt x="0" y="14"/>
                  <a:pt x="0" y="14"/>
                  <a:pt x="0" y="14"/>
                </a:cubicBezTo>
                <a:cubicBezTo>
                  <a:pt x="0" y="5"/>
                  <a:pt x="4" y="0"/>
                  <a:pt x="14" y="0"/>
                </a:cubicBezTo>
                <a:cubicBezTo>
                  <a:pt x="60" y="0"/>
                  <a:pt x="60" y="0"/>
                  <a:pt x="60" y="0"/>
                </a:cubicBezTo>
                <a:cubicBezTo>
                  <a:pt x="70" y="0"/>
                  <a:pt x="74" y="5"/>
                  <a:pt x="74" y="14"/>
                </a:cubicBezTo>
                <a:cubicBezTo>
                  <a:pt x="74" y="51"/>
                  <a:pt x="74" y="51"/>
                  <a:pt x="74" y="51"/>
                </a:cubicBezTo>
                <a:cubicBezTo>
                  <a:pt x="74" y="57"/>
                  <a:pt x="72" y="61"/>
                  <a:pt x="67" y="65"/>
                </a:cubicBezTo>
                <a:cubicBezTo>
                  <a:pt x="52" y="74"/>
                  <a:pt x="52" y="74"/>
                  <a:pt x="52" y="74"/>
                </a:cubicBezTo>
                <a:cubicBezTo>
                  <a:pt x="67" y="83"/>
                  <a:pt x="67" y="83"/>
                  <a:pt x="67" y="83"/>
                </a:cubicBezTo>
                <a:cubicBezTo>
                  <a:pt x="72" y="86"/>
                  <a:pt x="74" y="91"/>
                  <a:pt x="74" y="97"/>
                </a:cubicBezTo>
                <a:lnTo>
                  <a:pt x="74" y="14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9" name="Rectangle 11"/>
          <p:cNvSpPr>
            <a:spLocks noChangeArrowheads="1"/>
          </p:cNvSpPr>
          <p:nvPr/>
        </p:nvSpPr>
        <p:spPr bwMode="gray">
          <a:xfrm>
            <a:off x="3049291" y="2309286"/>
            <a:ext cx="3720953" cy="369332"/>
          </a:xfrm>
          <a:prstGeom prst="rect">
            <a:avLst/>
          </a:prstGeom>
          <a:noFill/>
          <a:ln>
            <a:noFill/>
          </a:ln>
          <a:extLst/>
        </p:spPr>
        <p:txBody>
          <a:bodyPr wrap="square" lIns="0" tIns="0" rIns="0" bIns="0">
            <a:spAutoFit/>
          </a:bodyPr>
          <a:lstStyle/>
          <a:p>
            <a:r>
              <a:rPr lang="zh-CN" altLang="en-US" sz="2400" dirty="0">
                <a:solidFill>
                  <a:schemeClr val="accent1"/>
                </a:solidFill>
                <a:cs typeface="+mn-ea"/>
                <a:sym typeface="+mn-lt"/>
              </a:rPr>
              <a:t>单击此处添加标题</a:t>
            </a:r>
          </a:p>
        </p:txBody>
      </p:sp>
      <p:sp>
        <p:nvSpPr>
          <p:cNvPr id="10" name="TextBox 5"/>
          <p:cNvSpPr txBox="1"/>
          <p:nvPr/>
        </p:nvSpPr>
        <p:spPr>
          <a:xfrm>
            <a:off x="2385142" y="2884571"/>
            <a:ext cx="3651498" cy="364074"/>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ctr">
              <a:lnSpc>
                <a:spcPts val="1500"/>
              </a:lnSpc>
            </a:pPr>
            <a:r>
              <a:rPr lang="zh-CN" altLang="en-US" dirty="0">
                <a:solidFill>
                  <a:schemeClr val="bg1">
                    <a:lumMod val="65000"/>
                  </a:schemeClr>
                </a:solidFill>
                <a:latin typeface="+mn-lt"/>
                <a:ea typeface="+mn-ea"/>
                <a:cs typeface="+mn-ea"/>
                <a:sym typeface="+mn-lt"/>
              </a:rPr>
              <a:t>点击输入章节概述文字内容，文字尽量需概括精炼，言简意赅的说明本章节的基本内容</a:t>
            </a:r>
            <a:r>
              <a:rPr lang="en-US" altLang="zh-CN" dirty="0">
                <a:solidFill>
                  <a:schemeClr val="bg1">
                    <a:lumMod val="65000"/>
                  </a:schemeClr>
                </a:solidFill>
                <a:latin typeface="+mn-lt"/>
                <a:ea typeface="+mn-ea"/>
                <a:cs typeface="+mn-ea"/>
                <a:sym typeface="+mn-lt"/>
              </a:rPr>
              <a:t>……</a:t>
            </a:r>
          </a:p>
        </p:txBody>
      </p:sp>
      <p:sp>
        <p:nvSpPr>
          <p:cNvPr id="17" name="TextBox 12"/>
          <p:cNvSpPr txBox="1"/>
          <p:nvPr/>
        </p:nvSpPr>
        <p:spPr>
          <a:xfrm>
            <a:off x="3375660" y="1539159"/>
            <a:ext cx="1172111" cy="67710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defPPr>
              <a:defRPr lang="zh-CN"/>
            </a:defPPr>
            <a:lvl1pPr algn="ctr" fontAlgn="auto">
              <a:spcBef>
                <a:spcPts val="0"/>
              </a:spcBef>
              <a:spcAft>
                <a:spcPts val="0"/>
              </a:spcAft>
              <a:defRPr sz="4400" b="1">
                <a:ln w="12700">
                  <a:noFill/>
                </a:ln>
                <a:solidFill>
                  <a:schemeClr val="bg1"/>
                </a:solidFill>
                <a:effectLst/>
                <a:latin typeface="Agency FB" panose="020B0503020202020204" pitchFamily="34" charset="0"/>
                <a:ea typeface="微软雅黑" pitchFamily="34" charset="-122"/>
              </a:defRPr>
            </a:lvl1pPr>
          </a:lstStyle>
          <a:p>
            <a:r>
              <a:rPr lang="en-US" altLang="zh-CN" b="0" dirty="0">
                <a:solidFill>
                  <a:schemeClr val="tx1"/>
                </a:solidFill>
                <a:latin typeface="+mn-lt"/>
                <a:ea typeface="+mn-ea"/>
                <a:cs typeface="+mn-ea"/>
                <a:sym typeface="+mn-lt"/>
              </a:rPr>
              <a:t>Part</a:t>
            </a:r>
            <a:endParaRPr lang="zh-CN" altLang="en-US" b="0" dirty="0">
              <a:solidFill>
                <a:schemeClr val="tx1"/>
              </a:solidFill>
              <a:latin typeface="+mn-lt"/>
              <a:ea typeface="+mn-ea"/>
              <a:cs typeface="+mn-ea"/>
              <a:sym typeface="+mn-lt"/>
            </a:endParaRPr>
          </a:p>
        </p:txBody>
      </p:sp>
      <p:grpSp>
        <p:nvGrpSpPr>
          <p:cNvPr id="2" name="组合 29"/>
          <p:cNvGrpSpPr/>
          <p:nvPr/>
        </p:nvGrpSpPr>
        <p:grpSpPr>
          <a:xfrm>
            <a:off x="6710043" y="1880330"/>
            <a:ext cx="1378734" cy="1448505"/>
            <a:chOff x="7377113" y="2413000"/>
            <a:chExt cx="852487" cy="895351"/>
          </a:xfrm>
        </p:grpSpPr>
        <p:sp>
          <p:nvSpPr>
            <p:cNvPr id="31" name="Freeform 58"/>
            <p:cNvSpPr>
              <a:spLocks/>
            </p:cNvSpPr>
            <p:nvPr/>
          </p:nvSpPr>
          <p:spPr bwMode="auto">
            <a:xfrm>
              <a:off x="7654925" y="2413000"/>
              <a:ext cx="117475" cy="117475"/>
            </a:xfrm>
            <a:custGeom>
              <a:avLst/>
              <a:gdLst>
                <a:gd name="T0" fmla="*/ 3 w 60"/>
                <a:gd name="T1" fmla="*/ 36 h 60"/>
                <a:gd name="T2" fmla="*/ 20 w 60"/>
                <a:gd name="T3" fmla="*/ 41 h 60"/>
                <a:gd name="T4" fmla="*/ 25 w 60"/>
                <a:gd name="T5" fmla="*/ 57 h 60"/>
                <a:gd name="T6" fmla="*/ 30 w 60"/>
                <a:gd name="T7" fmla="*/ 58 h 60"/>
                <a:gd name="T8" fmla="*/ 40 w 60"/>
                <a:gd name="T9" fmla="*/ 44 h 60"/>
                <a:gd name="T10" fmla="*/ 55 w 60"/>
                <a:gd name="T11" fmla="*/ 44 h 60"/>
                <a:gd name="T12" fmla="*/ 58 w 60"/>
                <a:gd name="T13" fmla="*/ 38 h 60"/>
                <a:gd name="T14" fmla="*/ 48 w 60"/>
                <a:gd name="T15" fmla="*/ 26 h 60"/>
                <a:gd name="T16" fmla="*/ 53 w 60"/>
                <a:gd name="T17" fmla="*/ 10 h 60"/>
                <a:gd name="T18" fmla="*/ 50 w 60"/>
                <a:gd name="T19" fmla="*/ 6 h 60"/>
                <a:gd name="T20" fmla="*/ 34 w 60"/>
                <a:gd name="T21" fmla="*/ 12 h 60"/>
                <a:gd name="T22" fmla="*/ 20 w 60"/>
                <a:gd name="T23" fmla="*/ 2 h 60"/>
                <a:gd name="T24" fmla="*/ 16 w 60"/>
                <a:gd name="T25" fmla="*/ 4 h 60"/>
                <a:gd name="T26" fmla="*/ 16 w 60"/>
                <a:gd name="T27" fmla="*/ 21 h 60"/>
                <a:gd name="T28" fmla="*/ 2 w 60"/>
                <a:gd name="T29" fmla="*/ 32 h 60"/>
                <a:gd name="T30" fmla="*/ 3 w 60"/>
                <a:gd name="T31"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60">
                  <a:moveTo>
                    <a:pt x="3" y="36"/>
                  </a:moveTo>
                  <a:cubicBezTo>
                    <a:pt x="20" y="41"/>
                    <a:pt x="20" y="41"/>
                    <a:pt x="20" y="41"/>
                  </a:cubicBezTo>
                  <a:cubicBezTo>
                    <a:pt x="25" y="57"/>
                    <a:pt x="25" y="57"/>
                    <a:pt x="25" y="57"/>
                  </a:cubicBezTo>
                  <a:cubicBezTo>
                    <a:pt x="27" y="60"/>
                    <a:pt x="30" y="58"/>
                    <a:pt x="30" y="58"/>
                  </a:cubicBezTo>
                  <a:cubicBezTo>
                    <a:pt x="40" y="44"/>
                    <a:pt x="40" y="44"/>
                    <a:pt x="40" y="44"/>
                  </a:cubicBezTo>
                  <a:cubicBezTo>
                    <a:pt x="55" y="44"/>
                    <a:pt x="55" y="44"/>
                    <a:pt x="55" y="44"/>
                  </a:cubicBezTo>
                  <a:cubicBezTo>
                    <a:pt x="60" y="43"/>
                    <a:pt x="58" y="38"/>
                    <a:pt x="58" y="38"/>
                  </a:cubicBezTo>
                  <a:cubicBezTo>
                    <a:pt x="48" y="26"/>
                    <a:pt x="48" y="26"/>
                    <a:pt x="48" y="26"/>
                  </a:cubicBezTo>
                  <a:cubicBezTo>
                    <a:pt x="53" y="10"/>
                    <a:pt x="53" y="10"/>
                    <a:pt x="53" y="10"/>
                  </a:cubicBezTo>
                  <a:cubicBezTo>
                    <a:pt x="53" y="10"/>
                    <a:pt x="54" y="7"/>
                    <a:pt x="50" y="6"/>
                  </a:cubicBezTo>
                  <a:cubicBezTo>
                    <a:pt x="34" y="12"/>
                    <a:pt x="34" y="12"/>
                    <a:pt x="34" y="12"/>
                  </a:cubicBezTo>
                  <a:cubicBezTo>
                    <a:pt x="20" y="2"/>
                    <a:pt x="20" y="2"/>
                    <a:pt x="20" y="2"/>
                  </a:cubicBezTo>
                  <a:cubicBezTo>
                    <a:pt x="20" y="2"/>
                    <a:pt x="17" y="0"/>
                    <a:pt x="16" y="4"/>
                  </a:cubicBezTo>
                  <a:cubicBezTo>
                    <a:pt x="16" y="21"/>
                    <a:pt x="16" y="21"/>
                    <a:pt x="16" y="21"/>
                  </a:cubicBezTo>
                  <a:cubicBezTo>
                    <a:pt x="2" y="32"/>
                    <a:pt x="2" y="32"/>
                    <a:pt x="2" y="32"/>
                  </a:cubicBezTo>
                  <a:cubicBezTo>
                    <a:pt x="2" y="32"/>
                    <a:pt x="0" y="35"/>
                    <a:pt x="3" y="36"/>
                  </a:cubicBezTo>
                  <a:close/>
                </a:path>
              </a:pathLst>
            </a:custGeom>
            <a:noFill/>
            <a:ln w="12700">
              <a:solidFill>
                <a:schemeClr val="accent3"/>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Freeform 59"/>
            <p:cNvSpPr>
              <a:spLocks/>
            </p:cNvSpPr>
            <p:nvPr/>
          </p:nvSpPr>
          <p:spPr bwMode="auto">
            <a:xfrm>
              <a:off x="8010525" y="2532063"/>
              <a:ext cx="111125" cy="112713"/>
            </a:xfrm>
            <a:custGeom>
              <a:avLst/>
              <a:gdLst>
                <a:gd name="T0" fmla="*/ 4 w 57"/>
                <a:gd name="T1" fmla="*/ 43 h 57"/>
                <a:gd name="T2" fmla="*/ 20 w 57"/>
                <a:gd name="T3" fmla="*/ 42 h 57"/>
                <a:gd name="T4" fmla="*/ 30 w 57"/>
                <a:gd name="T5" fmla="*/ 54 h 57"/>
                <a:gd name="T6" fmla="*/ 35 w 57"/>
                <a:gd name="T7" fmla="*/ 53 h 57"/>
                <a:gd name="T8" fmla="*/ 39 w 57"/>
                <a:gd name="T9" fmla="*/ 38 h 57"/>
                <a:gd name="T10" fmla="*/ 53 w 57"/>
                <a:gd name="T11" fmla="*/ 32 h 57"/>
                <a:gd name="T12" fmla="*/ 53 w 57"/>
                <a:gd name="T13" fmla="*/ 26 h 57"/>
                <a:gd name="T14" fmla="*/ 40 w 57"/>
                <a:gd name="T15" fmla="*/ 18 h 57"/>
                <a:gd name="T16" fmla="*/ 39 w 57"/>
                <a:gd name="T17" fmla="*/ 3 h 57"/>
                <a:gd name="T18" fmla="*/ 35 w 57"/>
                <a:gd name="T19" fmla="*/ 0 h 57"/>
                <a:gd name="T20" fmla="*/ 22 w 57"/>
                <a:gd name="T21" fmla="*/ 11 h 57"/>
                <a:gd name="T22" fmla="*/ 6 w 57"/>
                <a:gd name="T23" fmla="*/ 7 h 57"/>
                <a:gd name="T24" fmla="*/ 3 w 57"/>
                <a:gd name="T25" fmla="*/ 10 h 57"/>
                <a:gd name="T26" fmla="*/ 10 w 57"/>
                <a:gd name="T27" fmla="*/ 26 h 57"/>
                <a:gd name="T28" fmla="*/ 1 w 57"/>
                <a:gd name="T29" fmla="*/ 40 h 57"/>
                <a:gd name="T30" fmla="*/ 4 w 57"/>
                <a:gd name="T31" fmla="*/ 4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 h="57">
                  <a:moveTo>
                    <a:pt x="4" y="43"/>
                  </a:moveTo>
                  <a:cubicBezTo>
                    <a:pt x="20" y="42"/>
                    <a:pt x="20" y="42"/>
                    <a:pt x="20" y="42"/>
                  </a:cubicBezTo>
                  <a:cubicBezTo>
                    <a:pt x="30" y="54"/>
                    <a:pt x="30" y="54"/>
                    <a:pt x="30" y="54"/>
                  </a:cubicBezTo>
                  <a:cubicBezTo>
                    <a:pt x="33" y="57"/>
                    <a:pt x="35" y="53"/>
                    <a:pt x="35" y="53"/>
                  </a:cubicBezTo>
                  <a:cubicBezTo>
                    <a:pt x="39" y="38"/>
                    <a:pt x="39" y="38"/>
                    <a:pt x="39" y="38"/>
                  </a:cubicBezTo>
                  <a:cubicBezTo>
                    <a:pt x="53" y="32"/>
                    <a:pt x="53" y="32"/>
                    <a:pt x="53" y="32"/>
                  </a:cubicBezTo>
                  <a:cubicBezTo>
                    <a:pt x="57" y="30"/>
                    <a:pt x="53" y="26"/>
                    <a:pt x="53" y="26"/>
                  </a:cubicBezTo>
                  <a:cubicBezTo>
                    <a:pt x="40" y="18"/>
                    <a:pt x="40" y="18"/>
                    <a:pt x="40" y="18"/>
                  </a:cubicBezTo>
                  <a:cubicBezTo>
                    <a:pt x="39" y="3"/>
                    <a:pt x="39" y="3"/>
                    <a:pt x="39" y="3"/>
                  </a:cubicBezTo>
                  <a:cubicBezTo>
                    <a:pt x="39" y="3"/>
                    <a:pt x="39" y="0"/>
                    <a:pt x="35" y="0"/>
                  </a:cubicBezTo>
                  <a:cubicBezTo>
                    <a:pt x="22" y="11"/>
                    <a:pt x="22" y="11"/>
                    <a:pt x="22" y="11"/>
                  </a:cubicBezTo>
                  <a:cubicBezTo>
                    <a:pt x="6" y="7"/>
                    <a:pt x="6" y="7"/>
                    <a:pt x="6" y="7"/>
                  </a:cubicBezTo>
                  <a:cubicBezTo>
                    <a:pt x="6" y="7"/>
                    <a:pt x="4" y="6"/>
                    <a:pt x="3" y="10"/>
                  </a:cubicBezTo>
                  <a:cubicBezTo>
                    <a:pt x="10" y="26"/>
                    <a:pt x="10" y="26"/>
                    <a:pt x="10" y="26"/>
                  </a:cubicBezTo>
                  <a:cubicBezTo>
                    <a:pt x="1" y="40"/>
                    <a:pt x="1" y="40"/>
                    <a:pt x="1" y="40"/>
                  </a:cubicBezTo>
                  <a:cubicBezTo>
                    <a:pt x="1" y="40"/>
                    <a:pt x="0" y="43"/>
                    <a:pt x="4" y="43"/>
                  </a:cubicBez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Freeform 60"/>
            <p:cNvSpPr>
              <a:spLocks/>
            </p:cNvSpPr>
            <p:nvPr/>
          </p:nvSpPr>
          <p:spPr bwMode="auto">
            <a:xfrm>
              <a:off x="7654925" y="2413000"/>
              <a:ext cx="117475" cy="117475"/>
            </a:xfrm>
            <a:custGeom>
              <a:avLst/>
              <a:gdLst>
                <a:gd name="T0" fmla="*/ 3 w 60"/>
                <a:gd name="T1" fmla="*/ 36 h 60"/>
                <a:gd name="T2" fmla="*/ 20 w 60"/>
                <a:gd name="T3" fmla="*/ 41 h 60"/>
                <a:gd name="T4" fmla="*/ 25 w 60"/>
                <a:gd name="T5" fmla="*/ 57 h 60"/>
                <a:gd name="T6" fmla="*/ 30 w 60"/>
                <a:gd name="T7" fmla="*/ 58 h 60"/>
                <a:gd name="T8" fmla="*/ 40 w 60"/>
                <a:gd name="T9" fmla="*/ 44 h 60"/>
                <a:gd name="T10" fmla="*/ 55 w 60"/>
                <a:gd name="T11" fmla="*/ 44 h 60"/>
                <a:gd name="T12" fmla="*/ 58 w 60"/>
                <a:gd name="T13" fmla="*/ 38 h 60"/>
                <a:gd name="T14" fmla="*/ 48 w 60"/>
                <a:gd name="T15" fmla="*/ 26 h 60"/>
                <a:gd name="T16" fmla="*/ 53 w 60"/>
                <a:gd name="T17" fmla="*/ 10 h 60"/>
                <a:gd name="T18" fmla="*/ 50 w 60"/>
                <a:gd name="T19" fmla="*/ 6 h 60"/>
                <a:gd name="T20" fmla="*/ 34 w 60"/>
                <a:gd name="T21" fmla="*/ 12 h 60"/>
                <a:gd name="T22" fmla="*/ 20 w 60"/>
                <a:gd name="T23" fmla="*/ 2 h 60"/>
                <a:gd name="T24" fmla="*/ 16 w 60"/>
                <a:gd name="T25" fmla="*/ 4 h 60"/>
                <a:gd name="T26" fmla="*/ 16 w 60"/>
                <a:gd name="T27" fmla="*/ 21 h 60"/>
                <a:gd name="T28" fmla="*/ 2 w 60"/>
                <a:gd name="T29" fmla="*/ 32 h 60"/>
                <a:gd name="T30" fmla="*/ 3 w 60"/>
                <a:gd name="T31"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60">
                  <a:moveTo>
                    <a:pt x="3" y="36"/>
                  </a:moveTo>
                  <a:cubicBezTo>
                    <a:pt x="20" y="41"/>
                    <a:pt x="20" y="41"/>
                    <a:pt x="20" y="41"/>
                  </a:cubicBezTo>
                  <a:cubicBezTo>
                    <a:pt x="25" y="57"/>
                    <a:pt x="25" y="57"/>
                    <a:pt x="25" y="57"/>
                  </a:cubicBezTo>
                  <a:cubicBezTo>
                    <a:pt x="27" y="60"/>
                    <a:pt x="30" y="58"/>
                    <a:pt x="30" y="58"/>
                  </a:cubicBezTo>
                  <a:cubicBezTo>
                    <a:pt x="40" y="44"/>
                    <a:pt x="40" y="44"/>
                    <a:pt x="40" y="44"/>
                  </a:cubicBezTo>
                  <a:cubicBezTo>
                    <a:pt x="55" y="44"/>
                    <a:pt x="55" y="44"/>
                    <a:pt x="55" y="44"/>
                  </a:cubicBezTo>
                  <a:cubicBezTo>
                    <a:pt x="60" y="43"/>
                    <a:pt x="58" y="38"/>
                    <a:pt x="58" y="38"/>
                  </a:cubicBezTo>
                  <a:cubicBezTo>
                    <a:pt x="48" y="26"/>
                    <a:pt x="48" y="26"/>
                    <a:pt x="48" y="26"/>
                  </a:cubicBezTo>
                  <a:cubicBezTo>
                    <a:pt x="53" y="10"/>
                    <a:pt x="53" y="10"/>
                    <a:pt x="53" y="10"/>
                  </a:cubicBezTo>
                  <a:cubicBezTo>
                    <a:pt x="53" y="10"/>
                    <a:pt x="54" y="7"/>
                    <a:pt x="50" y="6"/>
                  </a:cubicBezTo>
                  <a:cubicBezTo>
                    <a:pt x="34" y="12"/>
                    <a:pt x="34" y="12"/>
                    <a:pt x="34" y="12"/>
                  </a:cubicBezTo>
                  <a:cubicBezTo>
                    <a:pt x="20" y="2"/>
                    <a:pt x="20" y="2"/>
                    <a:pt x="20" y="2"/>
                  </a:cubicBezTo>
                  <a:cubicBezTo>
                    <a:pt x="20" y="2"/>
                    <a:pt x="17" y="0"/>
                    <a:pt x="16" y="4"/>
                  </a:cubicBezTo>
                  <a:cubicBezTo>
                    <a:pt x="16" y="21"/>
                    <a:pt x="16" y="21"/>
                    <a:pt x="16" y="21"/>
                  </a:cubicBezTo>
                  <a:cubicBezTo>
                    <a:pt x="2" y="32"/>
                    <a:pt x="2" y="32"/>
                    <a:pt x="2" y="32"/>
                  </a:cubicBezTo>
                  <a:cubicBezTo>
                    <a:pt x="2" y="32"/>
                    <a:pt x="0" y="35"/>
                    <a:pt x="3" y="36"/>
                  </a:cubicBez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Freeform 61"/>
            <p:cNvSpPr>
              <a:spLocks/>
            </p:cNvSpPr>
            <p:nvPr/>
          </p:nvSpPr>
          <p:spPr bwMode="auto">
            <a:xfrm>
              <a:off x="7804150" y="2559050"/>
              <a:ext cx="71437" cy="68263"/>
            </a:xfrm>
            <a:custGeom>
              <a:avLst/>
              <a:gdLst>
                <a:gd name="T0" fmla="*/ 2 w 37"/>
                <a:gd name="T1" fmla="*/ 24 h 35"/>
                <a:gd name="T2" fmla="*/ 12 w 37"/>
                <a:gd name="T3" fmla="*/ 25 h 35"/>
                <a:gd name="T4" fmla="*/ 17 w 37"/>
                <a:gd name="T5" fmla="*/ 33 h 35"/>
                <a:gd name="T6" fmla="*/ 21 w 37"/>
                <a:gd name="T7" fmla="*/ 33 h 35"/>
                <a:gd name="T8" fmla="*/ 25 w 37"/>
                <a:gd name="T9" fmla="*/ 24 h 35"/>
                <a:gd name="T10" fmla="*/ 34 w 37"/>
                <a:gd name="T11" fmla="*/ 22 h 35"/>
                <a:gd name="T12" fmla="*/ 35 w 37"/>
                <a:gd name="T13" fmla="*/ 19 h 35"/>
                <a:gd name="T14" fmla="*/ 28 w 37"/>
                <a:gd name="T15" fmla="*/ 12 h 35"/>
                <a:gd name="T16" fmla="*/ 29 w 37"/>
                <a:gd name="T17" fmla="*/ 2 h 35"/>
                <a:gd name="T18" fmla="*/ 27 w 37"/>
                <a:gd name="T19" fmla="*/ 0 h 35"/>
                <a:gd name="T20" fmla="*/ 18 w 37"/>
                <a:gd name="T21" fmla="*/ 6 h 35"/>
                <a:gd name="T22" fmla="*/ 8 w 37"/>
                <a:gd name="T23" fmla="*/ 1 h 35"/>
                <a:gd name="T24" fmla="*/ 6 w 37"/>
                <a:gd name="T25" fmla="*/ 3 h 35"/>
                <a:gd name="T26" fmla="*/ 8 w 37"/>
                <a:gd name="T27" fmla="*/ 13 h 35"/>
                <a:gd name="T28" fmla="*/ 1 w 37"/>
                <a:gd name="T29" fmla="*/ 21 h 35"/>
                <a:gd name="T30" fmla="*/ 2 w 37"/>
                <a:gd name="T31"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 h="35">
                  <a:moveTo>
                    <a:pt x="2" y="24"/>
                  </a:moveTo>
                  <a:cubicBezTo>
                    <a:pt x="12" y="25"/>
                    <a:pt x="12" y="25"/>
                    <a:pt x="12" y="25"/>
                  </a:cubicBezTo>
                  <a:cubicBezTo>
                    <a:pt x="17" y="33"/>
                    <a:pt x="17" y="33"/>
                    <a:pt x="17" y="33"/>
                  </a:cubicBezTo>
                  <a:cubicBezTo>
                    <a:pt x="19" y="35"/>
                    <a:pt x="21" y="33"/>
                    <a:pt x="21" y="33"/>
                  </a:cubicBezTo>
                  <a:cubicBezTo>
                    <a:pt x="25" y="24"/>
                    <a:pt x="25" y="24"/>
                    <a:pt x="25" y="24"/>
                  </a:cubicBezTo>
                  <a:cubicBezTo>
                    <a:pt x="34" y="22"/>
                    <a:pt x="34" y="22"/>
                    <a:pt x="34" y="22"/>
                  </a:cubicBezTo>
                  <a:cubicBezTo>
                    <a:pt x="37" y="21"/>
                    <a:pt x="35" y="19"/>
                    <a:pt x="35" y="19"/>
                  </a:cubicBezTo>
                  <a:cubicBezTo>
                    <a:pt x="28" y="12"/>
                    <a:pt x="28" y="12"/>
                    <a:pt x="28" y="12"/>
                  </a:cubicBezTo>
                  <a:cubicBezTo>
                    <a:pt x="29" y="2"/>
                    <a:pt x="29" y="2"/>
                    <a:pt x="29" y="2"/>
                  </a:cubicBezTo>
                  <a:cubicBezTo>
                    <a:pt x="29" y="2"/>
                    <a:pt x="29" y="0"/>
                    <a:pt x="27" y="0"/>
                  </a:cubicBezTo>
                  <a:cubicBezTo>
                    <a:pt x="18" y="6"/>
                    <a:pt x="18" y="6"/>
                    <a:pt x="18" y="6"/>
                  </a:cubicBezTo>
                  <a:cubicBezTo>
                    <a:pt x="8" y="1"/>
                    <a:pt x="8" y="1"/>
                    <a:pt x="8" y="1"/>
                  </a:cubicBezTo>
                  <a:cubicBezTo>
                    <a:pt x="8" y="1"/>
                    <a:pt x="6" y="0"/>
                    <a:pt x="6" y="3"/>
                  </a:cubicBezTo>
                  <a:cubicBezTo>
                    <a:pt x="8" y="13"/>
                    <a:pt x="8" y="13"/>
                    <a:pt x="8" y="13"/>
                  </a:cubicBezTo>
                  <a:cubicBezTo>
                    <a:pt x="1" y="21"/>
                    <a:pt x="1" y="21"/>
                    <a:pt x="1" y="21"/>
                  </a:cubicBezTo>
                  <a:cubicBezTo>
                    <a:pt x="1" y="21"/>
                    <a:pt x="0" y="23"/>
                    <a:pt x="2" y="24"/>
                  </a:cubicBez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62"/>
            <p:cNvSpPr>
              <a:spLocks/>
            </p:cNvSpPr>
            <p:nvPr/>
          </p:nvSpPr>
          <p:spPr bwMode="auto">
            <a:xfrm>
              <a:off x="7475538" y="2505075"/>
              <a:ext cx="73025" cy="71438"/>
            </a:xfrm>
            <a:custGeom>
              <a:avLst/>
              <a:gdLst>
                <a:gd name="T0" fmla="*/ 2 w 37"/>
                <a:gd name="T1" fmla="*/ 24 h 36"/>
                <a:gd name="T2" fmla="*/ 13 w 37"/>
                <a:gd name="T3" fmla="*/ 25 h 36"/>
                <a:gd name="T4" fmla="*/ 17 w 37"/>
                <a:gd name="T5" fmla="*/ 34 h 36"/>
                <a:gd name="T6" fmla="*/ 21 w 37"/>
                <a:gd name="T7" fmla="*/ 34 h 36"/>
                <a:gd name="T8" fmla="*/ 25 w 37"/>
                <a:gd name="T9" fmla="*/ 24 h 36"/>
                <a:gd name="T10" fmla="*/ 34 w 37"/>
                <a:gd name="T11" fmla="*/ 23 h 36"/>
                <a:gd name="T12" fmla="*/ 35 w 37"/>
                <a:gd name="T13" fmla="*/ 19 h 36"/>
                <a:gd name="T14" fmla="*/ 28 w 37"/>
                <a:gd name="T15" fmla="*/ 13 h 36"/>
                <a:gd name="T16" fmla="*/ 29 w 37"/>
                <a:gd name="T17" fmla="*/ 3 h 36"/>
                <a:gd name="T18" fmla="*/ 27 w 37"/>
                <a:gd name="T19" fmla="*/ 1 h 36"/>
                <a:gd name="T20" fmla="*/ 18 w 37"/>
                <a:gd name="T21" fmla="*/ 6 h 36"/>
                <a:gd name="T22" fmla="*/ 8 w 37"/>
                <a:gd name="T23" fmla="*/ 1 h 36"/>
                <a:gd name="T24" fmla="*/ 6 w 37"/>
                <a:gd name="T25" fmla="*/ 3 h 36"/>
                <a:gd name="T26" fmla="*/ 8 w 37"/>
                <a:gd name="T27" fmla="*/ 13 h 36"/>
                <a:gd name="T28" fmla="*/ 1 w 37"/>
                <a:gd name="T29" fmla="*/ 21 h 36"/>
                <a:gd name="T30" fmla="*/ 2 w 37"/>
                <a:gd name="T31"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 h="36">
                  <a:moveTo>
                    <a:pt x="2" y="24"/>
                  </a:moveTo>
                  <a:cubicBezTo>
                    <a:pt x="13" y="25"/>
                    <a:pt x="13" y="25"/>
                    <a:pt x="13" y="25"/>
                  </a:cubicBezTo>
                  <a:cubicBezTo>
                    <a:pt x="17" y="34"/>
                    <a:pt x="17" y="34"/>
                    <a:pt x="17" y="34"/>
                  </a:cubicBezTo>
                  <a:cubicBezTo>
                    <a:pt x="19" y="36"/>
                    <a:pt x="21" y="34"/>
                    <a:pt x="21" y="34"/>
                  </a:cubicBezTo>
                  <a:cubicBezTo>
                    <a:pt x="25" y="24"/>
                    <a:pt x="25" y="24"/>
                    <a:pt x="25" y="24"/>
                  </a:cubicBezTo>
                  <a:cubicBezTo>
                    <a:pt x="34" y="23"/>
                    <a:pt x="34" y="23"/>
                    <a:pt x="34" y="23"/>
                  </a:cubicBezTo>
                  <a:cubicBezTo>
                    <a:pt x="37" y="22"/>
                    <a:pt x="35" y="19"/>
                    <a:pt x="35" y="19"/>
                  </a:cubicBezTo>
                  <a:cubicBezTo>
                    <a:pt x="28" y="13"/>
                    <a:pt x="28" y="13"/>
                    <a:pt x="28" y="13"/>
                  </a:cubicBezTo>
                  <a:cubicBezTo>
                    <a:pt x="29" y="3"/>
                    <a:pt x="29" y="3"/>
                    <a:pt x="29" y="3"/>
                  </a:cubicBezTo>
                  <a:cubicBezTo>
                    <a:pt x="29" y="3"/>
                    <a:pt x="29" y="1"/>
                    <a:pt x="27" y="1"/>
                  </a:cubicBezTo>
                  <a:cubicBezTo>
                    <a:pt x="18" y="6"/>
                    <a:pt x="18" y="6"/>
                    <a:pt x="18" y="6"/>
                  </a:cubicBezTo>
                  <a:cubicBezTo>
                    <a:pt x="8" y="1"/>
                    <a:pt x="8" y="1"/>
                    <a:pt x="8" y="1"/>
                  </a:cubicBezTo>
                  <a:cubicBezTo>
                    <a:pt x="8" y="1"/>
                    <a:pt x="7" y="0"/>
                    <a:pt x="6" y="3"/>
                  </a:cubicBezTo>
                  <a:cubicBezTo>
                    <a:pt x="8" y="13"/>
                    <a:pt x="8" y="13"/>
                    <a:pt x="8" y="13"/>
                  </a:cubicBezTo>
                  <a:cubicBezTo>
                    <a:pt x="1" y="21"/>
                    <a:pt x="1" y="21"/>
                    <a:pt x="1" y="21"/>
                  </a:cubicBezTo>
                  <a:cubicBezTo>
                    <a:pt x="1" y="21"/>
                    <a:pt x="0" y="23"/>
                    <a:pt x="2" y="24"/>
                  </a:cubicBez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63"/>
            <p:cNvSpPr>
              <a:spLocks/>
            </p:cNvSpPr>
            <p:nvPr/>
          </p:nvSpPr>
          <p:spPr bwMode="auto">
            <a:xfrm>
              <a:off x="7377113" y="2995613"/>
              <a:ext cx="204787" cy="312738"/>
            </a:xfrm>
            <a:custGeom>
              <a:avLst/>
              <a:gdLst>
                <a:gd name="T0" fmla="*/ 15 w 104"/>
                <a:gd name="T1" fmla="*/ 6 h 159"/>
                <a:gd name="T2" fmla="*/ 54 w 104"/>
                <a:gd name="T3" fmla="*/ 1 h 159"/>
                <a:gd name="T4" fmla="*/ 96 w 104"/>
                <a:gd name="T5" fmla="*/ 26 h 159"/>
                <a:gd name="T6" fmla="*/ 86 w 104"/>
                <a:gd name="T7" fmla="*/ 77 h 159"/>
                <a:gd name="T8" fmla="*/ 98 w 104"/>
                <a:gd name="T9" fmla="*/ 123 h 159"/>
                <a:gd name="T10" fmla="*/ 15 w 104"/>
                <a:gd name="T11" fmla="*/ 150 h 159"/>
                <a:gd name="T12" fmla="*/ 5 w 104"/>
                <a:gd name="T13" fmla="*/ 128 h 159"/>
                <a:gd name="T14" fmla="*/ 4 w 104"/>
                <a:gd name="T15" fmla="*/ 60 h 159"/>
                <a:gd name="T16" fmla="*/ 4 w 104"/>
                <a:gd name="T17" fmla="*/ 20 h 159"/>
                <a:gd name="T18" fmla="*/ 6 w 104"/>
                <a:gd name="T19"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59">
                  <a:moveTo>
                    <a:pt x="15" y="6"/>
                  </a:moveTo>
                  <a:cubicBezTo>
                    <a:pt x="26" y="0"/>
                    <a:pt x="43" y="1"/>
                    <a:pt x="54" y="1"/>
                  </a:cubicBezTo>
                  <a:cubicBezTo>
                    <a:pt x="72" y="3"/>
                    <a:pt x="92" y="3"/>
                    <a:pt x="96" y="26"/>
                  </a:cubicBezTo>
                  <a:cubicBezTo>
                    <a:pt x="96" y="26"/>
                    <a:pt x="104" y="76"/>
                    <a:pt x="86" y="77"/>
                  </a:cubicBezTo>
                  <a:cubicBezTo>
                    <a:pt x="86" y="77"/>
                    <a:pt x="104" y="83"/>
                    <a:pt x="98" y="123"/>
                  </a:cubicBezTo>
                  <a:cubicBezTo>
                    <a:pt x="92" y="159"/>
                    <a:pt x="40" y="156"/>
                    <a:pt x="15" y="150"/>
                  </a:cubicBezTo>
                  <a:cubicBezTo>
                    <a:pt x="3" y="147"/>
                    <a:pt x="5" y="128"/>
                    <a:pt x="5" y="128"/>
                  </a:cubicBezTo>
                  <a:cubicBezTo>
                    <a:pt x="5" y="115"/>
                    <a:pt x="4" y="60"/>
                    <a:pt x="4" y="60"/>
                  </a:cubicBezTo>
                  <a:cubicBezTo>
                    <a:pt x="3" y="47"/>
                    <a:pt x="0" y="33"/>
                    <a:pt x="4" y="20"/>
                  </a:cubicBezTo>
                  <a:cubicBezTo>
                    <a:pt x="5" y="18"/>
                    <a:pt x="5" y="17"/>
                    <a:pt x="6" y="15"/>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64"/>
            <p:cNvSpPr>
              <a:spLocks/>
            </p:cNvSpPr>
            <p:nvPr/>
          </p:nvSpPr>
          <p:spPr bwMode="auto">
            <a:xfrm>
              <a:off x="7432675" y="3054350"/>
              <a:ext cx="85725" cy="61913"/>
            </a:xfrm>
            <a:custGeom>
              <a:avLst/>
              <a:gdLst>
                <a:gd name="T0" fmla="*/ 34 w 44"/>
                <a:gd name="T1" fmla="*/ 3 h 31"/>
                <a:gd name="T2" fmla="*/ 40 w 44"/>
                <a:gd name="T3" fmla="*/ 9 h 31"/>
                <a:gd name="T4" fmla="*/ 36 w 44"/>
                <a:gd name="T5" fmla="*/ 28 h 31"/>
                <a:gd name="T6" fmla="*/ 21 w 44"/>
                <a:gd name="T7" fmla="*/ 30 h 31"/>
                <a:gd name="T8" fmla="*/ 2 w 44"/>
                <a:gd name="T9" fmla="*/ 21 h 31"/>
                <a:gd name="T10" fmla="*/ 3 w 44"/>
                <a:gd name="T11" fmla="*/ 6 h 31"/>
                <a:gd name="T12" fmla="*/ 20 w 44"/>
                <a:gd name="T13" fmla="*/ 1 h 31"/>
                <a:gd name="T14" fmla="*/ 34 w 44"/>
                <a:gd name="T15" fmla="*/ 3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31">
                  <a:moveTo>
                    <a:pt x="34" y="3"/>
                  </a:moveTo>
                  <a:cubicBezTo>
                    <a:pt x="36" y="4"/>
                    <a:pt x="39" y="5"/>
                    <a:pt x="40" y="9"/>
                  </a:cubicBezTo>
                  <a:cubicBezTo>
                    <a:pt x="44" y="15"/>
                    <a:pt x="43" y="24"/>
                    <a:pt x="36" y="28"/>
                  </a:cubicBezTo>
                  <a:cubicBezTo>
                    <a:pt x="31" y="31"/>
                    <a:pt x="21" y="30"/>
                    <a:pt x="21" y="30"/>
                  </a:cubicBezTo>
                  <a:cubicBezTo>
                    <a:pt x="14" y="30"/>
                    <a:pt x="5" y="29"/>
                    <a:pt x="2" y="21"/>
                  </a:cubicBezTo>
                  <a:cubicBezTo>
                    <a:pt x="0" y="17"/>
                    <a:pt x="0" y="10"/>
                    <a:pt x="3" y="6"/>
                  </a:cubicBezTo>
                  <a:cubicBezTo>
                    <a:pt x="7" y="0"/>
                    <a:pt x="14" y="1"/>
                    <a:pt x="20" y="1"/>
                  </a:cubicBezTo>
                  <a:cubicBezTo>
                    <a:pt x="25" y="1"/>
                    <a:pt x="30" y="1"/>
                    <a:pt x="34" y="3"/>
                  </a:cubicBez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Freeform 65"/>
            <p:cNvSpPr>
              <a:spLocks/>
            </p:cNvSpPr>
            <p:nvPr/>
          </p:nvSpPr>
          <p:spPr bwMode="auto">
            <a:xfrm>
              <a:off x="7432675" y="3179763"/>
              <a:ext cx="85725" cy="61913"/>
            </a:xfrm>
            <a:custGeom>
              <a:avLst/>
              <a:gdLst>
                <a:gd name="T0" fmla="*/ 34 w 44"/>
                <a:gd name="T1" fmla="*/ 3 h 31"/>
                <a:gd name="T2" fmla="*/ 40 w 44"/>
                <a:gd name="T3" fmla="*/ 9 h 31"/>
                <a:gd name="T4" fmla="*/ 36 w 44"/>
                <a:gd name="T5" fmla="*/ 28 h 31"/>
                <a:gd name="T6" fmla="*/ 21 w 44"/>
                <a:gd name="T7" fmla="*/ 30 h 31"/>
                <a:gd name="T8" fmla="*/ 2 w 44"/>
                <a:gd name="T9" fmla="*/ 21 h 31"/>
                <a:gd name="T10" fmla="*/ 3 w 44"/>
                <a:gd name="T11" fmla="*/ 6 h 31"/>
                <a:gd name="T12" fmla="*/ 19 w 44"/>
                <a:gd name="T13" fmla="*/ 1 h 31"/>
                <a:gd name="T14" fmla="*/ 34 w 44"/>
                <a:gd name="T15" fmla="*/ 3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31">
                  <a:moveTo>
                    <a:pt x="34" y="3"/>
                  </a:moveTo>
                  <a:cubicBezTo>
                    <a:pt x="36" y="4"/>
                    <a:pt x="39" y="6"/>
                    <a:pt x="40" y="9"/>
                  </a:cubicBezTo>
                  <a:cubicBezTo>
                    <a:pt x="44" y="15"/>
                    <a:pt x="43" y="24"/>
                    <a:pt x="36" y="28"/>
                  </a:cubicBezTo>
                  <a:cubicBezTo>
                    <a:pt x="31" y="31"/>
                    <a:pt x="21" y="30"/>
                    <a:pt x="21" y="30"/>
                  </a:cubicBezTo>
                  <a:cubicBezTo>
                    <a:pt x="14" y="30"/>
                    <a:pt x="5" y="30"/>
                    <a:pt x="2" y="21"/>
                  </a:cubicBezTo>
                  <a:cubicBezTo>
                    <a:pt x="0" y="17"/>
                    <a:pt x="0" y="10"/>
                    <a:pt x="3" y="6"/>
                  </a:cubicBezTo>
                  <a:cubicBezTo>
                    <a:pt x="6" y="0"/>
                    <a:pt x="14" y="1"/>
                    <a:pt x="19" y="1"/>
                  </a:cubicBezTo>
                  <a:cubicBezTo>
                    <a:pt x="24" y="2"/>
                    <a:pt x="30" y="1"/>
                    <a:pt x="34" y="3"/>
                  </a:cubicBez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66"/>
            <p:cNvSpPr>
              <a:spLocks/>
            </p:cNvSpPr>
            <p:nvPr/>
          </p:nvSpPr>
          <p:spPr bwMode="auto">
            <a:xfrm>
              <a:off x="7597775" y="3009900"/>
              <a:ext cx="190500" cy="285750"/>
            </a:xfrm>
            <a:custGeom>
              <a:avLst/>
              <a:gdLst>
                <a:gd name="T0" fmla="*/ 23 w 97"/>
                <a:gd name="T1" fmla="*/ 0 h 146"/>
                <a:gd name="T2" fmla="*/ 5 w 97"/>
                <a:gd name="T3" fmla="*/ 18 h 146"/>
                <a:gd name="T4" fmla="*/ 6 w 97"/>
                <a:gd name="T5" fmla="*/ 96 h 146"/>
                <a:gd name="T6" fmla="*/ 17 w 97"/>
                <a:gd name="T7" fmla="*/ 139 h 146"/>
                <a:gd name="T8" fmla="*/ 61 w 97"/>
                <a:gd name="T9" fmla="*/ 141 h 146"/>
                <a:gd name="T10" fmla="*/ 95 w 97"/>
                <a:gd name="T11" fmla="*/ 135 h 146"/>
                <a:gd name="T12" fmla="*/ 95 w 97"/>
                <a:gd name="T13" fmla="*/ 133 h 146"/>
                <a:gd name="T14" fmla="*/ 96 w 97"/>
                <a:gd name="T15" fmla="*/ 118 h 146"/>
                <a:gd name="T16" fmla="*/ 81 w 97"/>
                <a:gd name="T17" fmla="*/ 109 h 146"/>
                <a:gd name="T18" fmla="*/ 58 w 97"/>
                <a:gd name="T19" fmla="*/ 109 h 146"/>
                <a:gd name="T20" fmla="*/ 38 w 97"/>
                <a:gd name="T21" fmla="*/ 106 h 146"/>
                <a:gd name="T22" fmla="*/ 46 w 97"/>
                <a:gd name="T23" fmla="*/ 91 h 146"/>
                <a:gd name="T24" fmla="*/ 67 w 97"/>
                <a:gd name="T25" fmla="*/ 91 h 146"/>
                <a:gd name="T26" fmla="*/ 93 w 97"/>
                <a:gd name="T27" fmla="*/ 87 h 146"/>
                <a:gd name="T28" fmla="*/ 89 w 97"/>
                <a:gd name="T29" fmla="*/ 60 h 146"/>
                <a:gd name="T30" fmla="*/ 78 w 97"/>
                <a:gd name="T31" fmla="*/ 59 h 146"/>
                <a:gd name="T32" fmla="*/ 57 w 97"/>
                <a:gd name="T33" fmla="*/ 59 h 146"/>
                <a:gd name="T34" fmla="*/ 43 w 97"/>
                <a:gd name="T35" fmla="*/ 59 h 146"/>
                <a:gd name="T36" fmla="*/ 35 w 97"/>
                <a:gd name="T37" fmla="*/ 40 h 146"/>
                <a:gd name="T38" fmla="*/ 50 w 97"/>
                <a:gd name="T39" fmla="*/ 30 h 146"/>
                <a:gd name="T40" fmla="*/ 71 w 97"/>
                <a:gd name="T41" fmla="*/ 30 h 146"/>
                <a:gd name="T42" fmla="*/ 90 w 97"/>
                <a:gd name="T43" fmla="*/ 29 h 146"/>
                <a:gd name="T44" fmla="*/ 92 w 97"/>
                <a:gd name="T45" fmla="*/ 7 h 146"/>
                <a:gd name="T46" fmla="*/ 79 w 97"/>
                <a:gd name="T47" fmla="*/ 0 h 146"/>
                <a:gd name="T48" fmla="*/ 35 w 97"/>
                <a:gd name="T49"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46">
                  <a:moveTo>
                    <a:pt x="23" y="0"/>
                  </a:moveTo>
                  <a:cubicBezTo>
                    <a:pt x="23" y="0"/>
                    <a:pt x="6" y="0"/>
                    <a:pt x="5" y="18"/>
                  </a:cubicBezTo>
                  <a:cubicBezTo>
                    <a:pt x="6" y="43"/>
                    <a:pt x="7" y="70"/>
                    <a:pt x="6" y="96"/>
                  </a:cubicBezTo>
                  <a:cubicBezTo>
                    <a:pt x="5" y="109"/>
                    <a:pt x="0" y="135"/>
                    <a:pt x="17" y="139"/>
                  </a:cubicBezTo>
                  <a:cubicBezTo>
                    <a:pt x="32" y="142"/>
                    <a:pt x="47" y="142"/>
                    <a:pt x="61" y="141"/>
                  </a:cubicBezTo>
                  <a:cubicBezTo>
                    <a:pt x="70" y="141"/>
                    <a:pt x="89" y="146"/>
                    <a:pt x="95" y="135"/>
                  </a:cubicBezTo>
                  <a:cubicBezTo>
                    <a:pt x="95" y="134"/>
                    <a:pt x="95" y="133"/>
                    <a:pt x="95" y="133"/>
                  </a:cubicBezTo>
                  <a:cubicBezTo>
                    <a:pt x="97" y="128"/>
                    <a:pt x="96" y="123"/>
                    <a:pt x="96" y="118"/>
                  </a:cubicBezTo>
                  <a:cubicBezTo>
                    <a:pt x="95" y="107"/>
                    <a:pt x="81" y="109"/>
                    <a:pt x="81" y="109"/>
                  </a:cubicBezTo>
                  <a:cubicBezTo>
                    <a:pt x="73" y="109"/>
                    <a:pt x="65" y="109"/>
                    <a:pt x="58" y="109"/>
                  </a:cubicBezTo>
                  <a:cubicBezTo>
                    <a:pt x="52" y="109"/>
                    <a:pt x="42" y="112"/>
                    <a:pt x="38" y="106"/>
                  </a:cubicBezTo>
                  <a:cubicBezTo>
                    <a:pt x="34" y="100"/>
                    <a:pt x="41" y="93"/>
                    <a:pt x="46" y="91"/>
                  </a:cubicBezTo>
                  <a:cubicBezTo>
                    <a:pt x="53" y="89"/>
                    <a:pt x="60" y="91"/>
                    <a:pt x="67" y="91"/>
                  </a:cubicBezTo>
                  <a:cubicBezTo>
                    <a:pt x="75" y="92"/>
                    <a:pt x="87" y="95"/>
                    <a:pt x="93" y="87"/>
                  </a:cubicBezTo>
                  <a:cubicBezTo>
                    <a:pt x="97" y="80"/>
                    <a:pt x="97" y="64"/>
                    <a:pt x="89" y="60"/>
                  </a:cubicBezTo>
                  <a:cubicBezTo>
                    <a:pt x="85" y="58"/>
                    <a:pt x="81" y="59"/>
                    <a:pt x="78" y="59"/>
                  </a:cubicBezTo>
                  <a:cubicBezTo>
                    <a:pt x="71" y="59"/>
                    <a:pt x="64" y="59"/>
                    <a:pt x="57" y="59"/>
                  </a:cubicBezTo>
                  <a:cubicBezTo>
                    <a:pt x="52" y="59"/>
                    <a:pt x="48" y="59"/>
                    <a:pt x="43" y="59"/>
                  </a:cubicBezTo>
                  <a:cubicBezTo>
                    <a:pt x="35" y="58"/>
                    <a:pt x="34" y="46"/>
                    <a:pt x="35" y="40"/>
                  </a:cubicBezTo>
                  <a:cubicBezTo>
                    <a:pt x="36" y="31"/>
                    <a:pt x="43" y="30"/>
                    <a:pt x="50" y="30"/>
                  </a:cubicBezTo>
                  <a:cubicBezTo>
                    <a:pt x="57" y="30"/>
                    <a:pt x="64" y="30"/>
                    <a:pt x="71" y="30"/>
                  </a:cubicBezTo>
                  <a:cubicBezTo>
                    <a:pt x="77" y="30"/>
                    <a:pt x="85" y="32"/>
                    <a:pt x="90" y="29"/>
                  </a:cubicBezTo>
                  <a:cubicBezTo>
                    <a:pt x="97" y="24"/>
                    <a:pt x="96" y="13"/>
                    <a:pt x="92" y="7"/>
                  </a:cubicBezTo>
                  <a:cubicBezTo>
                    <a:pt x="89" y="1"/>
                    <a:pt x="84" y="0"/>
                    <a:pt x="79" y="0"/>
                  </a:cubicBezTo>
                  <a:cubicBezTo>
                    <a:pt x="79" y="0"/>
                    <a:pt x="53" y="1"/>
                    <a:pt x="35"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Freeform 67"/>
            <p:cNvSpPr>
              <a:spLocks/>
            </p:cNvSpPr>
            <p:nvPr/>
          </p:nvSpPr>
          <p:spPr bwMode="auto">
            <a:xfrm>
              <a:off x="7797800" y="3003550"/>
              <a:ext cx="206375" cy="274638"/>
            </a:xfrm>
            <a:custGeom>
              <a:avLst/>
              <a:gdLst>
                <a:gd name="T0" fmla="*/ 91 w 105"/>
                <a:gd name="T1" fmla="*/ 30 h 140"/>
                <a:gd name="T2" fmla="*/ 78 w 105"/>
                <a:gd name="T3" fmla="*/ 31 h 140"/>
                <a:gd name="T4" fmla="*/ 44 w 105"/>
                <a:gd name="T5" fmla="*/ 30 h 140"/>
                <a:gd name="T6" fmla="*/ 37 w 105"/>
                <a:gd name="T7" fmla="*/ 45 h 140"/>
                <a:gd name="T8" fmla="*/ 52 w 105"/>
                <a:gd name="T9" fmla="*/ 58 h 140"/>
                <a:gd name="T10" fmla="*/ 93 w 105"/>
                <a:gd name="T11" fmla="*/ 75 h 140"/>
                <a:gd name="T12" fmla="*/ 100 w 105"/>
                <a:gd name="T13" fmla="*/ 113 h 140"/>
                <a:gd name="T14" fmla="*/ 67 w 105"/>
                <a:gd name="T15" fmla="*/ 138 h 140"/>
                <a:gd name="T16" fmla="*/ 35 w 105"/>
                <a:gd name="T17" fmla="*/ 139 h 140"/>
                <a:gd name="T18" fmla="*/ 20 w 105"/>
                <a:gd name="T19" fmla="*/ 134 h 140"/>
                <a:gd name="T20" fmla="*/ 23 w 105"/>
                <a:gd name="T21" fmla="*/ 110 h 140"/>
                <a:gd name="T22" fmla="*/ 49 w 105"/>
                <a:gd name="T23" fmla="*/ 111 h 140"/>
                <a:gd name="T24" fmla="*/ 58 w 105"/>
                <a:gd name="T25" fmla="*/ 111 h 140"/>
                <a:gd name="T26" fmla="*/ 69 w 105"/>
                <a:gd name="T27" fmla="*/ 103 h 140"/>
                <a:gd name="T28" fmla="*/ 50 w 105"/>
                <a:gd name="T29" fmla="*/ 84 h 140"/>
                <a:gd name="T30" fmla="*/ 28 w 105"/>
                <a:gd name="T31" fmla="*/ 77 h 140"/>
                <a:gd name="T32" fmla="*/ 23 w 105"/>
                <a:gd name="T33" fmla="*/ 9 h 140"/>
                <a:gd name="T34" fmla="*/ 43 w 105"/>
                <a:gd name="T35" fmla="*/ 1 h 140"/>
                <a:gd name="T36" fmla="*/ 76 w 105"/>
                <a:gd name="T37" fmla="*/ 3 h 140"/>
                <a:gd name="T38" fmla="*/ 91 w 105"/>
                <a:gd name="T39" fmla="*/ 10 h 140"/>
                <a:gd name="T40" fmla="*/ 91 w 105"/>
                <a:gd name="T41" fmla="*/ 30 h 140"/>
                <a:gd name="T42" fmla="*/ 91 w 105"/>
                <a:gd name="T43" fmla="*/ 3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 h="140">
                  <a:moveTo>
                    <a:pt x="91" y="30"/>
                  </a:moveTo>
                  <a:cubicBezTo>
                    <a:pt x="88" y="32"/>
                    <a:pt x="82" y="31"/>
                    <a:pt x="78" y="31"/>
                  </a:cubicBezTo>
                  <a:cubicBezTo>
                    <a:pt x="67" y="31"/>
                    <a:pt x="55" y="27"/>
                    <a:pt x="44" y="30"/>
                  </a:cubicBezTo>
                  <a:cubicBezTo>
                    <a:pt x="38" y="32"/>
                    <a:pt x="35" y="38"/>
                    <a:pt x="37" y="45"/>
                  </a:cubicBezTo>
                  <a:cubicBezTo>
                    <a:pt x="38" y="53"/>
                    <a:pt x="45" y="56"/>
                    <a:pt x="52" y="58"/>
                  </a:cubicBezTo>
                  <a:cubicBezTo>
                    <a:pt x="66" y="62"/>
                    <a:pt x="82" y="64"/>
                    <a:pt x="93" y="75"/>
                  </a:cubicBezTo>
                  <a:cubicBezTo>
                    <a:pt x="104" y="85"/>
                    <a:pt x="105" y="99"/>
                    <a:pt x="100" y="113"/>
                  </a:cubicBezTo>
                  <a:cubicBezTo>
                    <a:pt x="93" y="128"/>
                    <a:pt x="82" y="136"/>
                    <a:pt x="67" y="138"/>
                  </a:cubicBezTo>
                  <a:cubicBezTo>
                    <a:pt x="56" y="140"/>
                    <a:pt x="46" y="138"/>
                    <a:pt x="35" y="139"/>
                  </a:cubicBezTo>
                  <a:cubicBezTo>
                    <a:pt x="30" y="139"/>
                    <a:pt x="24" y="138"/>
                    <a:pt x="20" y="134"/>
                  </a:cubicBezTo>
                  <a:cubicBezTo>
                    <a:pt x="12" y="128"/>
                    <a:pt x="13" y="113"/>
                    <a:pt x="23" y="110"/>
                  </a:cubicBezTo>
                  <a:cubicBezTo>
                    <a:pt x="30" y="108"/>
                    <a:pt x="41" y="111"/>
                    <a:pt x="49" y="111"/>
                  </a:cubicBezTo>
                  <a:cubicBezTo>
                    <a:pt x="52" y="112"/>
                    <a:pt x="55" y="112"/>
                    <a:pt x="58" y="111"/>
                  </a:cubicBezTo>
                  <a:cubicBezTo>
                    <a:pt x="63" y="111"/>
                    <a:pt x="69" y="109"/>
                    <a:pt x="69" y="103"/>
                  </a:cubicBezTo>
                  <a:cubicBezTo>
                    <a:pt x="70" y="91"/>
                    <a:pt x="58" y="87"/>
                    <a:pt x="50" y="84"/>
                  </a:cubicBezTo>
                  <a:cubicBezTo>
                    <a:pt x="43" y="82"/>
                    <a:pt x="35" y="80"/>
                    <a:pt x="28" y="77"/>
                  </a:cubicBezTo>
                  <a:cubicBezTo>
                    <a:pt x="4" y="65"/>
                    <a:pt x="0" y="25"/>
                    <a:pt x="23" y="9"/>
                  </a:cubicBezTo>
                  <a:cubicBezTo>
                    <a:pt x="29" y="5"/>
                    <a:pt x="37" y="2"/>
                    <a:pt x="43" y="1"/>
                  </a:cubicBezTo>
                  <a:cubicBezTo>
                    <a:pt x="54" y="0"/>
                    <a:pt x="65" y="0"/>
                    <a:pt x="76" y="3"/>
                  </a:cubicBezTo>
                  <a:cubicBezTo>
                    <a:pt x="82" y="4"/>
                    <a:pt x="87" y="7"/>
                    <a:pt x="91" y="10"/>
                  </a:cubicBezTo>
                  <a:cubicBezTo>
                    <a:pt x="96" y="15"/>
                    <a:pt x="96" y="25"/>
                    <a:pt x="91" y="30"/>
                  </a:cubicBezTo>
                  <a:cubicBezTo>
                    <a:pt x="91" y="30"/>
                    <a:pt x="91" y="30"/>
                    <a:pt x="91" y="30"/>
                  </a:cubicBez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68"/>
            <p:cNvSpPr>
              <a:spLocks/>
            </p:cNvSpPr>
            <p:nvPr/>
          </p:nvSpPr>
          <p:spPr bwMode="auto">
            <a:xfrm>
              <a:off x="8004175" y="2989263"/>
              <a:ext cx="225425" cy="298450"/>
            </a:xfrm>
            <a:custGeom>
              <a:avLst/>
              <a:gdLst>
                <a:gd name="T0" fmla="*/ 70 w 115"/>
                <a:gd name="T1" fmla="*/ 90 h 152"/>
                <a:gd name="T2" fmla="*/ 70 w 115"/>
                <a:gd name="T3" fmla="*/ 129 h 152"/>
                <a:gd name="T4" fmla="*/ 52 w 115"/>
                <a:gd name="T5" fmla="*/ 146 h 152"/>
                <a:gd name="T6" fmla="*/ 40 w 115"/>
                <a:gd name="T7" fmla="*/ 130 h 152"/>
                <a:gd name="T8" fmla="*/ 40 w 115"/>
                <a:gd name="T9" fmla="*/ 41 h 152"/>
                <a:gd name="T10" fmla="*/ 35 w 115"/>
                <a:gd name="T11" fmla="*/ 41 h 152"/>
                <a:gd name="T12" fmla="*/ 21 w 115"/>
                <a:gd name="T13" fmla="*/ 42 h 152"/>
                <a:gd name="T14" fmla="*/ 0 w 115"/>
                <a:gd name="T15" fmla="*/ 28 h 152"/>
                <a:gd name="T16" fmla="*/ 53 w 115"/>
                <a:gd name="T17" fmla="*/ 10 h 152"/>
                <a:gd name="T18" fmla="*/ 75 w 115"/>
                <a:gd name="T19" fmla="*/ 8 h 152"/>
                <a:gd name="T20" fmla="*/ 97 w 115"/>
                <a:gd name="T21" fmla="*/ 10 h 152"/>
                <a:gd name="T22" fmla="*/ 95 w 115"/>
                <a:gd name="T23" fmla="*/ 40 h 152"/>
                <a:gd name="T24" fmla="*/ 81 w 115"/>
                <a:gd name="T25" fmla="*/ 40 h 152"/>
                <a:gd name="T26" fmla="*/ 71 w 115"/>
                <a:gd name="T27" fmla="*/ 40 h 152"/>
                <a:gd name="T28" fmla="*/ 70 w 115"/>
                <a:gd name="T29" fmla="*/ 7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5" h="152">
                  <a:moveTo>
                    <a:pt x="70" y="90"/>
                  </a:moveTo>
                  <a:cubicBezTo>
                    <a:pt x="70" y="129"/>
                    <a:pt x="70" y="129"/>
                    <a:pt x="70" y="129"/>
                  </a:cubicBezTo>
                  <a:cubicBezTo>
                    <a:pt x="70" y="152"/>
                    <a:pt x="52" y="146"/>
                    <a:pt x="52" y="146"/>
                  </a:cubicBezTo>
                  <a:cubicBezTo>
                    <a:pt x="39" y="145"/>
                    <a:pt x="40" y="130"/>
                    <a:pt x="40" y="130"/>
                  </a:cubicBezTo>
                  <a:cubicBezTo>
                    <a:pt x="42" y="111"/>
                    <a:pt x="40" y="41"/>
                    <a:pt x="40" y="41"/>
                  </a:cubicBezTo>
                  <a:cubicBezTo>
                    <a:pt x="35" y="41"/>
                    <a:pt x="35" y="41"/>
                    <a:pt x="35" y="41"/>
                  </a:cubicBezTo>
                  <a:cubicBezTo>
                    <a:pt x="21" y="42"/>
                    <a:pt x="21" y="42"/>
                    <a:pt x="21" y="42"/>
                  </a:cubicBezTo>
                  <a:cubicBezTo>
                    <a:pt x="12" y="42"/>
                    <a:pt x="0" y="40"/>
                    <a:pt x="0" y="28"/>
                  </a:cubicBezTo>
                  <a:cubicBezTo>
                    <a:pt x="0" y="0"/>
                    <a:pt x="37" y="9"/>
                    <a:pt x="53" y="10"/>
                  </a:cubicBezTo>
                  <a:cubicBezTo>
                    <a:pt x="60" y="9"/>
                    <a:pt x="68" y="9"/>
                    <a:pt x="75" y="8"/>
                  </a:cubicBezTo>
                  <a:cubicBezTo>
                    <a:pt x="81" y="8"/>
                    <a:pt x="89" y="9"/>
                    <a:pt x="97" y="10"/>
                  </a:cubicBezTo>
                  <a:cubicBezTo>
                    <a:pt x="112" y="11"/>
                    <a:pt x="115" y="42"/>
                    <a:pt x="95" y="40"/>
                  </a:cubicBezTo>
                  <a:cubicBezTo>
                    <a:pt x="95" y="40"/>
                    <a:pt x="88" y="40"/>
                    <a:pt x="81" y="40"/>
                  </a:cubicBezTo>
                  <a:cubicBezTo>
                    <a:pt x="71" y="40"/>
                    <a:pt x="71" y="40"/>
                    <a:pt x="71" y="40"/>
                  </a:cubicBezTo>
                  <a:cubicBezTo>
                    <a:pt x="70" y="78"/>
                    <a:pt x="70" y="78"/>
                    <a:pt x="70" y="78"/>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69"/>
            <p:cNvSpPr>
              <a:spLocks/>
            </p:cNvSpPr>
            <p:nvPr/>
          </p:nvSpPr>
          <p:spPr bwMode="auto">
            <a:xfrm>
              <a:off x="7745413" y="3071813"/>
              <a:ext cx="66675" cy="30163"/>
            </a:xfrm>
            <a:custGeom>
              <a:avLst/>
              <a:gdLst>
                <a:gd name="T0" fmla="*/ 0 w 34"/>
                <a:gd name="T1" fmla="*/ 0 h 15"/>
                <a:gd name="T2" fmla="*/ 2 w 34"/>
                <a:gd name="T3" fmla="*/ 8 h 15"/>
                <a:gd name="T4" fmla="*/ 26 w 34"/>
                <a:gd name="T5" fmla="*/ 15 h 15"/>
                <a:gd name="T6" fmla="*/ 34 w 34"/>
                <a:gd name="T7" fmla="*/ 13 h 15"/>
              </a:gdLst>
              <a:ahLst/>
              <a:cxnLst>
                <a:cxn ang="0">
                  <a:pos x="T0" y="T1"/>
                </a:cxn>
                <a:cxn ang="0">
                  <a:pos x="T2" y="T3"/>
                </a:cxn>
                <a:cxn ang="0">
                  <a:pos x="T4" y="T5"/>
                </a:cxn>
                <a:cxn ang="0">
                  <a:pos x="T6" y="T7"/>
                </a:cxn>
              </a:cxnLst>
              <a:rect l="0" t="0" r="r" b="b"/>
              <a:pathLst>
                <a:path w="34" h="15">
                  <a:moveTo>
                    <a:pt x="0" y="0"/>
                  </a:moveTo>
                  <a:cubicBezTo>
                    <a:pt x="0" y="3"/>
                    <a:pt x="0" y="6"/>
                    <a:pt x="2" y="8"/>
                  </a:cubicBezTo>
                  <a:cubicBezTo>
                    <a:pt x="7" y="15"/>
                    <a:pt x="19" y="15"/>
                    <a:pt x="26" y="15"/>
                  </a:cubicBezTo>
                  <a:cubicBezTo>
                    <a:pt x="34" y="13"/>
                    <a:pt x="34" y="13"/>
                    <a:pt x="34" y="13"/>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 name="Freeform 70"/>
            <p:cNvSpPr>
              <a:spLocks/>
            </p:cNvSpPr>
            <p:nvPr/>
          </p:nvSpPr>
          <p:spPr bwMode="auto">
            <a:xfrm>
              <a:off x="7815263" y="2614613"/>
              <a:ext cx="233362" cy="430213"/>
            </a:xfrm>
            <a:custGeom>
              <a:avLst/>
              <a:gdLst>
                <a:gd name="T0" fmla="*/ 2 w 119"/>
                <a:gd name="T1" fmla="*/ 219 h 219"/>
                <a:gd name="T2" fmla="*/ 1 w 119"/>
                <a:gd name="T3" fmla="*/ 209 h 219"/>
                <a:gd name="T4" fmla="*/ 7 w 119"/>
                <a:gd name="T5" fmla="*/ 143 h 219"/>
                <a:gd name="T6" fmla="*/ 60 w 119"/>
                <a:gd name="T7" fmla="*/ 120 h 219"/>
                <a:gd name="T8" fmla="*/ 89 w 119"/>
                <a:gd name="T9" fmla="*/ 81 h 219"/>
                <a:gd name="T10" fmla="*/ 105 w 119"/>
                <a:gd name="T11" fmla="*/ 32 h 219"/>
                <a:gd name="T12" fmla="*/ 109 w 119"/>
                <a:gd name="T13" fmla="*/ 12 h 219"/>
                <a:gd name="T14" fmla="*/ 115 w 119"/>
                <a:gd name="T15" fmla="*/ 4 h 219"/>
                <a:gd name="T16" fmla="*/ 119 w 119"/>
                <a:gd name="T17"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219">
                  <a:moveTo>
                    <a:pt x="2" y="219"/>
                  </a:moveTo>
                  <a:cubicBezTo>
                    <a:pt x="1" y="209"/>
                    <a:pt x="1" y="209"/>
                    <a:pt x="1" y="209"/>
                  </a:cubicBezTo>
                  <a:cubicBezTo>
                    <a:pt x="0" y="180"/>
                    <a:pt x="7" y="143"/>
                    <a:pt x="7" y="143"/>
                  </a:cubicBezTo>
                  <a:cubicBezTo>
                    <a:pt x="27" y="141"/>
                    <a:pt x="45" y="133"/>
                    <a:pt x="60" y="120"/>
                  </a:cubicBezTo>
                  <a:cubicBezTo>
                    <a:pt x="73" y="109"/>
                    <a:pt x="82" y="96"/>
                    <a:pt x="89" y="81"/>
                  </a:cubicBezTo>
                  <a:cubicBezTo>
                    <a:pt x="96" y="66"/>
                    <a:pt x="101" y="49"/>
                    <a:pt x="105" y="32"/>
                  </a:cubicBezTo>
                  <a:cubicBezTo>
                    <a:pt x="109" y="12"/>
                    <a:pt x="109" y="12"/>
                    <a:pt x="109" y="12"/>
                  </a:cubicBezTo>
                  <a:cubicBezTo>
                    <a:pt x="112" y="10"/>
                    <a:pt x="114" y="7"/>
                    <a:pt x="115" y="4"/>
                  </a:cubicBezTo>
                  <a:cubicBezTo>
                    <a:pt x="119" y="0"/>
                    <a:pt x="119" y="0"/>
                    <a:pt x="119"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Freeform 71"/>
            <p:cNvSpPr>
              <a:spLocks/>
            </p:cNvSpPr>
            <p:nvPr/>
          </p:nvSpPr>
          <p:spPr bwMode="auto">
            <a:xfrm>
              <a:off x="7683500" y="2540000"/>
              <a:ext cx="314325" cy="20638"/>
            </a:xfrm>
            <a:custGeom>
              <a:avLst/>
              <a:gdLst>
                <a:gd name="T0" fmla="*/ 0 w 160"/>
                <a:gd name="T1" fmla="*/ 1 h 10"/>
                <a:gd name="T2" fmla="*/ 58 w 160"/>
                <a:gd name="T3" fmla="*/ 0 h 10"/>
                <a:gd name="T4" fmla="*/ 140 w 160"/>
                <a:gd name="T5" fmla="*/ 5 h 10"/>
                <a:gd name="T6" fmla="*/ 160 w 160"/>
                <a:gd name="T7" fmla="*/ 10 h 10"/>
              </a:gdLst>
              <a:ahLst/>
              <a:cxnLst>
                <a:cxn ang="0">
                  <a:pos x="T0" y="T1"/>
                </a:cxn>
                <a:cxn ang="0">
                  <a:pos x="T2" y="T3"/>
                </a:cxn>
                <a:cxn ang="0">
                  <a:pos x="T4" y="T5"/>
                </a:cxn>
                <a:cxn ang="0">
                  <a:pos x="T6" y="T7"/>
                </a:cxn>
              </a:cxnLst>
              <a:rect l="0" t="0" r="r" b="b"/>
              <a:pathLst>
                <a:path w="160" h="10">
                  <a:moveTo>
                    <a:pt x="0" y="1"/>
                  </a:moveTo>
                  <a:cubicBezTo>
                    <a:pt x="19" y="0"/>
                    <a:pt x="39" y="0"/>
                    <a:pt x="58" y="0"/>
                  </a:cubicBezTo>
                  <a:cubicBezTo>
                    <a:pt x="85" y="0"/>
                    <a:pt x="113" y="0"/>
                    <a:pt x="140" y="5"/>
                  </a:cubicBezTo>
                  <a:cubicBezTo>
                    <a:pt x="140" y="5"/>
                    <a:pt x="150" y="7"/>
                    <a:pt x="160" y="1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Freeform 72"/>
            <p:cNvSpPr>
              <a:spLocks/>
            </p:cNvSpPr>
            <p:nvPr/>
          </p:nvSpPr>
          <p:spPr bwMode="auto">
            <a:xfrm>
              <a:off x="7505700" y="2544763"/>
              <a:ext cx="260350" cy="465138"/>
            </a:xfrm>
            <a:custGeom>
              <a:avLst/>
              <a:gdLst>
                <a:gd name="T0" fmla="*/ 133 w 133"/>
                <a:gd name="T1" fmla="*/ 237 h 237"/>
                <a:gd name="T2" fmla="*/ 133 w 133"/>
                <a:gd name="T3" fmla="*/ 228 h 237"/>
                <a:gd name="T4" fmla="*/ 128 w 133"/>
                <a:gd name="T5" fmla="*/ 191 h 237"/>
                <a:gd name="T6" fmla="*/ 127 w 133"/>
                <a:gd name="T7" fmla="*/ 180 h 237"/>
                <a:gd name="T8" fmla="*/ 11 w 133"/>
                <a:gd name="T9" fmla="*/ 62 h 237"/>
                <a:gd name="T10" fmla="*/ 10 w 133"/>
                <a:gd name="T11" fmla="*/ 50 h 237"/>
                <a:gd name="T12" fmla="*/ 0 w 133"/>
                <a:gd name="T13" fmla="*/ 38 h 237"/>
                <a:gd name="T14" fmla="*/ 43 w 133"/>
                <a:gd name="T15" fmla="*/ 6 h 237"/>
                <a:gd name="T16" fmla="*/ 74 w 133"/>
                <a:gd name="T17"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37">
                  <a:moveTo>
                    <a:pt x="133" y="237"/>
                  </a:moveTo>
                  <a:cubicBezTo>
                    <a:pt x="133" y="234"/>
                    <a:pt x="133" y="231"/>
                    <a:pt x="133" y="228"/>
                  </a:cubicBezTo>
                  <a:cubicBezTo>
                    <a:pt x="133" y="212"/>
                    <a:pt x="130" y="207"/>
                    <a:pt x="128" y="191"/>
                  </a:cubicBezTo>
                  <a:cubicBezTo>
                    <a:pt x="128" y="188"/>
                    <a:pt x="127" y="184"/>
                    <a:pt x="127" y="180"/>
                  </a:cubicBezTo>
                  <a:cubicBezTo>
                    <a:pt x="57" y="168"/>
                    <a:pt x="19" y="121"/>
                    <a:pt x="11" y="62"/>
                  </a:cubicBezTo>
                  <a:cubicBezTo>
                    <a:pt x="10" y="50"/>
                    <a:pt x="10" y="50"/>
                    <a:pt x="10" y="50"/>
                  </a:cubicBezTo>
                  <a:cubicBezTo>
                    <a:pt x="0" y="44"/>
                    <a:pt x="0" y="38"/>
                    <a:pt x="0" y="38"/>
                  </a:cubicBezTo>
                  <a:cubicBezTo>
                    <a:pt x="1" y="14"/>
                    <a:pt x="43" y="6"/>
                    <a:pt x="43" y="6"/>
                  </a:cubicBezTo>
                  <a:cubicBezTo>
                    <a:pt x="53" y="3"/>
                    <a:pt x="64" y="2"/>
                    <a:pt x="74"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 name="Freeform 73"/>
            <p:cNvSpPr>
              <a:spLocks/>
            </p:cNvSpPr>
            <p:nvPr/>
          </p:nvSpPr>
          <p:spPr bwMode="auto">
            <a:xfrm>
              <a:off x="7551738" y="2613025"/>
              <a:ext cx="436562" cy="49213"/>
            </a:xfrm>
            <a:custGeom>
              <a:avLst/>
              <a:gdLst>
                <a:gd name="T0" fmla="*/ 0 w 222"/>
                <a:gd name="T1" fmla="*/ 3 h 25"/>
                <a:gd name="T2" fmla="*/ 222 w 222"/>
                <a:gd name="T3" fmla="*/ 0 h 25"/>
              </a:gdLst>
              <a:ahLst/>
              <a:cxnLst>
                <a:cxn ang="0">
                  <a:pos x="T0" y="T1"/>
                </a:cxn>
                <a:cxn ang="0">
                  <a:pos x="T2" y="T3"/>
                </a:cxn>
              </a:cxnLst>
              <a:rect l="0" t="0" r="r" b="b"/>
              <a:pathLst>
                <a:path w="222" h="25">
                  <a:moveTo>
                    <a:pt x="0" y="3"/>
                  </a:moveTo>
                  <a:cubicBezTo>
                    <a:pt x="0" y="3"/>
                    <a:pt x="141" y="25"/>
                    <a:pt x="222"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 name="Freeform 74"/>
            <p:cNvSpPr>
              <a:spLocks/>
            </p:cNvSpPr>
            <p:nvPr/>
          </p:nvSpPr>
          <p:spPr bwMode="auto">
            <a:xfrm>
              <a:off x="7962900" y="2636838"/>
              <a:ext cx="155575" cy="211138"/>
            </a:xfrm>
            <a:custGeom>
              <a:avLst/>
              <a:gdLst>
                <a:gd name="T0" fmla="*/ 34 w 79"/>
                <a:gd name="T1" fmla="*/ 2 h 108"/>
                <a:gd name="T2" fmla="*/ 71 w 79"/>
                <a:gd name="T3" fmla="*/ 20 h 108"/>
                <a:gd name="T4" fmla="*/ 61 w 79"/>
                <a:gd name="T5" fmla="*/ 60 h 108"/>
                <a:gd name="T6" fmla="*/ 35 w 79"/>
                <a:gd name="T7" fmla="*/ 77 h 108"/>
                <a:gd name="T8" fmla="*/ 23 w 79"/>
                <a:gd name="T9" fmla="*/ 82 h 108"/>
                <a:gd name="T10" fmla="*/ 19 w 79"/>
                <a:gd name="T11" fmla="*/ 94 h 108"/>
                <a:gd name="T12" fmla="*/ 18 w 79"/>
                <a:gd name="T13" fmla="*/ 102 h 108"/>
                <a:gd name="T14" fmla="*/ 3 w 79"/>
                <a:gd name="T15" fmla="*/ 101 h 108"/>
                <a:gd name="T16" fmla="*/ 0 w 79"/>
                <a:gd name="T1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08">
                  <a:moveTo>
                    <a:pt x="34" y="2"/>
                  </a:moveTo>
                  <a:cubicBezTo>
                    <a:pt x="50" y="0"/>
                    <a:pt x="65" y="9"/>
                    <a:pt x="71" y="20"/>
                  </a:cubicBezTo>
                  <a:cubicBezTo>
                    <a:pt x="79" y="34"/>
                    <a:pt x="73" y="49"/>
                    <a:pt x="61" y="60"/>
                  </a:cubicBezTo>
                  <a:cubicBezTo>
                    <a:pt x="54" y="67"/>
                    <a:pt x="44" y="72"/>
                    <a:pt x="35" y="77"/>
                  </a:cubicBezTo>
                  <a:cubicBezTo>
                    <a:pt x="31" y="79"/>
                    <a:pt x="27" y="81"/>
                    <a:pt x="23" y="82"/>
                  </a:cubicBezTo>
                  <a:cubicBezTo>
                    <a:pt x="23" y="82"/>
                    <a:pt x="14" y="87"/>
                    <a:pt x="19" y="94"/>
                  </a:cubicBezTo>
                  <a:cubicBezTo>
                    <a:pt x="19" y="94"/>
                    <a:pt x="23" y="99"/>
                    <a:pt x="18" y="102"/>
                  </a:cubicBezTo>
                  <a:cubicBezTo>
                    <a:pt x="18" y="102"/>
                    <a:pt x="10" y="108"/>
                    <a:pt x="3" y="101"/>
                  </a:cubicBezTo>
                  <a:cubicBezTo>
                    <a:pt x="0" y="96"/>
                    <a:pt x="0" y="96"/>
                    <a:pt x="0" y="96"/>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 name="Freeform 75"/>
            <p:cNvSpPr>
              <a:spLocks/>
            </p:cNvSpPr>
            <p:nvPr/>
          </p:nvSpPr>
          <p:spPr bwMode="auto">
            <a:xfrm>
              <a:off x="7994650" y="2670175"/>
              <a:ext cx="98425" cy="93663"/>
            </a:xfrm>
            <a:custGeom>
              <a:avLst/>
              <a:gdLst>
                <a:gd name="T0" fmla="*/ 15 w 50"/>
                <a:gd name="T1" fmla="*/ 0 h 48"/>
                <a:gd name="T2" fmla="*/ 36 w 50"/>
                <a:gd name="T3" fmla="*/ 9 h 48"/>
                <a:gd name="T4" fmla="*/ 0 w 50"/>
                <a:gd name="T5" fmla="*/ 48 h 48"/>
              </a:gdLst>
              <a:ahLst/>
              <a:cxnLst>
                <a:cxn ang="0">
                  <a:pos x="T0" y="T1"/>
                </a:cxn>
                <a:cxn ang="0">
                  <a:pos x="T2" y="T3"/>
                </a:cxn>
                <a:cxn ang="0">
                  <a:pos x="T4" y="T5"/>
                </a:cxn>
              </a:cxnLst>
              <a:rect l="0" t="0" r="r" b="b"/>
              <a:pathLst>
                <a:path w="50" h="48">
                  <a:moveTo>
                    <a:pt x="15" y="0"/>
                  </a:moveTo>
                  <a:cubicBezTo>
                    <a:pt x="22" y="1"/>
                    <a:pt x="32" y="3"/>
                    <a:pt x="36" y="9"/>
                  </a:cubicBezTo>
                  <a:cubicBezTo>
                    <a:pt x="50" y="27"/>
                    <a:pt x="12" y="41"/>
                    <a:pt x="0" y="48"/>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Freeform 76"/>
            <p:cNvSpPr>
              <a:spLocks/>
            </p:cNvSpPr>
            <p:nvPr/>
          </p:nvSpPr>
          <p:spPr bwMode="auto">
            <a:xfrm>
              <a:off x="7432675" y="2636838"/>
              <a:ext cx="158750" cy="211138"/>
            </a:xfrm>
            <a:custGeom>
              <a:avLst/>
              <a:gdLst>
                <a:gd name="T0" fmla="*/ 45 w 81"/>
                <a:gd name="T1" fmla="*/ 2 h 108"/>
                <a:gd name="T2" fmla="*/ 8 w 81"/>
                <a:gd name="T3" fmla="*/ 20 h 108"/>
                <a:gd name="T4" fmla="*/ 19 w 81"/>
                <a:gd name="T5" fmla="*/ 60 h 108"/>
                <a:gd name="T6" fmla="*/ 44 w 81"/>
                <a:gd name="T7" fmla="*/ 77 h 108"/>
                <a:gd name="T8" fmla="*/ 56 w 81"/>
                <a:gd name="T9" fmla="*/ 82 h 108"/>
                <a:gd name="T10" fmla="*/ 60 w 81"/>
                <a:gd name="T11" fmla="*/ 94 h 108"/>
                <a:gd name="T12" fmla="*/ 61 w 81"/>
                <a:gd name="T13" fmla="*/ 102 h 108"/>
                <a:gd name="T14" fmla="*/ 76 w 81"/>
                <a:gd name="T15" fmla="*/ 101 h 108"/>
                <a:gd name="T16" fmla="*/ 79 w 81"/>
                <a:gd name="T17" fmla="*/ 96 h 108"/>
                <a:gd name="T18" fmla="*/ 81 w 81"/>
                <a:gd name="T19" fmla="*/ 9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08">
                  <a:moveTo>
                    <a:pt x="45" y="2"/>
                  </a:moveTo>
                  <a:cubicBezTo>
                    <a:pt x="29" y="0"/>
                    <a:pt x="14" y="9"/>
                    <a:pt x="8" y="20"/>
                  </a:cubicBezTo>
                  <a:cubicBezTo>
                    <a:pt x="0" y="34"/>
                    <a:pt x="6" y="49"/>
                    <a:pt x="19" y="60"/>
                  </a:cubicBezTo>
                  <a:cubicBezTo>
                    <a:pt x="26" y="67"/>
                    <a:pt x="35" y="72"/>
                    <a:pt x="44" y="77"/>
                  </a:cubicBezTo>
                  <a:cubicBezTo>
                    <a:pt x="48" y="79"/>
                    <a:pt x="52" y="81"/>
                    <a:pt x="56" y="82"/>
                  </a:cubicBezTo>
                  <a:cubicBezTo>
                    <a:pt x="56" y="82"/>
                    <a:pt x="65" y="87"/>
                    <a:pt x="60" y="94"/>
                  </a:cubicBezTo>
                  <a:cubicBezTo>
                    <a:pt x="60" y="94"/>
                    <a:pt x="56" y="99"/>
                    <a:pt x="61" y="102"/>
                  </a:cubicBezTo>
                  <a:cubicBezTo>
                    <a:pt x="61" y="102"/>
                    <a:pt x="69" y="108"/>
                    <a:pt x="76" y="101"/>
                  </a:cubicBezTo>
                  <a:cubicBezTo>
                    <a:pt x="79" y="96"/>
                    <a:pt x="79" y="96"/>
                    <a:pt x="79" y="96"/>
                  </a:cubicBezTo>
                  <a:cubicBezTo>
                    <a:pt x="81" y="91"/>
                    <a:pt x="81" y="91"/>
                    <a:pt x="81" y="9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 name="Freeform 77"/>
            <p:cNvSpPr>
              <a:spLocks/>
            </p:cNvSpPr>
            <p:nvPr/>
          </p:nvSpPr>
          <p:spPr bwMode="auto">
            <a:xfrm>
              <a:off x="7458075" y="2670175"/>
              <a:ext cx="98425" cy="93663"/>
            </a:xfrm>
            <a:custGeom>
              <a:avLst/>
              <a:gdLst>
                <a:gd name="T0" fmla="*/ 35 w 50"/>
                <a:gd name="T1" fmla="*/ 0 h 48"/>
                <a:gd name="T2" fmla="*/ 14 w 50"/>
                <a:gd name="T3" fmla="*/ 9 h 48"/>
                <a:gd name="T4" fmla="*/ 50 w 50"/>
                <a:gd name="T5" fmla="*/ 48 h 48"/>
              </a:gdLst>
              <a:ahLst/>
              <a:cxnLst>
                <a:cxn ang="0">
                  <a:pos x="T0" y="T1"/>
                </a:cxn>
                <a:cxn ang="0">
                  <a:pos x="T2" y="T3"/>
                </a:cxn>
                <a:cxn ang="0">
                  <a:pos x="T4" y="T5"/>
                </a:cxn>
              </a:cxnLst>
              <a:rect l="0" t="0" r="r" b="b"/>
              <a:pathLst>
                <a:path w="50" h="48">
                  <a:moveTo>
                    <a:pt x="35" y="0"/>
                  </a:moveTo>
                  <a:cubicBezTo>
                    <a:pt x="28" y="1"/>
                    <a:pt x="18" y="3"/>
                    <a:pt x="14" y="9"/>
                  </a:cubicBezTo>
                  <a:cubicBezTo>
                    <a:pt x="0" y="27"/>
                    <a:pt x="38" y="41"/>
                    <a:pt x="50" y="48"/>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Freeform 78"/>
            <p:cNvSpPr>
              <a:spLocks/>
            </p:cNvSpPr>
            <p:nvPr/>
          </p:nvSpPr>
          <p:spPr bwMode="auto">
            <a:xfrm>
              <a:off x="7948613" y="3067050"/>
              <a:ext cx="39687" cy="84138"/>
            </a:xfrm>
            <a:custGeom>
              <a:avLst/>
              <a:gdLst>
                <a:gd name="T0" fmla="*/ 19 w 20"/>
                <a:gd name="T1" fmla="*/ 43 h 43"/>
                <a:gd name="T2" fmla="*/ 18 w 20"/>
                <a:gd name="T3" fmla="*/ 33 h 43"/>
                <a:gd name="T4" fmla="*/ 0 w 20"/>
                <a:gd name="T5" fmla="*/ 0 h 43"/>
              </a:gdLst>
              <a:ahLst/>
              <a:cxnLst>
                <a:cxn ang="0">
                  <a:pos x="T0" y="T1"/>
                </a:cxn>
                <a:cxn ang="0">
                  <a:pos x="T2" y="T3"/>
                </a:cxn>
                <a:cxn ang="0">
                  <a:pos x="T4" y="T5"/>
                </a:cxn>
              </a:cxnLst>
              <a:rect l="0" t="0" r="r" b="b"/>
              <a:pathLst>
                <a:path w="20" h="43">
                  <a:moveTo>
                    <a:pt x="19" y="43"/>
                  </a:moveTo>
                  <a:cubicBezTo>
                    <a:pt x="20" y="40"/>
                    <a:pt x="20" y="37"/>
                    <a:pt x="18" y="33"/>
                  </a:cubicBezTo>
                  <a:cubicBezTo>
                    <a:pt x="13" y="22"/>
                    <a:pt x="6" y="11"/>
                    <a:pt x="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Freeform 79"/>
            <p:cNvSpPr>
              <a:spLocks/>
            </p:cNvSpPr>
            <p:nvPr/>
          </p:nvSpPr>
          <p:spPr bwMode="auto">
            <a:xfrm>
              <a:off x="7786688" y="3170238"/>
              <a:ext cx="104775" cy="0"/>
            </a:xfrm>
            <a:custGeom>
              <a:avLst/>
              <a:gdLst>
                <a:gd name="T0" fmla="*/ 0 w 54"/>
                <a:gd name="T1" fmla="*/ 54 w 54"/>
              </a:gdLst>
              <a:ahLst/>
              <a:cxnLst>
                <a:cxn ang="0">
                  <a:pos x="T0" y="0"/>
                </a:cxn>
                <a:cxn ang="0">
                  <a:pos x="T1" y="0"/>
                </a:cxn>
              </a:cxnLst>
              <a:rect l="0" t="0" r="r" b="b"/>
              <a:pathLst>
                <a:path w="54">
                  <a:moveTo>
                    <a:pt x="0" y="0"/>
                  </a:moveTo>
                  <a:cubicBezTo>
                    <a:pt x="16" y="0"/>
                    <a:pt x="37" y="0"/>
                    <a:pt x="54"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Freeform 80"/>
            <p:cNvSpPr>
              <a:spLocks/>
            </p:cNvSpPr>
            <p:nvPr/>
          </p:nvSpPr>
          <p:spPr bwMode="auto">
            <a:xfrm>
              <a:off x="7988300" y="3144838"/>
              <a:ext cx="1587" cy="12700"/>
            </a:xfrm>
            <a:custGeom>
              <a:avLst/>
              <a:gdLst>
                <a:gd name="T0" fmla="*/ 1 w 1"/>
                <a:gd name="T1" fmla="*/ 6 h 6"/>
                <a:gd name="T2" fmla="*/ 0 w 1"/>
                <a:gd name="T3" fmla="*/ 0 h 6"/>
              </a:gdLst>
              <a:ahLst/>
              <a:cxnLst>
                <a:cxn ang="0">
                  <a:pos x="T0" y="T1"/>
                </a:cxn>
                <a:cxn ang="0">
                  <a:pos x="T2" y="T3"/>
                </a:cxn>
              </a:cxnLst>
              <a:rect l="0" t="0" r="r" b="b"/>
              <a:pathLst>
                <a:path w="1" h="6">
                  <a:moveTo>
                    <a:pt x="1" y="6"/>
                  </a:moveTo>
                  <a:cubicBezTo>
                    <a:pt x="1" y="4"/>
                    <a:pt x="0" y="2"/>
                    <a:pt x="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Line 81"/>
            <p:cNvSpPr>
              <a:spLocks noChangeShapeType="1"/>
            </p:cNvSpPr>
            <p:nvPr/>
          </p:nvSpPr>
          <p:spPr bwMode="auto">
            <a:xfrm>
              <a:off x="7786688" y="3270250"/>
              <a:ext cx="52387"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 name="Freeform 82"/>
            <p:cNvSpPr>
              <a:spLocks/>
            </p:cNvSpPr>
            <p:nvPr/>
          </p:nvSpPr>
          <p:spPr bwMode="auto">
            <a:xfrm>
              <a:off x="8018463" y="2846388"/>
              <a:ext cx="74612" cy="88900"/>
            </a:xfrm>
            <a:custGeom>
              <a:avLst/>
              <a:gdLst>
                <a:gd name="T0" fmla="*/ 9 w 38"/>
                <a:gd name="T1" fmla="*/ 0 h 45"/>
                <a:gd name="T2" fmla="*/ 38 w 38"/>
                <a:gd name="T3" fmla="*/ 35 h 45"/>
                <a:gd name="T4" fmla="*/ 28 w 38"/>
                <a:gd name="T5" fmla="*/ 45 h 45"/>
                <a:gd name="T6" fmla="*/ 0 w 38"/>
                <a:gd name="T7" fmla="*/ 12 h 45"/>
                <a:gd name="T8" fmla="*/ 9 w 38"/>
                <a:gd name="T9" fmla="*/ 0 h 45"/>
              </a:gdLst>
              <a:ahLst/>
              <a:cxnLst>
                <a:cxn ang="0">
                  <a:pos x="T0" y="T1"/>
                </a:cxn>
                <a:cxn ang="0">
                  <a:pos x="T2" y="T3"/>
                </a:cxn>
                <a:cxn ang="0">
                  <a:pos x="T4" y="T5"/>
                </a:cxn>
                <a:cxn ang="0">
                  <a:pos x="T6" y="T7"/>
                </a:cxn>
                <a:cxn ang="0">
                  <a:pos x="T8" y="T9"/>
                </a:cxn>
              </a:cxnLst>
              <a:rect l="0" t="0" r="r" b="b"/>
              <a:pathLst>
                <a:path w="38" h="45">
                  <a:moveTo>
                    <a:pt x="9" y="0"/>
                  </a:moveTo>
                  <a:cubicBezTo>
                    <a:pt x="9" y="0"/>
                    <a:pt x="30" y="13"/>
                    <a:pt x="38" y="35"/>
                  </a:cubicBezTo>
                  <a:cubicBezTo>
                    <a:pt x="28" y="45"/>
                    <a:pt x="28" y="45"/>
                    <a:pt x="28" y="45"/>
                  </a:cubicBezTo>
                  <a:cubicBezTo>
                    <a:pt x="28" y="45"/>
                    <a:pt x="10" y="18"/>
                    <a:pt x="0" y="12"/>
                  </a:cubicBezTo>
                  <a:lnTo>
                    <a:pt x="9" y="0"/>
                  </a:ln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 name="Freeform 83"/>
            <p:cNvSpPr>
              <a:spLocks/>
            </p:cNvSpPr>
            <p:nvPr/>
          </p:nvSpPr>
          <p:spPr bwMode="auto">
            <a:xfrm>
              <a:off x="7947025" y="2892425"/>
              <a:ext cx="47625" cy="49213"/>
            </a:xfrm>
            <a:custGeom>
              <a:avLst/>
              <a:gdLst>
                <a:gd name="T0" fmla="*/ 16 w 30"/>
                <a:gd name="T1" fmla="*/ 0 h 31"/>
                <a:gd name="T2" fmla="*/ 0 w 30"/>
                <a:gd name="T3" fmla="*/ 13 h 31"/>
                <a:gd name="T4" fmla="*/ 14 w 30"/>
                <a:gd name="T5" fmla="*/ 31 h 31"/>
                <a:gd name="T6" fmla="*/ 30 w 30"/>
                <a:gd name="T7" fmla="*/ 19 h 31"/>
                <a:gd name="T8" fmla="*/ 16 w 30"/>
                <a:gd name="T9" fmla="*/ 0 h 31"/>
              </a:gdLst>
              <a:ahLst/>
              <a:cxnLst>
                <a:cxn ang="0">
                  <a:pos x="T0" y="T1"/>
                </a:cxn>
                <a:cxn ang="0">
                  <a:pos x="T2" y="T3"/>
                </a:cxn>
                <a:cxn ang="0">
                  <a:pos x="T4" y="T5"/>
                </a:cxn>
                <a:cxn ang="0">
                  <a:pos x="T6" y="T7"/>
                </a:cxn>
                <a:cxn ang="0">
                  <a:pos x="T8" y="T9"/>
                </a:cxn>
              </a:cxnLst>
              <a:rect l="0" t="0" r="r" b="b"/>
              <a:pathLst>
                <a:path w="30" h="31">
                  <a:moveTo>
                    <a:pt x="16" y="0"/>
                  </a:moveTo>
                  <a:lnTo>
                    <a:pt x="0" y="13"/>
                  </a:lnTo>
                  <a:lnTo>
                    <a:pt x="14" y="31"/>
                  </a:lnTo>
                  <a:lnTo>
                    <a:pt x="30" y="19"/>
                  </a:lnTo>
                  <a:lnTo>
                    <a:pt x="16" y="0"/>
                  </a:ln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84"/>
            <p:cNvSpPr>
              <a:spLocks/>
            </p:cNvSpPr>
            <p:nvPr/>
          </p:nvSpPr>
          <p:spPr bwMode="auto">
            <a:xfrm>
              <a:off x="8101013" y="2811463"/>
              <a:ext cx="28575" cy="52388"/>
            </a:xfrm>
            <a:custGeom>
              <a:avLst/>
              <a:gdLst>
                <a:gd name="T0" fmla="*/ 3 w 15"/>
                <a:gd name="T1" fmla="*/ 1 h 27"/>
                <a:gd name="T2" fmla="*/ 0 w 15"/>
                <a:gd name="T3" fmla="*/ 25 h 27"/>
                <a:gd name="T4" fmla="*/ 10 w 15"/>
                <a:gd name="T5" fmla="*/ 27 h 27"/>
                <a:gd name="T6" fmla="*/ 13 w 15"/>
                <a:gd name="T7" fmla="*/ 0 h 27"/>
                <a:gd name="T8" fmla="*/ 3 w 15"/>
                <a:gd name="T9" fmla="*/ 1 h 27"/>
              </a:gdLst>
              <a:ahLst/>
              <a:cxnLst>
                <a:cxn ang="0">
                  <a:pos x="T0" y="T1"/>
                </a:cxn>
                <a:cxn ang="0">
                  <a:pos x="T2" y="T3"/>
                </a:cxn>
                <a:cxn ang="0">
                  <a:pos x="T4" y="T5"/>
                </a:cxn>
                <a:cxn ang="0">
                  <a:pos x="T6" y="T7"/>
                </a:cxn>
                <a:cxn ang="0">
                  <a:pos x="T8" y="T9"/>
                </a:cxn>
              </a:cxnLst>
              <a:rect l="0" t="0" r="r" b="b"/>
              <a:pathLst>
                <a:path w="15" h="27">
                  <a:moveTo>
                    <a:pt x="3" y="1"/>
                  </a:moveTo>
                  <a:cubicBezTo>
                    <a:pt x="3" y="1"/>
                    <a:pt x="3" y="18"/>
                    <a:pt x="0" y="25"/>
                  </a:cubicBezTo>
                  <a:cubicBezTo>
                    <a:pt x="10" y="27"/>
                    <a:pt x="10" y="27"/>
                    <a:pt x="10" y="27"/>
                  </a:cubicBezTo>
                  <a:cubicBezTo>
                    <a:pt x="10" y="27"/>
                    <a:pt x="15" y="19"/>
                    <a:pt x="13" y="0"/>
                  </a:cubicBezTo>
                  <a:lnTo>
                    <a:pt x="3" y="1"/>
                  </a:ln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Freeform 85"/>
            <p:cNvSpPr>
              <a:spLocks/>
            </p:cNvSpPr>
            <p:nvPr/>
          </p:nvSpPr>
          <p:spPr bwMode="auto">
            <a:xfrm>
              <a:off x="7464425" y="2860675"/>
              <a:ext cx="74612" cy="90488"/>
            </a:xfrm>
            <a:custGeom>
              <a:avLst/>
              <a:gdLst>
                <a:gd name="T0" fmla="*/ 30 w 38"/>
                <a:gd name="T1" fmla="*/ 0 h 46"/>
                <a:gd name="T2" fmla="*/ 0 w 38"/>
                <a:gd name="T3" fmla="*/ 35 h 46"/>
                <a:gd name="T4" fmla="*/ 11 w 38"/>
                <a:gd name="T5" fmla="*/ 46 h 46"/>
                <a:gd name="T6" fmla="*/ 38 w 38"/>
                <a:gd name="T7" fmla="*/ 13 h 46"/>
                <a:gd name="T8" fmla="*/ 30 w 38"/>
                <a:gd name="T9" fmla="*/ 0 h 46"/>
              </a:gdLst>
              <a:ahLst/>
              <a:cxnLst>
                <a:cxn ang="0">
                  <a:pos x="T0" y="T1"/>
                </a:cxn>
                <a:cxn ang="0">
                  <a:pos x="T2" y="T3"/>
                </a:cxn>
                <a:cxn ang="0">
                  <a:pos x="T4" y="T5"/>
                </a:cxn>
                <a:cxn ang="0">
                  <a:pos x="T6" y="T7"/>
                </a:cxn>
                <a:cxn ang="0">
                  <a:pos x="T8" y="T9"/>
                </a:cxn>
              </a:cxnLst>
              <a:rect l="0" t="0" r="r" b="b"/>
              <a:pathLst>
                <a:path w="38" h="46">
                  <a:moveTo>
                    <a:pt x="30" y="0"/>
                  </a:moveTo>
                  <a:cubicBezTo>
                    <a:pt x="30" y="0"/>
                    <a:pt x="9" y="14"/>
                    <a:pt x="0" y="35"/>
                  </a:cubicBezTo>
                  <a:cubicBezTo>
                    <a:pt x="11" y="46"/>
                    <a:pt x="11" y="46"/>
                    <a:pt x="11" y="46"/>
                  </a:cubicBezTo>
                  <a:cubicBezTo>
                    <a:pt x="11" y="46"/>
                    <a:pt x="29" y="18"/>
                    <a:pt x="38" y="13"/>
                  </a:cubicBezTo>
                  <a:lnTo>
                    <a:pt x="30" y="0"/>
                  </a:ln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Freeform 86"/>
            <p:cNvSpPr>
              <a:spLocks/>
            </p:cNvSpPr>
            <p:nvPr/>
          </p:nvSpPr>
          <p:spPr bwMode="auto">
            <a:xfrm>
              <a:off x="7573963" y="2860675"/>
              <a:ext cx="44450" cy="50800"/>
            </a:xfrm>
            <a:custGeom>
              <a:avLst/>
              <a:gdLst>
                <a:gd name="T0" fmla="*/ 13 w 28"/>
                <a:gd name="T1" fmla="*/ 0 h 32"/>
                <a:gd name="T2" fmla="*/ 28 w 28"/>
                <a:gd name="T3" fmla="*/ 13 h 32"/>
                <a:gd name="T4" fmla="*/ 16 w 28"/>
                <a:gd name="T5" fmla="*/ 32 h 32"/>
                <a:gd name="T6" fmla="*/ 0 w 28"/>
                <a:gd name="T7" fmla="*/ 20 h 32"/>
                <a:gd name="T8" fmla="*/ 13 w 28"/>
                <a:gd name="T9" fmla="*/ 0 h 32"/>
              </a:gdLst>
              <a:ahLst/>
              <a:cxnLst>
                <a:cxn ang="0">
                  <a:pos x="T0" y="T1"/>
                </a:cxn>
                <a:cxn ang="0">
                  <a:pos x="T2" y="T3"/>
                </a:cxn>
                <a:cxn ang="0">
                  <a:pos x="T4" y="T5"/>
                </a:cxn>
                <a:cxn ang="0">
                  <a:pos x="T6" y="T7"/>
                </a:cxn>
                <a:cxn ang="0">
                  <a:pos x="T8" y="T9"/>
                </a:cxn>
              </a:cxnLst>
              <a:rect l="0" t="0" r="r" b="b"/>
              <a:pathLst>
                <a:path w="28" h="32">
                  <a:moveTo>
                    <a:pt x="13" y="0"/>
                  </a:moveTo>
                  <a:lnTo>
                    <a:pt x="28" y="13"/>
                  </a:lnTo>
                  <a:lnTo>
                    <a:pt x="16" y="32"/>
                  </a:lnTo>
                  <a:lnTo>
                    <a:pt x="0" y="20"/>
                  </a:lnTo>
                  <a:lnTo>
                    <a:pt x="13" y="0"/>
                  </a:ln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Freeform 87"/>
            <p:cNvSpPr>
              <a:spLocks/>
            </p:cNvSpPr>
            <p:nvPr/>
          </p:nvSpPr>
          <p:spPr bwMode="auto">
            <a:xfrm>
              <a:off x="7535863" y="2936875"/>
              <a:ext cx="46037" cy="50800"/>
            </a:xfrm>
            <a:custGeom>
              <a:avLst/>
              <a:gdLst>
                <a:gd name="T0" fmla="*/ 16 w 29"/>
                <a:gd name="T1" fmla="*/ 0 h 32"/>
                <a:gd name="T2" fmla="*/ 0 w 29"/>
                <a:gd name="T3" fmla="*/ 14 h 32"/>
                <a:gd name="T4" fmla="*/ 14 w 29"/>
                <a:gd name="T5" fmla="*/ 32 h 32"/>
                <a:gd name="T6" fmla="*/ 29 w 29"/>
                <a:gd name="T7" fmla="*/ 20 h 32"/>
                <a:gd name="T8" fmla="*/ 16 w 29"/>
                <a:gd name="T9" fmla="*/ 0 h 32"/>
              </a:gdLst>
              <a:ahLst/>
              <a:cxnLst>
                <a:cxn ang="0">
                  <a:pos x="T0" y="T1"/>
                </a:cxn>
                <a:cxn ang="0">
                  <a:pos x="T2" y="T3"/>
                </a:cxn>
                <a:cxn ang="0">
                  <a:pos x="T4" y="T5"/>
                </a:cxn>
                <a:cxn ang="0">
                  <a:pos x="T6" y="T7"/>
                </a:cxn>
                <a:cxn ang="0">
                  <a:pos x="T8" y="T9"/>
                </a:cxn>
              </a:cxnLst>
              <a:rect l="0" t="0" r="r" b="b"/>
              <a:pathLst>
                <a:path w="29" h="32">
                  <a:moveTo>
                    <a:pt x="16" y="0"/>
                  </a:moveTo>
                  <a:lnTo>
                    <a:pt x="0" y="14"/>
                  </a:lnTo>
                  <a:lnTo>
                    <a:pt x="14" y="32"/>
                  </a:lnTo>
                  <a:lnTo>
                    <a:pt x="29" y="20"/>
                  </a:lnTo>
                  <a:lnTo>
                    <a:pt x="16" y="0"/>
                  </a:ln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Freeform 88"/>
            <p:cNvSpPr>
              <a:spLocks/>
            </p:cNvSpPr>
            <p:nvPr/>
          </p:nvSpPr>
          <p:spPr bwMode="auto">
            <a:xfrm>
              <a:off x="7424738" y="2811463"/>
              <a:ext cx="28575" cy="52388"/>
            </a:xfrm>
            <a:custGeom>
              <a:avLst/>
              <a:gdLst>
                <a:gd name="T0" fmla="*/ 13 w 15"/>
                <a:gd name="T1" fmla="*/ 1 h 27"/>
                <a:gd name="T2" fmla="*/ 15 w 15"/>
                <a:gd name="T3" fmla="*/ 25 h 27"/>
                <a:gd name="T4" fmla="*/ 5 w 15"/>
                <a:gd name="T5" fmla="*/ 27 h 27"/>
                <a:gd name="T6" fmla="*/ 2 w 15"/>
                <a:gd name="T7" fmla="*/ 0 h 27"/>
                <a:gd name="T8" fmla="*/ 13 w 15"/>
                <a:gd name="T9" fmla="*/ 1 h 27"/>
              </a:gdLst>
              <a:ahLst/>
              <a:cxnLst>
                <a:cxn ang="0">
                  <a:pos x="T0" y="T1"/>
                </a:cxn>
                <a:cxn ang="0">
                  <a:pos x="T2" y="T3"/>
                </a:cxn>
                <a:cxn ang="0">
                  <a:pos x="T4" y="T5"/>
                </a:cxn>
                <a:cxn ang="0">
                  <a:pos x="T6" y="T7"/>
                </a:cxn>
                <a:cxn ang="0">
                  <a:pos x="T8" y="T9"/>
                </a:cxn>
              </a:cxnLst>
              <a:rect l="0" t="0" r="r" b="b"/>
              <a:pathLst>
                <a:path w="15" h="27">
                  <a:moveTo>
                    <a:pt x="13" y="1"/>
                  </a:moveTo>
                  <a:cubicBezTo>
                    <a:pt x="13" y="1"/>
                    <a:pt x="13" y="18"/>
                    <a:pt x="15" y="25"/>
                  </a:cubicBezTo>
                  <a:cubicBezTo>
                    <a:pt x="5" y="27"/>
                    <a:pt x="5" y="27"/>
                    <a:pt x="5" y="27"/>
                  </a:cubicBezTo>
                  <a:cubicBezTo>
                    <a:pt x="5" y="27"/>
                    <a:pt x="0" y="19"/>
                    <a:pt x="2" y="0"/>
                  </a:cubicBezTo>
                  <a:lnTo>
                    <a:pt x="13" y="1"/>
                  </a:ln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Freeform 89"/>
            <p:cNvSpPr>
              <a:spLocks/>
            </p:cNvSpPr>
            <p:nvPr/>
          </p:nvSpPr>
          <p:spPr bwMode="auto">
            <a:xfrm>
              <a:off x="7796213" y="2895600"/>
              <a:ext cx="38100" cy="1588"/>
            </a:xfrm>
            <a:custGeom>
              <a:avLst/>
              <a:gdLst>
                <a:gd name="T0" fmla="*/ 0 w 20"/>
                <a:gd name="T1" fmla="*/ 1 h 1"/>
                <a:gd name="T2" fmla="*/ 20 w 20"/>
                <a:gd name="T3" fmla="*/ 0 h 1"/>
              </a:gdLst>
              <a:ahLst/>
              <a:cxnLst>
                <a:cxn ang="0">
                  <a:pos x="T0" y="T1"/>
                </a:cxn>
                <a:cxn ang="0">
                  <a:pos x="T2" y="T3"/>
                </a:cxn>
              </a:cxnLst>
              <a:rect l="0" t="0" r="r" b="b"/>
              <a:pathLst>
                <a:path w="20" h="1">
                  <a:moveTo>
                    <a:pt x="0" y="1"/>
                  </a:moveTo>
                  <a:cubicBezTo>
                    <a:pt x="7" y="1"/>
                    <a:pt x="16" y="1"/>
                    <a:pt x="2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64" name="TextBox 63"/>
          <p:cNvSpPr txBox="1"/>
          <p:nvPr/>
        </p:nvSpPr>
        <p:spPr>
          <a:xfrm>
            <a:off x="238924" y="5026658"/>
            <a:ext cx="1440159"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solidFill>
                <a:effectLst/>
                <a:uLnTx/>
                <a:uFillTx/>
              </a:rPr>
              <a:t>行业</a:t>
            </a:r>
            <a:r>
              <a:rPr kumimoji="0" lang="en-US" altLang="zh-CN" sz="100" b="0" i="0" u="none" strike="noStrike" kern="0" cap="none" spc="0" normalizeH="0" baseline="0" noProof="0" dirty="0" smtClean="0">
                <a:ln>
                  <a:noFill/>
                </a:ln>
                <a:solidFill>
                  <a:schemeClr val="bg1"/>
                </a:solidFill>
                <a:effectLst/>
                <a:uLnTx/>
                <a:uFillTx/>
              </a:rPr>
              <a:t>PPT</a:t>
            </a:r>
            <a:r>
              <a:rPr kumimoji="0" lang="zh-CN" altLang="en-US" sz="100" b="0" i="0" u="none" strike="noStrike" kern="0" cap="none" spc="0" normalizeH="0" baseline="0" noProof="0" dirty="0" smtClean="0">
                <a:ln>
                  <a:noFill/>
                </a:ln>
                <a:solidFill>
                  <a:schemeClr val="bg1"/>
                </a:solidFill>
                <a:effectLst/>
                <a:uLnTx/>
                <a:uFillTx/>
              </a:rPr>
              <a:t>模板</a:t>
            </a:r>
            <a:r>
              <a:rPr kumimoji="0" lang="en-US" altLang="zh-CN" sz="100" b="0" i="0" u="none" strike="noStrike" kern="0" cap="none" spc="0" normalizeH="0" baseline="0" noProof="0" dirty="0" smtClean="0">
                <a:ln>
                  <a:noFill/>
                </a:ln>
                <a:solidFill>
                  <a:schemeClr val="bg1"/>
                </a:solidFill>
                <a:effectLst/>
                <a:uLnTx/>
                <a:uFillTx/>
              </a:rPr>
              <a:t>http://www.1ppt.com/hangye/</a:t>
            </a:r>
          </a:p>
        </p:txBody>
      </p:sp>
    </p:spTree>
    <p:extLst>
      <p:ext uri="{BB962C8B-B14F-4D97-AF65-F5344CB8AC3E}">
        <p14:creationId xmlns:p14="http://schemas.microsoft.com/office/powerpoint/2010/main" val="38000823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 presetClass="entr" presetSubtype="8"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0-#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par>
                          <p:cTn id="15" fill="hold">
                            <p:stCondLst>
                              <p:cond delay="115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p:cTn id="23" dur="3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4" dur="3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25" dur="300"/>
                                        <p:tgtEl>
                                          <p:spTgt spid="10">
                                            <p:txEl>
                                              <p:pRg st="0" end="0"/>
                                            </p:txEl>
                                          </p:spTgt>
                                        </p:tgtEl>
                                      </p:cBhvr>
                                    </p:animEffect>
                                  </p:childTnLst>
                                </p:cTn>
                              </p:par>
                            </p:childTnLst>
                          </p:cTn>
                        </p:par>
                        <p:par>
                          <p:cTn id="26" fill="hold">
                            <p:stCondLst>
                              <p:cond delay="3470"/>
                            </p:stCondLst>
                            <p:childTnLst>
                              <p:par>
                                <p:cTn id="27" presetID="10"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9" grpId="0"/>
      <p:bldP spid="10" grpId="0" build="p"/>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noChangeAspect="1"/>
          </p:cNvGrpSpPr>
          <p:nvPr/>
        </p:nvGrpSpPr>
        <p:grpSpPr bwMode="auto">
          <a:xfrm rot="16200000">
            <a:off x="998000" y="1524828"/>
            <a:ext cx="2003118" cy="1474194"/>
            <a:chOff x="2341" y="1016"/>
            <a:chExt cx="3003" cy="2286"/>
          </a:xfrm>
          <a:noFill/>
        </p:grpSpPr>
        <p:sp>
          <p:nvSpPr>
            <p:cNvPr id="125" name="Freeform 10"/>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6" name="Freeform 11"/>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7" name="Freeform 12"/>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8" name="Freeform 13"/>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grpSp>
      <p:sp>
        <p:nvSpPr>
          <p:cNvPr id="137" name="Rectangle 47"/>
          <p:cNvSpPr/>
          <p:nvPr/>
        </p:nvSpPr>
        <p:spPr>
          <a:xfrm>
            <a:off x="1912305" y="1816460"/>
            <a:ext cx="180020" cy="1107996"/>
          </a:xfrm>
          <a:prstGeom prst="rect">
            <a:avLst/>
          </a:prstGeom>
        </p:spPr>
        <p:txBody>
          <a:bodyPr wrap="square" lIns="0" tIns="0" rIns="0" bIns="0">
            <a:spAutoFit/>
          </a:bodyPr>
          <a:lstStyle/>
          <a:p>
            <a:pPr algn="ctr"/>
            <a:r>
              <a:rPr lang="zh-CN" altLang="en-US" sz="1200" dirty="0">
                <a:solidFill>
                  <a:schemeClr val="accent1"/>
                </a:solidFill>
                <a:cs typeface="+mn-ea"/>
                <a:sym typeface="+mn-lt"/>
              </a:rPr>
              <a:t>文字</a:t>
            </a:r>
            <a:endParaRPr lang="en-US" altLang="zh-CN" sz="1200" dirty="0">
              <a:solidFill>
                <a:schemeClr val="accent1"/>
              </a:solidFill>
              <a:cs typeface="+mn-ea"/>
              <a:sym typeface="+mn-lt"/>
            </a:endParaRPr>
          </a:p>
          <a:p>
            <a:pPr algn="ctr"/>
            <a:r>
              <a:rPr lang="zh-CN" altLang="en-US" sz="1200" dirty="0">
                <a:solidFill>
                  <a:schemeClr val="accent1"/>
                </a:solidFill>
                <a:cs typeface="+mn-ea"/>
                <a:sym typeface="+mn-lt"/>
              </a:rPr>
              <a:t>标题</a:t>
            </a:r>
            <a:endParaRPr lang="en-US" altLang="zh-CN" sz="1200" dirty="0">
              <a:solidFill>
                <a:schemeClr val="accent1"/>
              </a:solidFill>
              <a:cs typeface="+mn-ea"/>
              <a:sym typeface="+mn-lt"/>
            </a:endParaRPr>
          </a:p>
          <a:p>
            <a:pPr algn="ctr"/>
            <a:r>
              <a:rPr lang="zh-CN" altLang="en-US" sz="1200" dirty="0">
                <a:solidFill>
                  <a:schemeClr val="accent1"/>
                </a:solidFill>
                <a:cs typeface="+mn-ea"/>
                <a:sym typeface="+mn-lt"/>
              </a:rPr>
              <a:t>内容</a:t>
            </a:r>
          </a:p>
        </p:txBody>
      </p:sp>
      <p:sp>
        <p:nvSpPr>
          <p:cNvPr id="142" name="文本框 7"/>
          <p:cNvSpPr txBox="1">
            <a:spLocks noChangeArrowheads="1"/>
          </p:cNvSpPr>
          <p:nvPr/>
        </p:nvSpPr>
        <p:spPr bwMode="auto">
          <a:xfrm>
            <a:off x="1223629" y="3482379"/>
            <a:ext cx="1575845" cy="623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a:lnSpc>
                <a:spcPct val="100000"/>
              </a:lnSpc>
              <a:spcBef>
                <a:spcPct val="0"/>
              </a:spcBef>
              <a:buNone/>
            </a:pPr>
            <a:r>
              <a:rPr lang="zh-CN" altLang="en-US" sz="900" dirty="0">
                <a:solidFill>
                  <a:schemeClr val="tx1">
                    <a:lumMod val="50000"/>
                    <a:lumOff val="50000"/>
                  </a:schemeClr>
                </a:solidFill>
                <a:latin typeface="+mn-lt"/>
                <a:ea typeface="+mn-ea"/>
                <a:cs typeface="+mn-ea"/>
                <a:sym typeface="+mn-lt"/>
              </a:rPr>
              <a:t>请添加你的文本请添加你的文本添加文本请添加你的文本请添加你的文本添加文本</a:t>
            </a:r>
          </a:p>
          <a:p>
            <a:pPr algn="ctr">
              <a:lnSpc>
                <a:spcPct val="100000"/>
              </a:lnSpc>
              <a:spcBef>
                <a:spcPct val="0"/>
              </a:spcBef>
              <a:buNone/>
            </a:pPr>
            <a:endParaRPr lang="zh-CN" altLang="en-US" sz="900" dirty="0">
              <a:solidFill>
                <a:schemeClr val="tx1">
                  <a:lumMod val="50000"/>
                  <a:lumOff val="50000"/>
                </a:schemeClr>
              </a:solidFill>
              <a:latin typeface="+mn-lt"/>
              <a:ea typeface="+mn-ea"/>
              <a:cs typeface="+mn-ea"/>
              <a:sym typeface="+mn-lt"/>
            </a:endParaRPr>
          </a:p>
        </p:txBody>
      </p:sp>
      <p:grpSp>
        <p:nvGrpSpPr>
          <p:cNvPr id="3" name="Group 9"/>
          <p:cNvGrpSpPr>
            <a:grpSpLocks noChangeAspect="1"/>
          </p:cNvGrpSpPr>
          <p:nvPr/>
        </p:nvGrpSpPr>
        <p:grpSpPr bwMode="auto">
          <a:xfrm rot="16200000">
            <a:off x="2769344" y="1524828"/>
            <a:ext cx="2003118" cy="1474194"/>
            <a:chOff x="2341" y="1016"/>
            <a:chExt cx="3003" cy="2286"/>
          </a:xfrm>
          <a:noFill/>
        </p:grpSpPr>
        <p:sp>
          <p:nvSpPr>
            <p:cNvPr id="36" name="Freeform 10"/>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7" name="Freeform 11"/>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8" name="Freeform 12"/>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9" name="Freeform 13"/>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grpSp>
      <p:sp>
        <p:nvSpPr>
          <p:cNvPr id="41" name="文本框 7"/>
          <p:cNvSpPr txBox="1">
            <a:spLocks noChangeArrowheads="1"/>
          </p:cNvSpPr>
          <p:nvPr/>
        </p:nvSpPr>
        <p:spPr bwMode="auto">
          <a:xfrm>
            <a:off x="2994974" y="3482379"/>
            <a:ext cx="1575845" cy="623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a:lnSpc>
                <a:spcPct val="100000"/>
              </a:lnSpc>
              <a:spcBef>
                <a:spcPct val="0"/>
              </a:spcBef>
              <a:buNone/>
            </a:pPr>
            <a:r>
              <a:rPr lang="zh-CN" altLang="en-US" sz="900" dirty="0">
                <a:solidFill>
                  <a:schemeClr val="tx1">
                    <a:lumMod val="50000"/>
                    <a:lumOff val="50000"/>
                  </a:schemeClr>
                </a:solidFill>
                <a:latin typeface="+mn-lt"/>
                <a:ea typeface="+mn-ea"/>
                <a:cs typeface="+mn-ea"/>
                <a:sym typeface="+mn-lt"/>
              </a:rPr>
              <a:t>请添加你的文本请添加你的文本添加文本请添加你的文本请添加你的文本添加文本</a:t>
            </a:r>
          </a:p>
          <a:p>
            <a:pPr algn="ctr">
              <a:lnSpc>
                <a:spcPct val="100000"/>
              </a:lnSpc>
              <a:spcBef>
                <a:spcPct val="0"/>
              </a:spcBef>
              <a:buNone/>
            </a:pPr>
            <a:endParaRPr lang="zh-CN" altLang="en-US" sz="900" dirty="0">
              <a:solidFill>
                <a:schemeClr val="tx1">
                  <a:lumMod val="50000"/>
                  <a:lumOff val="50000"/>
                </a:schemeClr>
              </a:solidFill>
              <a:latin typeface="+mn-lt"/>
              <a:ea typeface="+mn-ea"/>
              <a:cs typeface="+mn-ea"/>
              <a:sym typeface="+mn-lt"/>
            </a:endParaRPr>
          </a:p>
        </p:txBody>
      </p:sp>
      <p:grpSp>
        <p:nvGrpSpPr>
          <p:cNvPr id="4" name="Group 9"/>
          <p:cNvGrpSpPr>
            <a:grpSpLocks noChangeAspect="1"/>
          </p:cNvGrpSpPr>
          <p:nvPr/>
        </p:nvGrpSpPr>
        <p:grpSpPr bwMode="auto">
          <a:xfrm rot="16200000">
            <a:off x="4559708" y="1524828"/>
            <a:ext cx="2003118" cy="1474194"/>
            <a:chOff x="2341" y="1016"/>
            <a:chExt cx="3003" cy="2286"/>
          </a:xfrm>
          <a:noFill/>
        </p:grpSpPr>
        <p:sp>
          <p:nvSpPr>
            <p:cNvPr id="43" name="Freeform 10"/>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4" name="Freeform 11"/>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5" name="Freeform 12"/>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6" name="Freeform 13"/>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grpSp>
      <p:sp>
        <p:nvSpPr>
          <p:cNvPr id="48" name="文本框 7"/>
          <p:cNvSpPr txBox="1">
            <a:spLocks noChangeArrowheads="1"/>
          </p:cNvSpPr>
          <p:nvPr/>
        </p:nvSpPr>
        <p:spPr bwMode="auto">
          <a:xfrm>
            <a:off x="4785338" y="3482379"/>
            <a:ext cx="1575845" cy="623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a:lnSpc>
                <a:spcPct val="100000"/>
              </a:lnSpc>
              <a:spcBef>
                <a:spcPct val="0"/>
              </a:spcBef>
              <a:buNone/>
            </a:pPr>
            <a:r>
              <a:rPr lang="zh-CN" altLang="en-US" sz="900" dirty="0">
                <a:solidFill>
                  <a:schemeClr val="tx1">
                    <a:lumMod val="50000"/>
                    <a:lumOff val="50000"/>
                  </a:schemeClr>
                </a:solidFill>
                <a:latin typeface="+mn-lt"/>
                <a:ea typeface="+mn-ea"/>
                <a:cs typeface="+mn-ea"/>
                <a:sym typeface="+mn-lt"/>
              </a:rPr>
              <a:t>请添加你的文本请添加你的文本添加文本请添加你的文本请添加你的文本添加文本</a:t>
            </a:r>
          </a:p>
          <a:p>
            <a:pPr algn="ctr">
              <a:lnSpc>
                <a:spcPct val="100000"/>
              </a:lnSpc>
              <a:spcBef>
                <a:spcPct val="0"/>
              </a:spcBef>
              <a:buNone/>
            </a:pPr>
            <a:endParaRPr lang="zh-CN" altLang="en-US" sz="900" dirty="0">
              <a:solidFill>
                <a:schemeClr val="tx1">
                  <a:lumMod val="50000"/>
                  <a:lumOff val="50000"/>
                </a:schemeClr>
              </a:solidFill>
              <a:latin typeface="+mn-lt"/>
              <a:ea typeface="+mn-ea"/>
              <a:cs typeface="+mn-ea"/>
              <a:sym typeface="+mn-lt"/>
            </a:endParaRPr>
          </a:p>
        </p:txBody>
      </p:sp>
      <p:grpSp>
        <p:nvGrpSpPr>
          <p:cNvPr id="5" name="Group 9"/>
          <p:cNvGrpSpPr>
            <a:grpSpLocks noChangeAspect="1"/>
          </p:cNvGrpSpPr>
          <p:nvPr/>
        </p:nvGrpSpPr>
        <p:grpSpPr bwMode="auto">
          <a:xfrm rot="16200000">
            <a:off x="6369119" y="1524828"/>
            <a:ext cx="2003118" cy="1474194"/>
            <a:chOff x="2341" y="1016"/>
            <a:chExt cx="3003" cy="2286"/>
          </a:xfrm>
          <a:noFill/>
        </p:grpSpPr>
        <p:sp>
          <p:nvSpPr>
            <p:cNvPr id="50" name="Freeform 10"/>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solidFill>
                  <a:schemeClr val="tx1">
                    <a:lumMod val="50000"/>
                    <a:lumOff val="50000"/>
                  </a:schemeClr>
                </a:solidFill>
                <a:cs typeface="+mn-ea"/>
                <a:sym typeface="+mn-lt"/>
              </a:endParaRPr>
            </a:p>
          </p:txBody>
        </p:sp>
        <p:sp>
          <p:nvSpPr>
            <p:cNvPr id="51" name="Freeform 11"/>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solidFill>
                  <a:schemeClr val="tx1">
                    <a:lumMod val="50000"/>
                    <a:lumOff val="50000"/>
                  </a:schemeClr>
                </a:solidFill>
                <a:cs typeface="+mn-ea"/>
                <a:sym typeface="+mn-lt"/>
              </a:endParaRPr>
            </a:p>
          </p:txBody>
        </p:sp>
        <p:sp>
          <p:nvSpPr>
            <p:cNvPr id="52" name="Freeform 12"/>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solidFill>
                  <a:schemeClr val="tx1">
                    <a:lumMod val="50000"/>
                    <a:lumOff val="50000"/>
                  </a:schemeClr>
                </a:solidFill>
                <a:cs typeface="+mn-ea"/>
                <a:sym typeface="+mn-lt"/>
              </a:endParaRPr>
            </a:p>
          </p:txBody>
        </p:sp>
        <p:sp>
          <p:nvSpPr>
            <p:cNvPr id="53" name="Freeform 13"/>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solidFill>
                  <a:schemeClr val="tx1">
                    <a:lumMod val="50000"/>
                    <a:lumOff val="50000"/>
                  </a:schemeClr>
                </a:solidFill>
                <a:cs typeface="+mn-ea"/>
                <a:sym typeface="+mn-lt"/>
              </a:endParaRPr>
            </a:p>
          </p:txBody>
        </p:sp>
      </p:grpSp>
      <p:sp>
        <p:nvSpPr>
          <p:cNvPr id="55" name="文本框 7"/>
          <p:cNvSpPr txBox="1">
            <a:spLocks noChangeArrowheads="1"/>
          </p:cNvSpPr>
          <p:nvPr/>
        </p:nvSpPr>
        <p:spPr bwMode="auto">
          <a:xfrm>
            <a:off x="6594749" y="3482379"/>
            <a:ext cx="1575845" cy="623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a:lnSpc>
                <a:spcPct val="100000"/>
              </a:lnSpc>
              <a:spcBef>
                <a:spcPct val="0"/>
              </a:spcBef>
              <a:buNone/>
            </a:pPr>
            <a:r>
              <a:rPr lang="zh-CN" altLang="en-US" sz="900" dirty="0">
                <a:solidFill>
                  <a:schemeClr val="tx1">
                    <a:lumMod val="50000"/>
                    <a:lumOff val="50000"/>
                  </a:schemeClr>
                </a:solidFill>
                <a:latin typeface="+mn-lt"/>
                <a:ea typeface="+mn-ea"/>
                <a:cs typeface="+mn-ea"/>
                <a:sym typeface="+mn-lt"/>
              </a:rPr>
              <a:t>请添加你的文本请添加你的文本添加文本请添加你的文本请添加你的文本添加文本</a:t>
            </a:r>
          </a:p>
          <a:p>
            <a:pPr algn="ctr">
              <a:lnSpc>
                <a:spcPct val="100000"/>
              </a:lnSpc>
              <a:spcBef>
                <a:spcPct val="0"/>
              </a:spcBef>
              <a:buNone/>
            </a:pPr>
            <a:endParaRPr lang="zh-CN" altLang="en-US" sz="900" dirty="0">
              <a:solidFill>
                <a:schemeClr val="tx1">
                  <a:lumMod val="50000"/>
                  <a:lumOff val="50000"/>
                </a:schemeClr>
              </a:solidFill>
              <a:latin typeface="+mn-lt"/>
              <a:ea typeface="+mn-ea"/>
              <a:cs typeface="+mn-ea"/>
              <a:sym typeface="+mn-lt"/>
            </a:endParaRPr>
          </a:p>
        </p:txBody>
      </p:sp>
      <p:sp>
        <p:nvSpPr>
          <p:cNvPr id="56" name="Rectangle 47"/>
          <p:cNvSpPr/>
          <p:nvPr/>
        </p:nvSpPr>
        <p:spPr>
          <a:xfrm>
            <a:off x="3706428" y="1816460"/>
            <a:ext cx="180020" cy="1107996"/>
          </a:xfrm>
          <a:prstGeom prst="rect">
            <a:avLst/>
          </a:prstGeom>
        </p:spPr>
        <p:txBody>
          <a:bodyPr wrap="square" lIns="0" tIns="0" rIns="0" bIns="0">
            <a:spAutoFit/>
          </a:bodyPr>
          <a:lstStyle/>
          <a:p>
            <a:pPr algn="ctr"/>
            <a:r>
              <a:rPr lang="zh-CN" altLang="en-US" sz="1200" dirty="0">
                <a:solidFill>
                  <a:schemeClr val="tx1">
                    <a:lumMod val="75000"/>
                    <a:lumOff val="25000"/>
                  </a:schemeClr>
                </a:solidFill>
                <a:cs typeface="+mn-ea"/>
                <a:sym typeface="+mn-lt"/>
              </a:rPr>
              <a:t>文字</a:t>
            </a:r>
            <a:endParaRPr lang="en-US" altLang="zh-CN" sz="1200" dirty="0">
              <a:solidFill>
                <a:schemeClr val="tx1">
                  <a:lumMod val="75000"/>
                  <a:lumOff val="25000"/>
                </a:schemeClr>
              </a:solidFill>
              <a:cs typeface="+mn-ea"/>
              <a:sym typeface="+mn-lt"/>
            </a:endParaRPr>
          </a:p>
          <a:p>
            <a:pPr algn="ctr"/>
            <a:r>
              <a:rPr lang="zh-CN" altLang="en-US" sz="1200" dirty="0">
                <a:solidFill>
                  <a:schemeClr val="tx1">
                    <a:lumMod val="75000"/>
                    <a:lumOff val="25000"/>
                  </a:schemeClr>
                </a:solidFill>
                <a:cs typeface="+mn-ea"/>
                <a:sym typeface="+mn-lt"/>
              </a:rPr>
              <a:t>标题</a:t>
            </a:r>
            <a:endParaRPr lang="en-US" altLang="zh-CN" sz="1200" dirty="0">
              <a:solidFill>
                <a:schemeClr val="tx1">
                  <a:lumMod val="75000"/>
                  <a:lumOff val="25000"/>
                </a:schemeClr>
              </a:solidFill>
              <a:cs typeface="+mn-ea"/>
              <a:sym typeface="+mn-lt"/>
            </a:endParaRPr>
          </a:p>
          <a:p>
            <a:pPr algn="ctr"/>
            <a:r>
              <a:rPr lang="zh-CN" altLang="en-US" sz="1200" dirty="0">
                <a:solidFill>
                  <a:schemeClr val="tx1">
                    <a:lumMod val="75000"/>
                    <a:lumOff val="25000"/>
                  </a:schemeClr>
                </a:solidFill>
                <a:cs typeface="+mn-ea"/>
                <a:sym typeface="+mn-lt"/>
              </a:rPr>
              <a:t>内容</a:t>
            </a:r>
          </a:p>
        </p:txBody>
      </p:sp>
      <p:sp>
        <p:nvSpPr>
          <p:cNvPr id="57" name="Rectangle 47"/>
          <p:cNvSpPr/>
          <p:nvPr/>
        </p:nvSpPr>
        <p:spPr>
          <a:xfrm>
            <a:off x="5434320" y="1816460"/>
            <a:ext cx="180020" cy="1107996"/>
          </a:xfrm>
          <a:prstGeom prst="rect">
            <a:avLst/>
          </a:prstGeom>
        </p:spPr>
        <p:txBody>
          <a:bodyPr wrap="square" lIns="0" tIns="0" rIns="0" bIns="0">
            <a:spAutoFit/>
          </a:bodyPr>
          <a:lstStyle/>
          <a:p>
            <a:pPr algn="ctr"/>
            <a:r>
              <a:rPr lang="zh-CN" altLang="en-US" sz="1200" dirty="0">
                <a:solidFill>
                  <a:schemeClr val="accent1"/>
                </a:solidFill>
                <a:cs typeface="+mn-ea"/>
                <a:sym typeface="+mn-lt"/>
              </a:rPr>
              <a:t>文字</a:t>
            </a:r>
            <a:endParaRPr lang="en-US" altLang="zh-CN" sz="1200" dirty="0">
              <a:solidFill>
                <a:schemeClr val="accent1"/>
              </a:solidFill>
              <a:cs typeface="+mn-ea"/>
              <a:sym typeface="+mn-lt"/>
            </a:endParaRPr>
          </a:p>
          <a:p>
            <a:pPr algn="ctr"/>
            <a:r>
              <a:rPr lang="zh-CN" altLang="en-US" sz="1200" dirty="0">
                <a:solidFill>
                  <a:schemeClr val="accent1"/>
                </a:solidFill>
                <a:cs typeface="+mn-ea"/>
                <a:sym typeface="+mn-lt"/>
              </a:rPr>
              <a:t>标题</a:t>
            </a:r>
            <a:endParaRPr lang="en-US" altLang="zh-CN" sz="1200" dirty="0">
              <a:solidFill>
                <a:schemeClr val="accent1"/>
              </a:solidFill>
              <a:cs typeface="+mn-ea"/>
              <a:sym typeface="+mn-lt"/>
            </a:endParaRPr>
          </a:p>
          <a:p>
            <a:pPr algn="ctr"/>
            <a:r>
              <a:rPr lang="zh-CN" altLang="en-US" sz="1200" dirty="0">
                <a:solidFill>
                  <a:schemeClr val="accent1"/>
                </a:solidFill>
                <a:cs typeface="+mn-ea"/>
                <a:sym typeface="+mn-lt"/>
              </a:rPr>
              <a:t>内容</a:t>
            </a:r>
          </a:p>
        </p:txBody>
      </p:sp>
      <p:sp>
        <p:nvSpPr>
          <p:cNvPr id="58" name="Rectangle 47"/>
          <p:cNvSpPr/>
          <p:nvPr/>
        </p:nvSpPr>
        <p:spPr>
          <a:xfrm>
            <a:off x="7272301" y="1816460"/>
            <a:ext cx="180020" cy="1107996"/>
          </a:xfrm>
          <a:prstGeom prst="rect">
            <a:avLst/>
          </a:prstGeom>
        </p:spPr>
        <p:txBody>
          <a:bodyPr wrap="square" lIns="0" tIns="0" rIns="0" bIns="0">
            <a:spAutoFit/>
          </a:bodyPr>
          <a:lstStyle/>
          <a:p>
            <a:pPr algn="ctr"/>
            <a:r>
              <a:rPr lang="zh-CN" altLang="en-US" sz="1200" dirty="0">
                <a:solidFill>
                  <a:schemeClr val="tx1">
                    <a:lumMod val="75000"/>
                    <a:lumOff val="25000"/>
                  </a:schemeClr>
                </a:solidFill>
                <a:cs typeface="+mn-ea"/>
                <a:sym typeface="+mn-lt"/>
              </a:rPr>
              <a:t>文字</a:t>
            </a:r>
            <a:endParaRPr lang="en-US" altLang="zh-CN" sz="1200" dirty="0">
              <a:solidFill>
                <a:schemeClr val="tx1">
                  <a:lumMod val="75000"/>
                  <a:lumOff val="25000"/>
                </a:schemeClr>
              </a:solidFill>
              <a:cs typeface="+mn-ea"/>
              <a:sym typeface="+mn-lt"/>
            </a:endParaRPr>
          </a:p>
          <a:p>
            <a:pPr algn="ctr"/>
            <a:r>
              <a:rPr lang="zh-CN" altLang="en-US" sz="1200" dirty="0">
                <a:solidFill>
                  <a:schemeClr val="tx1">
                    <a:lumMod val="75000"/>
                    <a:lumOff val="25000"/>
                  </a:schemeClr>
                </a:solidFill>
                <a:cs typeface="+mn-ea"/>
                <a:sym typeface="+mn-lt"/>
              </a:rPr>
              <a:t>标题</a:t>
            </a:r>
            <a:endParaRPr lang="en-US" altLang="zh-CN" sz="1200" dirty="0">
              <a:solidFill>
                <a:schemeClr val="tx1">
                  <a:lumMod val="75000"/>
                  <a:lumOff val="25000"/>
                </a:schemeClr>
              </a:solidFill>
              <a:cs typeface="+mn-ea"/>
              <a:sym typeface="+mn-lt"/>
            </a:endParaRPr>
          </a:p>
          <a:p>
            <a:pPr algn="ctr"/>
            <a:r>
              <a:rPr lang="zh-CN" altLang="en-US" sz="1200" dirty="0">
                <a:solidFill>
                  <a:schemeClr val="tx1">
                    <a:lumMod val="75000"/>
                    <a:lumOff val="25000"/>
                  </a:schemeClr>
                </a:solidFill>
                <a:cs typeface="+mn-ea"/>
                <a:sym typeface="+mn-lt"/>
              </a:rPr>
              <a:t>内容</a:t>
            </a:r>
          </a:p>
        </p:txBody>
      </p:sp>
    </p:spTree>
    <p:extLst>
      <p:ext uri="{BB962C8B-B14F-4D97-AF65-F5344CB8AC3E}">
        <p14:creationId xmlns:p14="http://schemas.microsoft.com/office/powerpoint/2010/main" val="272136822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7"/>
                                        </p:tgtEl>
                                        <p:attrNameLst>
                                          <p:attrName>style.visibility</p:attrName>
                                        </p:attrNameLst>
                                      </p:cBhvr>
                                      <p:to>
                                        <p:strVal val="visible"/>
                                      </p:to>
                                    </p:set>
                                    <p:animEffect transition="in" filter="fade">
                                      <p:cBhvr>
                                        <p:cTn id="12" dur="1000"/>
                                        <p:tgtEl>
                                          <p:spTgt spid="137"/>
                                        </p:tgtEl>
                                      </p:cBhvr>
                                    </p:animEffect>
                                    <p:anim calcmode="lin" valueType="num">
                                      <p:cBhvr>
                                        <p:cTn id="13" dur="1000" fill="hold"/>
                                        <p:tgtEl>
                                          <p:spTgt spid="137"/>
                                        </p:tgtEl>
                                        <p:attrNameLst>
                                          <p:attrName>ppt_x</p:attrName>
                                        </p:attrNameLst>
                                      </p:cBhvr>
                                      <p:tavLst>
                                        <p:tav tm="0">
                                          <p:val>
                                            <p:strVal val="#ppt_x"/>
                                          </p:val>
                                        </p:tav>
                                        <p:tav tm="100000">
                                          <p:val>
                                            <p:strVal val="#ppt_x"/>
                                          </p:val>
                                        </p:tav>
                                      </p:tavLst>
                                    </p:anim>
                                    <p:anim calcmode="lin" valueType="num">
                                      <p:cBhvr>
                                        <p:cTn id="14" dur="1000" fill="hold"/>
                                        <p:tgtEl>
                                          <p:spTgt spid="13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fade">
                                      <p:cBhvr>
                                        <p:cTn id="17" dur="1000"/>
                                        <p:tgtEl>
                                          <p:spTgt spid="142"/>
                                        </p:tgtEl>
                                      </p:cBhvr>
                                    </p:animEffect>
                                    <p:anim calcmode="lin" valueType="num">
                                      <p:cBhvr>
                                        <p:cTn id="18" dur="1000" fill="hold"/>
                                        <p:tgtEl>
                                          <p:spTgt spid="142"/>
                                        </p:tgtEl>
                                        <p:attrNameLst>
                                          <p:attrName>ppt_x</p:attrName>
                                        </p:attrNameLst>
                                      </p:cBhvr>
                                      <p:tavLst>
                                        <p:tav tm="0">
                                          <p:val>
                                            <p:strVal val="#ppt_x"/>
                                          </p:val>
                                        </p:tav>
                                        <p:tav tm="100000">
                                          <p:val>
                                            <p:strVal val="#ppt_x"/>
                                          </p:val>
                                        </p:tav>
                                      </p:tavLst>
                                    </p:anim>
                                    <p:anim calcmode="lin" valueType="num">
                                      <p:cBhvr>
                                        <p:cTn id="19" dur="1000" fill="hold"/>
                                        <p:tgtEl>
                                          <p:spTgt spid="142"/>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1000"/>
                                        <p:tgtEl>
                                          <p:spTgt spid="41"/>
                                        </p:tgtEl>
                                      </p:cBhvr>
                                    </p:animEffect>
                                    <p:anim calcmode="lin" valueType="num">
                                      <p:cBhvr>
                                        <p:cTn id="29" dur="1000" fill="hold"/>
                                        <p:tgtEl>
                                          <p:spTgt spid="41"/>
                                        </p:tgtEl>
                                        <p:attrNameLst>
                                          <p:attrName>ppt_x</p:attrName>
                                        </p:attrNameLst>
                                      </p:cBhvr>
                                      <p:tavLst>
                                        <p:tav tm="0">
                                          <p:val>
                                            <p:strVal val="#ppt_x"/>
                                          </p:val>
                                        </p:tav>
                                        <p:tav tm="100000">
                                          <p:val>
                                            <p:strVal val="#ppt_x"/>
                                          </p:val>
                                        </p:tav>
                                      </p:tavLst>
                                    </p:anim>
                                    <p:anim calcmode="lin" valueType="num">
                                      <p:cBhvr>
                                        <p:cTn id="30" dur="1000" fill="hold"/>
                                        <p:tgtEl>
                                          <p:spTgt spid="41"/>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1000"/>
                                        <p:tgtEl>
                                          <p:spTgt spid="56"/>
                                        </p:tgtEl>
                                      </p:cBhvr>
                                    </p:animEffect>
                                    <p:anim calcmode="lin" valueType="num">
                                      <p:cBhvr>
                                        <p:cTn id="34" dur="1000" fill="hold"/>
                                        <p:tgtEl>
                                          <p:spTgt spid="56"/>
                                        </p:tgtEl>
                                        <p:attrNameLst>
                                          <p:attrName>ppt_x</p:attrName>
                                        </p:attrNameLst>
                                      </p:cBhvr>
                                      <p:tavLst>
                                        <p:tav tm="0">
                                          <p:val>
                                            <p:strVal val="#ppt_x"/>
                                          </p:val>
                                        </p:tav>
                                        <p:tav tm="100000">
                                          <p:val>
                                            <p:strVal val="#ppt_x"/>
                                          </p:val>
                                        </p:tav>
                                      </p:tavLst>
                                    </p:anim>
                                    <p:anim calcmode="lin" valueType="num">
                                      <p:cBhvr>
                                        <p:cTn id="35" dur="1000" fill="hold"/>
                                        <p:tgtEl>
                                          <p:spTgt spid="56"/>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42"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1000"/>
                                        <p:tgtEl>
                                          <p:spTgt spid="48"/>
                                        </p:tgtEl>
                                      </p:cBhvr>
                                    </p:animEffect>
                                    <p:anim calcmode="lin" valueType="num">
                                      <p:cBhvr>
                                        <p:cTn id="45" dur="1000" fill="hold"/>
                                        <p:tgtEl>
                                          <p:spTgt spid="48"/>
                                        </p:tgtEl>
                                        <p:attrNameLst>
                                          <p:attrName>ppt_x</p:attrName>
                                        </p:attrNameLst>
                                      </p:cBhvr>
                                      <p:tavLst>
                                        <p:tav tm="0">
                                          <p:val>
                                            <p:strVal val="#ppt_x"/>
                                          </p:val>
                                        </p:tav>
                                        <p:tav tm="100000">
                                          <p:val>
                                            <p:strVal val="#ppt_x"/>
                                          </p:val>
                                        </p:tav>
                                      </p:tavLst>
                                    </p:anim>
                                    <p:anim calcmode="lin" valueType="num">
                                      <p:cBhvr>
                                        <p:cTn id="46" dur="1000" fill="hold"/>
                                        <p:tgtEl>
                                          <p:spTgt spid="4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1000"/>
                                        <p:tgtEl>
                                          <p:spTgt spid="57"/>
                                        </p:tgtEl>
                                      </p:cBhvr>
                                    </p:animEffect>
                                    <p:anim calcmode="lin" valueType="num">
                                      <p:cBhvr>
                                        <p:cTn id="50" dur="1000" fill="hold"/>
                                        <p:tgtEl>
                                          <p:spTgt spid="57"/>
                                        </p:tgtEl>
                                        <p:attrNameLst>
                                          <p:attrName>ppt_x</p:attrName>
                                        </p:attrNameLst>
                                      </p:cBhvr>
                                      <p:tavLst>
                                        <p:tav tm="0">
                                          <p:val>
                                            <p:strVal val="#ppt_x"/>
                                          </p:val>
                                        </p:tav>
                                        <p:tav tm="100000">
                                          <p:val>
                                            <p:strVal val="#ppt_x"/>
                                          </p:val>
                                        </p:tav>
                                      </p:tavLst>
                                    </p:anim>
                                    <p:anim calcmode="lin" valueType="num">
                                      <p:cBhvr>
                                        <p:cTn id="51" dur="1000" fill="hold"/>
                                        <p:tgtEl>
                                          <p:spTgt spid="57"/>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42" presetClass="entr" presetSubtype="0" fill="hold"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1000"/>
                                        <p:tgtEl>
                                          <p:spTgt spid="5"/>
                                        </p:tgtEl>
                                      </p:cBhvr>
                                    </p:animEffect>
                                    <p:anim calcmode="lin" valueType="num">
                                      <p:cBhvr>
                                        <p:cTn id="56" dur="1000" fill="hold"/>
                                        <p:tgtEl>
                                          <p:spTgt spid="5"/>
                                        </p:tgtEl>
                                        <p:attrNameLst>
                                          <p:attrName>ppt_x</p:attrName>
                                        </p:attrNameLst>
                                      </p:cBhvr>
                                      <p:tavLst>
                                        <p:tav tm="0">
                                          <p:val>
                                            <p:strVal val="#ppt_x"/>
                                          </p:val>
                                        </p:tav>
                                        <p:tav tm="100000">
                                          <p:val>
                                            <p:strVal val="#ppt_x"/>
                                          </p:val>
                                        </p:tav>
                                      </p:tavLst>
                                    </p:anim>
                                    <p:anim calcmode="lin" valueType="num">
                                      <p:cBhvr>
                                        <p:cTn id="57" dur="1000" fill="hold"/>
                                        <p:tgtEl>
                                          <p:spTgt spid="5"/>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fade">
                                      <p:cBhvr>
                                        <p:cTn id="60" dur="1000"/>
                                        <p:tgtEl>
                                          <p:spTgt spid="55"/>
                                        </p:tgtEl>
                                      </p:cBhvr>
                                    </p:animEffect>
                                    <p:anim calcmode="lin" valueType="num">
                                      <p:cBhvr>
                                        <p:cTn id="61" dur="1000" fill="hold"/>
                                        <p:tgtEl>
                                          <p:spTgt spid="55"/>
                                        </p:tgtEl>
                                        <p:attrNameLst>
                                          <p:attrName>ppt_x</p:attrName>
                                        </p:attrNameLst>
                                      </p:cBhvr>
                                      <p:tavLst>
                                        <p:tav tm="0">
                                          <p:val>
                                            <p:strVal val="#ppt_x"/>
                                          </p:val>
                                        </p:tav>
                                        <p:tav tm="100000">
                                          <p:val>
                                            <p:strVal val="#ppt_x"/>
                                          </p:val>
                                        </p:tav>
                                      </p:tavLst>
                                    </p:anim>
                                    <p:anim calcmode="lin" valueType="num">
                                      <p:cBhvr>
                                        <p:cTn id="62" dur="1000" fill="hold"/>
                                        <p:tgtEl>
                                          <p:spTgt spid="5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1000"/>
                                        <p:tgtEl>
                                          <p:spTgt spid="58"/>
                                        </p:tgtEl>
                                      </p:cBhvr>
                                    </p:animEffect>
                                    <p:anim calcmode="lin" valueType="num">
                                      <p:cBhvr>
                                        <p:cTn id="66" dur="1000" fill="hold"/>
                                        <p:tgtEl>
                                          <p:spTgt spid="58"/>
                                        </p:tgtEl>
                                        <p:attrNameLst>
                                          <p:attrName>ppt_x</p:attrName>
                                        </p:attrNameLst>
                                      </p:cBhvr>
                                      <p:tavLst>
                                        <p:tav tm="0">
                                          <p:val>
                                            <p:strVal val="#ppt_x"/>
                                          </p:val>
                                        </p:tav>
                                        <p:tav tm="100000">
                                          <p:val>
                                            <p:strVal val="#ppt_x"/>
                                          </p:val>
                                        </p:tav>
                                      </p:tavLst>
                                    </p:anim>
                                    <p:anim calcmode="lin" valueType="num">
                                      <p:cBhvr>
                                        <p:cTn id="67"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42" grpId="0"/>
      <p:bldP spid="41" grpId="0"/>
      <p:bldP spid="48" grpId="0"/>
      <p:bldP spid="55" grpId="0"/>
      <p:bldP spid="56" grpId="0"/>
      <p:bldP spid="57" grpId="0"/>
      <p:bldP spid="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0"/>
          <p:cNvGrpSpPr/>
          <p:nvPr/>
        </p:nvGrpSpPr>
        <p:grpSpPr>
          <a:xfrm>
            <a:off x="1112928" y="1859306"/>
            <a:ext cx="2025286" cy="2881788"/>
            <a:chOff x="1289955" y="1628061"/>
            <a:chExt cx="3941631" cy="5174701"/>
          </a:xfrm>
        </p:grpSpPr>
        <p:sp>
          <p:nvSpPr>
            <p:cNvPr id="32" name="Shape 209"/>
            <p:cNvSpPr/>
            <p:nvPr/>
          </p:nvSpPr>
          <p:spPr>
            <a:xfrm rot="3758493">
              <a:off x="2721879" y="4293055"/>
              <a:ext cx="2954498" cy="2064916"/>
            </a:xfrm>
            <a:custGeom>
              <a:avLst/>
              <a:gdLst/>
              <a:ahLst/>
              <a:cxnLst>
                <a:cxn ang="0">
                  <a:pos x="wd2" y="hd2"/>
                </a:cxn>
                <a:cxn ang="5400000">
                  <a:pos x="wd2" y="hd2"/>
                </a:cxn>
                <a:cxn ang="10800000">
                  <a:pos x="wd2" y="hd2"/>
                </a:cxn>
                <a:cxn ang="16200000">
                  <a:pos x="wd2" y="hd2"/>
                </a:cxn>
              </a:cxnLst>
              <a:rect l="0" t="0" r="r" b="b"/>
              <a:pathLst>
                <a:path w="21600" h="21014" extrusionOk="0">
                  <a:moveTo>
                    <a:pt x="0" y="11730"/>
                  </a:moveTo>
                  <a:cubicBezTo>
                    <a:pt x="550" y="11385"/>
                    <a:pt x="818" y="11200"/>
                    <a:pt x="1446" y="10869"/>
                  </a:cubicBezTo>
                  <a:cubicBezTo>
                    <a:pt x="3278" y="9905"/>
                    <a:pt x="4075" y="10600"/>
                    <a:pt x="4893" y="12949"/>
                  </a:cubicBezTo>
                  <a:cubicBezTo>
                    <a:pt x="5476" y="14623"/>
                    <a:pt x="6411" y="21325"/>
                    <a:pt x="8440" y="21003"/>
                  </a:cubicBezTo>
                  <a:cubicBezTo>
                    <a:pt x="10807" y="20628"/>
                    <a:pt x="9528" y="13017"/>
                    <a:pt x="9431" y="11082"/>
                  </a:cubicBezTo>
                  <a:cubicBezTo>
                    <a:pt x="9316" y="8800"/>
                    <a:pt x="8806" y="3250"/>
                    <a:pt x="11582" y="4352"/>
                  </a:cubicBezTo>
                  <a:cubicBezTo>
                    <a:pt x="13589" y="5149"/>
                    <a:pt x="14535" y="10567"/>
                    <a:pt x="16445" y="10863"/>
                  </a:cubicBezTo>
                  <a:cubicBezTo>
                    <a:pt x="18644" y="11204"/>
                    <a:pt x="17737" y="6638"/>
                    <a:pt x="17704" y="4600"/>
                  </a:cubicBezTo>
                  <a:cubicBezTo>
                    <a:pt x="17639" y="584"/>
                    <a:pt x="18794" y="-275"/>
                    <a:pt x="21600" y="69"/>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nvGrpSpPr>
            <p:cNvPr id="5" name="组 13"/>
            <p:cNvGrpSpPr/>
            <p:nvPr/>
          </p:nvGrpSpPr>
          <p:grpSpPr>
            <a:xfrm>
              <a:off x="1289955" y="1628061"/>
              <a:ext cx="2187025" cy="2569107"/>
              <a:chOff x="5943842" y="1013911"/>
              <a:chExt cx="2187025" cy="2569107"/>
            </a:xfrm>
          </p:grpSpPr>
          <p:sp>
            <p:nvSpPr>
              <p:cNvPr id="34" name="Shape 202"/>
              <p:cNvSpPr/>
              <p:nvPr/>
            </p:nvSpPr>
            <p:spPr>
              <a:xfrm rot="3758493">
                <a:off x="6440283" y="1924630"/>
                <a:ext cx="1816414" cy="510440"/>
              </a:xfrm>
              <a:custGeom>
                <a:avLst/>
                <a:gdLst/>
                <a:ahLst/>
                <a:cxnLst>
                  <a:cxn ang="0">
                    <a:pos x="wd2" y="hd2"/>
                  </a:cxn>
                  <a:cxn ang="5400000">
                    <a:pos x="wd2" y="hd2"/>
                  </a:cxn>
                  <a:cxn ang="10800000">
                    <a:pos x="wd2" y="hd2"/>
                  </a:cxn>
                  <a:cxn ang="16200000">
                    <a:pos x="wd2" y="hd2"/>
                  </a:cxn>
                </a:cxnLst>
                <a:rect l="0" t="0" r="r" b="b"/>
                <a:pathLst>
                  <a:path w="21600" h="20522" extrusionOk="0">
                    <a:moveTo>
                      <a:pt x="21600" y="743"/>
                    </a:moveTo>
                    <a:cubicBezTo>
                      <a:pt x="19799" y="-786"/>
                      <a:pt x="18140" y="461"/>
                      <a:pt x="16279" y="823"/>
                    </a:cubicBezTo>
                    <a:cubicBezTo>
                      <a:pt x="10853" y="1876"/>
                      <a:pt x="5372" y="1461"/>
                      <a:pt x="0" y="4698"/>
                    </a:cubicBezTo>
                    <a:lnTo>
                      <a:pt x="0" y="20521"/>
                    </a:lnTo>
                    <a:lnTo>
                      <a:pt x="1843" y="19747"/>
                    </a:lnTo>
                    <a:cubicBezTo>
                      <a:pt x="4727" y="19759"/>
                      <a:pt x="13025" y="19305"/>
                      <a:pt x="15903" y="19016"/>
                    </a:cubicBezTo>
                    <a:cubicBezTo>
                      <a:pt x="17715" y="18834"/>
                      <a:pt x="19629" y="20814"/>
                      <a:pt x="21376" y="20485"/>
                    </a:cubicBezTo>
                  </a:path>
                </a:pathLst>
              </a:custGeom>
              <a:solidFill>
                <a:schemeClr val="bg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5" name="Shape 203"/>
              <p:cNvSpPr/>
              <p:nvPr/>
            </p:nvSpPr>
            <p:spPr>
              <a:xfrm rot="3758493">
                <a:off x="7743128" y="2715926"/>
                <a:ext cx="42879" cy="488621"/>
              </a:xfrm>
              <a:custGeom>
                <a:avLst/>
                <a:gdLst/>
                <a:ahLst/>
                <a:cxnLst>
                  <a:cxn ang="0">
                    <a:pos x="wd2" y="hd2"/>
                  </a:cxn>
                  <a:cxn ang="5400000">
                    <a:pos x="wd2" y="hd2"/>
                  </a:cxn>
                  <a:cxn ang="10800000">
                    <a:pos x="wd2" y="hd2"/>
                  </a:cxn>
                  <a:cxn ang="16200000">
                    <a:pos x="wd2" y="hd2"/>
                  </a:cxn>
                </a:cxnLst>
                <a:rect l="0" t="0" r="r" b="b"/>
                <a:pathLst>
                  <a:path w="17274" h="21600" extrusionOk="0">
                    <a:moveTo>
                      <a:pt x="0" y="0"/>
                    </a:moveTo>
                    <a:cubicBezTo>
                      <a:pt x="21600" y="2677"/>
                      <a:pt x="19974" y="16418"/>
                      <a:pt x="11161" y="2160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6" name="Shape 204"/>
              <p:cNvSpPr/>
              <p:nvPr/>
            </p:nvSpPr>
            <p:spPr>
              <a:xfrm rot="3758493">
                <a:off x="6688919" y="1820269"/>
                <a:ext cx="124286" cy="3417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761" y="15753"/>
                      <a:pt x="1840" y="7112"/>
                      <a:pt x="0"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7" name="Shape 205"/>
              <p:cNvSpPr/>
              <p:nvPr/>
            </p:nvSpPr>
            <p:spPr>
              <a:xfrm rot="3758493">
                <a:off x="6847335" y="1900060"/>
                <a:ext cx="869668" cy="1031590"/>
              </a:xfrm>
              <a:custGeom>
                <a:avLst/>
                <a:gdLst/>
                <a:ahLst/>
                <a:cxnLst>
                  <a:cxn ang="0">
                    <a:pos x="wd2" y="hd2"/>
                  </a:cxn>
                  <a:cxn ang="5400000">
                    <a:pos x="wd2" y="hd2"/>
                  </a:cxn>
                  <a:cxn ang="10800000">
                    <a:pos x="wd2" y="hd2"/>
                  </a:cxn>
                  <a:cxn ang="16200000">
                    <a:pos x="wd2" y="hd2"/>
                  </a:cxn>
                </a:cxnLst>
                <a:rect l="0" t="0" r="r" b="b"/>
                <a:pathLst>
                  <a:path w="19469" h="16954" extrusionOk="0">
                    <a:moveTo>
                      <a:pt x="0" y="11121"/>
                    </a:moveTo>
                    <a:cubicBezTo>
                      <a:pt x="167" y="10786"/>
                      <a:pt x="-956" y="-4646"/>
                      <a:pt x="4852" y="2248"/>
                    </a:cubicBezTo>
                    <a:cubicBezTo>
                      <a:pt x="5261" y="461"/>
                      <a:pt x="6192" y="-121"/>
                      <a:pt x="7478" y="78"/>
                    </a:cubicBezTo>
                    <a:cubicBezTo>
                      <a:pt x="8279" y="78"/>
                      <a:pt x="9110" y="711"/>
                      <a:pt x="9174" y="2178"/>
                    </a:cubicBezTo>
                    <a:cubicBezTo>
                      <a:pt x="10318" y="734"/>
                      <a:pt x="10808" y="-213"/>
                      <a:pt x="12478" y="41"/>
                    </a:cubicBezTo>
                    <a:cubicBezTo>
                      <a:pt x="13434" y="0"/>
                      <a:pt x="13608" y="1386"/>
                      <a:pt x="13442" y="1960"/>
                    </a:cubicBezTo>
                    <a:cubicBezTo>
                      <a:pt x="19959" y="-3583"/>
                      <a:pt x="20644" y="13929"/>
                      <a:pt x="18086" y="16954"/>
                    </a:cubicBezTo>
                  </a:path>
                </a:pathLst>
              </a:custGeom>
              <a:solidFill>
                <a:schemeClr val="bg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8" name="Shape 206"/>
              <p:cNvSpPr/>
              <p:nvPr/>
            </p:nvSpPr>
            <p:spPr>
              <a:xfrm rot="3758493">
                <a:off x="6164716" y="2541971"/>
                <a:ext cx="1046419" cy="281861"/>
              </a:xfrm>
              <a:custGeom>
                <a:avLst/>
                <a:gdLst/>
                <a:ahLst/>
                <a:cxnLst>
                  <a:cxn ang="0">
                    <a:pos x="wd2" y="hd2"/>
                  </a:cxn>
                  <a:cxn ang="5400000">
                    <a:pos x="wd2" y="hd2"/>
                  </a:cxn>
                  <a:cxn ang="10800000">
                    <a:pos x="wd2" y="hd2"/>
                  </a:cxn>
                  <a:cxn ang="16200000">
                    <a:pos x="wd2" y="hd2"/>
                  </a:cxn>
                </a:cxnLst>
                <a:rect l="0" t="0" r="r" b="b"/>
                <a:pathLst>
                  <a:path w="21600" h="21574" extrusionOk="0">
                    <a:moveTo>
                      <a:pt x="1076" y="12061"/>
                    </a:moveTo>
                    <a:cubicBezTo>
                      <a:pt x="497" y="8498"/>
                      <a:pt x="228" y="3669"/>
                      <a:pt x="0" y="0"/>
                    </a:cubicBezTo>
                    <a:cubicBezTo>
                      <a:pt x="6860" y="545"/>
                      <a:pt x="13608" y="-26"/>
                      <a:pt x="20206" y="3388"/>
                    </a:cubicBezTo>
                    <a:cubicBezTo>
                      <a:pt x="20298" y="9884"/>
                      <a:pt x="21430" y="15807"/>
                      <a:pt x="21600" y="21574"/>
                    </a:cubicBezTo>
                  </a:path>
                </a:pathLst>
              </a:custGeom>
              <a:solidFill>
                <a:schemeClr val="accent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9" name="Shape 207"/>
              <p:cNvSpPr/>
              <p:nvPr/>
            </p:nvSpPr>
            <p:spPr>
              <a:xfrm rot="3758493">
                <a:off x="5742745" y="2584036"/>
                <a:ext cx="1200079" cy="797886"/>
              </a:xfrm>
              <a:custGeom>
                <a:avLst/>
                <a:gdLst/>
                <a:ahLst/>
                <a:cxnLst>
                  <a:cxn ang="0">
                    <a:pos x="wd2" y="hd2"/>
                  </a:cxn>
                  <a:cxn ang="5400000">
                    <a:pos x="wd2" y="hd2"/>
                  </a:cxn>
                  <a:cxn ang="10800000">
                    <a:pos x="wd2" y="hd2"/>
                  </a:cxn>
                  <a:cxn ang="16200000">
                    <a:pos x="wd2" y="hd2"/>
                  </a:cxn>
                </a:cxnLst>
                <a:rect l="0" t="0" r="r" b="b"/>
                <a:pathLst>
                  <a:path w="21600" h="20676" extrusionOk="0">
                    <a:moveTo>
                      <a:pt x="1467" y="19871"/>
                    </a:moveTo>
                    <a:cubicBezTo>
                      <a:pt x="2596" y="15187"/>
                      <a:pt x="1342" y="5194"/>
                      <a:pt x="0" y="486"/>
                    </a:cubicBezTo>
                    <a:cubicBezTo>
                      <a:pt x="6032" y="-924"/>
                      <a:pt x="11979" y="1155"/>
                      <a:pt x="18133" y="1422"/>
                    </a:cubicBezTo>
                    <a:cubicBezTo>
                      <a:pt x="19277" y="7634"/>
                      <a:pt x="21219" y="14259"/>
                      <a:pt x="21600" y="20676"/>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40" name="Shape 208"/>
              <p:cNvSpPr/>
              <p:nvPr/>
            </p:nvSpPr>
            <p:spPr>
              <a:xfrm rot="3758493">
                <a:off x="6601321" y="998391"/>
                <a:ext cx="383966" cy="415006"/>
              </a:xfrm>
              <a:custGeom>
                <a:avLst/>
                <a:gdLst/>
                <a:ahLst/>
                <a:cxnLst>
                  <a:cxn ang="0">
                    <a:pos x="wd2" y="hd2"/>
                  </a:cxn>
                  <a:cxn ang="5400000">
                    <a:pos x="wd2" y="hd2"/>
                  </a:cxn>
                  <a:cxn ang="10800000">
                    <a:pos x="wd2" y="hd2"/>
                  </a:cxn>
                  <a:cxn ang="16200000">
                    <a:pos x="wd2" y="hd2"/>
                  </a:cxn>
                </a:cxnLst>
                <a:rect l="0" t="0" r="r" b="b"/>
                <a:pathLst>
                  <a:path w="21399" h="21600" extrusionOk="0">
                    <a:moveTo>
                      <a:pt x="21399" y="0"/>
                    </a:moveTo>
                    <a:cubicBezTo>
                      <a:pt x="14641" y="0"/>
                      <a:pt x="6540" y="886"/>
                      <a:pt x="325" y="1003"/>
                    </a:cubicBezTo>
                    <a:cubicBezTo>
                      <a:pt x="-42" y="7726"/>
                      <a:pt x="-201" y="14997"/>
                      <a:pt x="411" y="21600"/>
                    </a:cubicBezTo>
                    <a:cubicBezTo>
                      <a:pt x="6724" y="20829"/>
                      <a:pt x="13779" y="19988"/>
                      <a:pt x="20126" y="20284"/>
                    </a:cubicBezTo>
                  </a:path>
                </a:pathLst>
              </a:custGeom>
              <a:solidFill>
                <a:schemeClr val="accent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41" name="Shape 210"/>
              <p:cNvSpPr/>
              <p:nvPr/>
            </p:nvSpPr>
            <p:spPr>
              <a:xfrm rot="3758493">
                <a:off x="7598750" y="2950768"/>
                <a:ext cx="573187" cy="491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302" y="21128"/>
                      <a:pt x="15635" y="15045"/>
                      <a:pt x="21600" y="9996"/>
                    </a:cubicBezTo>
                    <a:cubicBezTo>
                      <a:pt x="14594" y="7013"/>
                      <a:pt x="7961" y="2130"/>
                      <a:pt x="709"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grpSp>
      <p:sp>
        <p:nvSpPr>
          <p:cNvPr id="42" name="任意多边形 41"/>
          <p:cNvSpPr/>
          <p:nvPr/>
        </p:nvSpPr>
        <p:spPr>
          <a:xfrm>
            <a:off x="5230182" y="2022509"/>
            <a:ext cx="2430000" cy="13504"/>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3" name="椭圆 31"/>
          <p:cNvSpPr/>
          <p:nvPr/>
        </p:nvSpPr>
        <p:spPr>
          <a:xfrm>
            <a:off x="4323528" y="1716094"/>
            <a:ext cx="678343" cy="3624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400" dirty="0">
                <a:solidFill>
                  <a:schemeClr val="tx1">
                    <a:lumMod val="50000"/>
                    <a:lumOff val="50000"/>
                  </a:schemeClr>
                </a:solidFill>
                <a:cs typeface="+mn-ea"/>
                <a:sym typeface="+mn-lt"/>
              </a:rPr>
              <a:t>一季度</a:t>
            </a:r>
          </a:p>
        </p:txBody>
      </p:sp>
      <p:sp>
        <p:nvSpPr>
          <p:cNvPr id="44" name="任意多边形 43"/>
          <p:cNvSpPr/>
          <p:nvPr/>
        </p:nvSpPr>
        <p:spPr>
          <a:xfrm>
            <a:off x="5230182" y="2809634"/>
            <a:ext cx="2430000" cy="13504"/>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椭圆 31"/>
          <p:cNvSpPr/>
          <p:nvPr/>
        </p:nvSpPr>
        <p:spPr>
          <a:xfrm>
            <a:off x="4323528" y="2503219"/>
            <a:ext cx="678343" cy="3624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accent2"/>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400" dirty="0">
                <a:solidFill>
                  <a:schemeClr val="tx1">
                    <a:lumMod val="50000"/>
                    <a:lumOff val="50000"/>
                  </a:schemeClr>
                </a:solidFill>
                <a:cs typeface="+mn-ea"/>
                <a:sym typeface="+mn-lt"/>
              </a:rPr>
              <a:t>二季度</a:t>
            </a:r>
          </a:p>
        </p:txBody>
      </p:sp>
      <p:sp>
        <p:nvSpPr>
          <p:cNvPr id="46" name="任意多边形 45"/>
          <p:cNvSpPr/>
          <p:nvPr/>
        </p:nvSpPr>
        <p:spPr>
          <a:xfrm>
            <a:off x="5230182" y="3596597"/>
            <a:ext cx="2430000" cy="13504"/>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椭圆 31"/>
          <p:cNvSpPr/>
          <p:nvPr/>
        </p:nvSpPr>
        <p:spPr>
          <a:xfrm>
            <a:off x="4323528" y="3290183"/>
            <a:ext cx="678343" cy="3624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400" dirty="0">
                <a:solidFill>
                  <a:schemeClr val="tx1">
                    <a:lumMod val="50000"/>
                    <a:lumOff val="50000"/>
                  </a:schemeClr>
                </a:solidFill>
                <a:cs typeface="+mn-ea"/>
                <a:sym typeface="+mn-lt"/>
              </a:rPr>
              <a:t>三季度</a:t>
            </a:r>
          </a:p>
        </p:txBody>
      </p:sp>
      <p:sp>
        <p:nvSpPr>
          <p:cNvPr id="48" name="任意多边形 47"/>
          <p:cNvSpPr/>
          <p:nvPr/>
        </p:nvSpPr>
        <p:spPr>
          <a:xfrm>
            <a:off x="5230182" y="4357293"/>
            <a:ext cx="2430000" cy="13504"/>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9" name="椭圆 31"/>
          <p:cNvSpPr/>
          <p:nvPr/>
        </p:nvSpPr>
        <p:spPr>
          <a:xfrm>
            <a:off x="4323528" y="4050878"/>
            <a:ext cx="678343" cy="3624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accent2"/>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400" dirty="0">
                <a:solidFill>
                  <a:schemeClr val="tx1">
                    <a:lumMod val="50000"/>
                    <a:lumOff val="50000"/>
                  </a:schemeClr>
                </a:solidFill>
                <a:cs typeface="+mn-ea"/>
                <a:sym typeface="+mn-lt"/>
              </a:rPr>
              <a:t>四季度</a:t>
            </a:r>
          </a:p>
        </p:txBody>
      </p:sp>
      <p:sp>
        <p:nvSpPr>
          <p:cNvPr id="50" name="文本框 49"/>
          <p:cNvSpPr txBox="1"/>
          <p:nvPr/>
        </p:nvSpPr>
        <p:spPr>
          <a:xfrm>
            <a:off x="5121641" y="1698950"/>
            <a:ext cx="3439338" cy="313932"/>
          </a:xfrm>
          <a:prstGeom prst="rect">
            <a:avLst/>
          </a:prstGeom>
          <a:noFill/>
        </p:spPr>
        <p:txBody>
          <a:bodyPr wrap="square" lIns="68580" tIns="34290" rIns="68580" bIns="34290" rtlCol="0">
            <a:spAutoFit/>
          </a:bodyPr>
          <a:lstStyle/>
          <a:p>
            <a:pPr algn="just">
              <a:lnSpc>
                <a:spcPct val="125000"/>
              </a:lnSpc>
            </a:pPr>
            <a:r>
              <a:rPr lang="zh-CN" altLang="en-US" sz="1400" dirty="0">
                <a:solidFill>
                  <a:schemeClr val="accent1"/>
                </a:solidFill>
                <a:cs typeface="+mn-ea"/>
                <a:sym typeface="+mn-lt"/>
              </a:rPr>
              <a:t>请在这里输入文字请在这里输入</a:t>
            </a:r>
          </a:p>
        </p:txBody>
      </p:sp>
      <p:sp>
        <p:nvSpPr>
          <p:cNvPr id="51" name="文本框 50"/>
          <p:cNvSpPr txBox="1"/>
          <p:nvPr/>
        </p:nvSpPr>
        <p:spPr>
          <a:xfrm>
            <a:off x="5121641" y="2486075"/>
            <a:ext cx="3439338" cy="313932"/>
          </a:xfrm>
          <a:prstGeom prst="rect">
            <a:avLst/>
          </a:prstGeom>
          <a:noFill/>
        </p:spPr>
        <p:txBody>
          <a:bodyPr wrap="square" lIns="68580" tIns="34290" rIns="68580" bIns="34290" rtlCol="0">
            <a:spAutoFit/>
          </a:bodyPr>
          <a:lstStyle/>
          <a:p>
            <a:pPr algn="just">
              <a:lnSpc>
                <a:spcPct val="125000"/>
              </a:lnSpc>
            </a:pPr>
            <a:r>
              <a:rPr lang="zh-CN" altLang="en-US" sz="1400" dirty="0">
                <a:solidFill>
                  <a:schemeClr val="tx1">
                    <a:lumMod val="85000"/>
                    <a:lumOff val="15000"/>
                  </a:schemeClr>
                </a:solidFill>
                <a:cs typeface="+mn-ea"/>
                <a:sym typeface="+mn-lt"/>
              </a:rPr>
              <a:t>请在这里输入文字请在这里输入</a:t>
            </a:r>
          </a:p>
        </p:txBody>
      </p:sp>
      <p:sp>
        <p:nvSpPr>
          <p:cNvPr id="76" name="文本框 75"/>
          <p:cNvSpPr txBox="1"/>
          <p:nvPr/>
        </p:nvSpPr>
        <p:spPr>
          <a:xfrm>
            <a:off x="5121641" y="3273038"/>
            <a:ext cx="3439338" cy="313932"/>
          </a:xfrm>
          <a:prstGeom prst="rect">
            <a:avLst/>
          </a:prstGeom>
          <a:noFill/>
        </p:spPr>
        <p:txBody>
          <a:bodyPr wrap="square" lIns="68580" tIns="34290" rIns="68580" bIns="34290" rtlCol="0">
            <a:spAutoFit/>
          </a:bodyPr>
          <a:lstStyle/>
          <a:p>
            <a:pPr algn="just">
              <a:lnSpc>
                <a:spcPct val="125000"/>
              </a:lnSpc>
            </a:pPr>
            <a:r>
              <a:rPr lang="zh-CN" altLang="en-US" sz="1400" dirty="0">
                <a:solidFill>
                  <a:schemeClr val="accent1"/>
                </a:solidFill>
                <a:cs typeface="+mn-ea"/>
                <a:sym typeface="+mn-lt"/>
              </a:rPr>
              <a:t>请在这里输入文字请在</a:t>
            </a:r>
            <a:r>
              <a:rPr lang="zh-CN" altLang="en-US" sz="1400">
                <a:solidFill>
                  <a:schemeClr val="accent1"/>
                </a:solidFill>
                <a:cs typeface="+mn-ea"/>
                <a:sym typeface="+mn-lt"/>
              </a:rPr>
              <a:t>这里输入</a:t>
            </a:r>
            <a:endParaRPr lang="zh-CN" altLang="en-US" sz="1400" dirty="0">
              <a:solidFill>
                <a:schemeClr val="accent1"/>
              </a:solidFill>
              <a:cs typeface="+mn-ea"/>
              <a:sym typeface="+mn-lt"/>
            </a:endParaRPr>
          </a:p>
        </p:txBody>
      </p:sp>
      <p:sp>
        <p:nvSpPr>
          <p:cNvPr id="80" name="文本框 79"/>
          <p:cNvSpPr txBox="1"/>
          <p:nvPr/>
        </p:nvSpPr>
        <p:spPr>
          <a:xfrm>
            <a:off x="5121641" y="4033734"/>
            <a:ext cx="3439338" cy="313932"/>
          </a:xfrm>
          <a:prstGeom prst="rect">
            <a:avLst/>
          </a:prstGeom>
          <a:noFill/>
        </p:spPr>
        <p:txBody>
          <a:bodyPr wrap="square" lIns="68580" tIns="34290" rIns="68580" bIns="34290" rtlCol="0">
            <a:spAutoFit/>
          </a:bodyPr>
          <a:lstStyle/>
          <a:p>
            <a:pPr algn="just">
              <a:lnSpc>
                <a:spcPct val="125000"/>
              </a:lnSpc>
            </a:pPr>
            <a:r>
              <a:rPr lang="zh-CN" altLang="en-US" sz="1400" dirty="0">
                <a:solidFill>
                  <a:schemeClr val="tx1">
                    <a:lumMod val="85000"/>
                    <a:lumOff val="15000"/>
                  </a:schemeClr>
                </a:solidFill>
                <a:cs typeface="+mn-ea"/>
                <a:sym typeface="+mn-lt"/>
              </a:rPr>
              <a:t>请在这里输入文字请在</a:t>
            </a:r>
            <a:r>
              <a:rPr lang="zh-CN" altLang="en-US" sz="1400">
                <a:solidFill>
                  <a:schemeClr val="tx1">
                    <a:lumMod val="85000"/>
                    <a:lumOff val="15000"/>
                  </a:schemeClr>
                </a:solidFill>
                <a:cs typeface="+mn-ea"/>
                <a:sym typeface="+mn-lt"/>
              </a:rPr>
              <a:t>这里输入</a:t>
            </a:r>
            <a:endParaRPr lang="zh-CN" altLang="en-US" sz="14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31685891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5"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14" dur="1000" fill="hold"/>
                                        <p:tgtEl>
                                          <p:spTgt spid="43"/>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43"/>
                                        </p:tgtEl>
                                      </p:cBhvr>
                                    </p:animEffect>
                                  </p:childTnLst>
                                </p:cTn>
                              </p:par>
                              <p:par>
                                <p:cTn id="19" presetID="25" presetClass="entr" presetSubtype="0" fill="hold" grpId="0" nodeType="withEffect">
                                  <p:stCondLst>
                                    <p:cond delay="250"/>
                                  </p:stCondLst>
                                  <p:childTnLst>
                                    <p:set>
                                      <p:cBhvr>
                                        <p:cTn id="20" dur="1" fill="hold">
                                          <p:stCondLst>
                                            <p:cond delay="0"/>
                                          </p:stCondLst>
                                        </p:cTn>
                                        <p:tgtEl>
                                          <p:spTgt spid="45"/>
                                        </p:tgtEl>
                                        <p:attrNameLst>
                                          <p:attrName>style.visibility</p:attrName>
                                        </p:attrNameLst>
                                      </p:cBhvr>
                                      <p:to>
                                        <p:strVal val="visible"/>
                                      </p:to>
                                    </p:set>
                                    <p:anim calcmode="lin" valueType="num">
                                      <p:cBhvr>
                                        <p:cTn id="21"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4" dur="1000" fill="hold"/>
                                        <p:tgtEl>
                                          <p:spTgt spid="45"/>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45"/>
                                        </p:tgtEl>
                                      </p:cBhvr>
                                    </p:animEffect>
                                  </p:childTnLst>
                                </p:cTn>
                              </p:par>
                              <p:par>
                                <p:cTn id="29" presetID="25" presetClass="entr" presetSubtype="0" fill="hold" grpId="0" nodeType="withEffect">
                                  <p:stCondLst>
                                    <p:cond delay="500"/>
                                  </p:stCondLst>
                                  <p:childTnLst>
                                    <p:set>
                                      <p:cBhvr>
                                        <p:cTn id="30" dur="1" fill="hold">
                                          <p:stCondLst>
                                            <p:cond delay="0"/>
                                          </p:stCondLst>
                                        </p:cTn>
                                        <p:tgtEl>
                                          <p:spTgt spid="47"/>
                                        </p:tgtEl>
                                        <p:attrNameLst>
                                          <p:attrName>style.visibility</p:attrName>
                                        </p:attrNameLst>
                                      </p:cBhvr>
                                      <p:to>
                                        <p:strVal val="visible"/>
                                      </p:to>
                                    </p:set>
                                    <p:anim calcmode="lin" valueType="num">
                                      <p:cBhvr>
                                        <p:cTn id="31" dur="500" decel="50000" fill="hold">
                                          <p:stCondLst>
                                            <p:cond delay="0"/>
                                          </p:stCondLst>
                                        </p:cTn>
                                        <p:tgtEl>
                                          <p:spTgt spid="47"/>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47"/>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47"/>
                                        </p:tgtEl>
                                        <p:attrNameLst>
                                          <p:attrName>ppt_w</p:attrName>
                                        </p:attrNameLst>
                                      </p:cBhvr>
                                      <p:tavLst>
                                        <p:tav tm="0">
                                          <p:val>
                                            <p:strVal val="#ppt_w*.05"/>
                                          </p:val>
                                        </p:tav>
                                        <p:tav tm="100000">
                                          <p:val>
                                            <p:strVal val="#ppt_w"/>
                                          </p:val>
                                        </p:tav>
                                      </p:tavLst>
                                    </p:anim>
                                    <p:anim calcmode="lin" valueType="num">
                                      <p:cBhvr>
                                        <p:cTn id="34" dur="1000" fill="hold"/>
                                        <p:tgtEl>
                                          <p:spTgt spid="47"/>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47"/>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47"/>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47"/>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47"/>
                                        </p:tgtEl>
                                      </p:cBhvr>
                                    </p:animEffect>
                                  </p:childTnLst>
                                </p:cTn>
                              </p:par>
                              <p:par>
                                <p:cTn id="39" presetID="25" presetClass="entr" presetSubtype="0" fill="hold" grpId="0" nodeType="withEffect">
                                  <p:stCondLst>
                                    <p:cond delay="75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decel="50000" fill="hold">
                                          <p:stCondLst>
                                            <p:cond delay="0"/>
                                          </p:stCondLst>
                                        </p:cTn>
                                        <p:tgtEl>
                                          <p:spTgt spid="49"/>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49"/>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49"/>
                                        </p:tgtEl>
                                        <p:attrNameLst>
                                          <p:attrName>ppt_w</p:attrName>
                                        </p:attrNameLst>
                                      </p:cBhvr>
                                      <p:tavLst>
                                        <p:tav tm="0">
                                          <p:val>
                                            <p:strVal val="#ppt_w*.05"/>
                                          </p:val>
                                        </p:tav>
                                        <p:tav tm="100000">
                                          <p:val>
                                            <p:strVal val="#ppt_w"/>
                                          </p:val>
                                        </p:tav>
                                      </p:tavLst>
                                    </p:anim>
                                    <p:anim calcmode="lin" valueType="num">
                                      <p:cBhvr>
                                        <p:cTn id="44" dur="1000" fill="hold"/>
                                        <p:tgtEl>
                                          <p:spTgt spid="49"/>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49"/>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49"/>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49"/>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49"/>
                                        </p:tgtEl>
                                      </p:cBhvr>
                                    </p:animEffect>
                                  </p:childTnLst>
                                </p:cTn>
                              </p:par>
                            </p:childTnLst>
                          </p:cTn>
                        </p:par>
                        <p:par>
                          <p:cTn id="49" fill="hold">
                            <p:stCondLst>
                              <p:cond delay="2250"/>
                            </p:stCondLst>
                            <p:childTnLst>
                              <p:par>
                                <p:cTn id="50" presetID="22" presetClass="entr" presetSubtype="8" fill="hold" grpId="0"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left)">
                                      <p:cBhvr>
                                        <p:cTn id="55" dur="500"/>
                                        <p:tgtEl>
                                          <p:spTgt spid="44"/>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wipe(left)">
                                      <p:cBhvr>
                                        <p:cTn id="58" dur="500"/>
                                        <p:tgtEl>
                                          <p:spTgt spid="4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wipe(left)">
                                      <p:cBhvr>
                                        <p:cTn id="61" dur="500"/>
                                        <p:tgtEl>
                                          <p:spTgt spid="48"/>
                                        </p:tgtEl>
                                      </p:cBhvr>
                                    </p:animEffect>
                                  </p:childTnLst>
                                </p:cTn>
                              </p:par>
                            </p:childTnLst>
                          </p:cTn>
                        </p:par>
                        <p:par>
                          <p:cTn id="62" fill="hold">
                            <p:stCondLst>
                              <p:cond delay="2750"/>
                            </p:stCondLst>
                            <p:childTnLst>
                              <p:par>
                                <p:cTn id="63" presetID="10" presetClass="entr" presetSubtype="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fade">
                                      <p:cBhvr>
                                        <p:cTn id="65" dur="500"/>
                                        <p:tgtEl>
                                          <p:spTgt spid="5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6"/>
                                        </p:tgtEl>
                                        <p:attrNameLst>
                                          <p:attrName>style.visibility</p:attrName>
                                        </p:attrNameLst>
                                      </p:cBhvr>
                                      <p:to>
                                        <p:strVal val="visible"/>
                                      </p:to>
                                    </p:set>
                                    <p:animEffect transition="in" filter="fade">
                                      <p:cBhvr>
                                        <p:cTn id="71" dur="500"/>
                                        <p:tgtEl>
                                          <p:spTgt spid="7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80"/>
                                        </p:tgtEl>
                                        <p:attrNameLst>
                                          <p:attrName>style.visibility</p:attrName>
                                        </p:attrNameLst>
                                      </p:cBhvr>
                                      <p:to>
                                        <p:strVal val="visible"/>
                                      </p:to>
                                    </p:set>
                                    <p:animEffect transition="in" filter="fade">
                                      <p:cBhvr>
                                        <p:cTn id="7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47" grpId="0" animBg="1"/>
      <p:bldP spid="48" grpId="0" animBg="1"/>
      <p:bldP spid="49" grpId="0" animBg="1"/>
      <p:bldP spid="50" grpId="0"/>
      <p:bldP spid="51" grpId="0"/>
      <p:bldP spid="76" grpId="0"/>
      <p:bldP spid="8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9"/>
          <p:cNvGrpSpPr/>
          <p:nvPr/>
        </p:nvGrpSpPr>
        <p:grpSpPr>
          <a:xfrm>
            <a:off x="999031" y="2914455"/>
            <a:ext cx="1681481" cy="966282"/>
            <a:chOff x="3410137" y="2575226"/>
            <a:chExt cx="2241974" cy="1287978"/>
          </a:xfrm>
        </p:grpSpPr>
        <p:sp>
          <p:nvSpPr>
            <p:cNvPr id="18" name="矩形 17"/>
            <p:cNvSpPr/>
            <p:nvPr/>
          </p:nvSpPr>
          <p:spPr>
            <a:xfrm>
              <a:off x="3410137" y="2927852"/>
              <a:ext cx="2241974" cy="935352"/>
            </a:xfrm>
            <a:prstGeom prst="rect">
              <a:avLst/>
            </a:prstGeom>
          </p:spPr>
          <p:txBody>
            <a:bodyPr wrap="square">
              <a:spAutoFit/>
            </a:bodyPr>
            <a:lstStyle/>
            <a:p>
              <a:pPr algn="ctr">
                <a:lnSpc>
                  <a:spcPct val="120000"/>
                </a:lnSpc>
              </a:pPr>
              <a:r>
                <a:rPr lang="zh-CN" altLang="en-US" sz="1100" dirty="0">
                  <a:solidFill>
                    <a:schemeClr val="bg1">
                      <a:lumMod val="50000"/>
                    </a:schemeClr>
                  </a:solidFill>
                  <a:cs typeface="+mn-ea"/>
                  <a:sym typeface="+mn-lt"/>
                </a:rPr>
                <a:t>用户可以在投影仪或者计算机上进行演示也可以将演示文稿打印出来</a:t>
              </a:r>
            </a:p>
          </p:txBody>
        </p:sp>
        <p:sp>
          <p:nvSpPr>
            <p:cNvPr id="19" name="矩形 18"/>
            <p:cNvSpPr/>
            <p:nvPr/>
          </p:nvSpPr>
          <p:spPr>
            <a:xfrm>
              <a:off x="3410137" y="2575226"/>
              <a:ext cx="2241974" cy="528614"/>
            </a:xfrm>
            <a:prstGeom prst="rect">
              <a:avLst/>
            </a:prstGeom>
          </p:spPr>
          <p:txBody>
            <a:bodyPr wrap="square">
              <a:spAutoFit/>
            </a:bodyPr>
            <a:lstStyle/>
            <a:p>
              <a:pPr algn="ctr">
                <a:lnSpc>
                  <a:spcPct val="120000"/>
                </a:lnSpc>
              </a:pPr>
              <a:r>
                <a:rPr lang="zh-CN" altLang="en-US" dirty="0">
                  <a:solidFill>
                    <a:schemeClr val="accent5"/>
                  </a:solidFill>
                  <a:cs typeface="+mn-ea"/>
                  <a:sym typeface="+mn-lt"/>
                </a:rPr>
                <a:t>标题文字添加</a:t>
              </a:r>
            </a:p>
          </p:txBody>
        </p:sp>
      </p:grpSp>
      <p:grpSp>
        <p:nvGrpSpPr>
          <p:cNvPr id="4" name="组合 19"/>
          <p:cNvGrpSpPr/>
          <p:nvPr/>
        </p:nvGrpSpPr>
        <p:grpSpPr>
          <a:xfrm>
            <a:off x="3656467" y="2914456"/>
            <a:ext cx="1681481" cy="966283"/>
            <a:chOff x="3410137" y="2575226"/>
            <a:chExt cx="2241974" cy="1287979"/>
          </a:xfrm>
        </p:grpSpPr>
        <p:sp>
          <p:nvSpPr>
            <p:cNvPr id="21" name="矩形 20"/>
            <p:cNvSpPr/>
            <p:nvPr/>
          </p:nvSpPr>
          <p:spPr>
            <a:xfrm>
              <a:off x="3410137" y="2927852"/>
              <a:ext cx="2241974" cy="935353"/>
            </a:xfrm>
            <a:prstGeom prst="rect">
              <a:avLst/>
            </a:prstGeom>
          </p:spPr>
          <p:txBody>
            <a:bodyPr wrap="square">
              <a:spAutoFit/>
            </a:bodyPr>
            <a:lstStyle/>
            <a:p>
              <a:pPr algn="ctr">
                <a:lnSpc>
                  <a:spcPct val="120000"/>
                </a:lnSpc>
              </a:pPr>
              <a:r>
                <a:rPr lang="zh-CN" altLang="en-US" sz="1100" dirty="0">
                  <a:solidFill>
                    <a:schemeClr val="bg1">
                      <a:lumMod val="50000"/>
                    </a:schemeClr>
                  </a:solidFill>
                  <a:cs typeface="+mn-ea"/>
                  <a:sym typeface="+mn-lt"/>
                </a:rPr>
                <a:t>用户可以在投影仪或者计算机上进行演示也可以将演示文稿打印出来</a:t>
              </a:r>
            </a:p>
          </p:txBody>
        </p:sp>
        <p:sp>
          <p:nvSpPr>
            <p:cNvPr id="22" name="矩形 21"/>
            <p:cNvSpPr/>
            <p:nvPr/>
          </p:nvSpPr>
          <p:spPr>
            <a:xfrm>
              <a:off x="3410137" y="2575226"/>
              <a:ext cx="2241974" cy="528614"/>
            </a:xfrm>
            <a:prstGeom prst="rect">
              <a:avLst/>
            </a:prstGeom>
          </p:spPr>
          <p:txBody>
            <a:bodyPr wrap="square">
              <a:spAutoFit/>
            </a:bodyPr>
            <a:lstStyle/>
            <a:p>
              <a:pPr algn="ctr">
                <a:lnSpc>
                  <a:spcPct val="120000"/>
                </a:lnSpc>
              </a:pPr>
              <a:r>
                <a:rPr lang="zh-CN" altLang="en-US" dirty="0">
                  <a:solidFill>
                    <a:schemeClr val="bg1">
                      <a:lumMod val="50000"/>
                    </a:schemeClr>
                  </a:solidFill>
                  <a:cs typeface="+mn-ea"/>
                  <a:sym typeface="+mn-lt"/>
                </a:rPr>
                <a:t>标题文字添加</a:t>
              </a:r>
            </a:p>
          </p:txBody>
        </p:sp>
      </p:grpSp>
      <p:grpSp>
        <p:nvGrpSpPr>
          <p:cNvPr id="5" name="组合 22"/>
          <p:cNvGrpSpPr/>
          <p:nvPr/>
        </p:nvGrpSpPr>
        <p:grpSpPr>
          <a:xfrm>
            <a:off x="6313902" y="2914455"/>
            <a:ext cx="1681481" cy="966282"/>
            <a:chOff x="3410137" y="2575226"/>
            <a:chExt cx="2241974" cy="1287978"/>
          </a:xfrm>
        </p:grpSpPr>
        <p:sp>
          <p:nvSpPr>
            <p:cNvPr id="24" name="矩形 23"/>
            <p:cNvSpPr/>
            <p:nvPr/>
          </p:nvSpPr>
          <p:spPr>
            <a:xfrm>
              <a:off x="3410137" y="2927852"/>
              <a:ext cx="2241974" cy="935352"/>
            </a:xfrm>
            <a:prstGeom prst="rect">
              <a:avLst/>
            </a:prstGeom>
          </p:spPr>
          <p:txBody>
            <a:bodyPr wrap="square">
              <a:spAutoFit/>
            </a:bodyPr>
            <a:lstStyle/>
            <a:p>
              <a:pPr algn="ctr">
                <a:lnSpc>
                  <a:spcPct val="120000"/>
                </a:lnSpc>
              </a:pPr>
              <a:r>
                <a:rPr lang="zh-CN" altLang="en-US" sz="1100" dirty="0">
                  <a:solidFill>
                    <a:schemeClr val="bg1">
                      <a:lumMod val="50000"/>
                    </a:schemeClr>
                  </a:solidFill>
                  <a:cs typeface="+mn-ea"/>
                  <a:sym typeface="+mn-lt"/>
                </a:rPr>
                <a:t>用户可以在投影仪或者计算机上进行演示也可以将演示文稿打印出来</a:t>
              </a:r>
            </a:p>
          </p:txBody>
        </p:sp>
        <p:sp>
          <p:nvSpPr>
            <p:cNvPr id="25" name="矩形 24"/>
            <p:cNvSpPr/>
            <p:nvPr/>
          </p:nvSpPr>
          <p:spPr>
            <a:xfrm>
              <a:off x="3410137" y="2575226"/>
              <a:ext cx="2241974" cy="528614"/>
            </a:xfrm>
            <a:prstGeom prst="rect">
              <a:avLst/>
            </a:prstGeom>
          </p:spPr>
          <p:txBody>
            <a:bodyPr wrap="square">
              <a:spAutoFit/>
            </a:bodyPr>
            <a:lstStyle/>
            <a:p>
              <a:pPr algn="ctr">
                <a:lnSpc>
                  <a:spcPct val="120000"/>
                </a:lnSpc>
              </a:pPr>
              <a:r>
                <a:rPr lang="zh-CN" altLang="en-US" dirty="0">
                  <a:solidFill>
                    <a:schemeClr val="accent5"/>
                  </a:solidFill>
                  <a:cs typeface="+mn-ea"/>
                  <a:sym typeface="+mn-lt"/>
                </a:rPr>
                <a:t>标题文字添加</a:t>
              </a:r>
            </a:p>
          </p:txBody>
        </p:sp>
      </p:grpSp>
      <p:grpSp>
        <p:nvGrpSpPr>
          <p:cNvPr id="6" name="组合 2"/>
          <p:cNvGrpSpPr/>
          <p:nvPr/>
        </p:nvGrpSpPr>
        <p:grpSpPr>
          <a:xfrm>
            <a:off x="1172072" y="1643720"/>
            <a:ext cx="1283171" cy="1159614"/>
            <a:chOff x="1562763" y="2190950"/>
            <a:chExt cx="1710894" cy="1545674"/>
          </a:xfrm>
        </p:grpSpPr>
        <p:sp>
          <p:nvSpPr>
            <p:cNvPr id="15" name="MH_Other_6"/>
            <p:cNvSpPr>
              <a:spLocks noEditPoints="1"/>
            </p:cNvSpPr>
            <p:nvPr>
              <p:custDataLst>
                <p:tags r:id="rId3"/>
              </p:custDataLst>
            </p:nvPr>
          </p:nvSpPr>
          <p:spPr bwMode="auto">
            <a:xfrm rot="5925998">
              <a:off x="1414171" y="2339542"/>
              <a:ext cx="1465172" cy="1167988"/>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solidFill>
              <a:schemeClr val="accent1"/>
            </a:solidFill>
            <a:ln>
              <a:noFill/>
            </a:ln>
          </p:spPr>
          <p:txBody>
            <a:bodyPr lIns="0" tIns="0" rIns="0" bIns="0" anchor="ctr">
              <a:normAutofit/>
            </a:bodyPr>
            <a:lstStyle/>
            <a:p>
              <a:pPr>
                <a:defRPr/>
              </a:pPr>
              <a:endParaRPr lang="zh-CN" altLang="en-US" sz="1200" dirty="0">
                <a:solidFill>
                  <a:schemeClr val="accent1">
                    <a:lumMod val="50000"/>
                  </a:schemeClr>
                </a:solidFill>
                <a:cs typeface="+mn-ea"/>
                <a:sym typeface="+mn-lt"/>
              </a:endParaRPr>
            </a:p>
          </p:txBody>
        </p:sp>
        <p:sp>
          <p:nvSpPr>
            <p:cNvPr id="2" name="文本框 1"/>
            <p:cNvSpPr txBox="1"/>
            <p:nvPr/>
          </p:nvSpPr>
          <p:spPr>
            <a:xfrm>
              <a:off x="2266544" y="3244334"/>
              <a:ext cx="1007113" cy="492290"/>
            </a:xfrm>
            <a:prstGeom prst="rect">
              <a:avLst/>
            </a:prstGeom>
            <a:noFill/>
          </p:spPr>
          <p:txBody>
            <a:bodyPr wrap="none" rtlCol="0">
              <a:spAutoFit/>
            </a:bodyPr>
            <a:lstStyle/>
            <a:p>
              <a:r>
                <a:rPr lang="en-US" altLang="zh-CN" b="1" dirty="0">
                  <a:solidFill>
                    <a:schemeClr val="accent1"/>
                  </a:solidFill>
                  <a:cs typeface="+mn-ea"/>
                  <a:sym typeface="+mn-lt"/>
                </a:rPr>
                <a:t>$856</a:t>
              </a:r>
              <a:endParaRPr lang="zh-CN" altLang="en-US" b="1" dirty="0">
                <a:solidFill>
                  <a:schemeClr val="accent1"/>
                </a:solidFill>
                <a:cs typeface="+mn-ea"/>
                <a:sym typeface="+mn-lt"/>
              </a:endParaRPr>
            </a:p>
          </p:txBody>
        </p:sp>
      </p:grpSp>
      <p:grpSp>
        <p:nvGrpSpPr>
          <p:cNvPr id="7" name="组合 3"/>
          <p:cNvGrpSpPr/>
          <p:nvPr/>
        </p:nvGrpSpPr>
        <p:grpSpPr>
          <a:xfrm>
            <a:off x="3829507" y="1643720"/>
            <a:ext cx="1290081" cy="1159614"/>
            <a:chOff x="5106011" y="2190950"/>
            <a:chExt cx="1720108" cy="1545674"/>
          </a:xfrm>
          <a:solidFill>
            <a:schemeClr val="bg1">
              <a:lumMod val="65000"/>
            </a:schemeClr>
          </a:solidFill>
        </p:grpSpPr>
        <p:sp>
          <p:nvSpPr>
            <p:cNvPr id="16" name="MH_Other_6"/>
            <p:cNvSpPr>
              <a:spLocks noEditPoints="1"/>
            </p:cNvSpPr>
            <p:nvPr>
              <p:custDataLst>
                <p:tags r:id="rId2"/>
              </p:custDataLst>
            </p:nvPr>
          </p:nvSpPr>
          <p:spPr bwMode="auto">
            <a:xfrm rot="5925998">
              <a:off x="4957419" y="2339542"/>
              <a:ext cx="1465172" cy="1167988"/>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grpFill/>
            <a:ln>
              <a:noFill/>
            </a:ln>
          </p:spPr>
          <p:txBody>
            <a:bodyPr lIns="0" tIns="0" rIns="0" bIns="0" anchor="ctr">
              <a:normAutofit/>
            </a:bodyPr>
            <a:lstStyle/>
            <a:p>
              <a:pPr>
                <a:defRPr/>
              </a:pPr>
              <a:endParaRPr lang="zh-CN" altLang="en-US" sz="1200" dirty="0">
                <a:solidFill>
                  <a:schemeClr val="accent1">
                    <a:lumMod val="50000"/>
                  </a:schemeClr>
                </a:solidFill>
                <a:cs typeface="+mn-ea"/>
                <a:sym typeface="+mn-lt"/>
              </a:endParaRPr>
            </a:p>
          </p:txBody>
        </p:sp>
        <p:sp>
          <p:nvSpPr>
            <p:cNvPr id="26" name="文本框 25"/>
            <p:cNvSpPr txBox="1"/>
            <p:nvPr/>
          </p:nvSpPr>
          <p:spPr>
            <a:xfrm>
              <a:off x="5819006" y="3244334"/>
              <a:ext cx="1007113" cy="492290"/>
            </a:xfrm>
            <a:prstGeom prst="rect">
              <a:avLst/>
            </a:prstGeom>
            <a:noFill/>
          </p:spPr>
          <p:txBody>
            <a:bodyPr wrap="none" rtlCol="0">
              <a:spAutoFit/>
            </a:bodyPr>
            <a:lstStyle/>
            <a:p>
              <a:r>
                <a:rPr lang="en-US" altLang="zh-CN" b="1" dirty="0">
                  <a:solidFill>
                    <a:schemeClr val="accent2"/>
                  </a:solidFill>
                  <a:cs typeface="+mn-ea"/>
                  <a:sym typeface="+mn-lt"/>
                </a:rPr>
                <a:t>$682</a:t>
              </a:r>
              <a:endParaRPr lang="zh-CN" altLang="en-US" b="1" dirty="0">
                <a:solidFill>
                  <a:schemeClr val="accent2"/>
                </a:solidFill>
                <a:cs typeface="+mn-ea"/>
                <a:sym typeface="+mn-lt"/>
              </a:endParaRPr>
            </a:p>
          </p:txBody>
        </p:sp>
      </p:grpSp>
      <p:grpSp>
        <p:nvGrpSpPr>
          <p:cNvPr id="8" name="组合 4"/>
          <p:cNvGrpSpPr/>
          <p:nvPr/>
        </p:nvGrpSpPr>
        <p:grpSpPr>
          <a:xfrm>
            <a:off x="6486946" y="1643720"/>
            <a:ext cx="1273705" cy="1159616"/>
            <a:chOff x="8649258" y="2190948"/>
            <a:chExt cx="1698273" cy="1545677"/>
          </a:xfrm>
        </p:grpSpPr>
        <p:sp>
          <p:nvSpPr>
            <p:cNvPr id="17" name="MH_Other_6"/>
            <p:cNvSpPr>
              <a:spLocks noEditPoints="1"/>
            </p:cNvSpPr>
            <p:nvPr>
              <p:custDataLst>
                <p:tags r:id="rId1"/>
              </p:custDataLst>
            </p:nvPr>
          </p:nvSpPr>
          <p:spPr bwMode="auto">
            <a:xfrm rot="5925998">
              <a:off x="8500666" y="2339540"/>
              <a:ext cx="1465172" cy="1167988"/>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solidFill>
              <a:schemeClr val="accent3"/>
            </a:solidFill>
            <a:ln>
              <a:noFill/>
            </a:ln>
          </p:spPr>
          <p:txBody>
            <a:bodyPr lIns="0" tIns="0" rIns="0" bIns="0" anchor="ctr">
              <a:normAutofit/>
            </a:bodyPr>
            <a:lstStyle/>
            <a:p>
              <a:pPr>
                <a:defRPr/>
              </a:pPr>
              <a:endParaRPr lang="zh-CN" altLang="en-US" sz="1200" dirty="0">
                <a:solidFill>
                  <a:schemeClr val="accent1">
                    <a:lumMod val="50000"/>
                  </a:schemeClr>
                </a:solidFill>
                <a:cs typeface="+mn-ea"/>
                <a:sym typeface="+mn-lt"/>
              </a:endParaRPr>
            </a:p>
          </p:txBody>
        </p:sp>
        <p:sp>
          <p:nvSpPr>
            <p:cNvPr id="27" name="文本框 26"/>
            <p:cNvSpPr txBox="1"/>
            <p:nvPr/>
          </p:nvSpPr>
          <p:spPr>
            <a:xfrm>
              <a:off x="9340418" y="3244334"/>
              <a:ext cx="1007113" cy="492291"/>
            </a:xfrm>
            <a:prstGeom prst="rect">
              <a:avLst/>
            </a:prstGeom>
            <a:noFill/>
          </p:spPr>
          <p:txBody>
            <a:bodyPr wrap="none" rtlCol="0">
              <a:spAutoFit/>
            </a:bodyPr>
            <a:lstStyle/>
            <a:p>
              <a:r>
                <a:rPr lang="en-US" altLang="zh-CN" b="1" dirty="0">
                  <a:solidFill>
                    <a:schemeClr val="accent3"/>
                  </a:solidFill>
                  <a:cs typeface="+mn-ea"/>
                  <a:sym typeface="+mn-lt"/>
                </a:rPr>
                <a:t>$748</a:t>
              </a:r>
              <a:endParaRPr lang="zh-CN" altLang="en-US" b="1" dirty="0">
                <a:solidFill>
                  <a:schemeClr val="accent3"/>
                </a:solidFill>
                <a:cs typeface="+mn-ea"/>
                <a:sym typeface="+mn-lt"/>
              </a:endParaRPr>
            </a:p>
          </p:txBody>
        </p:sp>
      </p:grpSp>
    </p:spTree>
    <p:extLst>
      <p:ext uri="{BB962C8B-B14F-4D97-AF65-F5344CB8AC3E}">
        <p14:creationId xmlns:p14="http://schemas.microsoft.com/office/powerpoint/2010/main" val="36245645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900" decel="100000" fill="hold"/>
                                        <p:tgtEl>
                                          <p:spTgt spid="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900" decel="100000" fill="hold"/>
                                        <p:tgtEl>
                                          <p:spTgt spid="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23" fill="hold">
                            <p:stCondLst>
                              <p:cond delay="1500"/>
                            </p:stCondLst>
                            <p:childTnLst>
                              <p:par>
                                <p:cTn id="24" presetID="22"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2000"/>
                            </p:stCondLst>
                            <p:childTnLst>
                              <p:par>
                                <p:cTn id="28" presetID="22" presetClass="entr" presetSubtype="1"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par>
                          <p:cTn id="31" fill="hold">
                            <p:stCondLst>
                              <p:cond delay="2500"/>
                            </p:stCondLst>
                            <p:childTnLst>
                              <p:par>
                                <p:cTn id="32" presetID="22" presetClass="entr" presetSubtype="1"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7"/>
          <p:cNvGrpSpPr/>
          <p:nvPr/>
        </p:nvGrpSpPr>
        <p:grpSpPr>
          <a:xfrm flipV="1">
            <a:off x="4203257" y="2959152"/>
            <a:ext cx="621132" cy="1076296"/>
            <a:chOff x="5429250" y="3605213"/>
            <a:chExt cx="1387476" cy="2403475"/>
          </a:xfrm>
          <a:solidFill>
            <a:srgbClr val="A6A6A6"/>
          </a:solidFill>
        </p:grpSpPr>
        <p:sp>
          <p:nvSpPr>
            <p:cNvPr id="19" name="Freeform 3579"/>
            <p:cNvSpPr>
              <a:spLocks/>
            </p:cNvSpPr>
            <p:nvPr/>
          </p:nvSpPr>
          <p:spPr bwMode="auto">
            <a:xfrm>
              <a:off x="5789613" y="3605213"/>
              <a:ext cx="1027113" cy="2403475"/>
            </a:xfrm>
            <a:custGeom>
              <a:avLst/>
              <a:gdLst>
                <a:gd name="T0" fmla="*/ 9 w 37"/>
                <a:gd name="T1" fmla="*/ 1 h 89"/>
                <a:gd name="T2" fmla="*/ 9 w 37"/>
                <a:gd name="T3" fmla="*/ 61 h 89"/>
                <a:gd name="T4" fmla="*/ 33 w 37"/>
                <a:gd name="T5" fmla="*/ 87 h 89"/>
                <a:gd name="T6" fmla="*/ 36 w 37"/>
                <a:gd name="T7" fmla="*/ 88 h 89"/>
                <a:gd name="T8" fmla="*/ 37 w 37"/>
                <a:gd name="T9" fmla="*/ 87 h 89"/>
                <a:gd name="T10" fmla="*/ 18 w 37"/>
                <a:gd name="T11" fmla="*/ 71 h 89"/>
                <a:gd name="T12" fmla="*/ 4 w 37"/>
                <a:gd name="T13" fmla="*/ 20 h 89"/>
                <a:gd name="T14" fmla="*/ 10 w 37"/>
                <a:gd name="T15" fmla="*/ 0 h 89"/>
                <a:gd name="T16" fmla="*/ 9 w 37"/>
                <a:gd name="T17" fmla="*/ 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89">
                  <a:moveTo>
                    <a:pt x="9" y="1"/>
                  </a:moveTo>
                  <a:cubicBezTo>
                    <a:pt x="1" y="21"/>
                    <a:pt x="0" y="42"/>
                    <a:pt x="9" y="61"/>
                  </a:cubicBezTo>
                  <a:cubicBezTo>
                    <a:pt x="15" y="71"/>
                    <a:pt x="23" y="81"/>
                    <a:pt x="33" y="87"/>
                  </a:cubicBezTo>
                  <a:cubicBezTo>
                    <a:pt x="34" y="87"/>
                    <a:pt x="35" y="88"/>
                    <a:pt x="36" y="88"/>
                  </a:cubicBezTo>
                  <a:cubicBezTo>
                    <a:pt x="36" y="89"/>
                    <a:pt x="37" y="87"/>
                    <a:pt x="37" y="87"/>
                  </a:cubicBezTo>
                  <a:cubicBezTo>
                    <a:pt x="30" y="83"/>
                    <a:pt x="23" y="77"/>
                    <a:pt x="18" y="71"/>
                  </a:cubicBezTo>
                  <a:cubicBezTo>
                    <a:pt x="7" y="57"/>
                    <a:pt x="2" y="38"/>
                    <a:pt x="4" y="20"/>
                  </a:cubicBezTo>
                  <a:cubicBezTo>
                    <a:pt x="5" y="13"/>
                    <a:pt x="7" y="7"/>
                    <a:pt x="10" y="0"/>
                  </a:cubicBezTo>
                  <a:cubicBezTo>
                    <a:pt x="10" y="0"/>
                    <a:pt x="9" y="1"/>
                    <a:pt x="9"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Line 3580"/>
            <p:cNvSpPr>
              <a:spLocks noChangeShapeType="1"/>
            </p:cNvSpPr>
            <p:nvPr/>
          </p:nvSpPr>
          <p:spPr bwMode="auto">
            <a:xfrm>
              <a:off x="5456237" y="4468813"/>
              <a:ext cx="0" cy="0"/>
            </a:xfrm>
            <a:prstGeom prst="lin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Line 3581"/>
            <p:cNvSpPr>
              <a:spLocks noChangeShapeType="1"/>
            </p:cNvSpPr>
            <p:nvPr/>
          </p:nvSpPr>
          <p:spPr bwMode="auto">
            <a:xfrm>
              <a:off x="5456237" y="4468813"/>
              <a:ext cx="0" cy="0"/>
            </a:xfrm>
            <a:prstGeom prst="lin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3582"/>
            <p:cNvSpPr>
              <a:spLocks/>
            </p:cNvSpPr>
            <p:nvPr/>
          </p:nvSpPr>
          <p:spPr bwMode="auto">
            <a:xfrm>
              <a:off x="5429250" y="3605213"/>
              <a:ext cx="915988" cy="971550"/>
            </a:xfrm>
            <a:custGeom>
              <a:avLst/>
              <a:gdLst>
                <a:gd name="T0" fmla="*/ 2 w 33"/>
                <a:gd name="T1" fmla="*/ 32 h 36"/>
                <a:gd name="T2" fmla="*/ 24 w 33"/>
                <a:gd name="T3" fmla="*/ 1 h 36"/>
                <a:gd name="T4" fmla="*/ 22 w 33"/>
                <a:gd name="T5" fmla="*/ 1 h 36"/>
                <a:gd name="T6" fmla="*/ 31 w 33"/>
                <a:gd name="T7" fmla="*/ 36 h 36"/>
                <a:gd name="T8" fmla="*/ 33 w 33"/>
                <a:gd name="T9" fmla="*/ 35 h 36"/>
                <a:gd name="T10" fmla="*/ 24 w 33"/>
                <a:gd name="T11" fmla="*/ 1 h 36"/>
                <a:gd name="T12" fmla="*/ 22 w 33"/>
                <a:gd name="T13" fmla="*/ 1 h 36"/>
                <a:gd name="T14" fmla="*/ 0 w 33"/>
                <a:gd name="T15" fmla="*/ 31 h 36"/>
                <a:gd name="T16" fmla="*/ 2 w 33"/>
                <a:gd name="T1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6">
                  <a:moveTo>
                    <a:pt x="2" y="32"/>
                  </a:moveTo>
                  <a:cubicBezTo>
                    <a:pt x="9" y="21"/>
                    <a:pt x="16" y="11"/>
                    <a:pt x="24" y="1"/>
                  </a:cubicBezTo>
                  <a:cubicBezTo>
                    <a:pt x="23" y="1"/>
                    <a:pt x="22" y="1"/>
                    <a:pt x="22" y="1"/>
                  </a:cubicBezTo>
                  <a:cubicBezTo>
                    <a:pt x="22" y="13"/>
                    <a:pt x="24" y="26"/>
                    <a:pt x="31" y="36"/>
                  </a:cubicBezTo>
                  <a:cubicBezTo>
                    <a:pt x="31" y="36"/>
                    <a:pt x="33" y="36"/>
                    <a:pt x="33" y="35"/>
                  </a:cubicBezTo>
                  <a:cubicBezTo>
                    <a:pt x="26" y="25"/>
                    <a:pt x="24" y="12"/>
                    <a:pt x="24" y="1"/>
                  </a:cubicBezTo>
                  <a:cubicBezTo>
                    <a:pt x="24" y="0"/>
                    <a:pt x="22" y="0"/>
                    <a:pt x="22" y="1"/>
                  </a:cubicBezTo>
                  <a:cubicBezTo>
                    <a:pt x="14" y="10"/>
                    <a:pt x="7" y="21"/>
                    <a:pt x="0" y="31"/>
                  </a:cubicBezTo>
                  <a:cubicBezTo>
                    <a:pt x="0" y="32"/>
                    <a:pt x="1" y="33"/>
                    <a:pt x="2" y="3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8" name="组合 22"/>
          <p:cNvGrpSpPr/>
          <p:nvPr/>
        </p:nvGrpSpPr>
        <p:grpSpPr>
          <a:xfrm rot="15281405">
            <a:off x="2017091" y="3019362"/>
            <a:ext cx="1187012" cy="764330"/>
            <a:chOff x="6584951" y="3543301"/>
            <a:chExt cx="1900237" cy="1223962"/>
          </a:xfrm>
          <a:solidFill>
            <a:schemeClr val="accent1"/>
          </a:solidFill>
        </p:grpSpPr>
        <p:sp>
          <p:nvSpPr>
            <p:cNvPr id="24" name="Freeform 3586"/>
            <p:cNvSpPr>
              <a:spLocks noEditPoints="1"/>
            </p:cNvSpPr>
            <p:nvPr/>
          </p:nvSpPr>
          <p:spPr bwMode="auto">
            <a:xfrm>
              <a:off x="6872288" y="3543301"/>
              <a:ext cx="1612900" cy="1090612"/>
            </a:xfrm>
            <a:custGeom>
              <a:avLst/>
              <a:gdLst>
                <a:gd name="T0" fmla="*/ 1 w 62"/>
                <a:gd name="T1" fmla="*/ 40 h 41"/>
                <a:gd name="T2" fmla="*/ 37 w 62"/>
                <a:gd name="T3" fmla="*/ 20 h 41"/>
                <a:gd name="T4" fmla="*/ 42 w 62"/>
                <a:gd name="T5" fmla="*/ 20 h 41"/>
                <a:gd name="T6" fmla="*/ 46 w 62"/>
                <a:gd name="T7" fmla="*/ 41 h 41"/>
                <a:gd name="T8" fmla="*/ 46 w 62"/>
                <a:gd name="T9" fmla="*/ 41 h 41"/>
                <a:gd name="T10" fmla="*/ 47 w 62"/>
                <a:gd name="T11" fmla="*/ 20 h 41"/>
                <a:gd name="T12" fmla="*/ 45 w 62"/>
                <a:gd name="T13" fmla="*/ 19 h 41"/>
                <a:gd name="T14" fmla="*/ 46 w 62"/>
                <a:gd name="T15" fmla="*/ 18 h 41"/>
                <a:gd name="T16" fmla="*/ 61 w 62"/>
                <a:gd name="T17" fmla="*/ 3 h 41"/>
                <a:gd name="T18" fmla="*/ 60 w 62"/>
                <a:gd name="T19" fmla="*/ 1 h 41"/>
                <a:gd name="T20" fmla="*/ 45 w 62"/>
                <a:gd name="T21" fmla="*/ 14 h 41"/>
                <a:gd name="T22" fmla="*/ 43 w 62"/>
                <a:gd name="T23" fmla="*/ 18 h 41"/>
                <a:gd name="T24" fmla="*/ 38 w 62"/>
                <a:gd name="T25" fmla="*/ 17 h 41"/>
                <a:gd name="T26" fmla="*/ 29 w 62"/>
                <a:gd name="T27" fmla="*/ 21 h 41"/>
                <a:gd name="T28" fmla="*/ 1 w 62"/>
                <a:gd name="T29" fmla="*/ 37 h 41"/>
                <a:gd name="T30" fmla="*/ 1 w 62"/>
                <a:gd name="T31" fmla="*/ 40 h 41"/>
                <a:gd name="T32" fmla="*/ 50 w 62"/>
                <a:gd name="T33" fmla="*/ 26 h 41"/>
                <a:gd name="T34" fmla="*/ 48 w 62"/>
                <a:gd name="T35" fmla="*/ 36 h 41"/>
                <a:gd name="T36" fmla="*/ 46 w 62"/>
                <a:gd name="T37" fmla="*/ 38 h 41"/>
                <a:gd name="T38" fmla="*/ 45 w 62"/>
                <a:gd name="T39" fmla="*/ 39 h 41"/>
                <a:gd name="T40" fmla="*/ 43 w 62"/>
                <a:gd name="T41" fmla="*/ 35 h 41"/>
                <a:gd name="T42" fmla="*/ 44 w 62"/>
                <a:gd name="T43" fmla="*/ 21 h 41"/>
                <a:gd name="T44" fmla="*/ 50 w 62"/>
                <a:gd name="T45"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41">
                  <a:moveTo>
                    <a:pt x="1" y="40"/>
                  </a:moveTo>
                  <a:cubicBezTo>
                    <a:pt x="12" y="31"/>
                    <a:pt x="24" y="24"/>
                    <a:pt x="37" y="20"/>
                  </a:cubicBezTo>
                  <a:cubicBezTo>
                    <a:pt x="39" y="20"/>
                    <a:pt x="41" y="20"/>
                    <a:pt x="42" y="20"/>
                  </a:cubicBezTo>
                  <a:cubicBezTo>
                    <a:pt x="40" y="27"/>
                    <a:pt x="41" y="35"/>
                    <a:pt x="46" y="41"/>
                  </a:cubicBezTo>
                  <a:cubicBezTo>
                    <a:pt x="46" y="41"/>
                    <a:pt x="46" y="41"/>
                    <a:pt x="46" y="41"/>
                  </a:cubicBezTo>
                  <a:cubicBezTo>
                    <a:pt x="52" y="35"/>
                    <a:pt x="55" y="26"/>
                    <a:pt x="47" y="20"/>
                  </a:cubicBezTo>
                  <a:cubicBezTo>
                    <a:pt x="47" y="20"/>
                    <a:pt x="46" y="19"/>
                    <a:pt x="45" y="19"/>
                  </a:cubicBezTo>
                  <a:cubicBezTo>
                    <a:pt x="45" y="19"/>
                    <a:pt x="45" y="18"/>
                    <a:pt x="46" y="18"/>
                  </a:cubicBezTo>
                  <a:cubicBezTo>
                    <a:pt x="50" y="12"/>
                    <a:pt x="55" y="7"/>
                    <a:pt x="61" y="3"/>
                  </a:cubicBezTo>
                  <a:cubicBezTo>
                    <a:pt x="62" y="3"/>
                    <a:pt x="61" y="0"/>
                    <a:pt x="60" y="1"/>
                  </a:cubicBezTo>
                  <a:cubicBezTo>
                    <a:pt x="55" y="4"/>
                    <a:pt x="49" y="9"/>
                    <a:pt x="45" y="14"/>
                  </a:cubicBezTo>
                  <a:cubicBezTo>
                    <a:pt x="45" y="16"/>
                    <a:pt x="44" y="17"/>
                    <a:pt x="43" y="18"/>
                  </a:cubicBezTo>
                  <a:cubicBezTo>
                    <a:pt x="42" y="17"/>
                    <a:pt x="40" y="17"/>
                    <a:pt x="38" y="17"/>
                  </a:cubicBezTo>
                  <a:cubicBezTo>
                    <a:pt x="35" y="18"/>
                    <a:pt x="32" y="19"/>
                    <a:pt x="29" y="21"/>
                  </a:cubicBezTo>
                  <a:cubicBezTo>
                    <a:pt x="19" y="25"/>
                    <a:pt x="9" y="30"/>
                    <a:pt x="1" y="37"/>
                  </a:cubicBezTo>
                  <a:cubicBezTo>
                    <a:pt x="0" y="38"/>
                    <a:pt x="1" y="40"/>
                    <a:pt x="1" y="40"/>
                  </a:cubicBezTo>
                  <a:close/>
                  <a:moveTo>
                    <a:pt x="50" y="26"/>
                  </a:moveTo>
                  <a:cubicBezTo>
                    <a:pt x="52" y="29"/>
                    <a:pt x="49" y="33"/>
                    <a:pt x="48" y="36"/>
                  </a:cubicBezTo>
                  <a:cubicBezTo>
                    <a:pt x="47" y="37"/>
                    <a:pt x="46" y="37"/>
                    <a:pt x="46" y="38"/>
                  </a:cubicBezTo>
                  <a:cubicBezTo>
                    <a:pt x="46" y="38"/>
                    <a:pt x="45" y="39"/>
                    <a:pt x="45" y="39"/>
                  </a:cubicBezTo>
                  <a:cubicBezTo>
                    <a:pt x="45" y="39"/>
                    <a:pt x="43" y="35"/>
                    <a:pt x="43" y="35"/>
                  </a:cubicBezTo>
                  <a:cubicBezTo>
                    <a:pt x="41" y="30"/>
                    <a:pt x="42" y="25"/>
                    <a:pt x="44" y="21"/>
                  </a:cubicBezTo>
                  <a:cubicBezTo>
                    <a:pt x="47" y="22"/>
                    <a:pt x="49" y="23"/>
                    <a:pt x="5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3587"/>
            <p:cNvSpPr>
              <a:spLocks/>
            </p:cNvSpPr>
            <p:nvPr/>
          </p:nvSpPr>
          <p:spPr bwMode="auto">
            <a:xfrm>
              <a:off x="6584951" y="4021138"/>
              <a:ext cx="858838" cy="746125"/>
            </a:xfrm>
            <a:custGeom>
              <a:avLst/>
              <a:gdLst>
                <a:gd name="T0" fmla="*/ 2 w 33"/>
                <a:gd name="T1" fmla="*/ 28 h 28"/>
                <a:gd name="T2" fmla="*/ 32 w 33"/>
                <a:gd name="T3" fmla="*/ 23 h 28"/>
                <a:gd name="T4" fmla="*/ 32 w 33"/>
                <a:gd name="T5" fmla="*/ 21 h 28"/>
                <a:gd name="T6" fmla="*/ 7 w 33"/>
                <a:gd name="T7" fmla="*/ 23 h 28"/>
                <a:gd name="T8" fmla="*/ 21 w 33"/>
                <a:gd name="T9" fmla="*/ 3 h 28"/>
                <a:gd name="T10" fmla="*/ 19 w 33"/>
                <a:gd name="T11" fmla="*/ 2 h 28"/>
                <a:gd name="T12" fmla="*/ 1 w 33"/>
                <a:gd name="T13" fmla="*/ 25 h 28"/>
                <a:gd name="T14" fmla="*/ 2 w 33"/>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8">
                  <a:moveTo>
                    <a:pt x="2" y="28"/>
                  </a:moveTo>
                  <a:cubicBezTo>
                    <a:pt x="11" y="24"/>
                    <a:pt x="22" y="23"/>
                    <a:pt x="32" y="23"/>
                  </a:cubicBezTo>
                  <a:cubicBezTo>
                    <a:pt x="33" y="23"/>
                    <a:pt x="33" y="21"/>
                    <a:pt x="32" y="21"/>
                  </a:cubicBezTo>
                  <a:cubicBezTo>
                    <a:pt x="24" y="21"/>
                    <a:pt x="15" y="21"/>
                    <a:pt x="7" y="23"/>
                  </a:cubicBezTo>
                  <a:cubicBezTo>
                    <a:pt x="13" y="18"/>
                    <a:pt x="19" y="11"/>
                    <a:pt x="21" y="3"/>
                  </a:cubicBezTo>
                  <a:cubicBezTo>
                    <a:pt x="22" y="2"/>
                    <a:pt x="20" y="0"/>
                    <a:pt x="19" y="2"/>
                  </a:cubicBezTo>
                  <a:cubicBezTo>
                    <a:pt x="17" y="11"/>
                    <a:pt x="8" y="19"/>
                    <a:pt x="1" y="25"/>
                  </a:cubicBezTo>
                  <a:cubicBezTo>
                    <a:pt x="0" y="26"/>
                    <a:pt x="1" y="28"/>
                    <a:pt x="2"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23" name="组合 25"/>
          <p:cNvGrpSpPr/>
          <p:nvPr/>
        </p:nvGrpSpPr>
        <p:grpSpPr>
          <a:xfrm rot="6318595" flipH="1">
            <a:off x="6002930" y="3015767"/>
            <a:ext cx="1187012" cy="764330"/>
            <a:chOff x="6584951" y="3543301"/>
            <a:chExt cx="1900237" cy="1223962"/>
          </a:xfrm>
          <a:solidFill>
            <a:schemeClr val="accent1"/>
          </a:solidFill>
        </p:grpSpPr>
        <p:sp>
          <p:nvSpPr>
            <p:cNvPr id="27" name="Freeform 3586"/>
            <p:cNvSpPr>
              <a:spLocks noEditPoints="1"/>
            </p:cNvSpPr>
            <p:nvPr/>
          </p:nvSpPr>
          <p:spPr bwMode="auto">
            <a:xfrm>
              <a:off x="6872288" y="3543301"/>
              <a:ext cx="1612900" cy="1090612"/>
            </a:xfrm>
            <a:custGeom>
              <a:avLst/>
              <a:gdLst>
                <a:gd name="T0" fmla="*/ 1 w 62"/>
                <a:gd name="T1" fmla="*/ 40 h 41"/>
                <a:gd name="T2" fmla="*/ 37 w 62"/>
                <a:gd name="T3" fmla="*/ 20 h 41"/>
                <a:gd name="T4" fmla="*/ 42 w 62"/>
                <a:gd name="T5" fmla="*/ 20 h 41"/>
                <a:gd name="T6" fmla="*/ 46 w 62"/>
                <a:gd name="T7" fmla="*/ 41 h 41"/>
                <a:gd name="T8" fmla="*/ 46 w 62"/>
                <a:gd name="T9" fmla="*/ 41 h 41"/>
                <a:gd name="T10" fmla="*/ 47 w 62"/>
                <a:gd name="T11" fmla="*/ 20 h 41"/>
                <a:gd name="T12" fmla="*/ 45 w 62"/>
                <a:gd name="T13" fmla="*/ 19 h 41"/>
                <a:gd name="T14" fmla="*/ 46 w 62"/>
                <a:gd name="T15" fmla="*/ 18 h 41"/>
                <a:gd name="T16" fmla="*/ 61 w 62"/>
                <a:gd name="T17" fmla="*/ 3 h 41"/>
                <a:gd name="T18" fmla="*/ 60 w 62"/>
                <a:gd name="T19" fmla="*/ 1 h 41"/>
                <a:gd name="T20" fmla="*/ 45 w 62"/>
                <a:gd name="T21" fmla="*/ 14 h 41"/>
                <a:gd name="T22" fmla="*/ 43 w 62"/>
                <a:gd name="T23" fmla="*/ 18 h 41"/>
                <a:gd name="T24" fmla="*/ 38 w 62"/>
                <a:gd name="T25" fmla="*/ 17 h 41"/>
                <a:gd name="T26" fmla="*/ 29 w 62"/>
                <a:gd name="T27" fmla="*/ 21 h 41"/>
                <a:gd name="T28" fmla="*/ 1 w 62"/>
                <a:gd name="T29" fmla="*/ 37 h 41"/>
                <a:gd name="T30" fmla="*/ 1 w 62"/>
                <a:gd name="T31" fmla="*/ 40 h 41"/>
                <a:gd name="T32" fmla="*/ 50 w 62"/>
                <a:gd name="T33" fmla="*/ 26 h 41"/>
                <a:gd name="T34" fmla="*/ 48 w 62"/>
                <a:gd name="T35" fmla="*/ 36 h 41"/>
                <a:gd name="T36" fmla="*/ 46 w 62"/>
                <a:gd name="T37" fmla="*/ 38 h 41"/>
                <a:gd name="T38" fmla="*/ 45 w 62"/>
                <a:gd name="T39" fmla="*/ 39 h 41"/>
                <a:gd name="T40" fmla="*/ 43 w 62"/>
                <a:gd name="T41" fmla="*/ 35 h 41"/>
                <a:gd name="T42" fmla="*/ 44 w 62"/>
                <a:gd name="T43" fmla="*/ 21 h 41"/>
                <a:gd name="T44" fmla="*/ 50 w 62"/>
                <a:gd name="T45"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41">
                  <a:moveTo>
                    <a:pt x="1" y="40"/>
                  </a:moveTo>
                  <a:cubicBezTo>
                    <a:pt x="12" y="31"/>
                    <a:pt x="24" y="24"/>
                    <a:pt x="37" y="20"/>
                  </a:cubicBezTo>
                  <a:cubicBezTo>
                    <a:pt x="39" y="20"/>
                    <a:pt x="41" y="20"/>
                    <a:pt x="42" y="20"/>
                  </a:cubicBezTo>
                  <a:cubicBezTo>
                    <a:pt x="40" y="27"/>
                    <a:pt x="41" y="35"/>
                    <a:pt x="46" y="41"/>
                  </a:cubicBezTo>
                  <a:cubicBezTo>
                    <a:pt x="46" y="41"/>
                    <a:pt x="46" y="41"/>
                    <a:pt x="46" y="41"/>
                  </a:cubicBezTo>
                  <a:cubicBezTo>
                    <a:pt x="52" y="35"/>
                    <a:pt x="55" y="26"/>
                    <a:pt x="47" y="20"/>
                  </a:cubicBezTo>
                  <a:cubicBezTo>
                    <a:pt x="47" y="20"/>
                    <a:pt x="46" y="19"/>
                    <a:pt x="45" y="19"/>
                  </a:cubicBezTo>
                  <a:cubicBezTo>
                    <a:pt x="45" y="19"/>
                    <a:pt x="45" y="18"/>
                    <a:pt x="46" y="18"/>
                  </a:cubicBezTo>
                  <a:cubicBezTo>
                    <a:pt x="50" y="12"/>
                    <a:pt x="55" y="7"/>
                    <a:pt x="61" y="3"/>
                  </a:cubicBezTo>
                  <a:cubicBezTo>
                    <a:pt x="62" y="3"/>
                    <a:pt x="61" y="0"/>
                    <a:pt x="60" y="1"/>
                  </a:cubicBezTo>
                  <a:cubicBezTo>
                    <a:pt x="55" y="4"/>
                    <a:pt x="49" y="9"/>
                    <a:pt x="45" y="14"/>
                  </a:cubicBezTo>
                  <a:cubicBezTo>
                    <a:pt x="45" y="16"/>
                    <a:pt x="44" y="17"/>
                    <a:pt x="43" y="18"/>
                  </a:cubicBezTo>
                  <a:cubicBezTo>
                    <a:pt x="42" y="17"/>
                    <a:pt x="40" y="17"/>
                    <a:pt x="38" y="17"/>
                  </a:cubicBezTo>
                  <a:cubicBezTo>
                    <a:pt x="35" y="18"/>
                    <a:pt x="32" y="19"/>
                    <a:pt x="29" y="21"/>
                  </a:cubicBezTo>
                  <a:cubicBezTo>
                    <a:pt x="19" y="25"/>
                    <a:pt x="9" y="30"/>
                    <a:pt x="1" y="37"/>
                  </a:cubicBezTo>
                  <a:cubicBezTo>
                    <a:pt x="0" y="38"/>
                    <a:pt x="1" y="40"/>
                    <a:pt x="1" y="40"/>
                  </a:cubicBezTo>
                  <a:close/>
                  <a:moveTo>
                    <a:pt x="50" y="26"/>
                  </a:moveTo>
                  <a:cubicBezTo>
                    <a:pt x="52" y="29"/>
                    <a:pt x="49" y="33"/>
                    <a:pt x="48" y="36"/>
                  </a:cubicBezTo>
                  <a:cubicBezTo>
                    <a:pt x="47" y="37"/>
                    <a:pt x="46" y="37"/>
                    <a:pt x="46" y="38"/>
                  </a:cubicBezTo>
                  <a:cubicBezTo>
                    <a:pt x="46" y="38"/>
                    <a:pt x="45" y="39"/>
                    <a:pt x="45" y="39"/>
                  </a:cubicBezTo>
                  <a:cubicBezTo>
                    <a:pt x="45" y="39"/>
                    <a:pt x="43" y="35"/>
                    <a:pt x="43" y="35"/>
                  </a:cubicBezTo>
                  <a:cubicBezTo>
                    <a:pt x="41" y="30"/>
                    <a:pt x="42" y="25"/>
                    <a:pt x="44" y="21"/>
                  </a:cubicBezTo>
                  <a:cubicBezTo>
                    <a:pt x="47" y="22"/>
                    <a:pt x="49" y="23"/>
                    <a:pt x="5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3587"/>
            <p:cNvSpPr>
              <a:spLocks/>
            </p:cNvSpPr>
            <p:nvPr/>
          </p:nvSpPr>
          <p:spPr bwMode="auto">
            <a:xfrm>
              <a:off x="6584951" y="4021138"/>
              <a:ext cx="858838" cy="746125"/>
            </a:xfrm>
            <a:custGeom>
              <a:avLst/>
              <a:gdLst>
                <a:gd name="T0" fmla="*/ 2 w 33"/>
                <a:gd name="T1" fmla="*/ 28 h 28"/>
                <a:gd name="T2" fmla="*/ 32 w 33"/>
                <a:gd name="T3" fmla="*/ 23 h 28"/>
                <a:gd name="T4" fmla="*/ 32 w 33"/>
                <a:gd name="T5" fmla="*/ 21 h 28"/>
                <a:gd name="T6" fmla="*/ 7 w 33"/>
                <a:gd name="T7" fmla="*/ 23 h 28"/>
                <a:gd name="T8" fmla="*/ 21 w 33"/>
                <a:gd name="T9" fmla="*/ 3 h 28"/>
                <a:gd name="T10" fmla="*/ 19 w 33"/>
                <a:gd name="T11" fmla="*/ 2 h 28"/>
                <a:gd name="T12" fmla="*/ 1 w 33"/>
                <a:gd name="T13" fmla="*/ 25 h 28"/>
                <a:gd name="T14" fmla="*/ 2 w 33"/>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8">
                  <a:moveTo>
                    <a:pt x="2" y="28"/>
                  </a:moveTo>
                  <a:cubicBezTo>
                    <a:pt x="11" y="24"/>
                    <a:pt x="22" y="23"/>
                    <a:pt x="32" y="23"/>
                  </a:cubicBezTo>
                  <a:cubicBezTo>
                    <a:pt x="33" y="23"/>
                    <a:pt x="33" y="21"/>
                    <a:pt x="32" y="21"/>
                  </a:cubicBezTo>
                  <a:cubicBezTo>
                    <a:pt x="24" y="21"/>
                    <a:pt x="15" y="21"/>
                    <a:pt x="7" y="23"/>
                  </a:cubicBezTo>
                  <a:cubicBezTo>
                    <a:pt x="13" y="18"/>
                    <a:pt x="19" y="11"/>
                    <a:pt x="21" y="3"/>
                  </a:cubicBezTo>
                  <a:cubicBezTo>
                    <a:pt x="22" y="2"/>
                    <a:pt x="20" y="0"/>
                    <a:pt x="19" y="2"/>
                  </a:cubicBezTo>
                  <a:cubicBezTo>
                    <a:pt x="17" y="11"/>
                    <a:pt x="8" y="19"/>
                    <a:pt x="1" y="25"/>
                  </a:cubicBezTo>
                  <a:cubicBezTo>
                    <a:pt x="0" y="26"/>
                    <a:pt x="1" y="28"/>
                    <a:pt x="2"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26" name="组合 28"/>
          <p:cNvGrpSpPr/>
          <p:nvPr/>
        </p:nvGrpSpPr>
        <p:grpSpPr>
          <a:xfrm>
            <a:off x="1374724" y="1459228"/>
            <a:ext cx="1761137" cy="1499923"/>
            <a:chOff x="1832966" y="1945037"/>
            <a:chExt cx="2348182" cy="1999280"/>
          </a:xfrm>
        </p:grpSpPr>
        <p:sp>
          <p:nvSpPr>
            <p:cNvPr id="30" name="Freeform 7"/>
            <p:cNvSpPr>
              <a:spLocks noEditPoints="1"/>
            </p:cNvSpPr>
            <p:nvPr/>
          </p:nvSpPr>
          <p:spPr bwMode="auto">
            <a:xfrm flipH="1" flipV="1">
              <a:off x="1832966" y="1945037"/>
              <a:ext cx="2281403" cy="1999280"/>
            </a:xfrm>
            <a:custGeom>
              <a:avLst/>
              <a:gdLst>
                <a:gd name="T0" fmla="*/ 24 w 653"/>
                <a:gd name="T1" fmla="*/ 574 h 645"/>
                <a:gd name="T2" fmla="*/ 96 w 653"/>
                <a:gd name="T3" fmla="*/ 613 h 645"/>
                <a:gd name="T4" fmla="*/ 565 w 653"/>
                <a:gd name="T5" fmla="*/ 628 h 645"/>
                <a:gd name="T6" fmla="*/ 623 w 653"/>
                <a:gd name="T7" fmla="*/ 584 h 645"/>
                <a:gd name="T8" fmla="*/ 620 w 653"/>
                <a:gd name="T9" fmla="*/ 583 h 645"/>
                <a:gd name="T10" fmla="*/ 620 w 653"/>
                <a:gd name="T11" fmla="*/ 583 h 645"/>
                <a:gd name="T12" fmla="*/ 625 w 653"/>
                <a:gd name="T13" fmla="*/ 582 h 645"/>
                <a:gd name="T14" fmla="*/ 643 w 653"/>
                <a:gd name="T15" fmla="*/ 129 h 645"/>
                <a:gd name="T16" fmla="*/ 384 w 653"/>
                <a:gd name="T17" fmla="*/ 3 h 645"/>
                <a:gd name="T18" fmla="*/ 320 w 653"/>
                <a:gd name="T19" fmla="*/ 2 h 645"/>
                <a:gd name="T20" fmla="*/ 12 w 653"/>
                <a:gd name="T21" fmla="*/ 112 h 645"/>
                <a:gd name="T22" fmla="*/ 17 w 653"/>
                <a:gd name="T23" fmla="*/ 556 h 645"/>
                <a:gd name="T24" fmla="*/ 494 w 653"/>
                <a:gd name="T25" fmla="*/ 629 h 645"/>
                <a:gd name="T26" fmla="*/ 613 w 653"/>
                <a:gd name="T27" fmla="*/ 594 h 645"/>
                <a:gd name="T28" fmla="*/ 614 w 653"/>
                <a:gd name="T29" fmla="*/ 593 h 645"/>
                <a:gd name="T30" fmla="*/ 597 w 653"/>
                <a:gd name="T31" fmla="*/ 594 h 645"/>
                <a:gd name="T32" fmla="*/ 597 w 653"/>
                <a:gd name="T33" fmla="*/ 594 h 645"/>
                <a:gd name="T34" fmla="*/ 610 w 653"/>
                <a:gd name="T35" fmla="*/ 573 h 645"/>
                <a:gd name="T36" fmla="*/ 616 w 653"/>
                <a:gd name="T37" fmla="*/ 575 h 645"/>
                <a:gd name="T38" fmla="*/ 633 w 653"/>
                <a:gd name="T39" fmla="*/ 522 h 645"/>
                <a:gd name="T40" fmla="*/ 629 w 653"/>
                <a:gd name="T41" fmla="*/ 103 h 645"/>
                <a:gd name="T42" fmla="*/ 636 w 653"/>
                <a:gd name="T43" fmla="*/ 157 h 645"/>
                <a:gd name="T44" fmla="*/ 626 w 653"/>
                <a:gd name="T45" fmla="*/ 89 h 645"/>
                <a:gd name="T46" fmla="*/ 575 w 653"/>
                <a:gd name="T47" fmla="*/ 29 h 645"/>
                <a:gd name="T48" fmla="*/ 611 w 653"/>
                <a:gd name="T49" fmla="*/ 55 h 645"/>
                <a:gd name="T50" fmla="*/ 608 w 653"/>
                <a:gd name="T51" fmla="*/ 53 h 645"/>
                <a:gd name="T52" fmla="*/ 394 w 653"/>
                <a:gd name="T53" fmla="*/ 12 h 645"/>
                <a:gd name="T54" fmla="*/ 266 w 653"/>
                <a:gd name="T55" fmla="*/ 11 h 645"/>
                <a:gd name="T56" fmla="*/ 237 w 653"/>
                <a:gd name="T57" fmla="*/ 12 h 645"/>
                <a:gd name="T58" fmla="*/ 202 w 653"/>
                <a:gd name="T59" fmla="*/ 13 h 645"/>
                <a:gd name="T60" fmla="*/ 202 w 653"/>
                <a:gd name="T61" fmla="*/ 14 h 645"/>
                <a:gd name="T62" fmla="*/ 11 w 653"/>
                <a:gd name="T63" fmla="*/ 209 h 645"/>
                <a:gd name="T64" fmla="*/ 116 w 653"/>
                <a:gd name="T65" fmla="*/ 19 h 645"/>
                <a:gd name="T66" fmla="*/ 70 w 653"/>
                <a:gd name="T67" fmla="*/ 34 h 645"/>
                <a:gd name="T68" fmla="*/ 49 w 653"/>
                <a:gd name="T69" fmla="*/ 61 h 645"/>
                <a:gd name="T70" fmla="*/ 574 w 653"/>
                <a:gd name="T71" fmla="*/ 43 h 645"/>
                <a:gd name="T72" fmla="*/ 631 w 653"/>
                <a:gd name="T73" fmla="*/ 128 h 645"/>
                <a:gd name="T74" fmla="*/ 640 w 653"/>
                <a:gd name="T75" fmla="*/ 198 h 645"/>
                <a:gd name="T76" fmla="*/ 638 w 653"/>
                <a:gd name="T77" fmla="*/ 398 h 645"/>
                <a:gd name="T78" fmla="*/ 631 w 653"/>
                <a:gd name="T79" fmla="*/ 145 h 645"/>
                <a:gd name="T80" fmla="*/ 628 w 653"/>
                <a:gd name="T81" fmla="*/ 518 h 645"/>
                <a:gd name="T82" fmla="*/ 311 w 653"/>
                <a:gd name="T83" fmla="*/ 625 h 645"/>
                <a:gd name="T84" fmla="*/ 47 w 653"/>
                <a:gd name="T85" fmla="*/ 553 h 645"/>
                <a:gd name="T86" fmla="*/ 26 w 653"/>
                <a:gd name="T87" fmla="*/ 213 h 645"/>
                <a:gd name="T88" fmla="*/ 17 w 653"/>
                <a:gd name="T89" fmla="*/ 259 h 645"/>
                <a:gd name="T90" fmla="*/ 48 w 653"/>
                <a:gd name="T91" fmla="*/ 563 h 645"/>
                <a:gd name="T92" fmla="*/ 22 w 653"/>
                <a:gd name="T93" fmla="*/ 551 h 645"/>
                <a:gd name="T94" fmla="*/ 11 w 653"/>
                <a:gd name="T95" fmla="*/ 209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3" h="645">
                  <a:moveTo>
                    <a:pt x="17" y="556"/>
                  </a:moveTo>
                  <a:cubicBezTo>
                    <a:pt x="19" y="562"/>
                    <a:pt x="20" y="569"/>
                    <a:pt x="24" y="574"/>
                  </a:cubicBezTo>
                  <a:cubicBezTo>
                    <a:pt x="28" y="579"/>
                    <a:pt x="22" y="564"/>
                    <a:pt x="24" y="561"/>
                  </a:cubicBezTo>
                  <a:cubicBezTo>
                    <a:pt x="31" y="593"/>
                    <a:pt x="59" y="613"/>
                    <a:pt x="96" y="613"/>
                  </a:cubicBezTo>
                  <a:cubicBezTo>
                    <a:pt x="166" y="627"/>
                    <a:pt x="244" y="626"/>
                    <a:pt x="318" y="636"/>
                  </a:cubicBezTo>
                  <a:cubicBezTo>
                    <a:pt x="402" y="632"/>
                    <a:pt x="494" y="645"/>
                    <a:pt x="565" y="628"/>
                  </a:cubicBezTo>
                  <a:cubicBezTo>
                    <a:pt x="577" y="625"/>
                    <a:pt x="588" y="622"/>
                    <a:pt x="598" y="615"/>
                  </a:cubicBezTo>
                  <a:cubicBezTo>
                    <a:pt x="608" y="607"/>
                    <a:pt x="615" y="596"/>
                    <a:pt x="623" y="584"/>
                  </a:cubicBezTo>
                  <a:cubicBezTo>
                    <a:pt x="623" y="584"/>
                    <a:pt x="623" y="583"/>
                    <a:pt x="624" y="583"/>
                  </a:cubicBezTo>
                  <a:cubicBezTo>
                    <a:pt x="620" y="583"/>
                    <a:pt x="620" y="583"/>
                    <a:pt x="620" y="583"/>
                  </a:cubicBezTo>
                  <a:cubicBezTo>
                    <a:pt x="621" y="584"/>
                    <a:pt x="621" y="585"/>
                    <a:pt x="620" y="585"/>
                  </a:cubicBezTo>
                  <a:cubicBezTo>
                    <a:pt x="620" y="583"/>
                    <a:pt x="620" y="583"/>
                    <a:pt x="620" y="583"/>
                  </a:cubicBezTo>
                  <a:cubicBezTo>
                    <a:pt x="621" y="581"/>
                    <a:pt x="621" y="580"/>
                    <a:pt x="622" y="578"/>
                  </a:cubicBezTo>
                  <a:cubicBezTo>
                    <a:pt x="624" y="575"/>
                    <a:pt x="624" y="581"/>
                    <a:pt x="625" y="582"/>
                  </a:cubicBezTo>
                  <a:cubicBezTo>
                    <a:pt x="646" y="533"/>
                    <a:pt x="647" y="462"/>
                    <a:pt x="649" y="397"/>
                  </a:cubicBezTo>
                  <a:cubicBezTo>
                    <a:pt x="653" y="309"/>
                    <a:pt x="651" y="214"/>
                    <a:pt x="643" y="129"/>
                  </a:cubicBezTo>
                  <a:cubicBezTo>
                    <a:pt x="637" y="63"/>
                    <a:pt x="606" y="17"/>
                    <a:pt x="540" y="8"/>
                  </a:cubicBezTo>
                  <a:cubicBezTo>
                    <a:pt x="491" y="1"/>
                    <a:pt x="435" y="1"/>
                    <a:pt x="384" y="3"/>
                  </a:cubicBezTo>
                  <a:cubicBezTo>
                    <a:pt x="362" y="4"/>
                    <a:pt x="342" y="3"/>
                    <a:pt x="321" y="5"/>
                  </a:cubicBezTo>
                  <a:cubicBezTo>
                    <a:pt x="320" y="2"/>
                    <a:pt x="320" y="2"/>
                    <a:pt x="320" y="2"/>
                  </a:cubicBezTo>
                  <a:cubicBezTo>
                    <a:pt x="235" y="6"/>
                    <a:pt x="139" y="0"/>
                    <a:pt x="67" y="21"/>
                  </a:cubicBezTo>
                  <a:cubicBezTo>
                    <a:pt x="32" y="32"/>
                    <a:pt x="14" y="67"/>
                    <a:pt x="12" y="112"/>
                  </a:cubicBezTo>
                  <a:cubicBezTo>
                    <a:pt x="7" y="209"/>
                    <a:pt x="0" y="315"/>
                    <a:pt x="4" y="410"/>
                  </a:cubicBezTo>
                  <a:cubicBezTo>
                    <a:pt x="6" y="460"/>
                    <a:pt x="6" y="512"/>
                    <a:pt x="17" y="556"/>
                  </a:cubicBezTo>
                  <a:close/>
                  <a:moveTo>
                    <a:pt x="484" y="627"/>
                  </a:moveTo>
                  <a:cubicBezTo>
                    <a:pt x="487" y="628"/>
                    <a:pt x="493" y="626"/>
                    <a:pt x="494" y="629"/>
                  </a:cubicBezTo>
                  <a:cubicBezTo>
                    <a:pt x="491" y="629"/>
                    <a:pt x="487" y="629"/>
                    <a:pt x="484" y="627"/>
                  </a:cubicBezTo>
                  <a:close/>
                  <a:moveTo>
                    <a:pt x="613" y="594"/>
                  </a:moveTo>
                  <a:cubicBezTo>
                    <a:pt x="603" y="606"/>
                    <a:pt x="589" y="613"/>
                    <a:pt x="572" y="617"/>
                  </a:cubicBezTo>
                  <a:cubicBezTo>
                    <a:pt x="586" y="609"/>
                    <a:pt x="603" y="603"/>
                    <a:pt x="614" y="593"/>
                  </a:cubicBezTo>
                  <a:cubicBezTo>
                    <a:pt x="613" y="593"/>
                    <a:pt x="613" y="594"/>
                    <a:pt x="613" y="594"/>
                  </a:cubicBezTo>
                  <a:close/>
                  <a:moveTo>
                    <a:pt x="597" y="594"/>
                  </a:moveTo>
                  <a:cubicBezTo>
                    <a:pt x="597" y="592"/>
                    <a:pt x="600" y="590"/>
                    <a:pt x="601" y="589"/>
                  </a:cubicBezTo>
                  <a:cubicBezTo>
                    <a:pt x="601" y="593"/>
                    <a:pt x="601" y="594"/>
                    <a:pt x="597" y="594"/>
                  </a:cubicBezTo>
                  <a:close/>
                  <a:moveTo>
                    <a:pt x="606" y="582"/>
                  </a:moveTo>
                  <a:cubicBezTo>
                    <a:pt x="610" y="573"/>
                    <a:pt x="610" y="573"/>
                    <a:pt x="610" y="573"/>
                  </a:cubicBezTo>
                  <a:cubicBezTo>
                    <a:pt x="611" y="577"/>
                    <a:pt x="609" y="580"/>
                    <a:pt x="606" y="582"/>
                  </a:cubicBezTo>
                  <a:close/>
                  <a:moveTo>
                    <a:pt x="616" y="575"/>
                  </a:moveTo>
                  <a:cubicBezTo>
                    <a:pt x="631" y="526"/>
                    <a:pt x="631" y="526"/>
                    <a:pt x="631" y="526"/>
                  </a:cubicBezTo>
                  <a:cubicBezTo>
                    <a:pt x="631" y="526"/>
                    <a:pt x="631" y="523"/>
                    <a:pt x="633" y="522"/>
                  </a:cubicBezTo>
                  <a:cubicBezTo>
                    <a:pt x="631" y="543"/>
                    <a:pt x="624" y="560"/>
                    <a:pt x="616" y="575"/>
                  </a:cubicBezTo>
                  <a:close/>
                  <a:moveTo>
                    <a:pt x="629" y="103"/>
                  </a:moveTo>
                  <a:cubicBezTo>
                    <a:pt x="630" y="103"/>
                    <a:pt x="631" y="106"/>
                    <a:pt x="632" y="107"/>
                  </a:cubicBezTo>
                  <a:cubicBezTo>
                    <a:pt x="634" y="122"/>
                    <a:pt x="638" y="139"/>
                    <a:pt x="636" y="157"/>
                  </a:cubicBezTo>
                  <a:cubicBezTo>
                    <a:pt x="636" y="137"/>
                    <a:pt x="632" y="120"/>
                    <a:pt x="629" y="103"/>
                  </a:cubicBezTo>
                  <a:cubicBezTo>
                    <a:pt x="627" y="99"/>
                    <a:pt x="627" y="94"/>
                    <a:pt x="626" y="89"/>
                  </a:cubicBezTo>
                  <a:cubicBezTo>
                    <a:pt x="629" y="93"/>
                    <a:pt x="630" y="98"/>
                    <a:pt x="629" y="103"/>
                  </a:cubicBezTo>
                  <a:close/>
                  <a:moveTo>
                    <a:pt x="575" y="29"/>
                  </a:moveTo>
                  <a:cubicBezTo>
                    <a:pt x="588" y="34"/>
                    <a:pt x="600" y="42"/>
                    <a:pt x="608" y="53"/>
                  </a:cubicBezTo>
                  <a:cubicBezTo>
                    <a:pt x="609" y="54"/>
                    <a:pt x="610" y="54"/>
                    <a:pt x="611" y="55"/>
                  </a:cubicBezTo>
                  <a:cubicBezTo>
                    <a:pt x="610" y="56"/>
                    <a:pt x="609" y="54"/>
                    <a:pt x="609" y="55"/>
                  </a:cubicBezTo>
                  <a:cubicBezTo>
                    <a:pt x="609" y="54"/>
                    <a:pt x="609" y="54"/>
                    <a:pt x="608" y="53"/>
                  </a:cubicBezTo>
                  <a:cubicBezTo>
                    <a:pt x="577" y="29"/>
                    <a:pt x="528" y="22"/>
                    <a:pt x="474" y="19"/>
                  </a:cubicBezTo>
                  <a:cubicBezTo>
                    <a:pt x="449" y="18"/>
                    <a:pt x="422" y="14"/>
                    <a:pt x="394" y="12"/>
                  </a:cubicBezTo>
                  <a:cubicBezTo>
                    <a:pt x="457" y="8"/>
                    <a:pt x="528" y="8"/>
                    <a:pt x="575" y="29"/>
                  </a:cubicBezTo>
                  <a:close/>
                  <a:moveTo>
                    <a:pt x="266" y="11"/>
                  </a:moveTo>
                  <a:cubicBezTo>
                    <a:pt x="263" y="13"/>
                    <a:pt x="258" y="14"/>
                    <a:pt x="254" y="13"/>
                  </a:cubicBezTo>
                  <a:cubicBezTo>
                    <a:pt x="251" y="12"/>
                    <a:pt x="240" y="13"/>
                    <a:pt x="237" y="12"/>
                  </a:cubicBezTo>
                  <a:cubicBezTo>
                    <a:pt x="245" y="11"/>
                    <a:pt x="256" y="12"/>
                    <a:pt x="266" y="11"/>
                  </a:cubicBezTo>
                  <a:close/>
                  <a:moveTo>
                    <a:pt x="202" y="13"/>
                  </a:moveTo>
                  <a:cubicBezTo>
                    <a:pt x="236" y="13"/>
                    <a:pt x="236" y="13"/>
                    <a:pt x="236" y="13"/>
                  </a:cubicBezTo>
                  <a:cubicBezTo>
                    <a:pt x="202" y="14"/>
                    <a:pt x="202" y="14"/>
                    <a:pt x="202" y="14"/>
                  </a:cubicBezTo>
                  <a:lnTo>
                    <a:pt x="202" y="13"/>
                  </a:lnTo>
                  <a:close/>
                  <a:moveTo>
                    <a:pt x="11" y="209"/>
                  </a:moveTo>
                  <a:cubicBezTo>
                    <a:pt x="13" y="151"/>
                    <a:pt x="16" y="95"/>
                    <a:pt x="35" y="55"/>
                  </a:cubicBezTo>
                  <a:cubicBezTo>
                    <a:pt x="47" y="30"/>
                    <a:pt x="81" y="23"/>
                    <a:pt x="116" y="19"/>
                  </a:cubicBezTo>
                  <a:cubicBezTo>
                    <a:pt x="142" y="16"/>
                    <a:pt x="170" y="11"/>
                    <a:pt x="199" y="14"/>
                  </a:cubicBezTo>
                  <a:cubicBezTo>
                    <a:pt x="152" y="18"/>
                    <a:pt x="105" y="18"/>
                    <a:pt x="70" y="34"/>
                  </a:cubicBezTo>
                  <a:cubicBezTo>
                    <a:pt x="50" y="44"/>
                    <a:pt x="37" y="66"/>
                    <a:pt x="37" y="94"/>
                  </a:cubicBezTo>
                  <a:cubicBezTo>
                    <a:pt x="39" y="83"/>
                    <a:pt x="42" y="70"/>
                    <a:pt x="49" y="61"/>
                  </a:cubicBezTo>
                  <a:cubicBezTo>
                    <a:pt x="64" y="41"/>
                    <a:pt x="91" y="31"/>
                    <a:pt x="125" y="28"/>
                  </a:cubicBezTo>
                  <a:cubicBezTo>
                    <a:pt x="271" y="16"/>
                    <a:pt x="444" y="12"/>
                    <a:pt x="574" y="43"/>
                  </a:cubicBezTo>
                  <a:cubicBezTo>
                    <a:pt x="580" y="45"/>
                    <a:pt x="587" y="47"/>
                    <a:pt x="592" y="51"/>
                  </a:cubicBezTo>
                  <a:cubicBezTo>
                    <a:pt x="614" y="67"/>
                    <a:pt x="626" y="95"/>
                    <a:pt x="631" y="128"/>
                  </a:cubicBezTo>
                  <a:cubicBezTo>
                    <a:pt x="637" y="176"/>
                    <a:pt x="639" y="228"/>
                    <a:pt x="639" y="279"/>
                  </a:cubicBezTo>
                  <a:cubicBezTo>
                    <a:pt x="640" y="198"/>
                    <a:pt x="640" y="198"/>
                    <a:pt x="640" y="198"/>
                  </a:cubicBezTo>
                  <a:cubicBezTo>
                    <a:pt x="643" y="277"/>
                    <a:pt x="646" y="366"/>
                    <a:pt x="639" y="446"/>
                  </a:cubicBezTo>
                  <a:cubicBezTo>
                    <a:pt x="639" y="432"/>
                    <a:pt x="640" y="413"/>
                    <a:pt x="638" y="398"/>
                  </a:cubicBezTo>
                  <a:cubicBezTo>
                    <a:pt x="638" y="439"/>
                    <a:pt x="637" y="477"/>
                    <a:pt x="633" y="514"/>
                  </a:cubicBezTo>
                  <a:cubicBezTo>
                    <a:pt x="636" y="394"/>
                    <a:pt x="639" y="263"/>
                    <a:pt x="631" y="145"/>
                  </a:cubicBezTo>
                  <a:cubicBezTo>
                    <a:pt x="631" y="140"/>
                    <a:pt x="629" y="134"/>
                    <a:pt x="627" y="130"/>
                  </a:cubicBezTo>
                  <a:cubicBezTo>
                    <a:pt x="637" y="256"/>
                    <a:pt x="634" y="393"/>
                    <a:pt x="628" y="518"/>
                  </a:cubicBezTo>
                  <a:cubicBezTo>
                    <a:pt x="620" y="572"/>
                    <a:pt x="592" y="606"/>
                    <a:pt x="540" y="616"/>
                  </a:cubicBezTo>
                  <a:cubicBezTo>
                    <a:pt x="463" y="622"/>
                    <a:pt x="393" y="631"/>
                    <a:pt x="311" y="625"/>
                  </a:cubicBezTo>
                  <a:cubicBezTo>
                    <a:pt x="250" y="620"/>
                    <a:pt x="188" y="616"/>
                    <a:pt x="130" y="607"/>
                  </a:cubicBezTo>
                  <a:cubicBezTo>
                    <a:pt x="99" y="593"/>
                    <a:pt x="69" y="575"/>
                    <a:pt x="47" y="553"/>
                  </a:cubicBezTo>
                  <a:cubicBezTo>
                    <a:pt x="24" y="465"/>
                    <a:pt x="18" y="353"/>
                    <a:pt x="21" y="247"/>
                  </a:cubicBezTo>
                  <a:cubicBezTo>
                    <a:pt x="21" y="232"/>
                    <a:pt x="23" y="221"/>
                    <a:pt x="26" y="213"/>
                  </a:cubicBezTo>
                  <a:cubicBezTo>
                    <a:pt x="25" y="166"/>
                    <a:pt x="29" y="109"/>
                    <a:pt x="38" y="66"/>
                  </a:cubicBezTo>
                  <a:cubicBezTo>
                    <a:pt x="21" y="121"/>
                    <a:pt x="21" y="193"/>
                    <a:pt x="17" y="259"/>
                  </a:cubicBezTo>
                  <a:cubicBezTo>
                    <a:pt x="12" y="358"/>
                    <a:pt x="19" y="457"/>
                    <a:pt x="37" y="541"/>
                  </a:cubicBezTo>
                  <a:cubicBezTo>
                    <a:pt x="39" y="548"/>
                    <a:pt x="41" y="557"/>
                    <a:pt x="48" y="563"/>
                  </a:cubicBezTo>
                  <a:cubicBezTo>
                    <a:pt x="66" y="580"/>
                    <a:pt x="92" y="595"/>
                    <a:pt x="113" y="607"/>
                  </a:cubicBezTo>
                  <a:cubicBezTo>
                    <a:pt x="69" y="608"/>
                    <a:pt x="32" y="590"/>
                    <a:pt x="22" y="551"/>
                  </a:cubicBezTo>
                  <a:cubicBezTo>
                    <a:pt x="21" y="552"/>
                    <a:pt x="22" y="557"/>
                    <a:pt x="20" y="559"/>
                  </a:cubicBezTo>
                  <a:cubicBezTo>
                    <a:pt x="7" y="446"/>
                    <a:pt x="8" y="326"/>
                    <a:pt x="11" y="209"/>
                  </a:cubicBezTo>
                  <a:close/>
                </a:path>
              </a:pathLst>
            </a:custGeom>
            <a:gradFill>
              <a:gsLst>
                <a:gs pos="0">
                  <a:srgbClr val="254E6B"/>
                </a:gs>
                <a:gs pos="100000">
                  <a:srgbClr val="1F3F57"/>
                </a:gs>
              </a:gsLst>
              <a:lin ang="2700000" scaled="1"/>
            </a:gradFill>
            <a:ln>
              <a:solidFill>
                <a:schemeClr val="accent1"/>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Text Box 12"/>
            <p:cNvSpPr txBox="1">
              <a:spLocks noChangeArrowheads="1"/>
            </p:cNvSpPr>
            <p:nvPr/>
          </p:nvSpPr>
          <p:spPr bwMode="auto">
            <a:xfrm>
              <a:off x="2080822" y="2439043"/>
              <a:ext cx="2100326" cy="1040260"/>
            </a:xfrm>
            <a:prstGeom prst="rect">
              <a:avLst/>
            </a:prstGeom>
            <a:noFill/>
            <a:ln w="9525">
              <a:noFill/>
              <a:miter lim="800000"/>
              <a:headEnd/>
              <a:tailEnd/>
            </a:ln>
            <a:effectLst/>
          </p:spPr>
          <p:txBody>
            <a:bodyPr wrap="square" lIns="87089" tIns="43544" rIns="87089" bIns="43544">
              <a:spAutoFit/>
            </a:bodyPr>
            <a:lstStyle/>
            <a:p>
              <a:pPr>
                <a:defRPr/>
              </a:pPr>
              <a:r>
                <a:rPr lang="zh-CN" altLang="en-US" sz="1500" kern="0" dirty="0">
                  <a:solidFill>
                    <a:srgbClr val="254E6B"/>
                  </a:solidFill>
                  <a:cs typeface="+mn-ea"/>
                  <a:sym typeface="+mn-lt"/>
                </a:rPr>
                <a:t>输入您的文字</a:t>
              </a:r>
            </a:p>
            <a:p>
              <a:pPr>
                <a:defRPr/>
              </a:pPr>
              <a:r>
                <a:rPr lang="zh-CN" altLang="en-US" sz="1500" kern="0" dirty="0">
                  <a:solidFill>
                    <a:srgbClr val="254E6B"/>
                  </a:solidFill>
                  <a:cs typeface="+mn-ea"/>
                  <a:sym typeface="+mn-lt"/>
                </a:rPr>
                <a:t>输入您的文字</a:t>
              </a:r>
            </a:p>
            <a:p>
              <a:pPr>
                <a:defRPr/>
              </a:pPr>
              <a:r>
                <a:rPr lang="zh-CN" altLang="en-US" sz="1500" kern="0" dirty="0">
                  <a:solidFill>
                    <a:srgbClr val="254E6B"/>
                  </a:solidFill>
                  <a:cs typeface="+mn-ea"/>
                  <a:sym typeface="+mn-lt"/>
                </a:rPr>
                <a:t>输入您的文字</a:t>
              </a:r>
            </a:p>
          </p:txBody>
        </p:sp>
      </p:grpSp>
      <p:grpSp>
        <p:nvGrpSpPr>
          <p:cNvPr id="29" name="组合 31"/>
          <p:cNvGrpSpPr/>
          <p:nvPr/>
        </p:nvGrpSpPr>
        <p:grpSpPr>
          <a:xfrm>
            <a:off x="3724973" y="1441787"/>
            <a:ext cx="1817297" cy="1499923"/>
            <a:chOff x="4966629" y="1921790"/>
            <a:chExt cx="2423062" cy="1999280"/>
          </a:xfrm>
        </p:grpSpPr>
        <p:sp>
          <p:nvSpPr>
            <p:cNvPr id="33" name="Freeform 7"/>
            <p:cNvSpPr>
              <a:spLocks noEditPoints="1"/>
            </p:cNvSpPr>
            <p:nvPr/>
          </p:nvSpPr>
          <p:spPr bwMode="auto">
            <a:xfrm flipH="1" flipV="1">
              <a:off x="4966629" y="1921790"/>
              <a:ext cx="2281403" cy="1999280"/>
            </a:xfrm>
            <a:custGeom>
              <a:avLst/>
              <a:gdLst>
                <a:gd name="T0" fmla="*/ 24 w 653"/>
                <a:gd name="T1" fmla="*/ 574 h 645"/>
                <a:gd name="T2" fmla="*/ 96 w 653"/>
                <a:gd name="T3" fmla="*/ 613 h 645"/>
                <a:gd name="T4" fmla="*/ 565 w 653"/>
                <a:gd name="T5" fmla="*/ 628 h 645"/>
                <a:gd name="T6" fmla="*/ 623 w 653"/>
                <a:gd name="T7" fmla="*/ 584 h 645"/>
                <a:gd name="T8" fmla="*/ 620 w 653"/>
                <a:gd name="T9" fmla="*/ 583 h 645"/>
                <a:gd name="T10" fmla="*/ 620 w 653"/>
                <a:gd name="T11" fmla="*/ 583 h 645"/>
                <a:gd name="T12" fmla="*/ 625 w 653"/>
                <a:gd name="T13" fmla="*/ 582 h 645"/>
                <a:gd name="T14" fmla="*/ 643 w 653"/>
                <a:gd name="T15" fmla="*/ 129 h 645"/>
                <a:gd name="T16" fmla="*/ 384 w 653"/>
                <a:gd name="T17" fmla="*/ 3 h 645"/>
                <a:gd name="T18" fmla="*/ 320 w 653"/>
                <a:gd name="T19" fmla="*/ 2 h 645"/>
                <a:gd name="T20" fmla="*/ 12 w 653"/>
                <a:gd name="T21" fmla="*/ 112 h 645"/>
                <a:gd name="T22" fmla="*/ 17 w 653"/>
                <a:gd name="T23" fmla="*/ 556 h 645"/>
                <a:gd name="T24" fmla="*/ 494 w 653"/>
                <a:gd name="T25" fmla="*/ 629 h 645"/>
                <a:gd name="T26" fmla="*/ 613 w 653"/>
                <a:gd name="T27" fmla="*/ 594 h 645"/>
                <a:gd name="T28" fmla="*/ 614 w 653"/>
                <a:gd name="T29" fmla="*/ 593 h 645"/>
                <a:gd name="T30" fmla="*/ 597 w 653"/>
                <a:gd name="T31" fmla="*/ 594 h 645"/>
                <a:gd name="T32" fmla="*/ 597 w 653"/>
                <a:gd name="T33" fmla="*/ 594 h 645"/>
                <a:gd name="T34" fmla="*/ 610 w 653"/>
                <a:gd name="T35" fmla="*/ 573 h 645"/>
                <a:gd name="T36" fmla="*/ 616 w 653"/>
                <a:gd name="T37" fmla="*/ 575 h 645"/>
                <a:gd name="T38" fmla="*/ 633 w 653"/>
                <a:gd name="T39" fmla="*/ 522 h 645"/>
                <a:gd name="T40" fmla="*/ 629 w 653"/>
                <a:gd name="T41" fmla="*/ 103 h 645"/>
                <a:gd name="T42" fmla="*/ 636 w 653"/>
                <a:gd name="T43" fmla="*/ 157 h 645"/>
                <a:gd name="T44" fmla="*/ 626 w 653"/>
                <a:gd name="T45" fmla="*/ 89 h 645"/>
                <a:gd name="T46" fmla="*/ 575 w 653"/>
                <a:gd name="T47" fmla="*/ 29 h 645"/>
                <a:gd name="T48" fmla="*/ 611 w 653"/>
                <a:gd name="T49" fmla="*/ 55 h 645"/>
                <a:gd name="T50" fmla="*/ 608 w 653"/>
                <a:gd name="T51" fmla="*/ 53 h 645"/>
                <a:gd name="T52" fmla="*/ 394 w 653"/>
                <a:gd name="T53" fmla="*/ 12 h 645"/>
                <a:gd name="T54" fmla="*/ 266 w 653"/>
                <a:gd name="T55" fmla="*/ 11 h 645"/>
                <a:gd name="T56" fmla="*/ 237 w 653"/>
                <a:gd name="T57" fmla="*/ 12 h 645"/>
                <a:gd name="T58" fmla="*/ 202 w 653"/>
                <a:gd name="T59" fmla="*/ 13 h 645"/>
                <a:gd name="T60" fmla="*/ 202 w 653"/>
                <a:gd name="T61" fmla="*/ 14 h 645"/>
                <a:gd name="T62" fmla="*/ 11 w 653"/>
                <a:gd name="T63" fmla="*/ 209 h 645"/>
                <a:gd name="T64" fmla="*/ 116 w 653"/>
                <a:gd name="T65" fmla="*/ 19 h 645"/>
                <a:gd name="T66" fmla="*/ 70 w 653"/>
                <a:gd name="T67" fmla="*/ 34 h 645"/>
                <a:gd name="T68" fmla="*/ 49 w 653"/>
                <a:gd name="T69" fmla="*/ 61 h 645"/>
                <a:gd name="T70" fmla="*/ 574 w 653"/>
                <a:gd name="T71" fmla="*/ 43 h 645"/>
                <a:gd name="T72" fmla="*/ 631 w 653"/>
                <a:gd name="T73" fmla="*/ 128 h 645"/>
                <a:gd name="T74" fmla="*/ 640 w 653"/>
                <a:gd name="T75" fmla="*/ 198 h 645"/>
                <a:gd name="T76" fmla="*/ 638 w 653"/>
                <a:gd name="T77" fmla="*/ 398 h 645"/>
                <a:gd name="T78" fmla="*/ 631 w 653"/>
                <a:gd name="T79" fmla="*/ 145 h 645"/>
                <a:gd name="T80" fmla="*/ 628 w 653"/>
                <a:gd name="T81" fmla="*/ 518 h 645"/>
                <a:gd name="T82" fmla="*/ 311 w 653"/>
                <a:gd name="T83" fmla="*/ 625 h 645"/>
                <a:gd name="T84" fmla="*/ 47 w 653"/>
                <a:gd name="T85" fmla="*/ 553 h 645"/>
                <a:gd name="T86" fmla="*/ 26 w 653"/>
                <a:gd name="T87" fmla="*/ 213 h 645"/>
                <a:gd name="T88" fmla="*/ 17 w 653"/>
                <a:gd name="T89" fmla="*/ 259 h 645"/>
                <a:gd name="T90" fmla="*/ 48 w 653"/>
                <a:gd name="T91" fmla="*/ 563 h 645"/>
                <a:gd name="T92" fmla="*/ 22 w 653"/>
                <a:gd name="T93" fmla="*/ 551 h 645"/>
                <a:gd name="T94" fmla="*/ 11 w 653"/>
                <a:gd name="T95" fmla="*/ 209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3" h="645">
                  <a:moveTo>
                    <a:pt x="17" y="556"/>
                  </a:moveTo>
                  <a:cubicBezTo>
                    <a:pt x="19" y="562"/>
                    <a:pt x="20" y="569"/>
                    <a:pt x="24" y="574"/>
                  </a:cubicBezTo>
                  <a:cubicBezTo>
                    <a:pt x="28" y="579"/>
                    <a:pt x="22" y="564"/>
                    <a:pt x="24" y="561"/>
                  </a:cubicBezTo>
                  <a:cubicBezTo>
                    <a:pt x="31" y="593"/>
                    <a:pt x="59" y="613"/>
                    <a:pt x="96" y="613"/>
                  </a:cubicBezTo>
                  <a:cubicBezTo>
                    <a:pt x="166" y="627"/>
                    <a:pt x="244" y="626"/>
                    <a:pt x="318" y="636"/>
                  </a:cubicBezTo>
                  <a:cubicBezTo>
                    <a:pt x="402" y="632"/>
                    <a:pt x="494" y="645"/>
                    <a:pt x="565" y="628"/>
                  </a:cubicBezTo>
                  <a:cubicBezTo>
                    <a:pt x="577" y="625"/>
                    <a:pt x="588" y="622"/>
                    <a:pt x="598" y="615"/>
                  </a:cubicBezTo>
                  <a:cubicBezTo>
                    <a:pt x="608" y="607"/>
                    <a:pt x="615" y="596"/>
                    <a:pt x="623" y="584"/>
                  </a:cubicBezTo>
                  <a:cubicBezTo>
                    <a:pt x="623" y="584"/>
                    <a:pt x="623" y="583"/>
                    <a:pt x="624" y="583"/>
                  </a:cubicBezTo>
                  <a:cubicBezTo>
                    <a:pt x="620" y="583"/>
                    <a:pt x="620" y="583"/>
                    <a:pt x="620" y="583"/>
                  </a:cubicBezTo>
                  <a:cubicBezTo>
                    <a:pt x="621" y="584"/>
                    <a:pt x="621" y="585"/>
                    <a:pt x="620" y="585"/>
                  </a:cubicBezTo>
                  <a:cubicBezTo>
                    <a:pt x="620" y="583"/>
                    <a:pt x="620" y="583"/>
                    <a:pt x="620" y="583"/>
                  </a:cubicBezTo>
                  <a:cubicBezTo>
                    <a:pt x="621" y="581"/>
                    <a:pt x="621" y="580"/>
                    <a:pt x="622" y="578"/>
                  </a:cubicBezTo>
                  <a:cubicBezTo>
                    <a:pt x="624" y="575"/>
                    <a:pt x="624" y="581"/>
                    <a:pt x="625" y="582"/>
                  </a:cubicBezTo>
                  <a:cubicBezTo>
                    <a:pt x="646" y="533"/>
                    <a:pt x="647" y="462"/>
                    <a:pt x="649" y="397"/>
                  </a:cubicBezTo>
                  <a:cubicBezTo>
                    <a:pt x="653" y="309"/>
                    <a:pt x="651" y="214"/>
                    <a:pt x="643" y="129"/>
                  </a:cubicBezTo>
                  <a:cubicBezTo>
                    <a:pt x="637" y="63"/>
                    <a:pt x="606" y="17"/>
                    <a:pt x="540" y="8"/>
                  </a:cubicBezTo>
                  <a:cubicBezTo>
                    <a:pt x="491" y="1"/>
                    <a:pt x="435" y="1"/>
                    <a:pt x="384" y="3"/>
                  </a:cubicBezTo>
                  <a:cubicBezTo>
                    <a:pt x="362" y="4"/>
                    <a:pt x="342" y="3"/>
                    <a:pt x="321" y="5"/>
                  </a:cubicBezTo>
                  <a:cubicBezTo>
                    <a:pt x="320" y="2"/>
                    <a:pt x="320" y="2"/>
                    <a:pt x="320" y="2"/>
                  </a:cubicBezTo>
                  <a:cubicBezTo>
                    <a:pt x="235" y="6"/>
                    <a:pt x="139" y="0"/>
                    <a:pt x="67" y="21"/>
                  </a:cubicBezTo>
                  <a:cubicBezTo>
                    <a:pt x="32" y="32"/>
                    <a:pt x="14" y="67"/>
                    <a:pt x="12" y="112"/>
                  </a:cubicBezTo>
                  <a:cubicBezTo>
                    <a:pt x="7" y="209"/>
                    <a:pt x="0" y="315"/>
                    <a:pt x="4" y="410"/>
                  </a:cubicBezTo>
                  <a:cubicBezTo>
                    <a:pt x="6" y="460"/>
                    <a:pt x="6" y="512"/>
                    <a:pt x="17" y="556"/>
                  </a:cubicBezTo>
                  <a:close/>
                  <a:moveTo>
                    <a:pt x="484" y="627"/>
                  </a:moveTo>
                  <a:cubicBezTo>
                    <a:pt x="487" y="628"/>
                    <a:pt x="493" y="626"/>
                    <a:pt x="494" y="629"/>
                  </a:cubicBezTo>
                  <a:cubicBezTo>
                    <a:pt x="491" y="629"/>
                    <a:pt x="487" y="629"/>
                    <a:pt x="484" y="627"/>
                  </a:cubicBezTo>
                  <a:close/>
                  <a:moveTo>
                    <a:pt x="613" y="594"/>
                  </a:moveTo>
                  <a:cubicBezTo>
                    <a:pt x="603" y="606"/>
                    <a:pt x="589" y="613"/>
                    <a:pt x="572" y="617"/>
                  </a:cubicBezTo>
                  <a:cubicBezTo>
                    <a:pt x="586" y="609"/>
                    <a:pt x="603" y="603"/>
                    <a:pt x="614" y="593"/>
                  </a:cubicBezTo>
                  <a:cubicBezTo>
                    <a:pt x="613" y="593"/>
                    <a:pt x="613" y="594"/>
                    <a:pt x="613" y="594"/>
                  </a:cubicBezTo>
                  <a:close/>
                  <a:moveTo>
                    <a:pt x="597" y="594"/>
                  </a:moveTo>
                  <a:cubicBezTo>
                    <a:pt x="597" y="592"/>
                    <a:pt x="600" y="590"/>
                    <a:pt x="601" y="589"/>
                  </a:cubicBezTo>
                  <a:cubicBezTo>
                    <a:pt x="601" y="593"/>
                    <a:pt x="601" y="594"/>
                    <a:pt x="597" y="594"/>
                  </a:cubicBezTo>
                  <a:close/>
                  <a:moveTo>
                    <a:pt x="606" y="582"/>
                  </a:moveTo>
                  <a:cubicBezTo>
                    <a:pt x="610" y="573"/>
                    <a:pt x="610" y="573"/>
                    <a:pt x="610" y="573"/>
                  </a:cubicBezTo>
                  <a:cubicBezTo>
                    <a:pt x="611" y="577"/>
                    <a:pt x="609" y="580"/>
                    <a:pt x="606" y="582"/>
                  </a:cubicBezTo>
                  <a:close/>
                  <a:moveTo>
                    <a:pt x="616" y="575"/>
                  </a:moveTo>
                  <a:cubicBezTo>
                    <a:pt x="631" y="526"/>
                    <a:pt x="631" y="526"/>
                    <a:pt x="631" y="526"/>
                  </a:cubicBezTo>
                  <a:cubicBezTo>
                    <a:pt x="631" y="526"/>
                    <a:pt x="631" y="523"/>
                    <a:pt x="633" y="522"/>
                  </a:cubicBezTo>
                  <a:cubicBezTo>
                    <a:pt x="631" y="543"/>
                    <a:pt x="624" y="560"/>
                    <a:pt x="616" y="575"/>
                  </a:cubicBezTo>
                  <a:close/>
                  <a:moveTo>
                    <a:pt x="629" y="103"/>
                  </a:moveTo>
                  <a:cubicBezTo>
                    <a:pt x="630" y="103"/>
                    <a:pt x="631" y="106"/>
                    <a:pt x="632" y="107"/>
                  </a:cubicBezTo>
                  <a:cubicBezTo>
                    <a:pt x="634" y="122"/>
                    <a:pt x="638" y="139"/>
                    <a:pt x="636" y="157"/>
                  </a:cubicBezTo>
                  <a:cubicBezTo>
                    <a:pt x="636" y="137"/>
                    <a:pt x="632" y="120"/>
                    <a:pt x="629" y="103"/>
                  </a:cubicBezTo>
                  <a:cubicBezTo>
                    <a:pt x="627" y="99"/>
                    <a:pt x="627" y="94"/>
                    <a:pt x="626" y="89"/>
                  </a:cubicBezTo>
                  <a:cubicBezTo>
                    <a:pt x="629" y="93"/>
                    <a:pt x="630" y="98"/>
                    <a:pt x="629" y="103"/>
                  </a:cubicBezTo>
                  <a:close/>
                  <a:moveTo>
                    <a:pt x="575" y="29"/>
                  </a:moveTo>
                  <a:cubicBezTo>
                    <a:pt x="588" y="34"/>
                    <a:pt x="600" y="42"/>
                    <a:pt x="608" y="53"/>
                  </a:cubicBezTo>
                  <a:cubicBezTo>
                    <a:pt x="609" y="54"/>
                    <a:pt x="610" y="54"/>
                    <a:pt x="611" y="55"/>
                  </a:cubicBezTo>
                  <a:cubicBezTo>
                    <a:pt x="610" y="56"/>
                    <a:pt x="609" y="54"/>
                    <a:pt x="609" y="55"/>
                  </a:cubicBezTo>
                  <a:cubicBezTo>
                    <a:pt x="609" y="54"/>
                    <a:pt x="609" y="54"/>
                    <a:pt x="608" y="53"/>
                  </a:cubicBezTo>
                  <a:cubicBezTo>
                    <a:pt x="577" y="29"/>
                    <a:pt x="528" y="22"/>
                    <a:pt x="474" y="19"/>
                  </a:cubicBezTo>
                  <a:cubicBezTo>
                    <a:pt x="449" y="18"/>
                    <a:pt x="422" y="14"/>
                    <a:pt x="394" y="12"/>
                  </a:cubicBezTo>
                  <a:cubicBezTo>
                    <a:pt x="457" y="8"/>
                    <a:pt x="528" y="8"/>
                    <a:pt x="575" y="29"/>
                  </a:cubicBezTo>
                  <a:close/>
                  <a:moveTo>
                    <a:pt x="266" y="11"/>
                  </a:moveTo>
                  <a:cubicBezTo>
                    <a:pt x="263" y="13"/>
                    <a:pt x="258" y="14"/>
                    <a:pt x="254" y="13"/>
                  </a:cubicBezTo>
                  <a:cubicBezTo>
                    <a:pt x="251" y="12"/>
                    <a:pt x="240" y="13"/>
                    <a:pt x="237" y="12"/>
                  </a:cubicBezTo>
                  <a:cubicBezTo>
                    <a:pt x="245" y="11"/>
                    <a:pt x="256" y="12"/>
                    <a:pt x="266" y="11"/>
                  </a:cubicBezTo>
                  <a:close/>
                  <a:moveTo>
                    <a:pt x="202" y="13"/>
                  </a:moveTo>
                  <a:cubicBezTo>
                    <a:pt x="236" y="13"/>
                    <a:pt x="236" y="13"/>
                    <a:pt x="236" y="13"/>
                  </a:cubicBezTo>
                  <a:cubicBezTo>
                    <a:pt x="202" y="14"/>
                    <a:pt x="202" y="14"/>
                    <a:pt x="202" y="14"/>
                  </a:cubicBezTo>
                  <a:lnTo>
                    <a:pt x="202" y="13"/>
                  </a:lnTo>
                  <a:close/>
                  <a:moveTo>
                    <a:pt x="11" y="209"/>
                  </a:moveTo>
                  <a:cubicBezTo>
                    <a:pt x="13" y="151"/>
                    <a:pt x="16" y="95"/>
                    <a:pt x="35" y="55"/>
                  </a:cubicBezTo>
                  <a:cubicBezTo>
                    <a:pt x="47" y="30"/>
                    <a:pt x="81" y="23"/>
                    <a:pt x="116" y="19"/>
                  </a:cubicBezTo>
                  <a:cubicBezTo>
                    <a:pt x="142" y="16"/>
                    <a:pt x="170" y="11"/>
                    <a:pt x="199" y="14"/>
                  </a:cubicBezTo>
                  <a:cubicBezTo>
                    <a:pt x="152" y="18"/>
                    <a:pt x="105" y="18"/>
                    <a:pt x="70" y="34"/>
                  </a:cubicBezTo>
                  <a:cubicBezTo>
                    <a:pt x="50" y="44"/>
                    <a:pt x="37" y="66"/>
                    <a:pt x="37" y="94"/>
                  </a:cubicBezTo>
                  <a:cubicBezTo>
                    <a:pt x="39" y="83"/>
                    <a:pt x="42" y="70"/>
                    <a:pt x="49" y="61"/>
                  </a:cubicBezTo>
                  <a:cubicBezTo>
                    <a:pt x="64" y="41"/>
                    <a:pt x="91" y="31"/>
                    <a:pt x="125" y="28"/>
                  </a:cubicBezTo>
                  <a:cubicBezTo>
                    <a:pt x="271" y="16"/>
                    <a:pt x="444" y="12"/>
                    <a:pt x="574" y="43"/>
                  </a:cubicBezTo>
                  <a:cubicBezTo>
                    <a:pt x="580" y="45"/>
                    <a:pt x="587" y="47"/>
                    <a:pt x="592" y="51"/>
                  </a:cubicBezTo>
                  <a:cubicBezTo>
                    <a:pt x="614" y="67"/>
                    <a:pt x="626" y="95"/>
                    <a:pt x="631" y="128"/>
                  </a:cubicBezTo>
                  <a:cubicBezTo>
                    <a:pt x="637" y="176"/>
                    <a:pt x="639" y="228"/>
                    <a:pt x="639" y="279"/>
                  </a:cubicBezTo>
                  <a:cubicBezTo>
                    <a:pt x="640" y="198"/>
                    <a:pt x="640" y="198"/>
                    <a:pt x="640" y="198"/>
                  </a:cubicBezTo>
                  <a:cubicBezTo>
                    <a:pt x="643" y="277"/>
                    <a:pt x="646" y="366"/>
                    <a:pt x="639" y="446"/>
                  </a:cubicBezTo>
                  <a:cubicBezTo>
                    <a:pt x="639" y="432"/>
                    <a:pt x="640" y="413"/>
                    <a:pt x="638" y="398"/>
                  </a:cubicBezTo>
                  <a:cubicBezTo>
                    <a:pt x="638" y="439"/>
                    <a:pt x="637" y="477"/>
                    <a:pt x="633" y="514"/>
                  </a:cubicBezTo>
                  <a:cubicBezTo>
                    <a:pt x="636" y="394"/>
                    <a:pt x="639" y="263"/>
                    <a:pt x="631" y="145"/>
                  </a:cubicBezTo>
                  <a:cubicBezTo>
                    <a:pt x="631" y="140"/>
                    <a:pt x="629" y="134"/>
                    <a:pt x="627" y="130"/>
                  </a:cubicBezTo>
                  <a:cubicBezTo>
                    <a:pt x="637" y="256"/>
                    <a:pt x="634" y="393"/>
                    <a:pt x="628" y="518"/>
                  </a:cubicBezTo>
                  <a:cubicBezTo>
                    <a:pt x="620" y="572"/>
                    <a:pt x="592" y="606"/>
                    <a:pt x="540" y="616"/>
                  </a:cubicBezTo>
                  <a:cubicBezTo>
                    <a:pt x="463" y="622"/>
                    <a:pt x="393" y="631"/>
                    <a:pt x="311" y="625"/>
                  </a:cubicBezTo>
                  <a:cubicBezTo>
                    <a:pt x="250" y="620"/>
                    <a:pt x="188" y="616"/>
                    <a:pt x="130" y="607"/>
                  </a:cubicBezTo>
                  <a:cubicBezTo>
                    <a:pt x="99" y="593"/>
                    <a:pt x="69" y="575"/>
                    <a:pt x="47" y="553"/>
                  </a:cubicBezTo>
                  <a:cubicBezTo>
                    <a:pt x="24" y="465"/>
                    <a:pt x="18" y="353"/>
                    <a:pt x="21" y="247"/>
                  </a:cubicBezTo>
                  <a:cubicBezTo>
                    <a:pt x="21" y="232"/>
                    <a:pt x="23" y="221"/>
                    <a:pt x="26" y="213"/>
                  </a:cubicBezTo>
                  <a:cubicBezTo>
                    <a:pt x="25" y="166"/>
                    <a:pt x="29" y="109"/>
                    <a:pt x="38" y="66"/>
                  </a:cubicBezTo>
                  <a:cubicBezTo>
                    <a:pt x="21" y="121"/>
                    <a:pt x="21" y="193"/>
                    <a:pt x="17" y="259"/>
                  </a:cubicBezTo>
                  <a:cubicBezTo>
                    <a:pt x="12" y="358"/>
                    <a:pt x="19" y="457"/>
                    <a:pt x="37" y="541"/>
                  </a:cubicBezTo>
                  <a:cubicBezTo>
                    <a:pt x="39" y="548"/>
                    <a:pt x="41" y="557"/>
                    <a:pt x="48" y="563"/>
                  </a:cubicBezTo>
                  <a:cubicBezTo>
                    <a:pt x="66" y="580"/>
                    <a:pt x="92" y="595"/>
                    <a:pt x="113" y="607"/>
                  </a:cubicBezTo>
                  <a:cubicBezTo>
                    <a:pt x="69" y="608"/>
                    <a:pt x="32" y="590"/>
                    <a:pt x="22" y="551"/>
                  </a:cubicBezTo>
                  <a:cubicBezTo>
                    <a:pt x="21" y="552"/>
                    <a:pt x="22" y="557"/>
                    <a:pt x="20" y="559"/>
                  </a:cubicBezTo>
                  <a:cubicBezTo>
                    <a:pt x="7" y="446"/>
                    <a:pt x="8" y="326"/>
                    <a:pt x="11" y="20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Text Box 12"/>
            <p:cNvSpPr txBox="1">
              <a:spLocks noChangeArrowheads="1"/>
            </p:cNvSpPr>
            <p:nvPr/>
          </p:nvSpPr>
          <p:spPr bwMode="auto">
            <a:xfrm>
              <a:off x="5289365" y="2435945"/>
              <a:ext cx="2100326" cy="1040260"/>
            </a:xfrm>
            <a:prstGeom prst="rect">
              <a:avLst/>
            </a:prstGeom>
            <a:noFill/>
            <a:ln w="9525">
              <a:noFill/>
              <a:miter lim="800000"/>
              <a:headEnd/>
              <a:tailEnd/>
            </a:ln>
            <a:effectLst/>
          </p:spPr>
          <p:txBody>
            <a:bodyPr wrap="square" lIns="87089" tIns="43544" rIns="87089" bIns="43544">
              <a:spAutoFit/>
            </a:bodyPr>
            <a:lstStyle/>
            <a:p>
              <a:pPr>
                <a:defRPr/>
              </a:pPr>
              <a:r>
                <a:rPr lang="zh-CN" altLang="en-US" sz="1500" kern="0" dirty="0">
                  <a:solidFill>
                    <a:srgbClr val="254E6B"/>
                  </a:solidFill>
                  <a:cs typeface="+mn-ea"/>
                  <a:sym typeface="+mn-lt"/>
                </a:rPr>
                <a:t>输入您的文字</a:t>
              </a:r>
            </a:p>
            <a:p>
              <a:pPr>
                <a:defRPr/>
              </a:pPr>
              <a:r>
                <a:rPr lang="zh-CN" altLang="en-US" sz="1500" kern="0" dirty="0">
                  <a:solidFill>
                    <a:srgbClr val="254E6B"/>
                  </a:solidFill>
                  <a:cs typeface="+mn-ea"/>
                  <a:sym typeface="+mn-lt"/>
                </a:rPr>
                <a:t>输入您的文字</a:t>
              </a:r>
            </a:p>
            <a:p>
              <a:pPr>
                <a:defRPr/>
              </a:pPr>
              <a:r>
                <a:rPr lang="zh-CN" altLang="en-US" sz="1500" kern="0" dirty="0">
                  <a:solidFill>
                    <a:srgbClr val="254E6B"/>
                  </a:solidFill>
                  <a:cs typeface="+mn-ea"/>
                  <a:sym typeface="+mn-lt"/>
                </a:rPr>
                <a:t>输入您的文字</a:t>
              </a:r>
            </a:p>
          </p:txBody>
        </p:sp>
      </p:grpSp>
      <p:grpSp>
        <p:nvGrpSpPr>
          <p:cNvPr id="32" name="组合 34"/>
          <p:cNvGrpSpPr/>
          <p:nvPr/>
        </p:nvGrpSpPr>
        <p:grpSpPr>
          <a:xfrm>
            <a:off x="6075220" y="1459228"/>
            <a:ext cx="1834103" cy="1499923"/>
            <a:chOff x="8100292" y="1945037"/>
            <a:chExt cx="2445471" cy="1999280"/>
          </a:xfrm>
        </p:grpSpPr>
        <p:sp>
          <p:nvSpPr>
            <p:cNvPr id="36" name="Freeform 7"/>
            <p:cNvSpPr>
              <a:spLocks noEditPoints="1"/>
            </p:cNvSpPr>
            <p:nvPr/>
          </p:nvSpPr>
          <p:spPr bwMode="auto">
            <a:xfrm flipH="1" flipV="1">
              <a:off x="8100292" y="1945037"/>
              <a:ext cx="2281403" cy="1999280"/>
            </a:xfrm>
            <a:custGeom>
              <a:avLst/>
              <a:gdLst>
                <a:gd name="T0" fmla="*/ 24 w 653"/>
                <a:gd name="T1" fmla="*/ 574 h 645"/>
                <a:gd name="T2" fmla="*/ 96 w 653"/>
                <a:gd name="T3" fmla="*/ 613 h 645"/>
                <a:gd name="T4" fmla="*/ 565 w 653"/>
                <a:gd name="T5" fmla="*/ 628 h 645"/>
                <a:gd name="T6" fmla="*/ 623 w 653"/>
                <a:gd name="T7" fmla="*/ 584 h 645"/>
                <a:gd name="T8" fmla="*/ 620 w 653"/>
                <a:gd name="T9" fmla="*/ 583 h 645"/>
                <a:gd name="T10" fmla="*/ 620 w 653"/>
                <a:gd name="T11" fmla="*/ 583 h 645"/>
                <a:gd name="T12" fmla="*/ 625 w 653"/>
                <a:gd name="T13" fmla="*/ 582 h 645"/>
                <a:gd name="T14" fmla="*/ 643 w 653"/>
                <a:gd name="T15" fmla="*/ 129 h 645"/>
                <a:gd name="T16" fmla="*/ 384 w 653"/>
                <a:gd name="T17" fmla="*/ 3 h 645"/>
                <a:gd name="T18" fmla="*/ 320 w 653"/>
                <a:gd name="T19" fmla="*/ 2 h 645"/>
                <a:gd name="T20" fmla="*/ 12 w 653"/>
                <a:gd name="T21" fmla="*/ 112 h 645"/>
                <a:gd name="T22" fmla="*/ 17 w 653"/>
                <a:gd name="T23" fmla="*/ 556 h 645"/>
                <a:gd name="T24" fmla="*/ 494 w 653"/>
                <a:gd name="T25" fmla="*/ 629 h 645"/>
                <a:gd name="T26" fmla="*/ 613 w 653"/>
                <a:gd name="T27" fmla="*/ 594 h 645"/>
                <a:gd name="T28" fmla="*/ 614 w 653"/>
                <a:gd name="T29" fmla="*/ 593 h 645"/>
                <a:gd name="T30" fmla="*/ 597 w 653"/>
                <a:gd name="T31" fmla="*/ 594 h 645"/>
                <a:gd name="T32" fmla="*/ 597 w 653"/>
                <a:gd name="T33" fmla="*/ 594 h 645"/>
                <a:gd name="T34" fmla="*/ 610 w 653"/>
                <a:gd name="T35" fmla="*/ 573 h 645"/>
                <a:gd name="T36" fmla="*/ 616 w 653"/>
                <a:gd name="T37" fmla="*/ 575 h 645"/>
                <a:gd name="T38" fmla="*/ 633 w 653"/>
                <a:gd name="T39" fmla="*/ 522 h 645"/>
                <a:gd name="T40" fmla="*/ 629 w 653"/>
                <a:gd name="T41" fmla="*/ 103 h 645"/>
                <a:gd name="T42" fmla="*/ 636 w 653"/>
                <a:gd name="T43" fmla="*/ 157 h 645"/>
                <a:gd name="T44" fmla="*/ 626 w 653"/>
                <a:gd name="T45" fmla="*/ 89 h 645"/>
                <a:gd name="T46" fmla="*/ 575 w 653"/>
                <a:gd name="T47" fmla="*/ 29 h 645"/>
                <a:gd name="T48" fmla="*/ 611 w 653"/>
                <a:gd name="T49" fmla="*/ 55 h 645"/>
                <a:gd name="T50" fmla="*/ 608 w 653"/>
                <a:gd name="T51" fmla="*/ 53 h 645"/>
                <a:gd name="T52" fmla="*/ 394 w 653"/>
                <a:gd name="T53" fmla="*/ 12 h 645"/>
                <a:gd name="T54" fmla="*/ 266 w 653"/>
                <a:gd name="T55" fmla="*/ 11 h 645"/>
                <a:gd name="T56" fmla="*/ 237 w 653"/>
                <a:gd name="T57" fmla="*/ 12 h 645"/>
                <a:gd name="T58" fmla="*/ 202 w 653"/>
                <a:gd name="T59" fmla="*/ 13 h 645"/>
                <a:gd name="T60" fmla="*/ 202 w 653"/>
                <a:gd name="T61" fmla="*/ 14 h 645"/>
                <a:gd name="T62" fmla="*/ 11 w 653"/>
                <a:gd name="T63" fmla="*/ 209 h 645"/>
                <a:gd name="T64" fmla="*/ 116 w 653"/>
                <a:gd name="T65" fmla="*/ 19 h 645"/>
                <a:gd name="T66" fmla="*/ 70 w 653"/>
                <a:gd name="T67" fmla="*/ 34 h 645"/>
                <a:gd name="T68" fmla="*/ 49 w 653"/>
                <a:gd name="T69" fmla="*/ 61 h 645"/>
                <a:gd name="T70" fmla="*/ 574 w 653"/>
                <a:gd name="T71" fmla="*/ 43 h 645"/>
                <a:gd name="T72" fmla="*/ 631 w 653"/>
                <a:gd name="T73" fmla="*/ 128 h 645"/>
                <a:gd name="T74" fmla="*/ 640 w 653"/>
                <a:gd name="T75" fmla="*/ 198 h 645"/>
                <a:gd name="T76" fmla="*/ 638 w 653"/>
                <a:gd name="T77" fmla="*/ 398 h 645"/>
                <a:gd name="T78" fmla="*/ 631 w 653"/>
                <a:gd name="T79" fmla="*/ 145 h 645"/>
                <a:gd name="T80" fmla="*/ 628 w 653"/>
                <a:gd name="T81" fmla="*/ 518 h 645"/>
                <a:gd name="T82" fmla="*/ 311 w 653"/>
                <a:gd name="T83" fmla="*/ 625 h 645"/>
                <a:gd name="T84" fmla="*/ 47 w 653"/>
                <a:gd name="T85" fmla="*/ 553 h 645"/>
                <a:gd name="T86" fmla="*/ 26 w 653"/>
                <a:gd name="T87" fmla="*/ 213 h 645"/>
                <a:gd name="T88" fmla="*/ 17 w 653"/>
                <a:gd name="T89" fmla="*/ 259 h 645"/>
                <a:gd name="T90" fmla="*/ 48 w 653"/>
                <a:gd name="T91" fmla="*/ 563 h 645"/>
                <a:gd name="T92" fmla="*/ 22 w 653"/>
                <a:gd name="T93" fmla="*/ 551 h 645"/>
                <a:gd name="T94" fmla="*/ 11 w 653"/>
                <a:gd name="T95" fmla="*/ 209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3" h="645">
                  <a:moveTo>
                    <a:pt x="17" y="556"/>
                  </a:moveTo>
                  <a:cubicBezTo>
                    <a:pt x="19" y="562"/>
                    <a:pt x="20" y="569"/>
                    <a:pt x="24" y="574"/>
                  </a:cubicBezTo>
                  <a:cubicBezTo>
                    <a:pt x="28" y="579"/>
                    <a:pt x="22" y="564"/>
                    <a:pt x="24" y="561"/>
                  </a:cubicBezTo>
                  <a:cubicBezTo>
                    <a:pt x="31" y="593"/>
                    <a:pt x="59" y="613"/>
                    <a:pt x="96" y="613"/>
                  </a:cubicBezTo>
                  <a:cubicBezTo>
                    <a:pt x="166" y="627"/>
                    <a:pt x="244" y="626"/>
                    <a:pt x="318" y="636"/>
                  </a:cubicBezTo>
                  <a:cubicBezTo>
                    <a:pt x="402" y="632"/>
                    <a:pt x="494" y="645"/>
                    <a:pt x="565" y="628"/>
                  </a:cubicBezTo>
                  <a:cubicBezTo>
                    <a:pt x="577" y="625"/>
                    <a:pt x="588" y="622"/>
                    <a:pt x="598" y="615"/>
                  </a:cubicBezTo>
                  <a:cubicBezTo>
                    <a:pt x="608" y="607"/>
                    <a:pt x="615" y="596"/>
                    <a:pt x="623" y="584"/>
                  </a:cubicBezTo>
                  <a:cubicBezTo>
                    <a:pt x="623" y="584"/>
                    <a:pt x="623" y="583"/>
                    <a:pt x="624" y="583"/>
                  </a:cubicBezTo>
                  <a:cubicBezTo>
                    <a:pt x="620" y="583"/>
                    <a:pt x="620" y="583"/>
                    <a:pt x="620" y="583"/>
                  </a:cubicBezTo>
                  <a:cubicBezTo>
                    <a:pt x="621" y="584"/>
                    <a:pt x="621" y="585"/>
                    <a:pt x="620" y="585"/>
                  </a:cubicBezTo>
                  <a:cubicBezTo>
                    <a:pt x="620" y="583"/>
                    <a:pt x="620" y="583"/>
                    <a:pt x="620" y="583"/>
                  </a:cubicBezTo>
                  <a:cubicBezTo>
                    <a:pt x="621" y="581"/>
                    <a:pt x="621" y="580"/>
                    <a:pt x="622" y="578"/>
                  </a:cubicBezTo>
                  <a:cubicBezTo>
                    <a:pt x="624" y="575"/>
                    <a:pt x="624" y="581"/>
                    <a:pt x="625" y="582"/>
                  </a:cubicBezTo>
                  <a:cubicBezTo>
                    <a:pt x="646" y="533"/>
                    <a:pt x="647" y="462"/>
                    <a:pt x="649" y="397"/>
                  </a:cubicBezTo>
                  <a:cubicBezTo>
                    <a:pt x="653" y="309"/>
                    <a:pt x="651" y="214"/>
                    <a:pt x="643" y="129"/>
                  </a:cubicBezTo>
                  <a:cubicBezTo>
                    <a:pt x="637" y="63"/>
                    <a:pt x="606" y="17"/>
                    <a:pt x="540" y="8"/>
                  </a:cubicBezTo>
                  <a:cubicBezTo>
                    <a:pt x="491" y="1"/>
                    <a:pt x="435" y="1"/>
                    <a:pt x="384" y="3"/>
                  </a:cubicBezTo>
                  <a:cubicBezTo>
                    <a:pt x="362" y="4"/>
                    <a:pt x="342" y="3"/>
                    <a:pt x="321" y="5"/>
                  </a:cubicBezTo>
                  <a:cubicBezTo>
                    <a:pt x="320" y="2"/>
                    <a:pt x="320" y="2"/>
                    <a:pt x="320" y="2"/>
                  </a:cubicBezTo>
                  <a:cubicBezTo>
                    <a:pt x="235" y="6"/>
                    <a:pt x="139" y="0"/>
                    <a:pt x="67" y="21"/>
                  </a:cubicBezTo>
                  <a:cubicBezTo>
                    <a:pt x="32" y="32"/>
                    <a:pt x="14" y="67"/>
                    <a:pt x="12" y="112"/>
                  </a:cubicBezTo>
                  <a:cubicBezTo>
                    <a:pt x="7" y="209"/>
                    <a:pt x="0" y="315"/>
                    <a:pt x="4" y="410"/>
                  </a:cubicBezTo>
                  <a:cubicBezTo>
                    <a:pt x="6" y="460"/>
                    <a:pt x="6" y="512"/>
                    <a:pt x="17" y="556"/>
                  </a:cubicBezTo>
                  <a:close/>
                  <a:moveTo>
                    <a:pt x="484" y="627"/>
                  </a:moveTo>
                  <a:cubicBezTo>
                    <a:pt x="487" y="628"/>
                    <a:pt x="493" y="626"/>
                    <a:pt x="494" y="629"/>
                  </a:cubicBezTo>
                  <a:cubicBezTo>
                    <a:pt x="491" y="629"/>
                    <a:pt x="487" y="629"/>
                    <a:pt x="484" y="627"/>
                  </a:cubicBezTo>
                  <a:close/>
                  <a:moveTo>
                    <a:pt x="613" y="594"/>
                  </a:moveTo>
                  <a:cubicBezTo>
                    <a:pt x="603" y="606"/>
                    <a:pt x="589" y="613"/>
                    <a:pt x="572" y="617"/>
                  </a:cubicBezTo>
                  <a:cubicBezTo>
                    <a:pt x="586" y="609"/>
                    <a:pt x="603" y="603"/>
                    <a:pt x="614" y="593"/>
                  </a:cubicBezTo>
                  <a:cubicBezTo>
                    <a:pt x="613" y="593"/>
                    <a:pt x="613" y="594"/>
                    <a:pt x="613" y="594"/>
                  </a:cubicBezTo>
                  <a:close/>
                  <a:moveTo>
                    <a:pt x="597" y="594"/>
                  </a:moveTo>
                  <a:cubicBezTo>
                    <a:pt x="597" y="592"/>
                    <a:pt x="600" y="590"/>
                    <a:pt x="601" y="589"/>
                  </a:cubicBezTo>
                  <a:cubicBezTo>
                    <a:pt x="601" y="593"/>
                    <a:pt x="601" y="594"/>
                    <a:pt x="597" y="594"/>
                  </a:cubicBezTo>
                  <a:close/>
                  <a:moveTo>
                    <a:pt x="606" y="582"/>
                  </a:moveTo>
                  <a:cubicBezTo>
                    <a:pt x="610" y="573"/>
                    <a:pt x="610" y="573"/>
                    <a:pt x="610" y="573"/>
                  </a:cubicBezTo>
                  <a:cubicBezTo>
                    <a:pt x="611" y="577"/>
                    <a:pt x="609" y="580"/>
                    <a:pt x="606" y="582"/>
                  </a:cubicBezTo>
                  <a:close/>
                  <a:moveTo>
                    <a:pt x="616" y="575"/>
                  </a:moveTo>
                  <a:cubicBezTo>
                    <a:pt x="631" y="526"/>
                    <a:pt x="631" y="526"/>
                    <a:pt x="631" y="526"/>
                  </a:cubicBezTo>
                  <a:cubicBezTo>
                    <a:pt x="631" y="526"/>
                    <a:pt x="631" y="523"/>
                    <a:pt x="633" y="522"/>
                  </a:cubicBezTo>
                  <a:cubicBezTo>
                    <a:pt x="631" y="543"/>
                    <a:pt x="624" y="560"/>
                    <a:pt x="616" y="575"/>
                  </a:cubicBezTo>
                  <a:close/>
                  <a:moveTo>
                    <a:pt x="629" y="103"/>
                  </a:moveTo>
                  <a:cubicBezTo>
                    <a:pt x="630" y="103"/>
                    <a:pt x="631" y="106"/>
                    <a:pt x="632" y="107"/>
                  </a:cubicBezTo>
                  <a:cubicBezTo>
                    <a:pt x="634" y="122"/>
                    <a:pt x="638" y="139"/>
                    <a:pt x="636" y="157"/>
                  </a:cubicBezTo>
                  <a:cubicBezTo>
                    <a:pt x="636" y="137"/>
                    <a:pt x="632" y="120"/>
                    <a:pt x="629" y="103"/>
                  </a:cubicBezTo>
                  <a:cubicBezTo>
                    <a:pt x="627" y="99"/>
                    <a:pt x="627" y="94"/>
                    <a:pt x="626" y="89"/>
                  </a:cubicBezTo>
                  <a:cubicBezTo>
                    <a:pt x="629" y="93"/>
                    <a:pt x="630" y="98"/>
                    <a:pt x="629" y="103"/>
                  </a:cubicBezTo>
                  <a:close/>
                  <a:moveTo>
                    <a:pt x="575" y="29"/>
                  </a:moveTo>
                  <a:cubicBezTo>
                    <a:pt x="588" y="34"/>
                    <a:pt x="600" y="42"/>
                    <a:pt x="608" y="53"/>
                  </a:cubicBezTo>
                  <a:cubicBezTo>
                    <a:pt x="609" y="54"/>
                    <a:pt x="610" y="54"/>
                    <a:pt x="611" y="55"/>
                  </a:cubicBezTo>
                  <a:cubicBezTo>
                    <a:pt x="610" y="56"/>
                    <a:pt x="609" y="54"/>
                    <a:pt x="609" y="55"/>
                  </a:cubicBezTo>
                  <a:cubicBezTo>
                    <a:pt x="609" y="54"/>
                    <a:pt x="609" y="54"/>
                    <a:pt x="608" y="53"/>
                  </a:cubicBezTo>
                  <a:cubicBezTo>
                    <a:pt x="577" y="29"/>
                    <a:pt x="528" y="22"/>
                    <a:pt x="474" y="19"/>
                  </a:cubicBezTo>
                  <a:cubicBezTo>
                    <a:pt x="449" y="18"/>
                    <a:pt x="422" y="14"/>
                    <a:pt x="394" y="12"/>
                  </a:cubicBezTo>
                  <a:cubicBezTo>
                    <a:pt x="457" y="8"/>
                    <a:pt x="528" y="8"/>
                    <a:pt x="575" y="29"/>
                  </a:cubicBezTo>
                  <a:close/>
                  <a:moveTo>
                    <a:pt x="266" y="11"/>
                  </a:moveTo>
                  <a:cubicBezTo>
                    <a:pt x="263" y="13"/>
                    <a:pt x="258" y="14"/>
                    <a:pt x="254" y="13"/>
                  </a:cubicBezTo>
                  <a:cubicBezTo>
                    <a:pt x="251" y="12"/>
                    <a:pt x="240" y="13"/>
                    <a:pt x="237" y="12"/>
                  </a:cubicBezTo>
                  <a:cubicBezTo>
                    <a:pt x="245" y="11"/>
                    <a:pt x="256" y="12"/>
                    <a:pt x="266" y="11"/>
                  </a:cubicBezTo>
                  <a:close/>
                  <a:moveTo>
                    <a:pt x="202" y="13"/>
                  </a:moveTo>
                  <a:cubicBezTo>
                    <a:pt x="236" y="13"/>
                    <a:pt x="236" y="13"/>
                    <a:pt x="236" y="13"/>
                  </a:cubicBezTo>
                  <a:cubicBezTo>
                    <a:pt x="202" y="14"/>
                    <a:pt x="202" y="14"/>
                    <a:pt x="202" y="14"/>
                  </a:cubicBezTo>
                  <a:lnTo>
                    <a:pt x="202" y="13"/>
                  </a:lnTo>
                  <a:close/>
                  <a:moveTo>
                    <a:pt x="11" y="209"/>
                  </a:moveTo>
                  <a:cubicBezTo>
                    <a:pt x="13" y="151"/>
                    <a:pt x="16" y="95"/>
                    <a:pt x="35" y="55"/>
                  </a:cubicBezTo>
                  <a:cubicBezTo>
                    <a:pt x="47" y="30"/>
                    <a:pt x="81" y="23"/>
                    <a:pt x="116" y="19"/>
                  </a:cubicBezTo>
                  <a:cubicBezTo>
                    <a:pt x="142" y="16"/>
                    <a:pt x="170" y="11"/>
                    <a:pt x="199" y="14"/>
                  </a:cubicBezTo>
                  <a:cubicBezTo>
                    <a:pt x="152" y="18"/>
                    <a:pt x="105" y="18"/>
                    <a:pt x="70" y="34"/>
                  </a:cubicBezTo>
                  <a:cubicBezTo>
                    <a:pt x="50" y="44"/>
                    <a:pt x="37" y="66"/>
                    <a:pt x="37" y="94"/>
                  </a:cubicBezTo>
                  <a:cubicBezTo>
                    <a:pt x="39" y="83"/>
                    <a:pt x="42" y="70"/>
                    <a:pt x="49" y="61"/>
                  </a:cubicBezTo>
                  <a:cubicBezTo>
                    <a:pt x="64" y="41"/>
                    <a:pt x="91" y="31"/>
                    <a:pt x="125" y="28"/>
                  </a:cubicBezTo>
                  <a:cubicBezTo>
                    <a:pt x="271" y="16"/>
                    <a:pt x="444" y="12"/>
                    <a:pt x="574" y="43"/>
                  </a:cubicBezTo>
                  <a:cubicBezTo>
                    <a:pt x="580" y="45"/>
                    <a:pt x="587" y="47"/>
                    <a:pt x="592" y="51"/>
                  </a:cubicBezTo>
                  <a:cubicBezTo>
                    <a:pt x="614" y="67"/>
                    <a:pt x="626" y="95"/>
                    <a:pt x="631" y="128"/>
                  </a:cubicBezTo>
                  <a:cubicBezTo>
                    <a:pt x="637" y="176"/>
                    <a:pt x="639" y="228"/>
                    <a:pt x="639" y="279"/>
                  </a:cubicBezTo>
                  <a:cubicBezTo>
                    <a:pt x="640" y="198"/>
                    <a:pt x="640" y="198"/>
                    <a:pt x="640" y="198"/>
                  </a:cubicBezTo>
                  <a:cubicBezTo>
                    <a:pt x="643" y="277"/>
                    <a:pt x="646" y="366"/>
                    <a:pt x="639" y="446"/>
                  </a:cubicBezTo>
                  <a:cubicBezTo>
                    <a:pt x="639" y="432"/>
                    <a:pt x="640" y="413"/>
                    <a:pt x="638" y="398"/>
                  </a:cubicBezTo>
                  <a:cubicBezTo>
                    <a:pt x="638" y="439"/>
                    <a:pt x="637" y="477"/>
                    <a:pt x="633" y="514"/>
                  </a:cubicBezTo>
                  <a:cubicBezTo>
                    <a:pt x="636" y="394"/>
                    <a:pt x="639" y="263"/>
                    <a:pt x="631" y="145"/>
                  </a:cubicBezTo>
                  <a:cubicBezTo>
                    <a:pt x="631" y="140"/>
                    <a:pt x="629" y="134"/>
                    <a:pt x="627" y="130"/>
                  </a:cubicBezTo>
                  <a:cubicBezTo>
                    <a:pt x="637" y="256"/>
                    <a:pt x="634" y="393"/>
                    <a:pt x="628" y="518"/>
                  </a:cubicBezTo>
                  <a:cubicBezTo>
                    <a:pt x="620" y="572"/>
                    <a:pt x="592" y="606"/>
                    <a:pt x="540" y="616"/>
                  </a:cubicBezTo>
                  <a:cubicBezTo>
                    <a:pt x="463" y="622"/>
                    <a:pt x="393" y="631"/>
                    <a:pt x="311" y="625"/>
                  </a:cubicBezTo>
                  <a:cubicBezTo>
                    <a:pt x="250" y="620"/>
                    <a:pt x="188" y="616"/>
                    <a:pt x="130" y="607"/>
                  </a:cubicBezTo>
                  <a:cubicBezTo>
                    <a:pt x="99" y="593"/>
                    <a:pt x="69" y="575"/>
                    <a:pt x="47" y="553"/>
                  </a:cubicBezTo>
                  <a:cubicBezTo>
                    <a:pt x="24" y="465"/>
                    <a:pt x="18" y="353"/>
                    <a:pt x="21" y="247"/>
                  </a:cubicBezTo>
                  <a:cubicBezTo>
                    <a:pt x="21" y="232"/>
                    <a:pt x="23" y="221"/>
                    <a:pt x="26" y="213"/>
                  </a:cubicBezTo>
                  <a:cubicBezTo>
                    <a:pt x="25" y="166"/>
                    <a:pt x="29" y="109"/>
                    <a:pt x="38" y="66"/>
                  </a:cubicBezTo>
                  <a:cubicBezTo>
                    <a:pt x="21" y="121"/>
                    <a:pt x="21" y="193"/>
                    <a:pt x="17" y="259"/>
                  </a:cubicBezTo>
                  <a:cubicBezTo>
                    <a:pt x="12" y="358"/>
                    <a:pt x="19" y="457"/>
                    <a:pt x="37" y="541"/>
                  </a:cubicBezTo>
                  <a:cubicBezTo>
                    <a:pt x="39" y="548"/>
                    <a:pt x="41" y="557"/>
                    <a:pt x="48" y="563"/>
                  </a:cubicBezTo>
                  <a:cubicBezTo>
                    <a:pt x="66" y="580"/>
                    <a:pt x="92" y="595"/>
                    <a:pt x="113" y="607"/>
                  </a:cubicBezTo>
                  <a:cubicBezTo>
                    <a:pt x="69" y="608"/>
                    <a:pt x="32" y="590"/>
                    <a:pt x="22" y="551"/>
                  </a:cubicBezTo>
                  <a:cubicBezTo>
                    <a:pt x="21" y="552"/>
                    <a:pt x="22" y="557"/>
                    <a:pt x="20" y="559"/>
                  </a:cubicBezTo>
                  <a:cubicBezTo>
                    <a:pt x="7" y="446"/>
                    <a:pt x="8" y="326"/>
                    <a:pt x="11" y="209"/>
                  </a:cubicBezTo>
                  <a:close/>
                </a:path>
              </a:pathLst>
            </a:custGeom>
            <a:gradFill>
              <a:gsLst>
                <a:gs pos="0">
                  <a:srgbClr val="254E6B"/>
                </a:gs>
                <a:gs pos="100000">
                  <a:srgbClr val="1F3F57"/>
                </a:gs>
              </a:gsLst>
              <a:lin ang="2700000" scaled="1"/>
            </a:gradFill>
            <a:ln>
              <a:solidFill>
                <a:schemeClr val="accent1"/>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Text Box 12"/>
            <p:cNvSpPr txBox="1">
              <a:spLocks noChangeArrowheads="1"/>
            </p:cNvSpPr>
            <p:nvPr/>
          </p:nvSpPr>
          <p:spPr bwMode="auto">
            <a:xfrm>
              <a:off x="8445437" y="2435944"/>
              <a:ext cx="2100326" cy="1040260"/>
            </a:xfrm>
            <a:prstGeom prst="rect">
              <a:avLst/>
            </a:prstGeom>
            <a:noFill/>
            <a:ln w="9525">
              <a:noFill/>
              <a:miter lim="800000"/>
              <a:headEnd/>
              <a:tailEnd/>
            </a:ln>
            <a:effectLst/>
          </p:spPr>
          <p:txBody>
            <a:bodyPr wrap="square" lIns="87089" tIns="43544" rIns="87089" bIns="43544">
              <a:spAutoFit/>
            </a:bodyPr>
            <a:lstStyle/>
            <a:p>
              <a:pPr>
                <a:defRPr/>
              </a:pPr>
              <a:r>
                <a:rPr lang="zh-CN" altLang="en-US" sz="1500" kern="0" dirty="0">
                  <a:solidFill>
                    <a:srgbClr val="254E6B"/>
                  </a:solidFill>
                  <a:cs typeface="+mn-ea"/>
                  <a:sym typeface="+mn-lt"/>
                </a:rPr>
                <a:t>输入您的文字</a:t>
              </a:r>
            </a:p>
            <a:p>
              <a:pPr>
                <a:defRPr/>
              </a:pPr>
              <a:r>
                <a:rPr lang="zh-CN" altLang="en-US" sz="1500" kern="0" dirty="0">
                  <a:solidFill>
                    <a:srgbClr val="254E6B"/>
                  </a:solidFill>
                  <a:cs typeface="+mn-ea"/>
                  <a:sym typeface="+mn-lt"/>
                </a:rPr>
                <a:t>输入您的文字</a:t>
              </a:r>
            </a:p>
            <a:p>
              <a:pPr>
                <a:defRPr/>
              </a:pPr>
              <a:r>
                <a:rPr lang="zh-CN" altLang="en-US" sz="1500" kern="0" dirty="0">
                  <a:solidFill>
                    <a:srgbClr val="254E6B"/>
                  </a:solidFill>
                  <a:cs typeface="+mn-ea"/>
                  <a:sym typeface="+mn-lt"/>
                </a:rPr>
                <a:t>输入您的文字</a:t>
              </a:r>
            </a:p>
          </p:txBody>
        </p:sp>
      </p:grpSp>
      <p:grpSp>
        <p:nvGrpSpPr>
          <p:cNvPr id="35" name="组合 37"/>
          <p:cNvGrpSpPr/>
          <p:nvPr/>
        </p:nvGrpSpPr>
        <p:grpSpPr>
          <a:xfrm>
            <a:off x="2419410" y="4157317"/>
            <a:ext cx="4322174" cy="837272"/>
            <a:chOff x="3225881" y="5541379"/>
            <a:chExt cx="5762898" cy="1116018"/>
          </a:xfrm>
        </p:grpSpPr>
        <p:sp>
          <p:nvSpPr>
            <p:cNvPr id="39" name="椭圆 31"/>
            <p:cNvSpPr/>
            <p:nvPr/>
          </p:nvSpPr>
          <p:spPr>
            <a:xfrm>
              <a:off x="3225881" y="5541379"/>
              <a:ext cx="5762898" cy="111601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100" noProof="1">
                <a:solidFill>
                  <a:schemeClr val="tx1">
                    <a:lumMod val="65000"/>
                    <a:lumOff val="35000"/>
                  </a:schemeClr>
                </a:solidFill>
                <a:cs typeface="+mn-ea"/>
                <a:sym typeface="+mn-lt"/>
              </a:endParaRPr>
            </a:p>
          </p:txBody>
        </p:sp>
        <p:sp>
          <p:nvSpPr>
            <p:cNvPr id="40" name="Text Box 21"/>
            <p:cNvSpPr txBox="1">
              <a:spLocks noChangeArrowheads="1"/>
            </p:cNvSpPr>
            <p:nvPr/>
          </p:nvSpPr>
          <p:spPr bwMode="auto">
            <a:xfrm>
              <a:off x="4114369" y="5776534"/>
              <a:ext cx="3960898" cy="495588"/>
            </a:xfrm>
            <a:prstGeom prst="rect">
              <a:avLst/>
            </a:prstGeom>
            <a:noFill/>
            <a:ln w="9525">
              <a:noFill/>
              <a:miter lim="800000"/>
              <a:headEnd/>
              <a:tailEnd/>
            </a:ln>
            <a:effectLst/>
          </p:spPr>
          <p:txBody>
            <a:bodyPr wrap="square" lIns="93890" tIns="46945" rIns="93890" bIns="46945">
              <a:spAutoFit/>
            </a:bodyPr>
            <a:lstStyle/>
            <a:p>
              <a:pPr algn="ctr">
                <a:defRPr/>
              </a:pPr>
              <a:r>
                <a:rPr lang="zh-CN" altLang="en-US" kern="0" dirty="0">
                  <a:solidFill>
                    <a:schemeClr val="accent2"/>
                  </a:solidFill>
                  <a:cs typeface="+mn-ea"/>
                  <a:sym typeface="+mn-lt"/>
                </a:rPr>
                <a:t>此处添加文本标题</a:t>
              </a:r>
            </a:p>
          </p:txBody>
        </p:sp>
      </p:grpSp>
    </p:spTree>
    <p:extLst>
      <p:ext uri="{BB962C8B-B14F-4D97-AF65-F5344CB8AC3E}">
        <p14:creationId xmlns:p14="http://schemas.microsoft.com/office/powerpoint/2010/main" val="333506547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3600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750" fill="hold"/>
                                        <p:tgtEl>
                                          <p:spTgt spid="26"/>
                                        </p:tgtEl>
                                        <p:attrNameLst>
                                          <p:attrName>ppt_x</p:attrName>
                                        </p:attrNameLst>
                                      </p:cBhvr>
                                      <p:tavLst>
                                        <p:tav tm="0">
                                          <p:val>
                                            <p:strVal val="#ppt_x"/>
                                          </p:val>
                                        </p:tav>
                                        <p:tav tm="100000">
                                          <p:val>
                                            <p:strVal val="#ppt_x"/>
                                          </p:val>
                                        </p:tav>
                                      </p:tavLst>
                                    </p:anim>
                                    <p:anim calcmode="lin" valueType="num">
                                      <p:cBhvr additive="base">
                                        <p:cTn id="8" dur="75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decel="36000" fill="hold" nodeType="withEffect">
                                  <p:stCondLst>
                                    <p:cond delay="25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750" fill="hold"/>
                                        <p:tgtEl>
                                          <p:spTgt spid="29"/>
                                        </p:tgtEl>
                                        <p:attrNameLst>
                                          <p:attrName>ppt_x</p:attrName>
                                        </p:attrNameLst>
                                      </p:cBhvr>
                                      <p:tavLst>
                                        <p:tav tm="0">
                                          <p:val>
                                            <p:strVal val="#ppt_x"/>
                                          </p:val>
                                        </p:tav>
                                        <p:tav tm="100000">
                                          <p:val>
                                            <p:strVal val="#ppt_x"/>
                                          </p:val>
                                        </p:tav>
                                      </p:tavLst>
                                    </p:anim>
                                    <p:anim calcmode="lin" valueType="num">
                                      <p:cBhvr additive="base">
                                        <p:cTn id="12" dur="75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decel="36000" fill="hold" nodeType="withEffect">
                                  <p:stCondLst>
                                    <p:cond delay="50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750" fill="hold"/>
                                        <p:tgtEl>
                                          <p:spTgt spid="32"/>
                                        </p:tgtEl>
                                        <p:attrNameLst>
                                          <p:attrName>ppt_x</p:attrName>
                                        </p:attrNameLst>
                                      </p:cBhvr>
                                      <p:tavLst>
                                        <p:tav tm="0">
                                          <p:val>
                                            <p:strVal val="#ppt_x"/>
                                          </p:val>
                                        </p:tav>
                                        <p:tav tm="100000">
                                          <p:val>
                                            <p:strVal val="#ppt_x"/>
                                          </p:val>
                                        </p:tav>
                                      </p:tavLst>
                                    </p:anim>
                                    <p:anim calcmode="lin" valueType="num">
                                      <p:cBhvr additive="base">
                                        <p:cTn id="16" dur="750" fill="hold"/>
                                        <p:tgtEl>
                                          <p:spTgt spid="32"/>
                                        </p:tgtEl>
                                        <p:attrNameLst>
                                          <p:attrName>ppt_y</p:attrName>
                                        </p:attrNameLst>
                                      </p:cBhvr>
                                      <p:tavLst>
                                        <p:tav tm="0">
                                          <p:val>
                                            <p:strVal val="1+#ppt_h/2"/>
                                          </p:val>
                                        </p:tav>
                                        <p:tav tm="100000">
                                          <p:val>
                                            <p:strVal val="#ppt_y"/>
                                          </p:val>
                                        </p:tav>
                                      </p:tavLst>
                                    </p:anim>
                                  </p:childTnLst>
                                </p:cTn>
                              </p:par>
                            </p:childTnLst>
                          </p:cTn>
                        </p:par>
                        <p:par>
                          <p:cTn id="17" fill="hold">
                            <p:stCondLst>
                              <p:cond delay="1250"/>
                            </p:stCondLst>
                            <p:childTnLst>
                              <p:par>
                                <p:cTn id="18" presetID="22"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par>
                                <p:cTn id="21" presetID="22" presetClass="entr" presetSubtype="1"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up)">
                                      <p:cBhvr>
                                        <p:cTn id="23" dur="500"/>
                                        <p:tgtEl>
                                          <p:spTgt spid="18"/>
                                        </p:tgtEl>
                                      </p:cBhvr>
                                    </p:animEffect>
                                  </p:childTnLst>
                                </p:cTn>
                              </p:par>
                              <p:par>
                                <p:cTn id="24" presetID="22" presetClass="entr" presetSubtype="1"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500"/>
                                        <p:tgtEl>
                                          <p:spTgt spid="23"/>
                                        </p:tgtEl>
                                      </p:cBhvr>
                                    </p:animEffect>
                                  </p:childTnLst>
                                </p:cTn>
                              </p:par>
                            </p:childTnLst>
                          </p:cTn>
                        </p:par>
                        <p:par>
                          <p:cTn id="27" fill="hold">
                            <p:stCondLst>
                              <p:cond delay="1750"/>
                            </p:stCondLst>
                            <p:childTnLst>
                              <p:par>
                                <p:cTn id="28" presetID="16" presetClass="entr" presetSubtype="37" fill="hold"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barn(outVertical)">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任意多边形 27"/>
          <p:cNvSpPr>
            <a:spLocks/>
          </p:cNvSpPr>
          <p:nvPr>
            <p:custDataLst>
              <p:tags r:id="rId1"/>
            </p:custDataLst>
          </p:nvPr>
        </p:nvSpPr>
        <p:spPr bwMode="auto">
          <a:xfrm>
            <a:off x="5347573" y="3815455"/>
            <a:ext cx="134591" cy="77635"/>
          </a:xfrm>
          <a:custGeom>
            <a:avLst/>
            <a:gdLst>
              <a:gd name="T0" fmla="*/ 0 w 101"/>
              <a:gd name="T1" fmla="*/ 0 h 59"/>
              <a:gd name="T2" fmla="*/ 101 w 101"/>
              <a:gd name="T3" fmla="*/ 59 h 59"/>
              <a:gd name="T4" fmla="*/ 0 w 101"/>
              <a:gd name="T5" fmla="*/ 0 h 59"/>
            </a:gdLst>
            <a:ahLst/>
            <a:cxnLst>
              <a:cxn ang="0">
                <a:pos x="T0" y="T1"/>
              </a:cxn>
              <a:cxn ang="0">
                <a:pos x="T2" y="T3"/>
              </a:cxn>
              <a:cxn ang="0">
                <a:pos x="T4" y="T5"/>
              </a:cxn>
            </a:cxnLst>
            <a:rect l="0" t="0" r="r" b="b"/>
            <a:pathLst>
              <a:path w="101" h="59">
                <a:moveTo>
                  <a:pt x="0" y="0"/>
                </a:moveTo>
                <a:cubicBezTo>
                  <a:pt x="9" y="12"/>
                  <a:pt x="87" y="57"/>
                  <a:pt x="101" y="59"/>
                </a:cubicBezTo>
                <a:cubicBezTo>
                  <a:pt x="66" y="39"/>
                  <a:pt x="33" y="19"/>
                  <a:pt x="0" y="0"/>
                </a:cubicBez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sp>
        <p:nvSpPr>
          <p:cNvPr id="21" name="PA_任意多边形 30"/>
          <p:cNvSpPr>
            <a:spLocks/>
          </p:cNvSpPr>
          <p:nvPr>
            <p:custDataLst>
              <p:tags r:id="rId2"/>
            </p:custDataLst>
          </p:nvPr>
        </p:nvSpPr>
        <p:spPr bwMode="auto">
          <a:xfrm>
            <a:off x="5857443" y="3412542"/>
            <a:ext cx="40279" cy="22603"/>
          </a:xfrm>
          <a:custGeom>
            <a:avLst/>
            <a:gdLst>
              <a:gd name="T0" fmla="*/ 2 w 30"/>
              <a:gd name="T1" fmla="*/ 0 h 17"/>
              <a:gd name="T2" fmla="*/ 0 w 30"/>
              <a:gd name="T3" fmla="*/ 3 h 17"/>
              <a:gd name="T4" fmla="*/ 29 w 30"/>
              <a:gd name="T5" fmla="*/ 17 h 17"/>
              <a:gd name="T6" fmla="*/ 30 w 30"/>
              <a:gd name="T7" fmla="*/ 15 h 17"/>
              <a:gd name="T8" fmla="*/ 2 w 30"/>
              <a:gd name="T9" fmla="*/ 0 h 17"/>
            </a:gdLst>
            <a:ahLst/>
            <a:cxnLst>
              <a:cxn ang="0">
                <a:pos x="T0" y="T1"/>
              </a:cxn>
              <a:cxn ang="0">
                <a:pos x="T2" y="T3"/>
              </a:cxn>
              <a:cxn ang="0">
                <a:pos x="T4" y="T5"/>
              </a:cxn>
              <a:cxn ang="0">
                <a:pos x="T6" y="T7"/>
              </a:cxn>
              <a:cxn ang="0">
                <a:pos x="T8" y="T9"/>
              </a:cxn>
            </a:cxnLst>
            <a:rect l="0" t="0" r="r" b="b"/>
            <a:pathLst>
              <a:path w="30" h="17">
                <a:moveTo>
                  <a:pt x="2" y="0"/>
                </a:moveTo>
                <a:cubicBezTo>
                  <a:pt x="2" y="1"/>
                  <a:pt x="1" y="2"/>
                  <a:pt x="0" y="3"/>
                </a:cubicBezTo>
                <a:cubicBezTo>
                  <a:pt x="10" y="8"/>
                  <a:pt x="19" y="12"/>
                  <a:pt x="29" y="17"/>
                </a:cubicBezTo>
                <a:cubicBezTo>
                  <a:pt x="29" y="16"/>
                  <a:pt x="29" y="16"/>
                  <a:pt x="30" y="15"/>
                </a:cubicBezTo>
                <a:cubicBezTo>
                  <a:pt x="21" y="10"/>
                  <a:pt x="11" y="5"/>
                  <a:pt x="2" y="0"/>
                </a:cubicBez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sp>
        <p:nvSpPr>
          <p:cNvPr id="22" name="PA_自由: 形状 21"/>
          <p:cNvSpPr>
            <a:spLocks/>
          </p:cNvSpPr>
          <p:nvPr>
            <p:custDataLst>
              <p:tags r:id="rId3"/>
            </p:custDataLst>
          </p:nvPr>
        </p:nvSpPr>
        <p:spPr bwMode="auto">
          <a:xfrm>
            <a:off x="5797516" y="1705571"/>
            <a:ext cx="331073" cy="483495"/>
          </a:xfrm>
          <a:custGeom>
            <a:avLst/>
            <a:gdLst>
              <a:gd name="connsiteX0" fmla="*/ 118655 w 534988"/>
              <a:gd name="connsiteY0" fmla="*/ 468842 h 781050"/>
              <a:gd name="connsiteX1" fmla="*/ 110127 w 534988"/>
              <a:gd name="connsiteY1" fmla="*/ 475192 h 781050"/>
              <a:gd name="connsiteX2" fmla="*/ 142104 w 534988"/>
              <a:gd name="connsiteY2" fmla="*/ 517525 h 781050"/>
              <a:gd name="connsiteX3" fmla="*/ 171950 w 534988"/>
              <a:gd name="connsiteY3" fmla="*/ 481542 h 781050"/>
              <a:gd name="connsiteX4" fmla="*/ 165554 w 534988"/>
              <a:gd name="connsiteY4" fmla="*/ 468842 h 781050"/>
              <a:gd name="connsiteX5" fmla="*/ 118655 w 534988"/>
              <a:gd name="connsiteY5" fmla="*/ 468842 h 781050"/>
              <a:gd name="connsiteX6" fmla="*/ 147109 w 534988"/>
              <a:gd name="connsiteY6" fmla="*/ 327025 h 781050"/>
              <a:gd name="connsiteX7" fmla="*/ 135643 w 534988"/>
              <a:gd name="connsiteY7" fmla="*/ 339725 h 781050"/>
              <a:gd name="connsiteX8" fmla="*/ 140230 w 534988"/>
              <a:gd name="connsiteY8" fmla="*/ 352425 h 781050"/>
              <a:gd name="connsiteX9" fmla="*/ 147109 w 534988"/>
              <a:gd name="connsiteY9" fmla="*/ 352425 h 781050"/>
              <a:gd name="connsiteX10" fmla="*/ 153988 w 534988"/>
              <a:gd name="connsiteY10" fmla="*/ 337608 h 781050"/>
              <a:gd name="connsiteX11" fmla="*/ 147109 w 534988"/>
              <a:gd name="connsiteY11" fmla="*/ 327025 h 781050"/>
              <a:gd name="connsiteX12" fmla="*/ 107950 w 534988"/>
              <a:gd name="connsiteY12" fmla="*/ 320675 h 781050"/>
              <a:gd name="connsiteX13" fmla="*/ 85969 w 534988"/>
              <a:gd name="connsiteY13" fmla="*/ 329223 h 781050"/>
              <a:gd name="connsiteX14" fmla="*/ 79375 w 534988"/>
              <a:gd name="connsiteY14" fmla="*/ 367690 h 781050"/>
              <a:gd name="connsiteX15" fmla="*/ 88168 w 534988"/>
              <a:gd name="connsiteY15" fmla="*/ 376238 h 781050"/>
              <a:gd name="connsiteX16" fmla="*/ 96960 w 534988"/>
              <a:gd name="connsiteY16" fmla="*/ 369827 h 781050"/>
              <a:gd name="connsiteX17" fmla="*/ 107950 w 534988"/>
              <a:gd name="connsiteY17" fmla="*/ 320675 h 781050"/>
              <a:gd name="connsiteX18" fmla="*/ 45509 w 534988"/>
              <a:gd name="connsiteY18" fmla="*/ 298450 h 781050"/>
              <a:gd name="connsiteX19" fmla="*/ 22225 w 534988"/>
              <a:gd name="connsiteY19" fmla="*/ 325120 h 781050"/>
              <a:gd name="connsiteX20" fmla="*/ 43392 w 534988"/>
              <a:gd name="connsiteY20" fmla="*/ 329566 h 781050"/>
              <a:gd name="connsiteX21" fmla="*/ 53975 w 534988"/>
              <a:gd name="connsiteY21" fmla="*/ 307340 h 781050"/>
              <a:gd name="connsiteX22" fmla="*/ 45509 w 534988"/>
              <a:gd name="connsiteY22" fmla="*/ 298450 h 781050"/>
              <a:gd name="connsiteX23" fmla="*/ 60898 w 534988"/>
              <a:gd name="connsiteY23" fmla="*/ 261937 h 781050"/>
              <a:gd name="connsiteX24" fmla="*/ 58737 w 534988"/>
              <a:gd name="connsiteY24" fmla="*/ 268531 h 781050"/>
              <a:gd name="connsiteX25" fmla="*/ 136525 w 534988"/>
              <a:gd name="connsiteY25" fmla="*/ 277324 h 781050"/>
              <a:gd name="connsiteX26" fmla="*/ 60898 w 534988"/>
              <a:gd name="connsiteY26" fmla="*/ 261937 h 781050"/>
              <a:gd name="connsiteX27" fmla="*/ 62634 w 534988"/>
              <a:gd name="connsiteY27" fmla="*/ 221783 h 781050"/>
              <a:gd name="connsiteX28" fmla="*/ 32519 w 534988"/>
              <a:gd name="connsiteY28" fmla="*/ 238965 h 781050"/>
              <a:gd name="connsiteX29" fmla="*/ 49728 w 534988"/>
              <a:gd name="connsiteY29" fmla="*/ 243261 h 781050"/>
              <a:gd name="connsiteX30" fmla="*/ 353023 w 534988"/>
              <a:gd name="connsiteY30" fmla="*/ 309842 h 781050"/>
              <a:gd name="connsiteX31" fmla="*/ 430460 w 534988"/>
              <a:gd name="connsiteY31" fmla="*/ 412937 h 781050"/>
              <a:gd name="connsiteX32" fmla="*/ 391742 w 534988"/>
              <a:gd name="connsiteY32" fmla="*/ 455892 h 781050"/>
              <a:gd name="connsiteX33" fmla="*/ 320758 w 534988"/>
              <a:gd name="connsiteY33" fmla="*/ 468779 h 781050"/>
              <a:gd name="connsiteX34" fmla="*/ 290643 w 534988"/>
              <a:gd name="connsiteY34" fmla="*/ 500996 h 781050"/>
              <a:gd name="connsiteX35" fmla="*/ 290643 w 534988"/>
              <a:gd name="connsiteY35" fmla="*/ 683559 h 781050"/>
              <a:gd name="connsiteX36" fmla="*/ 266982 w 534988"/>
              <a:gd name="connsiteY36" fmla="*/ 707185 h 781050"/>
              <a:gd name="connsiteX37" fmla="*/ 56181 w 534988"/>
              <a:gd name="connsiteY37" fmla="*/ 707185 h 781050"/>
              <a:gd name="connsiteX38" fmla="*/ 28217 w 534988"/>
              <a:gd name="connsiteY38" fmla="*/ 726515 h 781050"/>
              <a:gd name="connsiteX39" fmla="*/ 17462 w 534988"/>
              <a:gd name="connsiteY39" fmla="*/ 765175 h 781050"/>
              <a:gd name="connsiteX40" fmla="*/ 514350 w 534988"/>
              <a:gd name="connsiteY40" fmla="*/ 765175 h 781050"/>
              <a:gd name="connsiteX41" fmla="*/ 510048 w 534988"/>
              <a:gd name="connsiteY41" fmla="*/ 743697 h 781050"/>
              <a:gd name="connsiteX42" fmla="*/ 486387 w 534988"/>
              <a:gd name="connsiteY42" fmla="*/ 608386 h 781050"/>
              <a:gd name="connsiteX43" fmla="*/ 486387 w 534988"/>
              <a:gd name="connsiteY43" fmla="*/ 582612 h 781050"/>
              <a:gd name="connsiteX44" fmla="*/ 479934 w 534988"/>
              <a:gd name="connsiteY44" fmla="*/ 350650 h 781050"/>
              <a:gd name="connsiteX45" fmla="*/ 411101 w 534988"/>
              <a:gd name="connsiteY45" fmla="*/ 271182 h 781050"/>
              <a:gd name="connsiteX46" fmla="*/ 297096 w 534988"/>
              <a:gd name="connsiteY46" fmla="*/ 245408 h 781050"/>
              <a:gd name="connsiteX47" fmla="*/ 170185 w 534988"/>
              <a:gd name="connsiteY47" fmla="*/ 245408 h 781050"/>
              <a:gd name="connsiteX48" fmla="*/ 142222 w 534988"/>
              <a:gd name="connsiteY48" fmla="*/ 243261 h 781050"/>
              <a:gd name="connsiteX49" fmla="*/ 62634 w 534988"/>
              <a:gd name="connsiteY49" fmla="*/ 221783 h 781050"/>
              <a:gd name="connsiteX50" fmla="*/ 209379 w 534988"/>
              <a:gd name="connsiteY50" fmla="*/ 105095 h 781050"/>
              <a:gd name="connsiteX51" fmla="*/ 192641 w 534988"/>
              <a:gd name="connsiteY51" fmla="*/ 108052 h 781050"/>
              <a:gd name="connsiteX52" fmla="*/ 76015 w 534988"/>
              <a:gd name="connsiteY52" fmla="*/ 163973 h 781050"/>
              <a:gd name="connsiteX53" fmla="*/ 58737 w 534988"/>
              <a:gd name="connsiteY53" fmla="*/ 181180 h 781050"/>
              <a:gd name="connsiteX54" fmla="*/ 63057 w 534988"/>
              <a:gd name="connsiteY54" fmla="*/ 185482 h 781050"/>
              <a:gd name="connsiteX55" fmla="*/ 80335 w 534988"/>
              <a:gd name="connsiteY55" fmla="*/ 211291 h 781050"/>
              <a:gd name="connsiteX56" fmla="*/ 149447 w 534988"/>
              <a:gd name="connsiteY56" fmla="*/ 230648 h 781050"/>
              <a:gd name="connsiteX57" fmla="*/ 194801 w 534988"/>
              <a:gd name="connsiteY57" fmla="*/ 213442 h 781050"/>
              <a:gd name="connsiteX58" fmla="*/ 222878 w 534988"/>
              <a:gd name="connsiteY58" fmla="*/ 176878 h 781050"/>
              <a:gd name="connsiteX59" fmla="*/ 222878 w 534988"/>
              <a:gd name="connsiteY59" fmla="*/ 116656 h 781050"/>
              <a:gd name="connsiteX60" fmla="*/ 209379 w 534988"/>
              <a:gd name="connsiteY60" fmla="*/ 105095 h 781050"/>
              <a:gd name="connsiteX61" fmla="*/ 320765 w 534988"/>
              <a:gd name="connsiteY61" fmla="*/ 33337 h 781050"/>
              <a:gd name="connsiteX62" fmla="*/ 230187 w 534988"/>
              <a:gd name="connsiteY62" fmla="*/ 93592 h 781050"/>
              <a:gd name="connsiteX63" fmla="*/ 253910 w 534988"/>
              <a:gd name="connsiteY63" fmla="*/ 130175 h 781050"/>
              <a:gd name="connsiteX64" fmla="*/ 344487 w 534988"/>
              <a:gd name="connsiteY64" fmla="*/ 65616 h 781050"/>
              <a:gd name="connsiteX65" fmla="*/ 320765 w 534988"/>
              <a:gd name="connsiteY65" fmla="*/ 33337 h 781050"/>
              <a:gd name="connsiteX66" fmla="*/ 319267 w 534988"/>
              <a:gd name="connsiteY66" fmla="*/ 0 h 781050"/>
              <a:gd name="connsiteX67" fmla="*/ 373198 w 534988"/>
              <a:gd name="connsiteY67" fmla="*/ 75308 h 781050"/>
              <a:gd name="connsiteX68" fmla="*/ 207092 w 534988"/>
              <a:gd name="connsiteY68" fmla="*/ 221620 h 781050"/>
              <a:gd name="connsiteX69" fmla="*/ 243765 w 534988"/>
              <a:gd name="connsiteY69" fmla="*/ 221620 h 781050"/>
              <a:gd name="connsiteX70" fmla="*/ 420656 w 534988"/>
              <a:gd name="connsiteY70" fmla="*/ 256047 h 781050"/>
              <a:gd name="connsiteX71" fmla="*/ 494001 w 534988"/>
              <a:gd name="connsiteY71" fmla="*/ 344265 h 781050"/>
              <a:gd name="connsiteX72" fmla="*/ 502630 w 534988"/>
              <a:gd name="connsiteY72" fmla="*/ 583098 h 781050"/>
              <a:gd name="connsiteX73" fmla="*/ 502630 w 534988"/>
              <a:gd name="connsiteY73" fmla="*/ 604615 h 781050"/>
              <a:gd name="connsiteX74" fmla="*/ 524202 w 534988"/>
              <a:gd name="connsiteY74" fmla="*/ 740169 h 781050"/>
              <a:gd name="connsiteX75" fmla="*/ 534988 w 534988"/>
              <a:gd name="connsiteY75" fmla="*/ 781050 h 781050"/>
              <a:gd name="connsiteX76" fmla="*/ 0 w 534988"/>
              <a:gd name="connsiteY76" fmla="*/ 781050 h 781050"/>
              <a:gd name="connsiteX77" fmla="*/ 25887 w 534988"/>
              <a:gd name="connsiteY77" fmla="*/ 703591 h 781050"/>
              <a:gd name="connsiteX78" fmla="*/ 51773 w 534988"/>
              <a:gd name="connsiteY78" fmla="*/ 694984 h 781050"/>
              <a:gd name="connsiteX79" fmla="*/ 256708 w 534988"/>
              <a:gd name="connsiteY79" fmla="*/ 692832 h 781050"/>
              <a:gd name="connsiteX80" fmla="*/ 276123 w 534988"/>
              <a:gd name="connsiteY80" fmla="*/ 673467 h 781050"/>
              <a:gd name="connsiteX81" fmla="*/ 276123 w 534988"/>
              <a:gd name="connsiteY81" fmla="*/ 484122 h 781050"/>
              <a:gd name="connsiteX82" fmla="*/ 256708 w 534988"/>
              <a:gd name="connsiteY82" fmla="*/ 462605 h 781050"/>
              <a:gd name="connsiteX83" fmla="*/ 207092 w 534988"/>
              <a:gd name="connsiteY83" fmla="*/ 462605 h 781050"/>
              <a:gd name="connsiteX84" fmla="*/ 189835 w 534988"/>
              <a:gd name="connsiteY84" fmla="*/ 479819 h 781050"/>
              <a:gd name="connsiteX85" fmla="*/ 189835 w 534988"/>
              <a:gd name="connsiteY85" fmla="*/ 514245 h 781050"/>
              <a:gd name="connsiteX86" fmla="*/ 170420 w 534988"/>
              <a:gd name="connsiteY86" fmla="*/ 535762 h 781050"/>
              <a:gd name="connsiteX87" fmla="*/ 114332 w 534988"/>
              <a:gd name="connsiteY87" fmla="*/ 535762 h 781050"/>
              <a:gd name="connsiteX88" fmla="*/ 97075 w 534988"/>
              <a:gd name="connsiteY88" fmla="*/ 516397 h 781050"/>
              <a:gd name="connsiteX89" fmla="*/ 97075 w 534988"/>
              <a:gd name="connsiteY89" fmla="*/ 481970 h 781050"/>
              <a:gd name="connsiteX90" fmla="*/ 79817 w 534988"/>
              <a:gd name="connsiteY90" fmla="*/ 464757 h 781050"/>
              <a:gd name="connsiteX91" fmla="*/ 34516 w 534988"/>
              <a:gd name="connsiteY91" fmla="*/ 464757 h 781050"/>
              <a:gd name="connsiteX92" fmla="*/ 12944 w 534988"/>
              <a:gd name="connsiteY92" fmla="*/ 447544 h 781050"/>
              <a:gd name="connsiteX93" fmla="*/ 32358 w 534988"/>
              <a:gd name="connsiteY93" fmla="*/ 428179 h 781050"/>
              <a:gd name="connsiteX94" fmla="*/ 241608 w 534988"/>
              <a:gd name="connsiteY94" fmla="*/ 426027 h 781050"/>
              <a:gd name="connsiteX95" fmla="*/ 336525 w 534988"/>
              <a:gd name="connsiteY95" fmla="*/ 426027 h 781050"/>
              <a:gd name="connsiteX96" fmla="*/ 351625 w 534988"/>
              <a:gd name="connsiteY96" fmla="*/ 434634 h 781050"/>
              <a:gd name="connsiteX97" fmla="*/ 373198 w 534988"/>
              <a:gd name="connsiteY97" fmla="*/ 447544 h 781050"/>
              <a:gd name="connsiteX98" fmla="*/ 414184 w 534988"/>
              <a:gd name="connsiteY98" fmla="*/ 410966 h 781050"/>
              <a:gd name="connsiteX99" fmla="*/ 381826 w 534988"/>
              <a:gd name="connsiteY99" fmla="*/ 333506 h 781050"/>
              <a:gd name="connsiteX100" fmla="*/ 306324 w 534988"/>
              <a:gd name="connsiteY100" fmla="*/ 311990 h 781050"/>
              <a:gd name="connsiteX101" fmla="*/ 194149 w 534988"/>
              <a:gd name="connsiteY101" fmla="*/ 288322 h 781050"/>
              <a:gd name="connsiteX102" fmla="*/ 170420 w 534988"/>
              <a:gd name="connsiteY102" fmla="*/ 307686 h 781050"/>
              <a:gd name="connsiteX103" fmla="*/ 168263 w 534988"/>
              <a:gd name="connsiteY103" fmla="*/ 342113 h 781050"/>
              <a:gd name="connsiteX104" fmla="*/ 140219 w 534988"/>
              <a:gd name="connsiteY104" fmla="*/ 367933 h 781050"/>
              <a:gd name="connsiteX105" fmla="*/ 122961 w 534988"/>
              <a:gd name="connsiteY105" fmla="*/ 365781 h 781050"/>
              <a:gd name="connsiteX106" fmla="*/ 118647 w 534988"/>
              <a:gd name="connsiteY106" fmla="*/ 344265 h 781050"/>
              <a:gd name="connsiteX107" fmla="*/ 112175 w 534988"/>
              <a:gd name="connsiteY107" fmla="*/ 378691 h 781050"/>
              <a:gd name="connsiteX108" fmla="*/ 90603 w 534988"/>
              <a:gd name="connsiteY108" fmla="*/ 393753 h 781050"/>
              <a:gd name="connsiteX109" fmla="*/ 62559 w 534988"/>
              <a:gd name="connsiteY109" fmla="*/ 367933 h 781050"/>
              <a:gd name="connsiteX110" fmla="*/ 73345 w 534988"/>
              <a:gd name="connsiteY110" fmla="*/ 320596 h 781050"/>
              <a:gd name="connsiteX111" fmla="*/ 69031 w 534988"/>
              <a:gd name="connsiteY111" fmla="*/ 320596 h 781050"/>
              <a:gd name="connsiteX112" fmla="*/ 49616 w 534988"/>
              <a:gd name="connsiteY112" fmla="*/ 350719 h 781050"/>
              <a:gd name="connsiteX113" fmla="*/ 32358 w 534988"/>
              <a:gd name="connsiteY113" fmla="*/ 344265 h 781050"/>
              <a:gd name="connsiteX114" fmla="*/ 17258 w 534988"/>
              <a:gd name="connsiteY114" fmla="*/ 305535 h 781050"/>
              <a:gd name="connsiteX115" fmla="*/ 28044 w 534988"/>
              <a:gd name="connsiteY115" fmla="*/ 271108 h 781050"/>
              <a:gd name="connsiteX116" fmla="*/ 8629 w 534988"/>
              <a:gd name="connsiteY116" fmla="*/ 240985 h 781050"/>
              <a:gd name="connsiteX117" fmla="*/ 30201 w 534988"/>
              <a:gd name="connsiteY117" fmla="*/ 210862 h 781050"/>
              <a:gd name="connsiteX118" fmla="*/ 45302 w 534988"/>
              <a:gd name="connsiteY118" fmla="*/ 176436 h 781050"/>
              <a:gd name="connsiteX119" fmla="*/ 62559 w 534988"/>
              <a:gd name="connsiteY119" fmla="*/ 152767 h 781050"/>
              <a:gd name="connsiteX120" fmla="*/ 202778 w 534988"/>
              <a:gd name="connsiteY120" fmla="*/ 86066 h 781050"/>
              <a:gd name="connsiteX121" fmla="*/ 319267 w 534988"/>
              <a:gd name="connsiteY121" fmla="*/ 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534988" h="781050">
                <a:moveTo>
                  <a:pt x="118655" y="468842"/>
                </a:moveTo>
                <a:cubicBezTo>
                  <a:pt x="116523" y="468842"/>
                  <a:pt x="112259" y="473075"/>
                  <a:pt x="110127" y="475192"/>
                </a:cubicBezTo>
                <a:cubicBezTo>
                  <a:pt x="101600" y="504825"/>
                  <a:pt x="112259" y="517525"/>
                  <a:pt x="142104" y="517525"/>
                </a:cubicBezTo>
                <a:cubicBezTo>
                  <a:pt x="174081" y="517525"/>
                  <a:pt x="176213" y="515408"/>
                  <a:pt x="171950" y="481542"/>
                </a:cubicBezTo>
                <a:cubicBezTo>
                  <a:pt x="171950" y="477308"/>
                  <a:pt x="167686" y="468842"/>
                  <a:pt x="165554" y="468842"/>
                </a:cubicBezTo>
                <a:cubicBezTo>
                  <a:pt x="150632" y="466725"/>
                  <a:pt x="133577" y="468842"/>
                  <a:pt x="118655" y="468842"/>
                </a:cubicBezTo>
                <a:close/>
                <a:moveTo>
                  <a:pt x="147109" y="327025"/>
                </a:moveTo>
                <a:cubicBezTo>
                  <a:pt x="142523" y="331258"/>
                  <a:pt x="137936" y="335492"/>
                  <a:pt x="135643" y="339725"/>
                </a:cubicBezTo>
                <a:cubicBezTo>
                  <a:pt x="133350" y="343958"/>
                  <a:pt x="137936" y="348192"/>
                  <a:pt x="140230" y="352425"/>
                </a:cubicBezTo>
                <a:cubicBezTo>
                  <a:pt x="142523" y="352425"/>
                  <a:pt x="144816" y="352425"/>
                  <a:pt x="147109" y="352425"/>
                </a:cubicBezTo>
                <a:cubicBezTo>
                  <a:pt x="149402" y="346075"/>
                  <a:pt x="153988" y="341842"/>
                  <a:pt x="153988" y="337608"/>
                </a:cubicBezTo>
                <a:cubicBezTo>
                  <a:pt x="153988" y="333375"/>
                  <a:pt x="149402" y="331258"/>
                  <a:pt x="147109" y="327025"/>
                </a:cubicBezTo>
                <a:close/>
                <a:moveTo>
                  <a:pt x="107950" y="320675"/>
                </a:moveTo>
                <a:cubicBezTo>
                  <a:pt x="96960" y="324949"/>
                  <a:pt x="88168" y="324949"/>
                  <a:pt x="85969" y="329223"/>
                </a:cubicBezTo>
                <a:cubicBezTo>
                  <a:pt x="83771" y="342045"/>
                  <a:pt x="81573" y="354868"/>
                  <a:pt x="79375" y="367690"/>
                </a:cubicBezTo>
                <a:cubicBezTo>
                  <a:pt x="79375" y="369827"/>
                  <a:pt x="83771" y="374101"/>
                  <a:pt x="88168" y="376238"/>
                </a:cubicBezTo>
                <a:cubicBezTo>
                  <a:pt x="90366" y="376238"/>
                  <a:pt x="96960" y="371964"/>
                  <a:pt x="96960" y="369827"/>
                </a:cubicBezTo>
                <a:cubicBezTo>
                  <a:pt x="101356" y="354868"/>
                  <a:pt x="103554" y="342045"/>
                  <a:pt x="107950" y="320675"/>
                </a:cubicBezTo>
                <a:close/>
                <a:moveTo>
                  <a:pt x="45509" y="298450"/>
                </a:moveTo>
                <a:cubicBezTo>
                  <a:pt x="39159" y="307340"/>
                  <a:pt x="32809" y="314008"/>
                  <a:pt x="22225" y="325120"/>
                </a:cubicBezTo>
                <a:cubicBezTo>
                  <a:pt x="32809" y="327343"/>
                  <a:pt x="41275" y="331788"/>
                  <a:pt x="43392" y="329566"/>
                </a:cubicBezTo>
                <a:cubicBezTo>
                  <a:pt x="47625" y="322898"/>
                  <a:pt x="51859" y="316230"/>
                  <a:pt x="53975" y="307340"/>
                </a:cubicBezTo>
                <a:cubicBezTo>
                  <a:pt x="53975" y="305118"/>
                  <a:pt x="47625" y="302895"/>
                  <a:pt x="45509" y="298450"/>
                </a:cubicBezTo>
                <a:close/>
                <a:moveTo>
                  <a:pt x="60898" y="261937"/>
                </a:moveTo>
                <a:cubicBezTo>
                  <a:pt x="60898" y="264135"/>
                  <a:pt x="58737" y="266333"/>
                  <a:pt x="58737" y="268531"/>
                </a:cubicBezTo>
                <a:cubicBezTo>
                  <a:pt x="84667" y="279522"/>
                  <a:pt x="108435" y="290512"/>
                  <a:pt x="136525" y="277324"/>
                </a:cubicBezTo>
                <a:cubicBezTo>
                  <a:pt x="110596" y="272927"/>
                  <a:pt x="84667" y="266333"/>
                  <a:pt x="60898" y="261937"/>
                </a:cubicBezTo>
                <a:close/>
                <a:moveTo>
                  <a:pt x="62634" y="221783"/>
                </a:moveTo>
                <a:cubicBezTo>
                  <a:pt x="47577" y="217487"/>
                  <a:pt x="38973" y="221783"/>
                  <a:pt x="32519" y="238965"/>
                </a:cubicBezTo>
                <a:cubicBezTo>
                  <a:pt x="38973" y="241113"/>
                  <a:pt x="43275" y="243261"/>
                  <a:pt x="49728" y="243261"/>
                </a:cubicBezTo>
                <a:cubicBezTo>
                  <a:pt x="150826" y="264739"/>
                  <a:pt x="251925" y="288364"/>
                  <a:pt x="353023" y="309842"/>
                </a:cubicBezTo>
                <a:cubicBezTo>
                  <a:pt x="415403" y="320581"/>
                  <a:pt x="430460" y="354946"/>
                  <a:pt x="430460" y="412937"/>
                </a:cubicBezTo>
                <a:cubicBezTo>
                  <a:pt x="430460" y="436562"/>
                  <a:pt x="417554" y="451597"/>
                  <a:pt x="391742" y="455892"/>
                </a:cubicBezTo>
                <a:cubicBezTo>
                  <a:pt x="368080" y="462336"/>
                  <a:pt x="344419" y="464484"/>
                  <a:pt x="320758" y="468779"/>
                </a:cubicBezTo>
                <a:cubicBezTo>
                  <a:pt x="290643" y="473075"/>
                  <a:pt x="290643" y="473075"/>
                  <a:pt x="290643" y="500996"/>
                </a:cubicBezTo>
                <a:cubicBezTo>
                  <a:pt x="290643" y="561134"/>
                  <a:pt x="288492" y="623421"/>
                  <a:pt x="290643" y="683559"/>
                </a:cubicBezTo>
                <a:cubicBezTo>
                  <a:pt x="290643" y="702889"/>
                  <a:pt x="284190" y="707185"/>
                  <a:pt x="266982" y="707185"/>
                </a:cubicBezTo>
                <a:cubicBezTo>
                  <a:pt x="195998" y="707185"/>
                  <a:pt x="125014" y="707185"/>
                  <a:pt x="56181" y="707185"/>
                </a:cubicBezTo>
                <a:cubicBezTo>
                  <a:pt x="41124" y="707185"/>
                  <a:pt x="32519" y="713628"/>
                  <a:pt x="28217" y="726515"/>
                </a:cubicBezTo>
                <a:cubicBezTo>
                  <a:pt x="23915" y="737254"/>
                  <a:pt x="21764" y="750141"/>
                  <a:pt x="17462" y="765175"/>
                </a:cubicBezTo>
                <a:cubicBezTo>
                  <a:pt x="183092" y="765175"/>
                  <a:pt x="348721" y="765175"/>
                  <a:pt x="514350" y="765175"/>
                </a:cubicBezTo>
                <a:cubicBezTo>
                  <a:pt x="512199" y="756584"/>
                  <a:pt x="512199" y="750141"/>
                  <a:pt x="510048" y="743697"/>
                </a:cubicBezTo>
                <a:cubicBezTo>
                  <a:pt x="488538" y="700741"/>
                  <a:pt x="482085" y="655637"/>
                  <a:pt x="486387" y="608386"/>
                </a:cubicBezTo>
                <a:cubicBezTo>
                  <a:pt x="486387" y="599795"/>
                  <a:pt x="486387" y="591204"/>
                  <a:pt x="486387" y="582612"/>
                </a:cubicBezTo>
                <a:cubicBezTo>
                  <a:pt x="484236" y="505292"/>
                  <a:pt x="484236" y="427971"/>
                  <a:pt x="479934" y="350650"/>
                </a:cubicBezTo>
                <a:cubicBezTo>
                  <a:pt x="477783" y="307695"/>
                  <a:pt x="454121" y="279773"/>
                  <a:pt x="411101" y="271182"/>
                </a:cubicBezTo>
                <a:cubicBezTo>
                  <a:pt x="374533" y="260443"/>
                  <a:pt x="335815" y="256147"/>
                  <a:pt x="297096" y="245408"/>
                </a:cubicBezTo>
                <a:cubicBezTo>
                  <a:pt x="254076" y="236817"/>
                  <a:pt x="213206" y="234669"/>
                  <a:pt x="170185" y="245408"/>
                </a:cubicBezTo>
                <a:cubicBezTo>
                  <a:pt x="161581" y="247556"/>
                  <a:pt x="150826" y="245408"/>
                  <a:pt x="142222" y="243261"/>
                </a:cubicBezTo>
                <a:cubicBezTo>
                  <a:pt x="116410" y="236817"/>
                  <a:pt x="88446" y="230374"/>
                  <a:pt x="62634" y="221783"/>
                </a:cubicBezTo>
                <a:close/>
                <a:moveTo>
                  <a:pt x="209379" y="105095"/>
                </a:moveTo>
                <a:cubicBezTo>
                  <a:pt x="204520" y="103751"/>
                  <a:pt x="199121" y="104826"/>
                  <a:pt x="192641" y="108052"/>
                </a:cubicBezTo>
                <a:cubicBezTo>
                  <a:pt x="153766" y="127410"/>
                  <a:pt x="114891" y="144616"/>
                  <a:pt x="76015" y="163973"/>
                </a:cubicBezTo>
                <a:cubicBezTo>
                  <a:pt x="69536" y="166124"/>
                  <a:pt x="63057" y="174727"/>
                  <a:pt x="58737" y="181180"/>
                </a:cubicBezTo>
                <a:cubicBezTo>
                  <a:pt x="58737" y="183331"/>
                  <a:pt x="60897" y="183331"/>
                  <a:pt x="63057" y="185482"/>
                </a:cubicBezTo>
                <a:cubicBezTo>
                  <a:pt x="58737" y="200537"/>
                  <a:pt x="65216" y="209140"/>
                  <a:pt x="80335" y="211291"/>
                </a:cubicBezTo>
                <a:cubicBezTo>
                  <a:pt x="104092" y="217744"/>
                  <a:pt x="125689" y="224196"/>
                  <a:pt x="149447" y="230648"/>
                </a:cubicBezTo>
                <a:cubicBezTo>
                  <a:pt x="168884" y="234950"/>
                  <a:pt x="184002" y="230648"/>
                  <a:pt x="194801" y="213442"/>
                </a:cubicBezTo>
                <a:cubicBezTo>
                  <a:pt x="203440" y="200537"/>
                  <a:pt x="214239" y="189783"/>
                  <a:pt x="222878" y="176878"/>
                </a:cubicBezTo>
                <a:cubicBezTo>
                  <a:pt x="244475" y="146767"/>
                  <a:pt x="244475" y="146767"/>
                  <a:pt x="222878" y="116656"/>
                </a:cubicBezTo>
                <a:cubicBezTo>
                  <a:pt x="218558" y="110203"/>
                  <a:pt x="214239" y="106439"/>
                  <a:pt x="209379" y="105095"/>
                </a:cubicBezTo>
                <a:close/>
                <a:moveTo>
                  <a:pt x="320765" y="33337"/>
                </a:moveTo>
                <a:cubicBezTo>
                  <a:pt x="288416" y="54857"/>
                  <a:pt x="260380" y="74224"/>
                  <a:pt x="230187" y="93592"/>
                </a:cubicBezTo>
                <a:cubicBezTo>
                  <a:pt x="238814" y="106504"/>
                  <a:pt x="245283" y="117263"/>
                  <a:pt x="253910" y="130175"/>
                </a:cubicBezTo>
                <a:cubicBezTo>
                  <a:pt x="284102" y="108656"/>
                  <a:pt x="312138" y="87136"/>
                  <a:pt x="344487" y="65616"/>
                </a:cubicBezTo>
                <a:cubicBezTo>
                  <a:pt x="335861" y="54857"/>
                  <a:pt x="329391" y="46249"/>
                  <a:pt x="320765" y="33337"/>
                </a:cubicBezTo>
                <a:close/>
                <a:moveTo>
                  <a:pt x="319267" y="0"/>
                </a:moveTo>
                <a:cubicBezTo>
                  <a:pt x="336525" y="25820"/>
                  <a:pt x="353783" y="49488"/>
                  <a:pt x="373198" y="75308"/>
                </a:cubicBezTo>
                <a:cubicBezTo>
                  <a:pt x="299852" y="105431"/>
                  <a:pt x="248079" y="154919"/>
                  <a:pt x="207092" y="221620"/>
                </a:cubicBezTo>
                <a:cubicBezTo>
                  <a:pt x="220036" y="221620"/>
                  <a:pt x="232979" y="221620"/>
                  <a:pt x="243765" y="221620"/>
                </a:cubicBezTo>
                <a:cubicBezTo>
                  <a:pt x="302010" y="232379"/>
                  <a:pt x="360254" y="245289"/>
                  <a:pt x="420656" y="256047"/>
                </a:cubicBezTo>
                <a:cubicBezTo>
                  <a:pt x="468115" y="264653"/>
                  <a:pt x="491844" y="299080"/>
                  <a:pt x="494001" y="344265"/>
                </a:cubicBezTo>
                <a:cubicBezTo>
                  <a:pt x="500473" y="423876"/>
                  <a:pt x="500473" y="503487"/>
                  <a:pt x="502630" y="583098"/>
                </a:cubicBezTo>
                <a:cubicBezTo>
                  <a:pt x="502630" y="589553"/>
                  <a:pt x="504787" y="598160"/>
                  <a:pt x="502630" y="604615"/>
                </a:cubicBezTo>
                <a:cubicBezTo>
                  <a:pt x="498316" y="651951"/>
                  <a:pt x="506945" y="697136"/>
                  <a:pt x="524202" y="740169"/>
                </a:cubicBezTo>
                <a:cubicBezTo>
                  <a:pt x="528517" y="753079"/>
                  <a:pt x="530674" y="765989"/>
                  <a:pt x="534988" y="781050"/>
                </a:cubicBezTo>
                <a:cubicBezTo>
                  <a:pt x="355940" y="781050"/>
                  <a:pt x="179049" y="781050"/>
                  <a:pt x="0" y="781050"/>
                </a:cubicBezTo>
                <a:cubicBezTo>
                  <a:pt x="2157" y="750927"/>
                  <a:pt x="8629" y="725107"/>
                  <a:pt x="25887" y="703591"/>
                </a:cubicBezTo>
                <a:cubicBezTo>
                  <a:pt x="30201" y="697136"/>
                  <a:pt x="43144" y="694984"/>
                  <a:pt x="51773" y="694984"/>
                </a:cubicBezTo>
                <a:cubicBezTo>
                  <a:pt x="118647" y="692832"/>
                  <a:pt x="187677" y="692832"/>
                  <a:pt x="256708" y="692832"/>
                </a:cubicBezTo>
                <a:cubicBezTo>
                  <a:pt x="271809" y="692832"/>
                  <a:pt x="276123" y="686377"/>
                  <a:pt x="276123" y="673467"/>
                </a:cubicBezTo>
                <a:cubicBezTo>
                  <a:pt x="276123" y="608918"/>
                  <a:pt x="276123" y="546520"/>
                  <a:pt x="276123" y="484122"/>
                </a:cubicBezTo>
                <a:cubicBezTo>
                  <a:pt x="276123" y="469060"/>
                  <a:pt x="271809" y="462605"/>
                  <a:pt x="256708" y="462605"/>
                </a:cubicBezTo>
                <a:cubicBezTo>
                  <a:pt x="239451" y="464757"/>
                  <a:pt x="222193" y="464757"/>
                  <a:pt x="207092" y="462605"/>
                </a:cubicBezTo>
                <a:cubicBezTo>
                  <a:pt x="194149" y="462605"/>
                  <a:pt x="187677" y="466909"/>
                  <a:pt x="189835" y="479819"/>
                </a:cubicBezTo>
                <a:cubicBezTo>
                  <a:pt x="189835" y="490577"/>
                  <a:pt x="189835" y="503487"/>
                  <a:pt x="189835" y="514245"/>
                </a:cubicBezTo>
                <a:cubicBezTo>
                  <a:pt x="189835" y="527155"/>
                  <a:pt x="185520" y="535762"/>
                  <a:pt x="170420" y="535762"/>
                </a:cubicBezTo>
                <a:cubicBezTo>
                  <a:pt x="151005" y="533610"/>
                  <a:pt x="133747" y="533610"/>
                  <a:pt x="114332" y="535762"/>
                </a:cubicBezTo>
                <a:cubicBezTo>
                  <a:pt x="101389" y="535762"/>
                  <a:pt x="94917" y="531458"/>
                  <a:pt x="97075" y="516397"/>
                </a:cubicBezTo>
                <a:cubicBezTo>
                  <a:pt x="97075" y="505639"/>
                  <a:pt x="94917" y="492729"/>
                  <a:pt x="97075" y="481970"/>
                </a:cubicBezTo>
                <a:cubicBezTo>
                  <a:pt x="97075" y="469060"/>
                  <a:pt x="90603" y="464757"/>
                  <a:pt x="79817" y="464757"/>
                </a:cubicBezTo>
                <a:cubicBezTo>
                  <a:pt x="64717" y="464757"/>
                  <a:pt x="49616" y="464757"/>
                  <a:pt x="34516" y="464757"/>
                </a:cubicBezTo>
                <a:cubicBezTo>
                  <a:pt x="19415" y="466909"/>
                  <a:pt x="12944" y="462605"/>
                  <a:pt x="12944" y="447544"/>
                </a:cubicBezTo>
                <a:cubicBezTo>
                  <a:pt x="12944" y="432482"/>
                  <a:pt x="19415" y="428179"/>
                  <a:pt x="32358" y="428179"/>
                </a:cubicBezTo>
                <a:cubicBezTo>
                  <a:pt x="101389" y="428179"/>
                  <a:pt x="172577" y="426027"/>
                  <a:pt x="241608" y="426027"/>
                </a:cubicBezTo>
                <a:cubicBezTo>
                  <a:pt x="271809" y="426027"/>
                  <a:pt x="304167" y="426027"/>
                  <a:pt x="336525" y="426027"/>
                </a:cubicBezTo>
                <a:cubicBezTo>
                  <a:pt x="340839" y="426027"/>
                  <a:pt x="351625" y="432482"/>
                  <a:pt x="351625" y="434634"/>
                </a:cubicBezTo>
                <a:cubicBezTo>
                  <a:pt x="353783" y="451847"/>
                  <a:pt x="362411" y="449696"/>
                  <a:pt x="373198" y="447544"/>
                </a:cubicBezTo>
                <a:cubicBezTo>
                  <a:pt x="407713" y="438937"/>
                  <a:pt x="414184" y="434634"/>
                  <a:pt x="414184" y="410966"/>
                </a:cubicBezTo>
                <a:cubicBezTo>
                  <a:pt x="416342" y="376539"/>
                  <a:pt x="409870" y="342113"/>
                  <a:pt x="381826" y="333506"/>
                </a:cubicBezTo>
                <a:cubicBezTo>
                  <a:pt x="358097" y="324900"/>
                  <a:pt x="332211" y="318445"/>
                  <a:pt x="306324" y="311990"/>
                </a:cubicBezTo>
                <a:cubicBezTo>
                  <a:pt x="269651" y="303383"/>
                  <a:pt x="230822" y="296928"/>
                  <a:pt x="194149" y="288322"/>
                </a:cubicBezTo>
                <a:cubicBezTo>
                  <a:pt x="179049" y="286170"/>
                  <a:pt x="168263" y="288322"/>
                  <a:pt x="170420" y="307686"/>
                </a:cubicBezTo>
                <a:cubicBezTo>
                  <a:pt x="170420" y="318445"/>
                  <a:pt x="168263" y="329203"/>
                  <a:pt x="168263" y="342113"/>
                </a:cubicBezTo>
                <a:cubicBezTo>
                  <a:pt x="170420" y="361478"/>
                  <a:pt x="159634" y="370084"/>
                  <a:pt x="140219" y="367933"/>
                </a:cubicBezTo>
                <a:cubicBezTo>
                  <a:pt x="133747" y="365781"/>
                  <a:pt x="129433" y="365781"/>
                  <a:pt x="122961" y="365781"/>
                </a:cubicBezTo>
                <a:cubicBezTo>
                  <a:pt x="120804" y="359326"/>
                  <a:pt x="120804" y="352871"/>
                  <a:pt x="118647" y="344265"/>
                </a:cubicBezTo>
                <a:cubicBezTo>
                  <a:pt x="116490" y="357174"/>
                  <a:pt x="112175" y="367933"/>
                  <a:pt x="112175" y="378691"/>
                </a:cubicBezTo>
                <a:cubicBezTo>
                  <a:pt x="110018" y="391601"/>
                  <a:pt x="105704" y="398056"/>
                  <a:pt x="90603" y="393753"/>
                </a:cubicBezTo>
                <a:cubicBezTo>
                  <a:pt x="77660" y="389449"/>
                  <a:pt x="56088" y="391601"/>
                  <a:pt x="62559" y="367933"/>
                </a:cubicBezTo>
                <a:cubicBezTo>
                  <a:pt x="66874" y="352871"/>
                  <a:pt x="69031" y="335658"/>
                  <a:pt x="73345" y="320596"/>
                </a:cubicBezTo>
                <a:cubicBezTo>
                  <a:pt x="71188" y="320596"/>
                  <a:pt x="71188" y="320596"/>
                  <a:pt x="69031" y="320596"/>
                </a:cubicBezTo>
                <a:cubicBezTo>
                  <a:pt x="62559" y="329203"/>
                  <a:pt x="56088" y="339961"/>
                  <a:pt x="49616" y="350719"/>
                </a:cubicBezTo>
                <a:cubicBezTo>
                  <a:pt x="43144" y="348568"/>
                  <a:pt x="36673" y="348568"/>
                  <a:pt x="32358" y="344265"/>
                </a:cubicBezTo>
                <a:cubicBezTo>
                  <a:pt x="6472" y="333506"/>
                  <a:pt x="6472" y="331355"/>
                  <a:pt x="17258" y="305535"/>
                </a:cubicBezTo>
                <a:cubicBezTo>
                  <a:pt x="23730" y="294777"/>
                  <a:pt x="30201" y="281867"/>
                  <a:pt x="28044" y="271108"/>
                </a:cubicBezTo>
                <a:cubicBezTo>
                  <a:pt x="28044" y="262502"/>
                  <a:pt x="17258" y="253895"/>
                  <a:pt x="8629" y="240985"/>
                </a:cubicBezTo>
                <a:cubicBezTo>
                  <a:pt x="12944" y="234530"/>
                  <a:pt x="23730" y="223772"/>
                  <a:pt x="30201" y="210862"/>
                </a:cubicBezTo>
                <a:cubicBezTo>
                  <a:pt x="36673" y="200104"/>
                  <a:pt x="43144" y="189346"/>
                  <a:pt x="45302" y="176436"/>
                </a:cubicBezTo>
                <a:cubicBezTo>
                  <a:pt x="47459" y="165677"/>
                  <a:pt x="49616" y="157071"/>
                  <a:pt x="62559" y="152767"/>
                </a:cubicBezTo>
                <a:cubicBezTo>
                  <a:pt x="110018" y="131251"/>
                  <a:pt x="157477" y="109734"/>
                  <a:pt x="202778" y="86066"/>
                </a:cubicBezTo>
                <a:cubicBezTo>
                  <a:pt x="245922" y="64550"/>
                  <a:pt x="286909" y="40881"/>
                  <a:pt x="319267" y="0"/>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noAutofit/>
          </a:bodyPr>
          <a:lstStyle/>
          <a:p>
            <a:endParaRPr lang="zh-CN" altLang="en-US">
              <a:cs typeface="+mn-ea"/>
              <a:sym typeface="+mn-lt"/>
            </a:endParaRPr>
          </a:p>
        </p:txBody>
      </p:sp>
      <p:sp>
        <p:nvSpPr>
          <p:cNvPr id="23" name="PA_任意多边形 44"/>
          <p:cNvSpPr>
            <a:spLocks/>
          </p:cNvSpPr>
          <p:nvPr>
            <p:custDataLst>
              <p:tags r:id="rId4"/>
            </p:custDataLst>
          </p:nvPr>
        </p:nvSpPr>
        <p:spPr bwMode="auto">
          <a:xfrm>
            <a:off x="5816182" y="1979747"/>
            <a:ext cx="189605" cy="2948"/>
          </a:xfrm>
          <a:custGeom>
            <a:avLst/>
            <a:gdLst>
              <a:gd name="T0" fmla="*/ 142 w 142"/>
              <a:gd name="T1" fmla="*/ 2 h 2"/>
              <a:gd name="T2" fmla="*/ 141 w 142"/>
              <a:gd name="T3" fmla="*/ 0 h 2"/>
              <a:gd name="T4" fmla="*/ 0 w 142"/>
              <a:gd name="T5" fmla="*/ 0 h 2"/>
              <a:gd name="T6" fmla="*/ 0 w 142"/>
              <a:gd name="T7" fmla="*/ 2 h 2"/>
              <a:gd name="T8" fmla="*/ 142 w 142"/>
              <a:gd name="T9" fmla="*/ 2 h 2"/>
            </a:gdLst>
            <a:ahLst/>
            <a:cxnLst>
              <a:cxn ang="0">
                <a:pos x="T0" y="T1"/>
              </a:cxn>
              <a:cxn ang="0">
                <a:pos x="T2" y="T3"/>
              </a:cxn>
              <a:cxn ang="0">
                <a:pos x="T4" y="T5"/>
              </a:cxn>
              <a:cxn ang="0">
                <a:pos x="T6" y="T7"/>
              </a:cxn>
              <a:cxn ang="0">
                <a:pos x="T8" y="T9"/>
              </a:cxn>
            </a:cxnLst>
            <a:rect l="0" t="0" r="r" b="b"/>
            <a:pathLst>
              <a:path w="142" h="2">
                <a:moveTo>
                  <a:pt x="142" y="2"/>
                </a:moveTo>
                <a:cubicBezTo>
                  <a:pt x="141" y="1"/>
                  <a:pt x="141" y="1"/>
                  <a:pt x="141" y="0"/>
                </a:cubicBezTo>
                <a:cubicBezTo>
                  <a:pt x="94" y="0"/>
                  <a:pt x="47" y="0"/>
                  <a:pt x="0" y="0"/>
                </a:cubicBezTo>
                <a:cubicBezTo>
                  <a:pt x="0" y="1"/>
                  <a:pt x="0" y="1"/>
                  <a:pt x="0" y="2"/>
                </a:cubicBezTo>
                <a:cubicBezTo>
                  <a:pt x="47" y="2"/>
                  <a:pt x="94" y="2"/>
                  <a:pt x="142" y="2"/>
                </a:cubicBez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grpSp>
        <p:nvGrpSpPr>
          <p:cNvPr id="17" name="PA_组合 23"/>
          <p:cNvGrpSpPr/>
          <p:nvPr>
            <p:custDataLst>
              <p:tags r:id="rId5"/>
            </p:custDataLst>
          </p:nvPr>
        </p:nvGrpSpPr>
        <p:grpSpPr>
          <a:xfrm>
            <a:off x="4952644" y="1946335"/>
            <a:ext cx="346790" cy="439273"/>
            <a:chOff x="3571876" y="1773238"/>
            <a:chExt cx="560387" cy="709613"/>
          </a:xfrm>
          <a:solidFill>
            <a:schemeClr val="bg1">
              <a:lumMod val="65000"/>
            </a:schemeClr>
          </a:solidFill>
        </p:grpSpPr>
        <p:sp>
          <p:nvSpPr>
            <p:cNvPr id="25" name="自由: 形状 24"/>
            <p:cNvSpPr>
              <a:spLocks/>
            </p:cNvSpPr>
            <p:nvPr/>
          </p:nvSpPr>
          <p:spPr bwMode="auto">
            <a:xfrm>
              <a:off x="3774746" y="1773238"/>
              <a:ext cx="357517" cy="339725"/>
            </a:xfrm>
            <a:custGeom>
              <a:avLst/>
              <a:gdLst>
                <a:gd name="connsiteX0" fmla="*/ 44069 w 357517"/>
                <a:gd name="connsiteY0" fmla="*/ 195063 h 339725"/>
                <a:gd name="connsiteX1" fmla="*/ 39219 w 357517"/>
                <a:gd name="connsiteY1" fmla="*/ 209691 h 339725"/>
                <a:gd name="connsiteX2" fmla="*/ 126524 w 357517"/>
                <a:gd name="connsiteY2" fmla="*/ 263326 h 339725"/>
                <a:gd name="connsiteX3" fmla="*/ 136224 w 357517"/>
                <a:gd name="connsiteY3" fmla="*/ 243823 h 339725"/>
                <a:gd name="connsiteX4" fmla="*/ 44069 w 357517"/>
                <a:gd name="connsiteY4" fmla="*/ 195063 h 339725"/>
                <a:gd name="connsiteX5" fmla="*/ 67041 w 357517"/>
                <a:gd name="connsiteY5" fmla="*/ 114271 h 339725"/>
                <a:gd name="connsiteX6" fmla="*/ 55093 w 357517"/>
                <a:gd name="connsiteY6" fmla="*/ 131734 h 339725"/>
                <a:gd name="connsiteX7" fmla="*/ 156651 w 357517"/>
                <a:gd name="connsiteY7" fmla="*/ 184121 h 339725"/>
                <a:gd name="connsiteX8" fmla="*/ 168599 w 357517"/>
                <a:gd name="connsiteY8" fmla="*/ 166659 h 339725"/>
                <a:gd name="connsiteX9" fmla="*/ 67041 w 357517"/>
                <a:gd name="connsiteY9" fmla="*/ 114271 h 339725"/>
                <a:gd name="connsiteX10" fmla="*/ 7336 w 357517"/>
                <a:gd name="connsiteY10" fmla="*/ 0 h 339725"/>
                <a:gd name="connsiteX11" fmla="*/ 97566 w 357517"/>
                <a:gd name="connsiteY11" fmla="*/ 43003 h 339725"/>
                <a:gd name="connsiteX12" fmla="*/ 235061 w 357517"/>
                <a:gd name="connsiteY12" fmla="*/ 107508 h 339725"/>
                <a:gd name="connsiteX13" fmla="*/ 329589 w 357517"/>
                <a:gd name="connsiteY13" fmla="*/ 154811 h 339725"/>
                <a:gd name="connsiteX14" fmla="*/ 336034 w 357517"/>
                <a:gd name="connsiteY14" fmla="*/ 159112 h 339725"/>
                <a:gd name="connsiteX15" fmla="*/ 357517 w 357517"/>
                <a:gd name="connsiteY15" fmla="*/ 174163 h 339725"/>
                <a:gd name="connsiteX16" fmla="*/ 333885 w 357517"/>
                <a:gd name="connsiteY16" fmla="*/ 189214 h 339725"/>
                <a:gd name="connsiteX17" fmla="*/ 330446 w 357517"/>
                <a:gd name="connsiteY17" fmla="*/ 190763 h 339725"/>
                <a:gd name="connsiteX18" fmla="*/ 279758 w 357517"/>
                <a:gd name="connsiteY18" fmla="*/ 159769 h 339725"/>
                <a:gd name="connsiteX19" fmla="*/ 176536 w 357517"/>
                <a:gd name="connsiteY19" fmla="*/ 106715 h 339725"/>
                <a:gd name="connsiteX20" fmla="*/ 273272 w 357517"/>
                <a:gd name="connsiteY20" fmla="*/ 170272 h 339725"/>
                <a:gd name="connsiteX21" fmla="*/ 318543 w 357517"/>
                <a:gd name="connsiteY21" fmla="*/ 196124 h 339725"/>
                <a:gd name="connsiteX22" fmla="*/ 76083 w 357517"/>
                <a:gd name="connsiteY22" fmla="*/ 305323 h 339725"/>
                <a:gd name="connsiteX23" fmla="*/ 7336 w 357517"/>
                <a:gd name="connsiteY23" fmla="*/ 339725 h 339725"/>
                <a:gd name="connsiteX24" fmla="*/ 3039 w 357517"/>
                <a:gd name="connsiteY24" fmla="*/ 322524 h 339725"/>
                <a:gd name="connsiteX25" fmla="*/ 3039 w 357517"/>
                <a:gd name="connsiteY25" fmla="*/ 202115 h 339725"/>
                <a:gd name="connsiteX26" fmla="*/ 890 w 357517"/>
                <a:gd name="connsiteY26" fmla="*/ 79556 h 339725"/>
                <a:gd name="connsiteX27" fmla="*/ 7336 w 357517"/>
                <a:gd name="connsiteY27" fmla="*/ 0 h 33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57517" h="339725">
                  <a:moveTo>
                    <a:pt x="44069" y="195063"/>
                  </a:moveTo>
                  <a:cubicBezTo>
                    <a:pt x="44069" y="199939"/>
                    <a:pt x="39219" y="204815"/>
                    <a:pt x="39219" y="209691"/>
                  </a:cubicBezTo>
                  <a:cubicBezTo>
                    <a:pt x="68321" y="224319"/>
                    <a:pt x="97422" y="243823"/>
                    <a:pt x="126524" y="263326"/>
                  </a:cubicBezTo>
                  <a:cubicBezTo>
                    <a:pt x="131374" y="258450"/>
                    <a:pt x="136224" y="253574"/>
                    <a:pt x="136224" y="243823"/>
                  </a:cubicBezTo>
                  <a:cubicBezTo>
                    <a:pt x="107123" y="229195"/>
                    <a:pt x="78021" y="214567"/>
                    <a:pt x="44069" y="195063"/>
                  </a:cubicBezTo>
                  <a:close/>
                  <a:moveTo>
                    <a:pt x="67041" y="114271"/>
                  </a:moveTo>
                  <a:cubicBezTo>
                    <a:pt x="61067" y="120092"/>
                    <a:pt x="61067" y="125913"/>
                    <a:pt x="55093" y="131734"/>
                  </a:cubicBezTo>
                  <a:cubicBezTo>
                    <a:pt x="90937" y="149196"/>
                    <a:pt x="120807" y="166659"/>
                    <a:pt x="156651" y="184121"/>
                  </a:cubicBezTo>
                  <a:cubicBezTo>
                    <a:pt x="162625" y="178300"/>
                    <a:pt x="162625" y="172480"/>
                    <a:pt x="168599" y="166659"/>
                  </a:cubicBezTo>
                  <a:cubicBezTo>
                    <a:pt x="132755" y="149196"/>
                    <a:pt x="96911" y="131734"/>
                    <a:pt x="67041" y="114271"/>
                  </a:cubicBezTo>
                  <a:close/>
                  <a:moveTo>
                    <a:pt x="7336" y="0"/>
                  </a:moveTo>
                  <a:cubicBezTo>
                    <a:pt x="41709" y="17201"/>
                    <a:pt x="69638" y="30102"/>
                    <a:pt x="97566" y="43003"/>
                  </a:cubicBezTo>
                  <a:cubicBezTo>
                    <a:pt x="142682" y="64505"/>
                    <a:pt x="189946" y="86006"/>
                    <a:pt x="235061" y="107508"/>
                  </a:cubicBezTo>
                  <a:cubicBezTo>
                    <a:pt x="267286" y="122559"/>
                    <a:pt x="297363" y="139760"/>
                    <a:pt x="329589" y="154811"/>
                  </a:cubicBezTo>
                  <a:cubicBezTo>
                    <a:pt x="331737" y="154811"/>
                    <a:pt x="333885" y="156962"/>
                    <a:pt x="336034" y="159112"/>
                  </a:cubicBezTo>
                  <a:cubicBezTo>
                    <a:pt x="342479" y="163412"/>
                    <a:pt x="351072" y="169863"/>
                    <a:pt x="357517" y="174163"/>
                  </a:cubicBezTo>
                  <a:cubicBezTo>
                    <a:pt x="351072" y="178463"/>
                    <a:pt x="342479" y="184914"/>
                    <a:pt x="333885" y="189214"/>
                  </a:cubicBezTo>
                  <a:lnTo>
                    <a:pt x="330446" y="190763"/>
                  </a:lnTo>
                  <a:lnTo>
                    <a:pt x="279758" y="159769"/>
                  </a:lnTo>
                  <a:cubicBezTo>
                    <a:pt x="245170" y="141725"/>
                    <a:pt x="210043" y="125028"/>
                    <a:pt x="176536" y="106715"/>
                  </a:cubicBezTo>
                  <a:cubicBezTo>
                    <a:pt x="207881" y="129337"/>
                    <a:pt x="240306" y="150343"/>
                    <a:pt x="273272" y="170272"/>
                  </a:cubicBezTo>
                  <a:lnTo>
                    <a:pt x="318543" y="196124"/>
                  </a:lnTo>
                  <a:lnTo>
                    <a:pt x="76083" y="305323"/>
                  </a:lnTo>
                  <a:cubicBezTo>
                    <a:pt x="52451" y="316073"/>
                    <a:pt x="30967" y="326824"/>
                    <a:pt x="7336" y="339725"/>
                  </a:cubicBezTo>
                  <a:cubicBezTo>
                    <a:pt x="5187" y="331125"/>
                    <a:pt x="3039" y="326824"/>
                    <a:pt x="3039" y="322524"/>
                  </a:cubicBezTo>
                  <a:cubicBezTo>
                    <a:pt x="3039" y="281671"/>
                    <a:pt x="3039" y="242968"/>
                    <a:pt x="3039" y="202115"/>
                  </a:cubicBezTo>
                  <a:cubicBezTo>
                    <a:pt x="890" y="161262"/>
                    <a:pt x="-1258" y="120409"/>
                    <a:pt x="890" y="79556"/>
                  </a:cubicBezTo>
                  <a:cubicBezTo>
                    <a:pt x="890" y="53754"/>
                    <a:pt x="5187" y="27952"/>
                    <a:pt x="7336"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26" name="chenying0907 54"/>
            <p:cNvSpPr>
              <a:spLocks/>
            </p:cNvSpPr>
            <p:nvPr/>
          </p:nvSpPr>
          <p:spPr bwMode="auto">
            <a:xfrm>
              <a:off x="3571876" y="1778001"/>
              <a:ext cx="274638" cy="704850"/>
            </a:xfrm>
            <a:custGeom>
              <a:avLst/>
              <a:gdLst>
                <a:gd name="T0" fmla="*/ 56 w 127"/>
                <a:gd name="T1" fmla="*/ 149 h 328"/>
                <a:gd name="T2" fmla="*/ 56 w 127"/>
                <a:gd name="T3" fmla="*/ 12 h 328"/>
                <a:gd name="T4" fmla="*/ 65 w 127"/>
                <a:gd name="T5" fmla="*/ 0 h 328"/>
                <a:gd name="T6" fmla="*/ 74 w 127"/>
                <a:gd name="T7" fmla="*/ 11 h 328"/>
                <a:gd name="T8" fmla="*/ 75 w 127"/>
                <a:gd name="T9" fmla="*/ 73 h 328"/>
                <a:gd name="T10" fmla="*/ 76 w 127"/>
                <a:gd name="T11" fmla="*/ 132 h 328"/>
                <a:gd name="T12" fmla="*/ 76 w 127"/>
                <a:gd name="T13" fmla="*/ 229 h 328"/>
                <a:gd name="T14" fmla="*/ 76 w 127"/>
                <a:gd name="T15" fmla="*/ 290 h 328"/>
                <a:gd name="T16" fmla="*/ 83 w 127"/>
                <a:gd name="T17" fmla="*/ 296 h 328"/>
                <a:gd name="T18" fmla="*/ 118 w 127"/>
                <a:gd name="T19" fmla="*/ 295 h 328"/>
                <a:gd name="T20" fmla="*/ 126 w 127"/>
                <a:gd name="T21" fmla="*/ 303 h 328"/>
                <a:gd name="T22" fmla="*/ 127 w 127"/>
                <a:gd name="T23" fmla="*/ 316 h 328"/>
                <a:gd name="T24" fmla="*/ 114 w 127"/>
                <a:gd name="T25" fmla="*/ 328 h 328"/>
                <a:gd name="T26" fmla="*/ 38 w 127"/>
                <a:gd name="T27" fmla="*/ 328 h 328"/>
                <a:gd name="T28" fmla="*/ 14 w 127"/>
                <a:gd name="T29" fmla="*/ 328 h 328"/>
                <a:gd name="T30" fmla="*/ 5 w 127"/>
                <a:gd name="T31" fmla="*/ 318 h 328"/>
                <a:gd name="T32" fmla="*/ 26 w 127"/>
                <a:gd name="T33" fmla="*/ 296 h 328"/>
                <a:gd name="T34" fmla="*/ 50 w 127"/>
                <a:gd name="T35" fmla="*/ 296 h 328"/>
                <a:gd name="T36" fmla="*/ 56 w 127"/>
                <a:gd name="T37" fmla="*/ 287 h 328"/>
                <a:gd name="T38" fmla="*/ 56 w 127"/>
                <a:gd name="T39" fmla="*/ 168 h 328"/>
                <a:gd name="T40" fmla="*/ 56 w 127"/>
                <a:gd name="T41" fmla="*/ 149 h 328"/>
                <a:gd name="T42" fmla="*/ 56 w 127"/>
                <a:gd name="T43" fmla="*/ 149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7" h="328">
                  <a:moveTo>
                    <a:pt x="56" y="149"/>
                  </a:moveTo>
                  <a:cubicBezTo>
                    <a:pt x="56" y="103"/>
                    <a:pt x="56" y="58"/>
                    <a:pt x="56" y="12"/>
                  </a:cubicBezTo>
                  <a:cubicBezTo>
                    <a:pt x="56" y="5"/>
                    <a:pt x="58" y="1"/>
                    <a:pt x="65" y="0"/>
                  </a:cubicBezTo>
                  <a:cubicBezTo>
                    <a:pt x="74" y="0"/>
                    <a:pt x="74" y="6"/>
                    <a:pt x="74" y="11"/>
                  </a:cubicBezTo>
                  <a:cubicBezTo>
                    <a:pt x="75" y="32"/>
                    <a:pt x="74" y="52"/>
                    <a:pt x="75" y="73"/>
                  </a:cubicBezTo>
                  <a:cubicBezTo>
                    <a:pt x="75" y="93"/>
                    <a:pt x="76" y="112"/>
                    <a:pt x="76" y="132"/>
                  </a:cubicBezTo>
                  <a:cubicBezTo>
                    <a:pt x="76" y="164"/>
                    <a:pt x="76" y="197"/>
                    <a:pt x="76" y="229"/>
                  </a:cubicBezTo>
                  <a:cubicBezTo>
                    <a:pt x="76" y="249"/>
                    <a:pt x="75" y="270"/>
                    <a:pt x="76" y="290"/>
                  </a:cubicBezTo>
                  <a:cubicBezTo>
                    <a:pt x="76" y="292"/>
                    <a:pt x="80" y="296"/>
                    <a:pt x="83" y="296"/>
                  </a:cubicBezTo>
                  <a:cubicBezTo>
                    <a:pt x="95" y="296"/>
                    <a:pt x="107" y="296"/>
                    <a:pt x="118" y="295"/>
                  </a:cubicBezTo>
                  <a:cubicBezTo>
                    <a:pt x="124" y="295"/>
                    <a:pt x="126" y="297"/>
                    <a:pt x="126" y="303"/>
                  </a:cubicBezTo>
                  <a:cubicBezTo>
                    <a:pt x="126" y="307"/>
                    <a:pt x="127" y="312"/>
                    <a:pt x="127" y="316"/>
                  </a:cubicBezTo>
                  <a:cubicBezTo>
                    <a:pt x="126" y="323"/>
                    <a:pt x="122" y="328"/>
                    <a:pt x="114" y="328"/>
                  </a:cubicBezTo>
                  <a:cubicBezTo>
                    <a:pt x="89" y="328"/>
                    <a:pt x="63" y="328"/>
                    <a:pt x="38" y="328"/>
                  </a:cubicBezTo>
                  <a:cubicBezTo>
                    <a:pt x="30" y="328"/>
                    <a:pt x="22" y="328"/>
                    <a:pt x="14" y="328"/>
                  </a:cubicBezTo>
                  <a:cubicBezTo>
                    <a:pt x="8" y="328"/>
                    <a:pt x="5" y="325"/>
                    <a:pt x="5" y="318"/>
                  </a:cubicBezTo>
                  <a:cubicBezTo>
                    <a:pt x="4" y="290"/>
                    <a:pt x="0" y="297"/>
                    <a:pt x="26" y="296"/>
                  </a:cubicBezTo>
                  <a:cubicBezTo>
                    <a:pt x="34" y="296"/>
                    <a:pt x="42" y="296"/>
                    <a:pt x="50" y="296"/>
                  </a:cubicBezTo>
                  <a:cubicBezTo>
                    <a:pt x="57" y="296"/>
                    <a:pt x="56" y="291"/>
                    <a:pt x="56" y="287"/>
                  </a:cubicBezTo>
                  <a:cubicBezTo>
                    <a:pt x="56" y="248"/>
                    <a:pt x="56" y="208"/>
                    <a:pt x="56" y="168"/>
                  </a:cubicBezTo>
                  <a:cubicBezTo>
                    <a:pt x="56" y="162"/>
                    <a:pt x="56" y="155"/>
                    <a:pt x="56" y="149"/>
                  </a:cubicBezTo>
                  <a:cubicBezTo>
                    <a:pt x="56" y="149"/>
                    <a:pt x="56" y="149"/>
                    <a:pt x="56" y="14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24" name="PA_组合 27"/>
          <p:cNvGrpSpPr/>
          <p:nvPr>
            <p:custDataLst>
              <p:tags r:id="rId6"/>
            </p:custDataLst>
          </p:nvPr>
        </p:nvGrpSpPr>
        <p:grpSpPr>
          <a:xfrm>
            <a:off x="6507462" y="2970322"/>
            <a:ext cx="471701" cy="318398"/>
            <a:chOff x="6084345" y="3427414"/>
            <a:chExt cx="762233" cy="514349"/>
          </a:xfrm>
          <a:solidFill>
            <a:schemeClr val="bg1">
              <a:lumMod val="65000"/>
            </a:schemeClr>
          </a:solidFill>
        </p:grpSpPr>
        <p:sp>
          <p:nvSpPr>
            <p:cNvPr id="29" name="自由: 形状 28"/>
            <p:cNvSpPr>
              <a:spLocks/>
            </p:cNvSpPr>
            <p:nvPr/>
          </p:nvSpPr>
          <p:spPr bwMode="auto">
            <a:xfrm>
              <a:off x="6326751" y="3633609"/>
              <a:ext cx="281989" cy="308154"/>
            </a:xfrm>
            <a:custGeom>
              <a:avLst/>
              <a:gdLst>
                <a:gd name="connsiteX0" fmla="*/ 128110 w 281989"/>
                <a:gd name="connsiteY0" fmla="*/ 4673 h 308154"/>
                <a:gd name="connsiteX1" fmla="*/ 123952 w 281989"/>
                <a:gd name="connsiteY1" fmla="*/ 11003 h 308154"/>
                <a:gd name="connsiteX2" fmla="*/ 169693 w 281989"/>
                <a:gd name="connsiteY2" fmla="*/ 40539 h 308154"/>
                <a:gd name="connsiteX3" fmla="*/ 173851 w 281989"/>
                <a:gd name="connsiteY3" fmla="*/ 34210 h 308154"/>
                <a:gd name="connsiteX4" fmla="*/ 128110 w 281989"/>
                <a:gd name="connsiteY4" fmla="*/ 4673 h 308154"/>
                <a:gd name="connsiteX5" fmla="*/ 144755 w 281989"/>
                <a:gd name="connsiteY5" fmla="*/ 19 h 308154"/>
                <a:gd name="connsiteX6" fmla="*/ 186919 w 281989"/>
                <a:gd name="connsiteY6" fmla="*/ 13205 h 308154"/>
                <a:gd name="connsiteX7" fmla="*/ 221295 w 281989"/>
                <a:gd name="connsiteY7" fmla="*/ 19664 h 308154"/>
                <a:gd name="connsiteX8" fmla="*/ 279304 w 281989"/>
                <a:gd name="connsiteY8" fmla="*/ 99322 h 308154"/>
                <a:gd name="connsiteX9" fmla="*/ 281453 w 281989"/>
                <a:gd name="connsiteY9" fmla="*/ 155297 h 308154"/>
                <a:gd name="connsiteX10" fmla="*/ 277156 w 281989"/>
                <a:gd name="connsiteY10" fmla="*/ 217732 h 308154"/>
                <a:gd name="connsiteX11" fmla="*/ 268562 w 281989"/>
                <a:gd name="connsiteY11" fmla="*/ 271555 h 308154"/>
                <a:gd name="connsiteX12" fmla="*/ 227740 w 281989"/>
                <a:gd name="connsiteY12" fmla="*/ 299542 h 308154"/>
                <a:gd name="connsiteX13" fmla="*/ 184770 w 281989"/>
                <a:gd name="connsiteY13" fmla="*/ 308154 h 308154"/>
                <a:gd name="connsiteX14" fmla="*/ 184770 w 281989"/>
                <a:gd name="connsiteY14" fmla="*/ 301695 h 308154"/>
                <a:gd name="connsiteX15" fmla="*/ 51564 w 281989"/>
                <a:gd name="connsiteY15" fmla="*/ 299542 h 308154"/>
                <a:gd name="connsiteX16" fmla="*/ 2148 w 281989"/>
                <a:gd name="connsiteY16" fmla="*/ 254331 h 308154"/>
                <a:gd name="connsiteX17" fmla="*/ 1496 w 281989"/>
                <a:gd name="connsiteY17" fmla="*/ 204667 h 308154"/>
                <a:gd name="connsiteX18" fmla="*/ 16938 w 281989"/>
                <a:gd name="connsiteY18" fmla="*/ 214153 h 308154"/>
                <a:gd name="connsiteX19" fmla="*/ 21148 w 281989"/>
                <a:gd name="connsiteY19" fmla="*/ 205688 h 308154"/>
                <a:gd name="connsiteX20" fmla="*/ 1372 w 281989"/>
                <a:gd name="connsiteY20" fmla="*/ 195224 h 308154"/>
                <a:gd name="connsiteX21" fmla="*/ 973 w 281989"/>
                <a:gd name="connsiteY21" fmla="*/ 164795 h 308154"/>
                <a:gd name="connsiteX22" fmla="*/ 30014 w 281989"/>
                <a:gd name="connsiteY22" fmla="*/ 179776 h 308154"/>
                <a:gd name="connsiteX23" fmla="*/ 35200 w 281989"/>
                <a:gd name="connsiteY23" fmla="*/ 172197 h 308154"/>
                <a:gd name="connsiteX24" fmla="*/ 837 w 281989"/>
                <a:gd name="connsiteY24" fmla="*/ 154471 h 308154"/>
                <a:gd name="connsiteX25" fmla="*/ 0 w 281989"/>
                <a:gd name="connsiteY25" fmla="*/ 90710 h 308154"/>
                <a:gd name="connsiteX26" fmla="*/ 100979 w 281989"/>
                <a:gd name="connsiteY26" fmla="*/ 4594 h 308154"/>
                <a:gd name="connsiteX27" fmla="*/ 144755 w 281989"/>
                <a:gd name="connsiteY27" fmla="*/ 19 h 30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81989" h="308154">
                  <a:moveTo>
                    <a:pt x="128110" y="4673"/>
                  </a:moveTo>
                  <a:cubicBezTo>
                    <a:pt x="126031" y="6783"/>
                    <a:pt x="126031" y="8893"/>
                    <a:pt x="123952" y="11003"/>
                  </a:cubicBezTo>
                  <a:cubicBezTo>
                    <a:pt x="140585" y="21551"/>
                    <a:pt x="155139" y="29990"/>
                    <a:pt x="169693" y="40539"/>
                  </a:cubicBezTo>
                  <a:cubicBezTo>
                    <a:pt x="171772" y="38429"/>
                    <a:pt x="171772" y="36319"/>
                    <a:pt x="173851" y="34210"/>
                  </a:cubicBezTo>
                  <a:cubicBezTo>
                    <a:pt x="159297" y="23661"/>
                    <a:pt x="142664" y="15222"/>
                    <a:pt x="128110" y="4673"/>
                  </a:cubicBezTo>
                  <a:close/>
                  <a:moveTo>
                    <a:pt x="144755" y="19"/>
                  </a:moveTo>
                  <a:cubicBezTo>
                    <a:pt x="158988" y="288"/>
                    <a:pt x="172954" y="3517"/>
                    <a:pt x="186919" y="13205"/>
                  </a:cubicBezTo>
                  <a:cubicBezTo>
                    <a:pt x="197661" y="19664"/>
                    <a:pt x="212701" y="15358"/>
                    <a:pt x="221295" y="19664"/>
                  </a:cubicBezTo>
                  <a:cubicBezTo>
                    <a:pt x="253522" y="36887"/>
                    <a:pt x="270710" y="67028"/>
                    <a:pt x="279304" y="99322"/>
                  </a:cubicBezTo>
                  <a:cubicBezTo>
                    <a:pt x="283601" y="116545"/>
                    <a:pt x="281453" y="135921"/>
                    <a:pt x="281453" y="155297"/>
                  </a:cubicBezTo>
                  <a:cubicBezTo>
                    <a:pt x="281453" y="174674"/>
                    <a:pt x="279304" y="196203"/>
                    <a:pt x="277156" y="217732"/>
                  </a:cubicBezTo>
                  <a:cubicBezTo>
                    <a:pt x="277156" y="234955"/>
                    <a:pt x="277156" y="256484"/>
                    <a:pt x="268562" y="271555"/>
                  </a:cubicBezTo>
                  <a:cubicBezTo>
                    <a:pt x="262116" y="284472"/>
                    <a:pt x="242780" y="293084"/>
                    <a:pt x="227740" y="299542"/>
                  </a:cubicBezTo>
                  <a:cubicBezTo>
                    <a:pt x="214849" y="306001"/>
                    <a:pt x="199810" y="303848"/>
                    <a:pt x="184770" y="308154"/>
                  </a:cubicBezTo>
                  <a:cubicBezTo>
                    <a:pt x="184770" y="306001"/>
                    <a:pt x="184770" y="303848"/>
                    <a:pt x="184770" y="301695"/>
                  </a:cubicBezTo>
                  <a:cubicBezTo>
                    <a:pt x="139652" y="301695"/>
                    <a:pt x="94534" y="301695"/>
                    <a:pt x="51564" y="299542"/>
                  </a:cubicBezTo>
                  <a:cubicBezTo>
                    <a:pt x="32227" y="299542"/>
                    <a:pt x="2148" y="275860"/>
                    <a:pt x="2148" y="254331"/>
                  </a:cubicBezTo>
                  <a:lnTo>
                    <a:pt x="1496" y="204667"/>
                  </a:lnTo>
                  <a:lnTo>
                    <a:pt x="16938" y="214153"/>
                  </a:lnTo>
                  <a:cubicBezTo>
                    <a:pt x="19043" y="212037"/>
                    <a:pt x="21148" y="209921"/>
                    <a:pt x="21148" y="205688"/>
                  </a:cubicBezTo>
                  <a:lnTo>
                    <a:pt x="1372" y="195224"/>
                  </a:lnTo>
                  <a:lnTo>
                    <a:pt x="973" y="164795"/>
                  </a:lnTo>
                  <a:lnTo>
                    <a:pt x="30014" y="179776"/>
                  </a:lnTo>
                  <a:cubicBezTo>
                    <a:pt x="32607" y="177250"/>
                    <a:pt x="32607" y="174723"/>
                    <a:pt x="35200" y="172197"/>
                  </a:cubicBezTo>
                  <a:lnTo>
                    <a:pt x="837" y="154471"/>
                  </a:lnTo>
                  <a:lnTo>
                    <a:pt x="0" y="90710"/>
                  </a:lnTo>
                  <a:cubicBezTo>
                    <a:pt x="2148" y="54111"/>
                    <a:pt x="49415" y="11052"/>
                    <a:pt x="100979" y="4594"/>
                  </a:cubicBezTo>
                  <a:cubicBezTo>
                    <a:pt x="116019" y="2441"/>
                    <a:pt x="130521" y="-250"/>
                    <a:pt x="144755" y="19"/>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30" name="chenying0907 33"/>
            <p:cNvSpPr>
              <a:spLocks/>
            </p:cNvSpPr>
            <p:nvPr/>
          </p:nvSpPr>
          <p:spPr bwMode="auto">
            <a:xfrm>
              <a:off x="6338888" y="3735388"/>
              <a:ext cx="53975" cy="33338"/>
            </a:xfrm>
            <a:custGeom>
              <a:avLst/>
              <a:gdLst>
                <a:gd name="T0" fmla="*/ 2 w 25"/>
                <a:gd name="T1" fmla="*/ 0 h 16"/>
                <a:gd name="T2" fmla="*/ 0 w 25"/>
                <a:gd name="T3" fmla="*/ 3 h 16"/>
                <a:gd name="T4" fmla="*/ 24 w 25"/>
                <a:gd name="T5" fmla="*/ 16 h 16"/>
                <a:gd name="T6" fmla="*/ 25 w 25"/>
                <a:gd name="T7" fmla="*/ 14 h 16"/>
                <a:gd name="T8" fmla="*/ 2 w 25"/>
                <a:gd name="T9" fmla="*/ 0 h 16"/>
              </a:gdLst>
              <a:ahLst/>
              <a:cxnLst>
                <a:cxn ang="0">
                  <a:pos x="T0" y="T1"/>
                </a:cxn>
                <a:cxn ang="0">
                  <a:pos x="T2" y="T3"/>
                </a:cxn>
                <a:cxn ang="0">
                  <a:pos x="T4" y="T5"/>
                </a:cxn>
                <a:cxn ang="0">
                  <a:pos x="T6" y="T7"/>
                </a:cxn>
                <a:cxn ang="0">
                  <a:pos x="T8" y="T9"/>
                </a:cxn>
              </a:cxnLst>
              <a:rect l="0" t="0" r="r" b="b"/>
              <a:pathLst>
                <a:path w="25" h="16">
                  <a:moveTo>
                    <a:pt x="2" y="0"/>
                  </a:moveTo>
                  <a:cubicBezTo>
                    <a:pt x="1" y="1"/>
                    <a:pt x="1" y="2"/>
                    <a:pt x="0" y="3"/>
                  </a:cubicBezTo>
                  <a:cubicBezTo>
                    <a:pt x="8" y="7"/>
                    <a:pt x="16" y="12"/>
                    <a:pt x="24" y="16"/>
                  </a:cubicBezTo>
                  <a:cubicBezTo>
                    <a:pt x="24" y="16"/>
                    <a:pt x="25" y="15"/>
                    <a:pt x="25" y="14"/>
                  </a:cubicBezTo>
                  <a:cubicBezTo>
                    <a:pt x="17" y="9"/>
                    <a:pt x="9" y="5"/>
                    <a:pt x="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chenying0907 34"/>
            <p:cNvSpPr>
              <a:spLocks/>
            </p:cNvSpPr>
            <p:nvPr/>
          </p:nvSpPr>
          <p:spPr bwMode="auto">
            <a:xfrm>
              <a:off x="6551613" y="3760788"/>
              <a:ext cx="44450" cy="25400"/>
            </a:xfrm>
            <a:custGeom>
              <a:avLst/>
              <a:gdLst>
                <a:gd name="T0" fmla="*/ 1 w 20"/>
                <a:gd name="T1" fmla="*/ 0 h 12"/>
                <a:gd name="T2" fmla="*/ 0 w 20"/>
                <a:gd name="T3" fmla="*/ 1 h 12"/>
                <a:gd name="T4" fmla="*/ 19 w 20"/>
                <a:gd name="T5" fmla="*/ 12 h 12"/>
                <a:gd name="T6" fmla="*/ 20 w 20"/>
                <a:gd name="T7" fmla="*/ 10 h 12"/>
                <a:gd name="T8" fmla="*/ 1 w 20"/>
                <a:gd name="T9" fmla="*/ 0 h 12"/>
              </a:gdLst>
              <a:ahLst/>
              <a:cxnLst>
                <a:cxn ang="0">
                  <a:pos x="T0" y="T1"/>
                </a:cxn>
                <a:cxn ang="0">
                  <a:pos x="T2" y="T3"/>
                </a:cxn>
                <a:cxn ang="0">
                  <a:pos x="T4" y="T5"/>
                </a:cxn>
                <a:cxn ang="0">
                  <a:pos x="T6" y="T7"/>
                </a:cxn>
                <a:cxn ang="0">
                  <a:pos x="T8" y="T9"/>
                </a:cxn>
              </a:cxnLst>
              <a:rect l="0" t="0" r="r" b="b"/>
              <a:pathLst>
                <a:path w="20" h="12">
                  <a:moveTo>
                    <a:pt x="1" y="0"/>
                  </a:moveTo>
                  <a:cubicBezTo>
                    <a:pt x="1" y="0"/>
                    <a:pt x="0" y="1"/>
                    <a:pt x="0" y="1"/>
                  </a:cubicBezTo>
                  <a:cubicBezTo>
                    <a:pt x="6" y="5"/>
                    <a:pt x="13" y="9"/>
                    <a:pt x="19" y="12"/>
                  </a:cubicBezTo>
                  <a:cubicBezTo>
                    <a:pt x="19" y="11"/>
                    <a:pt x="20" y="11"/>
                    <a:pt x="20" y="10"/>
                  </a:cubicBezTo>
                  <a:cubicBezTo>
                    <a:pt x="14" y="7"/>
                    <a:pt x="7" y="3"/>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自由: 形状 31"/>
            <p:cNvSpPr>
              <a:spLocks/>
            </p:cNvSpPr>
            <p:nvPr/>
          </p:nvSpPr>
          <p:spPr bwMode="auto">
            <a:xfrm>
              <a:off x="6084345" y="3660551"/>
              <a:ext cx="216444" cy="227237"/>
            </a:xfrm>
            <a:custGeom>
              <a:avLst/>
              <a:gdLst>
                <a:gd name="connsiteX0" fmla="*/ 35994 w 216444"/>
                <a:gd name="connsiteY0" fmla="*/ 192458 h 227237"/>
                <a:gd name="connsiteX1" fmla="*/ 35142 w 216444"/>
                <a:gd name="connsiteY1" fmla="*/ 198271 h 227237"/>
                <a:gd name="connsiteX2" fmla="*/ 50475 w 216444"/>
                <a:gd name="connsiteY2" fmla="*/ 219586 h 227237"/>
                <a:gd name="connsiteX3" fmla="*/ 52179 w 216444"/>
                <a:gd name="connsiteY3" fmla="*/ 211835 h 227237"/>
                <a:gd name="connsiteX4" fmla="*/ 35994 w 216444"/>
                <a:gd name="connsiteY4" fmla="*/ 192458 h 227237"/>
                <a:gd name="connsiteX5" fmla="*/ 164013 w 216444"/>
                <a:gd name="connsiteY5" fmla="*/ 167056 h 227237"/>
                <a:gd name="connsiteX6" fmla="*/ 161915 w 216444"/>
                <a:gd name="connsiteY6" fmla="*/ 173996 h 227237"/>
                <a:gd name="connsiteX7" fmla="*/ 179751 w 216444"/>
                <a:gd name="connsiteY7" fmla="*/ 194815 h 227237"/>
                <a:gd name="connsiteX8" fmla="*/ 181849 w 216444"/>
                <a:gd name="connsiteY8" fmla="*/ 187876 h 227237"/>
                <a:gd name="connsiteX9" fmla="*/ 164013 w 216444"/>
                <a:gd name="connsiteY9" fmla="*/ 167056 h 227237"/>
                <a:gd name="connsiteX10" fmla="*/ 40028 w 216444"/>
                <a:gd name="connsiteY10" fmla="*/ 160350 h 227237"/>
                <a:gd name="connsiteX11" fmla="*/ 37930 w 216444"/>
                <a:gd name="connsiteY11" fmla="*/ 167290 h 227237"/>
                <a:gd name="connsiteX12" fmla="*/ 55766 w 216444"/>
                <a:gd name="connsiteY12" fmla="*/ 188109 h 227237"/>
                <a:gd name="connsiteX13" fmla="*/ 57864 w 216444"/>
                <a:gd name="connsiteY13" fmla="*/ 181170 h 227237"/>
                <a:gd name="connsiteX14" fmla="*/ 40028 w 216444"/>
                <a:gd name="connsiteY14" fmla="*/ 160350 h 227237"/>
                <a:gd name="connsiteX15" fmla="*/ 95459 w 216444"/>
                <a:gd name="connsiteY15" fmla="*/ 27780 h 227237"/>
                <a:gd name="connsiteX16" fmla="*/ 93776 w 216444"/>
                <a:gd name="connsiteY16" fmla="*/ 33575 h 227237"/>
                <a:gd name="connsiteX17" fmla="*/ 112285 w 216444"/>
                <a:gd name="connsiteY17" fmla="*/ 60619 h 227237"/>
                <a:gd name="connsiteX18" fmla="*/ 113967 w 216444"/>
                <a:gd name="connsiteY18" fmla="*/ 54824 h 227237"/>
                <a:gd name="connsiteX19" fmla="*/ 95459 w 216444"/>
                <a:gd name="connsiteY19" fmla="*/ 27780 h 227237"/>
                <a:gd name="connsiteX20" fmla="*/ 100221 w 216444"/>
                <a:gd name="connsiteY20" fmla="*/ 23 h 227237"/>
                <a:gd name="connsiteX21" fmla="*/ 132505 w 216444"/>
                <a:gd name="connsiteY21" fmla="*/ 8339 h 227237"/>
                <a:gd name="connsiteX22" fmla="*/ 166942 w 216444"/>
                <a:gd name="connsiteY22" fmla="*/ 16923 h 227237"/>
                <a:gd name="connsiteX23" fmla="*/ 214292 w 216444"/>
                <a:gd name="connsiteY23" fmla="*/ 100619 h 227237"/>
                <a:gd name="connsiteX24" fmla="*/ 214292 w 216444"/>
                <a:gd name="connsiteY24" fmla="*/ 128518 h 227237"/>
                <a:gd name="connsiteX25" fmla="*/ 216444 w 216444"/>
                <a:gd name="connsiteY25" fmla="*/ 128518 h 227237"/>
                <a:gd name="connsiteX26" fmla="*/ 205683 w 216444"/>
                <a:gd name="connsiteY26" fmla="*/ 192900 h 227237"/>
                <a:gd name="connsiteX27" fmla="*/ 164789 w 216444"/>
                <a:gd name="connsiteY27" fmla="*/ 227237 h 227237"/>
                <a:gd name="connsiteX28" fmla="*/ 44261 w 216444"/>
                <a:gd name="connsiteY28" fmla="*/ 225091 h 227237"/>
                <a:gd name="connsiteX29" fmla="*/ 7672 w 216444"/>
                <a:gd name="connsiteY29" fmla="*/ 197192 h 227237"/>
                <a:gd name="connsiteX30" fmla="*/ 1215 w 216444"/>
                <a:gd name="connsiteY30" fmla="*/ 107057 h 227237"/>
                <a:gd name="connsiteX31" fmla="*/ 1215 w 216444"/>
                <a:gd name="connsiteY31" fmla="*/ 96327 h 227237"/>
                <a:gd name="connsiteX32" fmla="*/ 67936 w 216444"/>
                <a:gd name="connsiteY32" fmla="*/ 6192 h 227237"/>
                <a:gd name="connsiteX33" fmla="*/ 100221 w 216444"/>
                <a:gd name="connsiteY33" fmla="*/ 23 h 22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6444" h="227237">
                  <a:moveTo>
                    <a:pt x="35994" y="192458"/>
                  </a:moveTo>
                  <a:cubicBezTo>
                    <a:pt x="35994" y="194396"/>
                    <a:pt x="35142" y="196333"/>
                    <a:pt x="35142" y="198271"/>
                  </a:cubicBezTo>
                  <a:cubicBezTo>
                    <a:pt x="40253" y="204084"/>
                    <a:pt x="45364" y="211835"/>
                    <a:pt x="50475" y="219586"/>
                  </a:cubicBezTo>
                  <a:cubicBezTo>
                    <a:pt x="51327" y="217648"/>
                    <a:pt x="52179" y="215711"/>
                    <a:pt x="52179" y="211835"/>
                  </a:cubicBezTo>
                  <a:cubicBezTo>
                    <a:pt x="47068" y="206022"/>
                    <a:pt x="41957" y="200209"/>
                    <a:pt x="35994" y="192458"/>
                  </a:cubicBezTo>
                  <a:close/>
                  <a:moveTo>
                    <a:pt x="164013" y="167056"/>
                  </a:moveTo>
                  <a:cubicBezTo>
                    <a:pt x="162964" y="169370"/>
                    <a:pt x="162964" y="171683"/>
                    <a:pt x="161915" y="173996"/>
                  </a:cubicBezTo>
                  <a:cubicBezTo>
                    <a:pt x="168210" y="180936"/>
                    <a:pt x="173456" y="187876"/>
                    <a:pt x="179751" y="194815"/>
                  </a:cubicBezTo>
                  <a:cubicBezTo>
                    <a:pt x="180800" y="192502"/>
                    <a:pt x="180800" y="190189"/>
                    <a:pt x="181849" y="187876"/>
                  </a:cubicBezTo>
                  <a:cubicBezTo>
                    <a:pt x="175554" y="180936"/>
                    <a:pt x="169259" y="173996"/>
                    <a:pt x="164013" y="167056"/>
                  </a:cubicBezTo>
                  <a:close/>
                  <a:moveTo>
                    <a:pt x="40028" y="160350"/>
                  </a:moveTo>
                  <a:cubicBezTo>
                    <a:pt x="38979" y="162664"/>
                    <a:pt x="38979" y="164977"/>
                    <a:pt x="37930" y="167290"/>
                  </a:cubicBezTo>
                  <a:cubicBezTo>
                    <a:pt x="44225" y="174230"/>
                    <a:pt x="49471" y="181170"/>
                    <a:pt x="55766" y="188109"/>
                  </a:cubicBezTo>
                  <a:cubicBezTo>
                    <a:pt x="56815" y="185796"/>
                    <a:pt x="56815" y="183483"/>
                    <a:pt x="57864" y="181170"/>
                  </a:cubicBezTo>
                  <a:cubicBezTo>
                    <a:pt x="51569" y="174230"/>
                    <a:pt x="45274" y="167290"/>
                    <a:pt x="40028" y="160350"/>
                  </a:cubicBezTo>
                  <a:close/>
                  <a:moveTo>
                    <a:pt x="95459" y="27780"/>
                  </a:moveTo>
                  <a:cubicBezTo>
                    <a:pt x="94618" y="29712"/>
                    <a:pt x="94618" y="31643"/>
                    <a:pt x="93776" y="33575"/>
                  </a:cubicBezTo>
                  <a:cubicBezTo>
                    <a:pt x="100507" y="43234"/>
                    <a:pt x="106395" y="50961"/>
                    <a:pt x="112285" y="60619"/>
                  </a:cubicBezTo>
                  <a:cubicBezTo>
                    <a:pt x="113126" y="58687"/>
                    <a:pt x="113126" y="56756"/>
                    <a:pt x="113967" y="54824"/>
                  </a:cubicBezTo>
                  <a:cubicBezTo>
                    <a:pt x="108078" y="45166"/>
                    <a:pt x="101348" y="37438"/>
                    <a:pt x="95459" y="27780"/>
                  </a:cubicBezTo>
                  <a:close/>
                  <a:moveTo>
                    <a:pt x="100221" y="23"/>
                  </a:moveTo>
                  <a:cubicBezTo>
                    <a:pt x="110982" y="-246"/>
                    <a:pt x="121744" y="1900"/>
                    <a:pt x="132505" y="8339"/>
                  </a:cubicBezTo>
                  <a:cubicBezTo>
                    <a:pt x="141114" y="14777"/>
                    <a:pt x="154028" y="14777"/>
                    <a:pt x="166942" y="16923"/>
                  </a:cubicBezTo>
                  <a:cubicBezTo>
                    <a:pt x="205683" y="31945"/>
                    <a:pt x="212140" y="64136"/>
                    <a:pt x="214292" y="100619"/>
                  </a:cubicBezTo>
                  <a:cubicBezTo>
                    <a:pt x="214292" y="109204"/>
                    <a:pt x="214292" y="117788"/>
                    <a:pt x="214292" y="128518"/>
                  </a:cubicBezTo>
                  <a:cubicBezTo>
                    <a:pt x="214292" y="128518"/>
                    <a:pt x="216444" y="128518"/>
                    <a:pt x="216444" y="128518"/>
                  </a:cubicBezTo>
                  <a:cubicBezTo>
                    <a:pt x="212140" y="149979"/>
                    <a:pt x="209987" y="171439"/>
                    <a:pt x="205683" y="192900"/>
                  </a:cubicBezTo>
                  <a:cubicBezTo>
                    <a:pt x="201378" y="216507"/>
                    <a:pt x="190617" y="225091"/>
                    <a:pt x="164789" y="227237"/>
                  </a:cubicBezTo>
                  <a:cubicBezTo>
                    <a:pt x="123896" y="227237"/>
                    <a:pt x="83002" y="227237"/>
                    <a:pt x="44261" y="225091"/>
                  </a:cubicBezTo>
                  <a:cubicBezTo>
                    <a:pt x="27043" y="225091"/>
                    <a:pt x="9825" y="216507"/>
                    <a:pt x="7672" y="197192"/>
                  </a:cubicBezTo>
                  <a:cubicBezTo>
                    <a:pt x="3368" y="167147"/>
                    <a:pt x="3368" y="137102"/>
                    <a:pt x="1215" y="107057"/>
                  </a:cubicBezTo>
                  <a:cubicBezTo>
                    <a:pt x="1215" y="102765"/>
                    <a:pt x="3368" y="98473"/>
                    <a:pt x="1215" y="96327"/>
                  </a:cubicBezTo>
                  <a:cubicBezTo>
                    <a:pt x="-7394" y="49114"/>
                    <a:pt x="31347" y="16923"/>
                    <a:pt x="67936" y="6192"/>
                  </a:cubicBezTo>
                  <a:cubicBezTo>
                    <a:pt x="78698" y="2973"/>
                    <a:pt x="89459" y="291"/>
                    <a:pt x="100221" y="23"/>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dirty="0">
                <a:cs typeface="+mn-ea"/>
                <a:sym typeface="+mn-lt"/>
              </a:endParaRPr>
            </a:p>
          </p:txBody>
        </p:sp>
        <p:sp>
          <p:nvSpPr>
            <p:cNvPr id="33" name="自由: 形状 32"/>
            <p:cNvSpPr>
              <a:spLocks/>
            </p:cNvSpPr>
            <p:nvPr/>
          </p:nvSpPr>
          <p:spPr bwMode="auto">
            <a:xfrm>
              <a:off x="6635363" y="3664208"/>
              <a:ext cx="211215" cy="225168"/>
            </a:xfrm>
            <a:custGeom>
              <a:avLst/>
              <a:gdLst>
                <a:gd name="connsiteX0" fmla="*/ 39469 w 211215"/>
                <a:gd name="connsiteY0" fmla="*/ 133723 h 225168"/>
                <a:gd name="connsiteX1" fmla="*/ 38603 w 211215"/>
                <a:gd name="connsiteY1" fmla="*/ 136334 h 225168"/>
                <a:gd name="connsiteX2" fmla="*/ 54187 w 211215"/>
                <a:gd name="connsiteY2" fmla="*/ 145908 h 225168"/>
                <a:gd name="connsiteX3" fmla="*/ 55918 w 211215"/>
                <a:gd name="connsiteY3" fmla="*/ 142427 h 225168"/>
                <a:gd name="connsiteX4" fmla="*/ 39469 w 211215"/>
                <a:gd name="connsiteY4" fmla="*/ 133723 h 225168"/>
                <a:gd name="connsiteX5" fmla="*/ 169584 w 211215"/>
                <a:gd name="connsiteY5" fmla="*/ 122314 h 225168"/>
                <a:gd name="connsiteX6" fmla="*/ 167452 w 211215"/>
                <a:gd name="connsiteY6" fmla="*/ 125431 h 225168"/>
                <a:gd name="connsiteX7" fmla="*/ 185580 w 211215"/>
                <a:gd name="connsiteY7" fmla="*/ 134782 h 225168"/>
                <a:gd name="connsiteX8" fmla="*/ 187712 w 211215"/>
                <a:gd name="connsiteY8" fmla="*/ 131665 h 225168"/>
                <a:gd name="connsiteX9" fmla="*/ 169584 w 211215"/>
                <a:gd name="connsiteY9" fmla="*/ 122314 h 225168"/>
                <a:gd name="connsiteX10" fmla="*/ 43569 w 211215"/>
                <a:gd name="connsiteY10" fmla="*/ 119302 h 225168"/>
                <a:gd name="connsiteX11" fmla="*/ 41437 w 211215"/>
                <a:gd name="connsiteY11" fmla="*/ 122419 h 225168"/>
                <a:gd name="connsiteX12" fmla="*/ 59565 w 211215"/>
                <a:gd name="connsiteY12" fmla="*/ 131770 h 225168"/>
                <a:gd name="connsiteX13" fmla="*/ 61697 w 211215"/>
                <a:gd name="connsiteY13" fmla="*/ 128653 h 225168"/>
                <a:gd name="connsiteX14" fmla="*/ 43569 w 211215"/>
                <a:gd name="connsiteY14" fmla="*/ 119302 h 225168"/>
                <a:gd name="connsiteX15" fmla="*/ 99907 w 211215"/>
                <a:gd name="connsiteY15" fmla="*/ 59758 h 225168"/>
                <a:gd name="connsiteX16" fmla="*/ 98197 w 211215"/>
                <a:gd name="connsiteY16" fmla="*/ 62361 h 225168"/>
                <a:gd name="connsiteX17" fmla="*/ 117009 w 211215"/>
                <a:gd name="connsiteY17" fmla="*/ 74508 h 225168"/>
                <a:gd name="connsiteX18" fmla="*/ 118719 w 211215"/>
                <a:gd name="connsiteY18" fmla="*/ 71905 h 225168"/>
                <a:gd name="connsiteX19" fmla="*/ 99907 w 211215"/>
                <a:gd name="connsiteY19" fmla="*/ 59758 h 225168"/>
                <a:gd name="connsiteX20" fmla="*/ 116529 w 211215"/>
                <a:gd name="connsiteY20" fmla="*/ 12443 h 225168"/>
                <a:gd name="connsiteX21" fmla="*/ 151642 w 211215"/>
                <a:gd name="connsiteY21" fmla="*/ 33979 h 225168"/>
                <a:gd name="connsiteX22" fmla="*/ 152799 w 211215"/>
                <a:gd name="connsiteY22" fmla="*/ 32825 h 225168"/>
                <a:gd name="connsiteX23" fmla="*/ 116529 w 211215"/>
                <a:gd name="connsiteY23" fmla="*/ 12443 h 225168"/>
                <a:gd name="connsiteX24" fmla="*/ 94067 w 211215"/>
                <a:gd name="connsiteY24" fmla="*/ 29 h 225168"/>
                <a:gd name="connsiteX25" fmla="*/ 128341 w 211215"/>
                <a:gd name="connsiteY25" fmla="*/ 4580 h 225168"/>
                <a:gd name="connsiteX26" fmla="*/ 182316 w 211215"/>
                <a:gd name="connsiteY26" fmla="*/ 28138 h 225168"/>
                <a:gd name="connsiteX27" fmla="*/ 210383 w 211215"/>
                <a:gd name="connsiteY27" fmla="*/ 88104 h 225168"/>
                <a:gd name="connsiteX28" fmla="*/ 210383 w 211215"/>
                <a:gd name="connsiteY28" fmla="*/ 126653 h 225168"/>
                <a:gd name="connsiteX29" fmla="*/ 210383 w 211215"/>
                <a:gd name="connsiteY29" fmla="*/ 178052 h 225168"/>
                <a:gd name="connsiteX30" fmla="*/ 149931 w 211215"/>
                <a:gd name="connsiteY30" fmla="*/ 225168 h 225168"/>
                <a:gd name="connsiteX31" fmla="*/ 39822 w 211215"/>
                <a:gd name="connsiteY31" fmla="*/ 223027 h 225168"/>
                <a:gd name="connsiteX32" fmla="*/ 3119 w 211215"/>
                <a:gd name="connsiteY32" fmla="*/ 190902 h 225168"/>
                <a:gd name="connsiteX33" fmla="*/ 960 w 211215"/>
                <a:gd name="connsiteY33" fmla="*/ 105237 h 225168"/>
                <a:gd name="connsiteX34" fmla="*/ 960 w 211215"/>
                <a:gd name="connsiteY34" fmla="*/ 64546 h 225168"/>
                <a:gd name="connsiteX35" fmla="*/ 61412 w 211215"/>
                <a:gd name="connsiteY35" fmla="*/ 6722 h 225168"/>
                <a:gd name="connsiteX36" fmla="*/ 94067 w 211215"/>
                <a:gd name="connsiteY36" fmla="*/ 29 h 225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1215" h="225168">
                  <a:moveTo>
                    <a:pt x="39469" y="133723"/>
                  </a:moveTo>
                  <a:cubicBezTo>
                    <a:pt x="39469" y="134594"/>
                    <a:pt x="38603" y="135464"/>
                    <a:pt x="38603" y="136334"/>
                  </a:cubicBezTo>
                  <a:cubicBezTo>
                    <a:pt x="43798" y="138945"/>
                    <a:pt x="48992" y="142427"/>
                    <a:pt x="54187" y="145908"/>
                  </a:cubicBezTo>
                  <a:cubicBezTo>
                    <a:pt x="55053" y="145038"/>
                    <a:pt x="55918" y="144167"/>
                    <a:pt x="55918" y="142427"/>
                  </a:cubicBezTo>
                  <a:cubicBezTo>
                    <a:pt x="50724" y="139816"/>
                    <a:pt x="45529" y="137205"/>
                    <a:pt x="39469" y="133723"/>
                  </a:cubicBezTo>
                  <a:close/>
                  <a:moveTo>
                    <a:pt x="169584" y="122314"/>
                  </a:moveTo>
                  <a:cubicBezTo>
                    <a:pt x="168518" y="123353"/>
                    <a:pt x="168518" y="124392"/>
                    <a:pt x="167452" y="125431"/>
                  </a:cubicBezTo>
                  <a:cubicBezTo>
                    <a:pt x="173850" y="128548"/>
                    <a:pt x="179181" y="131665"/>
                    <a:pt x="185580" y="134782"/>
                  </a:cubicBezTo>
                  <a:cubicBezTo>
                    <a:pt x="186646" y="133743"/>
                    <a:pt x="186646" y="132704"/>
                    <a:pt x="187712" y="131665"/>
                  </a:cubicBezTo>
                  <a:cubicBezTo>
                    <a:pt x="181314" y="128548"/>
                    <a:pt x="174916" y="125431"/>
                    <a:pt x="169584" y="122314"/>
                  </a:cubicBezTo>
                  <a:close/>
                  <a:moveTo>
                    <a:pt x="43569" y="119302"/>
                  </a:moveTo>
                  <a:cubicBezTo>
                    <a:pt x="42503" y="120341"/>
                    <a:pt x="42503" y="121380"/>
                    <a:pt x="41437" y="122419"/>
                  </a:cubicBezTo>
                  <a:cubicBezTo>
                    <a:pt x="47835" y="125536"/>
                    <a:pt x="53167" y="128653"/>
                    <a:pt x="59565" y="131770"/>
                  </a:cubicBezTo>
                  <a:cubicBezTo>
                    <a:pt x="60631" y="130731"/>
                    <a:pt x="60631" y="129692"/>
                    <a:pt x="61697" y="128653"/>
                  </a:cubicBezTo>
                  <a:cubicBezTo>
                    <a:pt x="55299" y="125536"/>
                    <a:pt x="48901" y="122419"/>
                    <a:pt x="43569" y="119302"/>
                  </a:cubicBezTo>
                  <a:close/>
                  <a:moveTo>
                    <a:pt x="99907" y="59758"/>
                  </a:moveTo>
                  <a:cubicBezTo>
                    <a:pt x="99052" y="60625"/>
                    <a:pt x="99052" y="61493"/>
                    <a:pt x="98197" y="62361"/>
                  </a:cubicBezTo>
                  <a:cubicBezTo>
                    <a:pt x="105038" y="66699"/>
                    <a:pt x="111023" y="70169"/>
                    <a:pt x="117009" y="74508"/>
                  </a:cubicBezTo>
                  <a:cubicBezTo>
                    <a:pt x="117864" y="73640"/>
                    <a:pt x="117864" y="72772"/>
                    <a:pt x="118719" y="71905"/>
                  </a:cubicBezTo>
                  <a:cubicBezTo>
                    <a:pt x="112733" y="67567"/>
                    <a:pt x="105893" y="64096"/>
                    <a:pt x="99907" y="59758"/>
                  </a:cubicBezTo>
                  <a:close/>
                  <a:moveTo>
                    <a:pt x="116529" y="12443"/>
                  </a:moveTo>
                  <a:cubicBezTo>
                    <a:pt x="127719" y="20519"/>
                    <a:pt x="139680" y="27441"/>
                    <a:pt x="151642" y="33979"/>
                  </a:cubicBezTo>
                  <a:cubicBezTo>
                    <a:pt x="152028" y="33594"/>
                    <a:pt x="152414" y="33210"/>
                    <a:pt x="152799" y="32825"/>
                  </a:cubicBezTo>
                  <a:cubicBezTo>
                    <a:pt x="141610" y="24365"/>
                    <a:pt x="128490" y="18981"/>
                    <a:pt x="116529" y="12443"/>
                  </a:cubicBezTo>
                  <a:close/>
                  <a:moveTo>
                    <a:pt x="94067" y="29"/>
                  </a:moveTo>
                  <a:cubicBezTo>
                    <a:pt x="105132" y="-239"/>
                    <a:pt x="116467" y="1368"/>
                    <a:pt x="128341" y="4580"/>
                  </a:cubicBezTo>
                  <a:cubicBezTo>
                    <a:pt x="147772" y="11005"/>
                    <a:pt x="165044" y="15288"/>
                    <a:pt x="182316" y="28138"/>
                  </a:cubicBezTo>
                  <a:cubicBezTo>
                    <a:pt x="201747" y="43129"/>
                    <a:pt x="214701" y="60262"/>
                    <a:pt x="210383" y="88104"/>
                  </a:cubicBezTo>
                  <a:cubicBezTo>
                    <a:pt x="210383" y="100953"/>
                    <a:pt x="210383" y="113803"/>
                    <a:pt x="210383" y="126653"/>
                  </a:cubicBezTo>
                  <a:cubicBezTo>
                    <a:pt x="210383" y="143786"/>
                    <a:pt x="210383" y="160919"/>
                    <a:pt x="210383" y="178052"/>
                  </a:cubicBezTo>
                  <a:cubicBezTo>
                    <a:pt x="210383" y="205893"/>
                    <a:pt x="186634" y="225168"/>
                    <a:pt x="149931" y="225168"/>
                  </a:cubicBezTo>
                  <a:cubicBezTo>
                    <a:pt x="113228" y="225168"/>
                    <a:pt x="76525" y="225168"/>
                    <a:pt x="39822" y="223027"/>
                  </a:cubicBezTo>
                  <a:cubicBezTo>
                    <a:pt x="22550" y="220885"/>
                    <a:pt x="5278" y="210177"/>
                    <a:pt x="3119" y="190902"/>
                  </a:cubicBezTo>
                  <a:cubicBezTo>
                    <a:pt x="960" y="163061"/>
                    <a:pt x="960" y="135220"/>
                    <a:pt x="960" y="105237"/>
                  </a:cubicBezTo>
                  <a:cubicBezTo>
                    <a:pt x="-1199" y="92387"/>
                    <a:pt x="960" y="77396"/>
                    <a:pt x="960" y="64546"/>
                  </a:cubicBezTo>
                  <a:cubicBezTo>
                    <a:pt x="5278" y="28138"/>
                    <a:pt x="33345" y="15288"/>
                    <a:pt x="61412" y="6722"/>
                  </a:cubicBezTo>
                  <a:cubicBezTo>
                    <a:pt x="72207" y="2438"/>
                    <a:pt x="83002" y="297"/>
                    <a:pt x="94067" y="29"/>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34" name="自由: 形状 33"/>
            <p:cNvSpPr>
              <a:spLocks/>
            </p:cNvSpPr>
            <p:nvPr/>
          </p:nvSpPr>
          <p:spPr bwMode="auto">
            <a:xfrm>
              <a:off x="6369828" y="3427414"/>
              <a:ext cx="192550" cy="190747"/>
            </a:xfrm>
            <a:custGeom>
              <a:avLst/>
              <a:gdLst>
                <a:gd name="connsiteX0" fmla="*/ 119680 w 192550"/>
                <a:gd name="connsiteY0" fmla="*/ 127939 h 190747"/>
                <a:gd name="connsiteX1" fmla="*/ 118828 w 192550"/>
                <a:gd name="connsiteY1" fmla="*/ 133752 h 190747"/>
                <a:gd name="connsiteX2" fmla="*/ 134161 w 192550"/>
                <a:gd name="connsiteY2" fmla="*/ 155067 h 190747"/>
                <a:gd name="connsiteX3" fmla="*/ 135865 w 192550"/>
                <a:gd name="connsiteY3" fmla="*/ 147316 h 190747"/>
                <a:gd name="connsiteX4" fmla="*/ 119680 w 192550"/>
                <a:gd name="connsiteY4" fmla="*/ 127939 h 190747"/>
                <a:gd name="connsiteX5" fmla="*/ 123714 w 192550"/>
                <a:gd name="connsiteY5" fmla="*/ 95831 h 190747"/>
                <a:gd name="connsiteX6" fmla="*/ 121616 w 192550"/>
                <a:gd name="connsiteY6" fmla="*/ 102771 h 190747"/>
                <a:gd name="connsiteX7" fmla="*/ 139452 w 192550"/>
                <a:gd name="connsiteY7" fmla="*/ 123590 h 190747"/>
                <a:gd name="connsiteX8" fmla="*/ 141550 w 192550"/>
                <a:gd name="connsiteY8" fmla="*/ 116651 h 190747"/>
                <a:gd name="connsiteX9" fmla="*/ 123714 w 192550"/>
                <a:gd name="connsiteY9" fmla="*/ 95831 h 190747"/>
                <a:gd name="connsiteX10" fmla="*/ 85511 w 192550"/>
                <a:gd name="connsiteY10" fmla="*/ 0 h 190747"/>
                <a:gd name="connsiteX11" fmla="*/ 115862 w 192550"/>
                <a:gd name="connsiteY11" fmla="*/ 10785 h 190747"/>
                <a:gd name="connsiteX12" fmla="*/ 152716 w 192550"/>
                <a:gd name="connsiteY12" fmla="*/ 21569 h 190747"/>
                <a:gd name="connsiteX13" fmla="*/ 191737 w 192550"/>
                <a:gd name="connsiteY13" fmla="*/ 107847 h 190747"/>
                <a:gd name="connsiteX14" fmla="*/ 124533 w 192550"/>
                <a:gd name="connsiteY14" fmla="*/ 185497 h 190747"/>
                <a:gd name="connsiteX15" fmla="*/ 18307 w 192550"/>
                <a:gd name="connsiteY15" fmla="*/ 150986 h 190747"/>
                <a:gd name="connsiteX16" fmla="*/ 5300 w 192550"/>
                <a:gd name="connsiteY16" fmla="*/ 64708 h 190747"/>
                <a:gd name="connsiteX17" fmla="*/ 61665 w 192550"/>
                <a:gd name="connsiteY17" fmla="*/ 4314 h 190747"/>
                <a:gd name="connsiteX18" fmla="*/ 85511 w 192550"/>
                <a:gd name="connsiteY18" fmla="*/ 0 h 190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2550" h="190747">
                  <a:moveTo>
                    <a:pt x="119680" y="127939"/>
                  </a:moveTo>
                  <a:cubicBezTo>
                    <a:pt x="119680" y="129877"/>
                    <a:pt x="118828" y="131814"/>
                    <a:pt x="118828" y="133752"/>
                  </a:cubicBezTo>
                  <a:cubicBezTo>
                    <a:pt x="123939" y="139565"/>
                    <a:pt x="129050" y="147316"/>
                    <a:pt x="134161" y="155067"/>
                  </a:cubicBezTo>
                  <a:cubicBezTo>
                    <a:pt x="135013" y="153129"/>
                    <a:pt x="135865" y="151192"/>
                    <a:pt x="135865" y="147316"/>
                  </a:cubicBezTo>
                  <a:cubicBezTo>
                    <a:pt x="130754" y="141503"/>
                    <a:pt x="125643" y="135690"/>
                    <a:pt x="119680" y="127939"/>
                  </a:cubicBezTo>
                  <a:close/>
                  <a:moveTo>
                    <a:pt x="123714" y="95831"/>
                  </a:moveTo>
                  <a:cubicBezTo>
                    <a:pt x="122665" y="98145"/>
                    <a:pt x="122665" y="100458"/>
                    <a:pt x="121616" y="102771"/>
                  </a:cubicBezTo>
                  <a:cubicBezTo>
                    <a:pt x="127911" y="109711"/>
                    <a:pt x="133157" y="116651"/>
                    <a:pt x="139452" y="123590"/>
                  </a:cubicBezTo>
                  <a:cubicBezTo>
                    <a:pt x="140501" y="121277"/>
                    <a:pt x="140501" y="118964"/>
                    <a:pt x="141550" y="116651"/>
                  </a:cubicBezTo>
                  <a:cubicBezTo>
                    <a:pt x="135255" y="109711"/>
                    <a:pt x="128960" y="102771"/>
                    <a:pt x="123714" y="95831"/>
                  </a:cubicBezTo>
                  <a:close/>
                  <a:moveTo>
                    <a:pt x="85511" y="0"/>
                  </a:moveTo>
                  <a:cubicBezTo>
                    <a:pt x="94183" y="4314"/>
                    <a:pt x="107190" y="12942"/>
                    <a:pt x="115862" y="10785"/>
                  </a:cubicBezTo>
                  <a:cubicBezTo>
                    <a:pt x="131037" y="6471"/>
                    <a:pt x="141876" y="15099"/>
                    <a:pt x="152716" y="21569"/>
                  </a:cubicBezTo>
                  <a:cubicBezTo>
                    <a:pt x="183066" y="40982"/>
                    <a:pt x="196073" y="71179"/>
                    <a:pt x="191737" y="107847"/>
                  </a:cubicBezTo>
                  <a:cubicBezTo>
                    <a:pt x="185234" y="146672"/>
                    <a:pt x="163555" y="174712"/>
                    <a:pt x="124533" y="185497"/>
                  </a:cubicBezTo>
                  <a:cubicBezTo>
                    <a:pt x="83343" y="198438"/>
                    <a:pt x="44322" y="187653"/>
                    <a:pt x="18307" y="150986"/>
                  </a:cubicBezTo>
                  <a:cubicBezTo>
                    <a:pt x="964" y="127259"/>
                    <a:pt x="-5540" y="99219"/>
                    <a:pt x="5300" y="64708"/>
                  </a:cubicBezTo>
                  <a:cubicBezTo>
                    <a:pt x="13971" y="34511"/>
                    <a:pt x="37818" y="19413"/>
                    <a:pt x="61665" y="4314"/>
                  </a:cubicBezTo>
                  <a:cubicBezTo>
                    <a:pt x="68168" y="2157"/>
                    <a:pt x="74672" y="2157"/>
                    <a:pt x="85511"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35" name="自由: 形状 34"/>
            <p:cNvSpPr>
              <a:spLocks/>
            </p:cNvSpPr>
            <p:nvPr/>
          </p:nvSpPr>
          <p:spPr bwMode="auto">
            <a:xfrm>
              <a:off x="6116639" y="3507250"/>
              <a:ext cx="145583" cy="141694"/>
            </a:xfrm>
            <a:custGeom>
              <a:avLst/>
              <a:gdLst>
                <a:gd name="connsiteX0" fmla="*/ 69477 w 145583"/>
                <a:gd name="connsiteY0" fmla="*/ 91 h 141694"/>
                <a:gd name="connsiteX1" fmla="*/ 145467 w 145583"/>
                <a:gd name="connsiteY1" fmla="*/ 79259 h 141694"/>
                <a:gd name="connsiteX2" fmla="*/ 84675 w 145583"/>
                <a:gd name="connsiteY2" fmla="*/ 141310 h 141694"/>
                <a:gd name="connsiteX3" fmla="*/ 17369 w 145583"/>
                <a:gd name="connsiteY3" fmla="*/ 115634 h 141694"/>
                <a:gd name="connsiteX4" fmla="*/ 0 w 145583"/>
                <a:gd name="connsiteY4" fmla="*/ 70700 h 141694"/>
                <a:gd name="connsiteX5" fmla="*/ 3811 w 145583"/>
                <a:gd name="connsiteY5" fmla="*/ 55252 h 141694"/>
                <a:gd name="connsiteX6" fmla="*/ 18182 w 145583"/>
                <a:gd name="connsiteY6" fmla="*/ 75230 h 141694"/>
                <a:gd name="connsiteX7" fmla="*/ 19886 w 145583"/>
                <a:gd name="connsiteY7" fmla="*/ 67479 h 141694"/>
                <a:gd name="connsiteX8" fmla="*/ 5148 w 145583"/>
                <a:gd name="connsiteY8" fmla="*/ 49834 h 141694"/>
                <a:gd name="connsiteX9" fmla="*/ 6582 w 145583"/>
                <a:gd name="connsiteY9" fmla="*/ 44021 h 141694"/>
                <a:gd name="connsiteX10" fmla="*/ 14438 w 145583"/>
                <a:gd name="connsiteY10" fmla="*/ 33207 h 141694"/>
                <a:gd name="connsiteX11" fmla="*/ 23473 w 145583"/>
                <a:gd name="connsiteY11" fmla="*/ 43753 h 141694"/>
                <a:gd name="connsiteX12" fmla="*/ 25571 w 145583"/>
                <a:gd name="connsiteY12" fmla="*/ 36814 h 141694"/>
                <a:gd name="connsiteX13" fmla="*/ 18129 w 145583"/>
                <a:gd name="connsiteY13" fmla="*/ 28126 h 141694"/>
                <a:gd name="connsiteX14" fmla="*/ 23340 w 145583"/>
                <a:gd name="connsiteY14" fmla="*/ 20953 h 141694"/>
                <a:gd name="connsiteX15" fmla="*/ 69477 w 145583"/>
                <a:gd name="connsiteY15" fmla="*/ 91 h 14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583" h="141694">
                  <a:moveTo>
                    <a:pt x="69477" y="91"/>
                  </a:moveTo>
                  <a:cubicBezTo>
                    <a:pt x="119413" y="2230"/>
                    <a:pt x="147638" y="40745"/>
                    <a:pt x="145467" y="79259"/>
                  </a:cubicBezTo>
                  <a:cubicBezTo>
                    <a:pt x="145467" y="113494"/>
                    <a:pt x="115071" y="145589"/>
                    <a:pt x="84675" y="141310"/>
                  </a:cubicBezTo>
                  <a:cubicBezTo>
                    <a:pt x="60792" y="139170"/>
                    <a:pt x="30396" y="143449"/>
                    <a:pt x="17369" y="115634"/>
                  </a:cubicBezTo>
                  <a:cubicBezTo>
                    <a:pt x="8685" y="102796"/>
                    <a:pt x="0" y="85678"/>
                    <a:pt x="0" y="70700"/>
                  </a:cubicBezTo>
                  <a:lnTo>
                    <a:pt x="3811" y="55252"/>
                  </a:lnTo>
                  <a:lnTo>
                    <a:pt x="18182" y="75230"/>
                  </a:lnTo>
                  <a:cubicBezTo>
                    <a:pt x="19034" y="73292"/>
                    <a:pt x="19886" y="71355"/>
                    <a:pt x="19886" y="67479"/>
                  </a:cubicBezTo>
                  <a:lnTo>
                    <a:pt x="5148" y="49834"/>
                  </a:lnTo>
                  <a:lnTo>
                    <a:pt x="6582" y="44021"/>
                  </a:lnTo>
                  <a:lnTo>
                    <a:pt x="14438" y="33207"/>
                  </a:lnTo>
                  <a:lnTo>
                    <a:pt x="23473" y="43753"/>
                  </a:lnTo>
                  <a:cubicBezTo>
                    <a:pt x="24522" y="41440"/>
                    <a:pt x="24522" y="39127"/>
                    <a:pt x="25571" y="36814"/>
                  </a:cubicBezTo>
                  <a:lnTo>
                    <a:pt x="18129" y="28126"/>
                  </a:lnTo>
                  <a:lnTo>
                    <a:pt x="23340" y="20953"/>
                  </a:lnTo>
                  <a:cubicBezTo>
                    <a:pt x="36910" y="7580"/>
                    <a:pt x="54279" y="-979"/>
                    <a:pt x="69477" y="91"/>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36" name="自由: 形状 35"/>
            <p:cNvSpPr>
              <a:spLocks/>
            </p:cNvSpPr>
            <p:nvPr/>
          </p:nvSpPr>
          <p:spPr bwMode="auto">
            <a:xfrm>
              <a:off x="6667973" y="3513701"/>
              <a:ext cx="142403" cy="137551"/>
            </a:xfrm>
            <a:custGeom>
              <a:avLst/>
              <a:gdLst>
                <a:gd name="connsiteX0" fmla="*/ 48640 w 142403"/>
                <a:gd name="connsiteY0" fmla="*/ 87406 h 137551"/>
                <a:gd name="connsiteX1" fmla="*/ 46957 w 142403"/>
                <a:gd name="connsiteY1" fmla="*/ 93201 h 137551"/>
                <a:gd name="connsiteX2" fmla="*/ 65466 w 142403"/>
                <a:gd name="connsiteY2" fmla="*/ 120245 h 137551"/>
                <a:gd name="connsiteX3" fmla="*/ 67148 w 142403"/>
                <a:gd name="connsiteY3" fmla="*/ 114450 h 137551"/>
                <a:gd name="connsiteX4" fmla="*/ 48640 w 142403"/>
                <a:gd name="connsiteY4" fmla="*/ 87406 h 137551"/>
                <a:gd name="connsiteX5" fmla="*/ 71250 w 142403"/>
                <a:gd name="connsiteY5" fmla="*/ 0 h 137551"/>
                <a:gd name="connsiteX6" fmla="*/ 79134 w 142403"/>
                <a:gd name="connsiteY6" fmla="*/ 1690 h 137551"/>
                <a:gd name="connsiteX7" fmla="*/ 99541 w 142403"/>
                <a:gd name="connsiteY7" fmla="*/ 30012 h 137551"/>
                <a:gd name="connsiteX8" fmla="*/ 100680 w 142403"/>
                <a:gd name="connsiteY8" fmla="*/ 27443 h 137551"/>
                <a:gd name="connsiteX9" fmla="*/ 80689 w 142403"/>
                <a:gd name="connsiteY9" fmla="*/ 2023 h 137551"/>
                <a:gd name="connsiteX10" fmla="*/ 96012 w 142403"/>
                <a:gd name="connsiteY10" fmla="*/ 5306 h 137551"/>
                <a:gd name="connsiteX11" fmla="*/ 142403 w 142403"/>
                <a:gd name="connsiteY11" fmla="*/ 68776 h 137551"/>
                <a:gd name="connsiteX12" fmla="*/ 88499 w 142403"/>
                <a:gd name="connsiteY12" fmla="*/ 137551 h 137551"/>
                <a:gd name="connsiteX13" fmla="*/ 96 w 142403"/>
                <a:gd name="connsiteY13" fmla="*/ 62328 h 137551"/>
                <a:gd name="connsiteX14" fmla="*/ 71250 w 142403"/>
                <a:gd name="connsiteY14" fmla="*/ 0 h 137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403" h="137551">
                  <a:moveTo>
                    <a:pt x="48640" y="87406"/>
                  </a:moveTo>
                  <a:cubicBezTo>
                    <a:pt x="47799" y="89338"/>
                    <a:pt x="47799" y="91269"/>
                    <a:pt x="46957" y="93201"/>
                  </a:cubicBezTo>
                  <a:cubicBezTo>
                    <a:pt x="53688" y="102860"/>
                    <a:pt x="59576" y="110587"/>
                    <a:pt x="65466" y="120245"/>
                  </a:cubicBezTo>
                  <a:cubicBezTo>
                    <a:pt x="66307" y="118313"/>
                    <a:pt x="66307" y="116382"/>
                    <a:pt x="67148" y="114450"/>
                  </a:cubicBezTo>
                  <a:cubicBezTo>
                    <a:pt x="61259" y="104792"/>
                    <a:pt x="54529" y="97064"/>
                    <a:pt x="48640" y="87406"/>
                  </a:cubicBezTo>
                  <a:close/>
                  <a:moveTo>
                    <a:pt x="71250" y="0"/>
                  </a:moveTo>
                  <a:lnTo>
                    <a:pt x="79134" y="1690"/>
                  </a:lnTo>
                  <a:lnTo>
                    <a:pt x="99541" y="30012"/>
                  </a:lnTo>
                  <a:cubicBezTo>
                    <a:pt x="99921" y="29156"/>
                    <a:pt x="100300" y="28299"/>
                    <a:pt x="100680" y="27443"/>
                  </a:cubicBezTo>
                  <a:lnTo>
                    <a:pt x="80689" y="2023"/>
                  </a:lnTo>
                  <a:lnTo>
                    <a:pt x="96012" y="5306"/>
                  </a:lnTo>
                  <a:cubicBezTo>
                    <a:pt x="120572" y="16791"/>
                    <a:pt x="142403" y="44597"/>
                    <a:pt x="142403" y="68776"/>
                  </a:cubicBezTo>
                  <a:cubicBezTo>
                    <a:pt x="142403" y="111760"/>
                    <a:pt x="120842" y="137551"/>
                    <a:pt x="88499" y="137551"/>
                  </a:cubicBezTo>
                  <a:cubicBezTo>
                    <a:pt x="19502" y="137551"/>
                    <a:pt x="6565" y="118208"/>
                    <a:pt x="96" y="62328"/>
                  </a:cubicBezTo>
                  <a:cubicBezTo>
                    <a:pt x="-2060" y="30090"/>
                    <a:pt x="32439" y="0"/>
                    <a:pt x="71250"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grpSp>
        <p:nvGrpSpPr>
          <p:cNvPr id="28" name="PA_组合 40"/>
          <p:cNvGrpSpPr/>
          <p:nvPr>
            <p:custDataLst>
              <p:tags r:id="rId7"/>
            </p:custDataLst>
          </p:nvPr>
        </p:nvGrpSpPr>
        <p:grpSpPr>
          <a:xfrm>
            <a:off x="5308474" y="3613161"/>
            <a:ext cx="490991" cy="299889"/>
            <a:chOff x="4146869" y="4465872"/>
            <a:chExt cx="793405" cy="484448"/>
          </a:xfrm>
          <a:solidFill>
            <a:schemeClr val="bg1">
              <a:lumMod val="65000"/>
            </a:schemeClr>
          </a:solidFill>
        </p:grpSpPr>
        <p:sp>
          <p:nvSpPr>
            <p:cNvPr id="42" name="自由: 形状 41"/>
            <p:cNvSpPr>
              <a:spLocks/>
            </p:cNvSpPr>
            <p:nvPr/>
          </p:nvSpPr>
          <p:spPr bwMode="auto">
            <a:xfrm>
              <a:off x="4146869" y="4465872"/>
              <a:ext cx="487825" cy="484448"/>
            </a:xfrm>
            <a:custGeom>
              <a:avLst/>
              <a:gdLst>
                <a:gd name="connsiteX0" fmla="*/ 339129 w 487825"/>
                <a:gd name="connsiteY0" fmla="*/ 372353 h 484448"/>
                <a:gd name="connsiteX1" fmla="*/ 333115 w 487825"/>
                <a:gd name="connsiteY1" fmla="*/ 383783 h 484448"/>
                <a:gd name="connsiteX2" fmla="*/ 384231 w 487825"/>
                <a:gd name="connsiteY2" fmla="*/ 418072 h 484448"/>
                <a:gd name="connsiteX3" fmla="*/ 390244 w 487825"/>
                <a:gd name="connsiteY3" fmla="*/ 406642 h 484448"/>
                <a:gd name="connsiteX4" fmla="*/ 339129 w 487825"/>
                <a:gd name="connsiteY4" fmla="*/ 372353 h 484448"/>
                <a:gd name="connsiteX5" fmla="*/ 95817 w 487825"/>
                <a:gd name="connsiteY5" fmla="*/ 347478 h 484448"/>
                <a:gd name="connsiteX6" fmla="*/ 219461 w 487825"/>
                <a:gd name="connsiteY6" fmla="*/ 423312 h 484448"/>
                <a:gd name="connsiteX7" fmla="*/ 223537 w 487825"/>
                <a:gd name="connsiteY7" fmla="*/ 419250 h 484448"/>
                <a:gd name="connsiteX8" fmla="*/ 95817 w 487825"/>
                <a:gd name="connsiteY8" fmla="*/ 347478 h 484448"/>
                <a:gd name="connsiteX9" fmla="*/ 267948 w 487825"/>
                <a:gd name="connsiteY9" fmla="*/ 85491 h 484448"/>
                <a:gd name="connsiteX10" fmla="*/ 265797 w 487825"/>
                <a:gd name="connsiteY10" fmla="*/ 89785 h 484448"/>
                <a:gd name="connsiteX11" fmla="*/ 298065 w 487825"/>
                <a:gd name="connsiteY11" fmla="*/ 113404 h 484448"/>
                <a:gd name="connsiteX12" fmla="*/ 295913 w 487825"/>
                <a:gd name="connsiteY12" fmla="*/ 117698 h 484448"/>
                <a:gd name="connsiteX13" fmla="*/ 276553 w 487825"/>
                <a:gd name="connsiteY13" fmla="*/ 115551 h 484448"/>
                <a:gd name="connsiteX14" fmla="*/ 145331 w 487825"/>
                <a:gd name="connsiteY14" fmla="*/ 154199 h 484448"/>
                <a:gd name="connsiteX15" fmla="*/ 136557 w 487825"/>
                <a:gd name="connsiteY15" fmla="*/ 168244 h 484448"/>
                <a:gd name="connsiteX16" fmla="*/ 92134 w 487825"/>
                <a:gd name="connsiteY16" fmla="*/ 145328 h 484448"/>
                <a:gd name="connsiteX17" fmla="*/ 83820 w 487825"/>
                <a:gd name="connsiteY17" fmla="*/ 157479 h 484448"/>
                <a:gd name="connsiteX18" fmla="*/ 128791 w 487825"/>
                <a:gd name="connsiteY18" fmla="*/ 180676 h 484448"/>
                <a:gd name="connsiteX19" fmla="*/ 123786 w 487825"/>
                <a:gd name="connsiteY19" fmla="*/ 188688 h 484448"/>
                <a:gd name="connsiteX20" fmla="*/ 121668 w 487825"/>
                <a:gd name="connsiteY20" fmla="*/ 293762 h 484448"/>
                <a:gd name="connsiteX21" fmla="*/ 207715 w 487825"/>
                <a:gd name="connsiteY21" fmla="*/ 371059 h 484448"/>
                <a:gd name="connsiteX22" fmla="*/ 308820 w 487825"/>
                <a:gd name="connsiteY22" fmla="*/ 364617 h 484448"/>
                <a:gd name="connsiteX23" fmla="*/ 358298 w 487825"/>
                <a:gd name="connsiteY23" fmla="*/ 175670 h 484448"/>
                <a:gd name="connsiteX24" fmla="*/ 336786 w 487825"/>
                <a:gd name="connsiteY24" fmla="*/ 137022 h 484448"/>
                <a:gd name="connsiteX25" fmla="*/ 366902 w 487825"/>
                <a:gd name="connsiteY25" fmla="*/ 149905 h 484448"/>
                <a:gd name="connsiteX26" fmla="*/ 369054 w 487825"/>
                <a:gd name="connsiteY26" fmla="*/ 145611 h 484448"/>
                <a:gd name="connsiteX27" fmla="*/ 267948 w 487825"/>
                <a:gd name="connsiteY27" fmla="*/ 85491 h 484448"/>
                <a:gd name="connsiteX28" fmla="*/ 213202 w 487825"/>
                <a:gd name="connsiteY28" fmla="*/ 592 h 484448"/>
                <a:gd name="connsiteX29" fmla="*/ 224777 w 487825"/>
                <a:gd name="connsiteY29" fmla="*/ 13191 h 484448"/>
                <a:gd name="connsiteX30" fmla="*/ 274307 w 487825"/>
                <a:gd name="connsiteY30" fmla="*/ 13191 h 484448"/>
                <a:gd name="connsiteX31" fmla="*/ 300149 w 487825"/>
                <a:gd name="connsiteY31" fmla="*/ 4613 h 484448"/>
                <a:gd name="connsiteX32" fmla="*/ 319530 w 487825"/>
                <a:gd name="connsiteY32" fmla="*/ 8902 h 484448"/>
                <a:gd name="connsiteX33" fmla="*/ 341065 w 487825"/>
                <a:gd name="connsiteY33" fmla="*/ 36781 h 484448"/>
                <a:gd name="connsiteX34" fmla="*/ 381981 w 487825"/>
                <a:gd name="connsiteY34" fmla="*/ 58226 h 484448"/>
                <a:gd name="connsiteX35" fmla="*/ 420743 w 487825"/>
                <a:gd name="connsiteY35" fmla="*/ 73237 h 484448"/>
                <a:gd name="connsiteX36" fmla="*/ 431511 w 487825"/>
                <a:gd name="connsiteY36" fmla="*/ 118272 h 484448"/>
                <a:gd name="connsiteX37" fmla="*/ 459506 w 487825"/>
                <a:gd name="connsiteY37" fmla="*/ 154729 h 484448"/>
                <a:gd name="connsiteX38" fmla="*/ 485348 w 487825"/>
                <a:gd name="connsiteY38" fmla="*/ 193330 h 484448"/>
                <a:gd name="connsiteX39" fmla="*/ 474580 w 487825"/>
                <a:gd name="connsiteY39" fmla="*/ 223354 h 484448"/>
                <a:gd name="connsiteX40" fmla="*/ 470273 w 487825"/>
                <a:gd name="connsiteY40" fmla="*/ 270533 h 484448"/>
                <a:gd name="connsiteX41" fmla="*/ 485348 w 487825"/>
                <a:gd name="connsiteY41" fmla="*/ 300556 h 484448"/>
                <a:gd name="connsiteX42" fmla="*/ 448739 w 487825"/>
                <a:gd name="connsiteY42" fmla="*/ 343447 h 484448"/>
                <a:gd name="connsiteX43" fmla="*/ 427204 w 487825"/>
                <a:gd name="connsiteY43" fmla="*/ 384192 h 484448"/>
                <a:gd name="connsiteX44" fmla="*/ 427204 w 487825"/>
                <a:gd name="connsiteY44" fmla="*/ 403493 h 484448"/>
                <a:gd name="connsiteX45" fmla="*/ 397055 w 487825"/>
                <a:gd name="connsiteY45" fmla="*/ 433516 h 484448"/>
                <a:gd name="connsiteX46" fmla="*/ 379827 w 487825"/>
                <a:gd name="connsiteY46" fmla="*/ 433516 h 484448"/>
                <a:gd name="connsiteX47" fmla="*/ 332451 w 487825"/>
                <a:gd name="connsiteY47" fmla="*/ 461395 h 484448"/>
                <a:gd name="connsiteX48" fmla="*/ 321683 w 487825"/>
                <a:gd name="connsiteY48" fmla="*/ 474262 h 484448"/>
                <a:gd name="connsiteX49" fmla="*/ 289381 w 487825"/>
                <a:gd name="connsiteY49" fmla="*/ 482840 h 484448"/>
                <a:gd name="connsiteX50" fmla="*/ 263540 w 487825"/>
                <a:gd name="connsiteY50" fmla="*/ 469973 h 484448"/>
                <a:gd name="connsiteX51" fmla="*/ 218317 w 487825"/>
                <a:gd name="connsiteY51" fmla="*/ 465684 h 484448"/>
                <a:gd name="connsiteX52" fmla="*/ 158019 w 487825"/>
                <a:gd name="connsiteY52" fmla="*/ 469973 h 484448"/>
                <a:gd name="connsiteX53" fmla="*/ 151559 w 487825"/>
                <a:gd name="connsiteY53" fmla="*/ 431372 h 484448"/>
                <a:gd name="connsiteX54" fmla="*/ 106336 w 487825"/>
                <a:gd name="connsiteY54" fmla="*/ 422794 h 484448"/>
                <a:gd name="connsiteX55" fmla="*/ 67573 w 487825"/>
                <a:gd name="connsiteY55" fmla="*/ 414216 h 484448"/>
                <a:gd name="connsiteX56" fmla="*/ 56806 w 487825"/>
                <a:gd name="connsiteY56" fmla="*/ 369181 h 484448"/>
                <a:gd name="connsiteX57" fmla="*/ 33117 w 487825"/>
                <a:gd name="connsiteY57" fmla="*/ 332724 h 484448"/>
                <a:gd name="connsiteX58" fmla="*/ 9429 w 487825"/>
                <a:gd name="connsiteY58" fmla="*/ 313423 h 484448"/>
                <a:gd name="connsiteX59" fmla="*/ 2969 w 487825"/>
                <a:gd name="connsiteY59" fmla="*/ 289834 h 484448"/>
                <a:gd name="connsiteX60" fmla="*/ 13736 w 487825"/>
                <a:gd name="connsiteY60" fmla="*/ 261955 h 484448"/>
                <a:gd name="connsiteX61" fmla="*/ 24503 w 487825"/>
                <a:gd name="connsiteY61" fmla="*/ 229787 h 484448"/>
                <a:gd name="connsiteX62" fmla="*/ 15889 w 487825"/>
                <a:gd name="connsiteY62" fmla="*/ 214776 h 484448"/>
                <a:gd name="connsiteX63" fmla="*/ 18043 w 487825"/>
                <a:gd name="connsiteY63" fmla="*/ 148295 h 484448"/>
                <a:gd name="connsiteX64" fmla="*/ 28810 w 487825"/>
                <a:gd name="connsiteY64" fmla="*/ 144006 h 484448"/>
                <a:gd name="connsiteX65" fmla="*/ 63266 w 487825"/>
                <a:gd name="connsiteY65" fmla="*/ 122561 h 484448"/>
                <a:gd name="connsiteX66" fmla="*/ 61113 w 487825"/>
                <a:gd name="connsiteY66" fmla="*/ 103261 h 484448"/>
                <a:gd name="connsiteX67" fmla="*/ 69727 w 487825"/>
                <a:gd name="connsiteY67" fmla="*/ 71093 h 484448"/>
                <a:gd name="connsiteX68" fmla="*/ 121410 w 487825"/>
                <a:gd name="connsiteY68" fmla="*/ 53937 h 484448"/>
                <a:gd name="connsiteX69" fmla="*/ 155866 w 487825"/>
                <a:gd name="connsiteY69" fmla="*/ 23913 h 484448"/>
                <a:gd name="connsiteX70" fmla="*/ 168787 w 487825"/>
                <a:gd name="connsiteY70" fmla="*/ 8902 h 484448"/>
                <a:gd name="connsiteX71" fmla="*/ 196782 w 487825"/>
                <a:gd name="connsiteY71" fmla="*/ 2468 h 484448"/>
                <a:gd name="connsiteX72" fmla="*/ 213202 w 487825"/>
                <a:gd name="connsiteY72" fmla="*/ 592 h 484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87825" h="484448">
                  <a:moveTo>
                    <a:pt x="339129" y="372353"/>
                  </a:moveTo>
                  <a:cubicBezTo>
                    <a:pt x="336122" y="376163"/>
                    <a:pt x="336122" y="379973"/>
                    <a:pt x="333115" y="383783"/>
                  </a:cubicBezTo>
                  <a:cubicBezTo>
                    <a:pt x="351156" y="395213"/>
                    <a:pt x="366190" y="406642"/>
                    <a:pt x="384231" y="418072"/>
                  </a:cubicBezTo>
                  <a:cubicBezTo>
                    <a:pt x="387237" y="414262"/>
                    <a:pt x="387237" y="410452"/>
                    <a:pt x="390244" y="406642"/>
                  </a:cubicBezTo>
                  <a:cubicBezTo>
                    <a:pt x="372204" y="395213"/>
                    <a:pt x="354163" y="383783"/>
                    <a:pt x="339129" y="372353"/>
                  </a:cubicBezTo>
                  <a:close/>
                  <a:moveTo>
                    <a:pt x="95817" y="347478"/>
                  </a:moveTo>
                  <a:cubicBezTo>
                    <a:pt x="135220" y="375916"/>
                    <a:pt x="177341" y="400291"/>
                    <a:pt x="219461" y="423312"/>
                  </a:cubicBezTo>
                  <a:cubicBezTo>
                    <a:pt x="220820" y="421958"/>
                    <a:pt x="222179" y="420604"/>
                    <a:pt x="223537" y="419250"/>
                  </a:cubicBezTo>
                  <a:cubicBezTo>
                    <a:pt x="184134" y="389458"/>
                    <a:pt x="137938" y="370499"/>
                    <a:pt x="95817" y="347478"/>
                  </a:cubicBezTo>
                  <a:close/>
                  <a:moveTo>
                    <a:pt x="267948" y="85491"/>
                  </a:moveTo>
                  <a:cubicBezTo>
                    <a:pt x="267948" y="87638"/>
                    <a:pt x="267948" y="87638"/>
                    <a:pt x="265797" y="89785"/>
                  </a:cubicBezTo>
                  <a:cubicBezTo>
                    <a:pt x="276553" y="96227"/>
                    <a:pt x="287309" y="104815"/>
                    <a:pt x="298065" y="113404"/>
                  </a:cubicBezTo>
                  <a:cubicBezTo>
                    <a:pt x="295913" y="115551"/>
                    <a:pt x="295913" y="117698"/>
                    <a:pt x="295913" y="117698"/>
                  </a:cubicBezTo>
                  <a:cubicBezTo>
                    <a:pt x="289460" y="117698"/>
                    <a:pt x="283006" y="117698"/>
                    <a:pt x="276553" y="115551"/>
                  </a:cubicBezTo>
                  <a:cubicBezTo>
                    <a:pt x="224924" y="106962"/>
                    <a:pt x="181901" y="113404"/>
                    <a:pt x="145331" y="154199"/>
                  </a:cubicBezTo>
                  <a:lnTo>
                    <a:pt x="136557" y="168244"/>
                  </a:lnTo>
                  <a:lnTo>
                    <a:pt x="92134" y="145328"/>
                  </a:lnTo>
                  <a:cubicBezTo>
                    <a:pt x="87977" y="149378"/>
                    <a:pt x="87977" y="153429"/>
                    <a:pt x="83820" y="157479"/>
                  </a:cubicBezTo>
                  <a:lnTo>
                    <a:pt x="128791" y="180676"/>
                  </a:lnTo>
                  <a:lnTo>
                    <a:pt x="123786" y="188688"/>
                  </a:lnTo>
                  <a:cubicBezTo>
                    <a:pt x="107954" y="223713"/>
                    <a:pt x="108761" y="259945"/>
                    <a:pt x="121668" y="293762"/>
                  </a:cubicBezTo>
                  <a:cubicBezTo>
                    <a:pt x="134575" y="334557"/>
                    <a:pt x="168994" y="356029"/>
                    <a:pt x="207715" y="371059"/>
                  </a:cubicBezTo>
                  <a:cubicBezTo>
                    <a:pt x="244285" y="383941"/>
                    <a:pt x="278704" y="381794"/>
                    <a:pt x="308820" y="364617"/>
                  </a:cubicBezTo>
                  <a:cubicBezTo>
                    <a:pt x="379809" y="323822"/>
                    <a:pt x="401321" y="242231"/>
                    <a:pt x="358298" y="175670"/>
                  </a:cubicBezTo>
                  <a:cubicBezTo>
                    <a:pt x="351844" y="164935"/>
                    <a:pt x="347542" y="152052"/>
                    <a:pt x="336786" y="137022"/>
                  </a:cubicBezTo>
                  <a:cubicBezTo>
                    <a:pt x="351844" y="141316"/>
                    <a:pt x="358298" y="145611"/>
                    <a:pt x="366902" y="149905"/>
                  </a:cubicBezTo>
                  <a:cubicBezTo>
                    <a:pt x="366902" y="147758"/>
                    <a:pt x="369054" y="147758"/>
                    <a:pt x="369054" y="145611"/>
                  </a:cubicBezTo>
                  <a:cubicBezTo>
                    <a:pt x="334635" y="126287"/>
                    <a:pt x="302367" y="104815"/>
                    <a:pt x="267948" y="85491"/>
                  </a:cubicBezTo>
                  <a:close/>
                  <a:moveTo>
                    <a:pt x="213202" y="592"/>
                  </a:moveTo>
                  <a:cubicBezTo>
                    <a:pt x="217778" y="1932"/>
                    <a:pt x="221547" y="5685"/>
                    <a:pt x="224777" y="13191"/>
                  </a:cubicBezTo>
                  <a:cubicBezTo>
                    <a:pt x="233391" y="30347"/>
                    <a:pt x="263540" y="32492"/>
                    <a:pt x="274307" y="13191"/>
                  </a:cubicBezTo>
                  <a:cubicBezTo>
                    <a:pt x="280767" y="324"/>
                    <a:pt x="287228" y="-1821"/>
                    <a:pt x="300149" y="4613"/>
                  </a:cubicBezTo>
                  <a:cubicBezTo>
                    <a:pt x="306609" y="8902"/>
                    <a:pt x="313070" y="8902"/>
                    <a:pt x="319530" y="8902"/>
                  </a:cubicBezTo>
                  <a:cubicBezTo>
                    <a:pt x="334604" y="13191"/>
                    <a:pt x="345372" y="15335"/>
                    <a:pt x="341065" y="36781"/>
                  </a:cubicBezTo>
                  <a:cubicBezTo>
                    <a:pt x="338911" y="49648"/>
                    <a:pt x="364753" y="64659"/>
                    <a:pt x="381981" y="58226"/>
                  </a:cubicBezTo>
                  <a:cubicBezTo>
                    <a:pt x="401362" y="51792"/>
                    <a:pt x="409976" y="60370"/>
                    <a:pt x="420743" y="73237"/>
                  </a:cubicBezTo>
                  <a:cubicBezTo>
                    <a:pt x="429357" y="86104"/>
                    <a:pt x="446585" y="94683"/>
                    <a:pt x="431511" y="118272"/>
                  </a:cubicBezTo>
                  <a:cubicBezTo>
                    <a:pt x="420743" y="135428"/>
                    <a:pt x="437971" y="152585"/>
                    <a:pt x="459506" y="154729"/>
                  </a:cubicBezTo>
                  <a:cubicBezTo>
                    <a:pt x="483194" y="156874"/>
                    <a:pt x="481041" y="180463"/>
                    <a:pt x="485348" y="193330"/>
                  </a:cubicBezTo>
                  <a:cubicBezTo>
                    <a:pt x="489655" y="204053"/>
                    <a:pt x="489655" y="216920"/>
                    <a:pt x="474580" y="223354"/>
                  </a:cubicBezTo>
                  <a:cubicBezTo>
                    <a:pt x="457353" y="231932"/>
                    <a:pt x="455199" y="261955"/>
                    <a:pt x="470273" y="270533"/>
                  </a:cubicBezTo>
                  <a:cubicBezTo>
                    <a:pt x="478887" y="279111"/>
                    <a:pt x="491808" y="285545"/>
                    <a:pt x="485348" y="300556"/>
                  </a:cubicBezTo>
                  <a:cubicBezTo>
                    <a:pt x="476734" y="317712"/>
                    <a:pt x="474580" y="341302"/>
                    <a:pt x="448739" y="343447"/>
                  </a:cubicBezTo>
                  <a:cubicBezTo>
                    <a:pt x="425050" y="345591"/>
                    <a:pt x="418590" y="362747"/>
                    <a:pt x="427204" y="384192"/>
                  </a:cubicBezTo>
                  <a:cubicBezTo>
                    <a:pt x="431511" y="388481"/>
                    <a:pt x="431511" y="399204"/>
                    <a:pt x="427204" y="403493"/>
                  </a:cubicBezTo>
                  <a:cubicBezTo>
                    <a:pt x="418590" y="414216"/>
                    <a:pt x="407823" y="424938"/>
                    <a:pt x="397055" y="433516"/>
                  </a:cubicBezTo>
                  <a:cubicBezTo>
                    <a:pt x="392748" y="437805"/>
                    <a:pt x="386288" y="435661"/>
                    <a:pt x="379827" y="433516"/>
                  </a:cubicBezTo>
                  <a:cubicBezTo>
                    <a:pt x="347525" y="422794"/>
                    <a:pt x="338911" y="429227"/>
                    <a:pt x="332451" y="461395"/>
                  </a:cubicBezTo>
                  <a:cubicBezTo>
                    <a:pt x="332451" y="467829"/>
                    <a:pt x="325990" y="472118"/>
                    <a:pt x="321683" y="474262"/>
                  </a:cubicBezTo>
                  <a:cubicBezTo>
                    <a:pt x="310916" y="478551"/>
                    <a:pt x="300149" y="480696"/>
                    <a:pt x="289381" y="482840"/>
                  </a:cubicBezTo>
                  <a:cubicBezTo>
                    <a:pt x="276460" y="487129"/>
                    <a:pt x="270000" y="482840"/>
                    <a:pt x="263540" y="469973"/>
                  </a:cubicBezTo>
                  <a:cubicBezTo>
                    <a:pt x="254926" y="450672"/>
                    <a:pt x="231237" y="450672"/>
                    <a:pt x="218317" y="465684"/>
                  </a:cubicBezTo>
                  <a:cubicBezTo>
                    <a:pt x="205396" y="482840"/>
                    <a:pt x="186014" y="484985"/>
                    <a:pt x="158019" y="469973"/>
                  </a:cubicBezTo>
                  <a:cubicBezTo>
                    <a:pt x="138638" y="461395"/>
                    <a:pt x="147252" y="446383"/>
                    <a:pt x="151559" y="431372"/>
                  </a:cubicBezTo>
                  <a:cubicBezTo>
                    <a:pt x="136484" y="416360"/>
                    <a:pt x="121410" y="409927"/>
                    <a:pt x="106336" y="422794"/>
                  </a:cubicBezTo>
                  <a:cubicBezTo>
                    <a:pt x="89108" y="431372"/>
                    <a:pt x="78340" y="427083"/>
                    <a:pt x="67573" y="414216"/>
                  </a:cubicBezTo>
                  <a:cubicBezTo>
                    <a:pt x="58959" y="401349"/>
                    <a:pt x="41731" y="390626"/>
                    <a:pt x="56806" y="369181"/>
                  </a:cubicBezTo>
                  <a:cubicBezTo>
                    <a:pt x="67573" y="352025"/>
                    <a:pt x="54652" y="332724"/>
                    <a:pt x="33117" y="332724"/>
                  </a:cubicBezTo>
                  <a:cubicBezTo>
                    <a:pt x="20196" y="330579"/>
                    <a:pt x="11582" y="326290"/>
                    <a:pt x="9429" y="313423"/>
                  </a:cubicBezTo>
                  <a:cubicBezTo>
                    <a:pt x="7276" y="304845"/>
                    <a:pt x="5122" y="296267"/>
                    <a:pt x="2969" y="289834"/>
                  </a:cubicBezTo>
                  <a:cubicBezTo>
                    <a:pt x="-3492" y="276967"/>
                    <a:pt x="815" y="266244"/>
                    <a:pt x="13736" y="261955"/>
                  </a:cubicBezTo>
                  <a:cubicBezTo>
                    <a:pt x="33117" y="255521"/>
                    <a:pt x="28810" y="242654"/>
                    <a:pt x="24503" y="229787"/>
                  </a:cubicBezTo>
                  <a:cubicBezTo>
                    <a:pt x="22350" y="223354"/>
                    <a:pt x="18043" y="219065"/>
                    <a:pt x="15889" y="214776"/>
                  </a:cubicBezTo>
                  <a:cubicBezTo>
                    <a:pt x="2969" y="199764"/>
                    <a:pt x="5122" y="163307"/>
                    <a:pt x="18043" y="148295"/>
                  </a:cubicBezTo>
                  <a:cubicBezTo>
                    <a:pt x="20196" y="146151"/>
                    <a:pt x="26657" y="144006"/>
                    <a:pt x="28810" y="144006"/>
                  </a:cubicBezTo>
                  <a:cubicBezTo>
                    <a:pt x="48192" y="146151"/>
                    <a:pt x="58959" y="139717"/>
                    <a:pt x="63266" y="122561"/>
                  </a:cubicBezTo>
                  <a:cubicBezTo>
                    <a:pt x="63266" y="116128"/>
                    <a:pt x="65420" y="107550"/>
                    <a:pt x="61113" y="103261"/>
                  </a:cubicBezTo>
                  <a:cubicBezTo>
                    <a:pt x="54652" y="88249"/>
                    <a:pt x="58959" y="79671"/>
                    <a:pt x="69727" y="71093"/>
                  </a:cubicBezTo>
                  <a:cubicBezTo>
                    <a:pt x="84801" y="58226"/>
                    <a:pt x="97722" y="45359"/>
                    <a:pt x="121410" y="53937"/>
                  </a:cubicBezTo>
                  <a:cubicBezTo>
                    <a:pt x="142945" y="62515"/>
                    <a:pt x="158019" y="47503"/>
                    <a:pt x="155866" y="23913"/>
                  </a:cubicBezTo>
                  <a:cubicBezTo>
                    <a:pt x="155866" y="15335"/>
                    <a:pt x="158019" y="11046"/>
                    <a:pt x="168787" y="8902"/>
                  </a:cubicBezTo>
                  <a:cubicBezTo>
                    <a:pt x="177400" y="6757"/>
                    <a:pt x="188168" y="4613"/>
                    <a:pt x="196782" y="2468"/>
                  </a:cubicBezTo>
                  <a:cubicBezTo>
                    <a:pt x="203242" y="324"/>
                    <a:pt x="208626" y="-748"/>
                    <a:pt x="213202" y="592"/>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43" name="自由: 形状 42"/>
            <p:cNvSpPr>
              <a:spLocks/>
            </p:cNvSpPr>
            <p:nvPr/>
          </p:nvSpPr>
          <p:spPr bwMode="auto">
            <a:xfrm>
              <a:off x="4638733" y="4621191"/>
              <a:ext cx="301541" cy="300060"/>
            </a:xfrm>
            <a:custGeom>
              <a:avLst/>
              <a:gdLst>
                <a:gd name="connsiteX0" fmla="*/ 108858 w 301541"/>
                <a:gd name="connsiteY0" fmla="*/ 14310 h 300060"/>
                <a:gd name="connsiteX1" fmla="*/ 104517 w 301541"/>
                <a:gd name="connsiteY1" fmla="*/ 22919 h 300060"/>
                <a:gd name="connsiteX2" fmla="*/ 180476 w 301541"/>
                <a:gd name="connsiteY2" fmla="*/ 68117 h 300060"/>
                <a:gd name="connsiteX3" fmla="*/ 121879 w 301541"/>
                <a:gd name="connsiteY3" fmla="*/ 78879 h 300060"/>
                <a:gd name="connsiteX4" fmla="*/ 69793 w 301541"/>
                <a:gd name="connsiteY4" fmla="*/ 145600 h 300060"/>
                <a:gd name="connsiteX5" fmla="*/ 124050 w 301541"/>
                <a:gd name="connsiteY5" fmla="*/ 223082 h 300060"/>
                <a:gd name="connsiteX6" fmla="*/ 219541 w 301541"/>
                <a:gd name="connsiteY6" fmla="*/ 197255 h 300060"/>
                <a:gd name="connsiteX7" fmla="*/ 210860 w 301541"/>
                <a:gd name="connsiteY7" fmla="*/ 93945 h 300060"/>
                <a:gd name="connsiteX8" fmla="*/ 206519 w 301541"/>
                <a:gd name="connsiteY8" fmla="*/ 72422 h 300060"/>
                <a:gd name="connsiteX9" fmla="*/ 108858 w 301541"/>
                <a:gd name="connsiteY9" fmla="*/ 14310 h 300060"/>
                <a:gd name="connsiteX10" fmla="*/ 109581 w 301541"/>
                <a:gd name="connsiteY10" fmla="*/ 1431 h 300060"/>
                <a:gd name="connsiteX11" fmla="*/ 129227 w 301541"/>
                <a:gd name="connsiteY11" fmla="*/ 3846 h 300060"/>
                <a:gd name="connsiteX12" fmla="*/ 176591 w 301541"/>
                <a:gd name="connsiteY12" fmla="*/ 3846 h 300060"/>
                <a:gd name="connsiteX13" fmla="*/ 213190 w 301541"/>
                <a:gd name="connsiteY13" fmla="*/ 16725 h 300060"/>
                <a:gd name="connsiteX14" fmla="*/ 239025 w 301541"/>
                <a:gd name="connsiteY14" fmla="*/ 31750 h 300060"/>
                <a:gd name="connsiteX15" fmla="*/ 271319 w 301541"/>
                <a:gd name="connsiteY15" fmla="*/ 68241 h 300060"/>
                <a:gd name="connsiteX16" fmla="*/ 286389 w 301541"/>
                <a:gd name="connsiteY16" fmla="*/ 96145 h 300060"/>
                <a:gd name="connsiteX17" fmla="*/ 299307 w 301541"/>
                <a:gd name="connsiteY17" fmla="*/ 109024 h 300060"/>
                <a:gd name="connsiteX18" fmla="*/ 297154 w 301541"/>
                <a:gd name="connsiteY18" fmla="*/ 139074 h 300060"/>
                <a:gd name="connsiteX19" fmla="*/ 295001 w 301541"/>
                <a:gd name="connsiteY19" fmla="*/ 166979 h 300060"/>
                <a:gd name="connsiteX20" fmla="*/ 277777 w 301541"/>
                <a:gd name="connsiteY20" fmla="*/ 214201 h 300060"/>
                <a:gd name="connsiteX21" fmla="*/ 267013 w 301541"/>
                <a:gd name="connsiteY21" fmla="*/ 235666 h 300060"/>
                <a:gd name="connsiteX22" fmla="*/ 236872 w 301541"/>
                <a:gd name="connsiteY22" fmla="*/ 270010 h 300060"/>
                <a:gd name="connsiteX23" fmla="*/ 206731 w 301541"/>
                <a:gd name="connsiteY23" fmla="*/ 287181 h 300060"/>
                <a:gd name="connsiteX24" fmla="*/ 176591 w 301541"/>
                <a:gd name="connsiteY24" fmla="*/ 300060 h 300060"/>
                <a:gd name="connsiteX25" fmla="*/ 163673 w 301541"/>
                <a:gd name="connsiteY25" fmla="*/ 287181 h 300060"/>
                <a:gd name="connsiteX26" fmla="*/ 150756 w 301541"/>
                <a:gd name="connsiteY26" fmla="*/ 282888 h 300060"/>
                <a:gd name="connsiteX27" fmla="*/ 124921 w 301541"/>
                <a:gd name="connsiteY27" fmla="*/ 300060 h 300060"/>
                <a:gd name="connsiteX28" fmla="*/ 103392 w 301541"/>
                <a:gd name="connsiteY28" fmla="*/ 295767 h 300060"/>
                <a:gd name="connsiteX29" fmla="*/ 88321 w 301541"/>
                <a:gd name="connsiteY29" fmla="*/ 278595 h 300060"/>
                <a:gd name="connsiteX30" fmla="*/ 68945 w 301541"/>
                <a:gd name="connsiteY30" fmla="*/ 263570 h 300060"/>
                <a:gd name="connsiteX31" fmla="*/ 32346 w 301541"/>
                <a:gd name="connsiteY31" fmla="*/ 231373 h 300060"/>
                <a:gd name="connsiteX32" fmla="*/ 28040 w 301541"/>
                <a:gd name="connsiteY32" fmla="*/ 199176 h 300060"/>
                <a:gd name="connsiteX33" fmla="*/ 6511 w 301541"/>
                <a:gd name="connsiteY33" fmla="*/ 199176 h 300060"/>
                <a:gd name="connsiteX34" fmla="*/ 4358 w 301541"/>
                <a:gd name="connsiteY34" fmla="*/ 166979 h 300060"/>
                <a:gd name="connsiteX35" fmla="*/ 4358 w 301541"/>
                <a:gd name="connsiteY35" fmla="*/ 126195 h 300060"/>
                <a:gd name="connsiteX36" fmla="*/ 19428 w 301541"/>
                <a:gd name="connsiteY36" fmla="*/ 85412 h 300060"/>
                <a:gd name="connsiteX37" fmla="*/ 36651 w 301541"/>
                <a:gd name="connsiteY37" fmla="*/ 61801 h 300060"/>
                <a:gd name="connsiteX38" fmla="*/ 62486 w 301541"/>
                <a:gd name="connsiteY38" fmla="*/ 36043 h 300060"/>
                <a:gd name="connsiteX39" fmla="*/ 94780 w 301541"/>
                <a:gd name="connsiteY39" fmla="*/ 16725 h 300060"/>
                <a:gd name="connsiteX40" fmla="*/ 109581 w 301541"/>
                <a:gd name="connsiteY40" fmla="*/ 1431 h 30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01541" h="300060">
                  <a:moveTo>
                    <a:pt x="108858" y="14310"/>
                  </a:moveTo>
                  <a:cubicBezTo>
                    <a:pt x="106688" y="16463"/>
                    <a:pt x="104517" y="18615"/>
                    <a:pt x="104517" y="22919"/>
                  </a:cubicBezTo>
                  <a:cubicBezTo>
                    <a:pt x="128390" y="37985"/>
                    <a:pt x="154433" y="53051"/>
                    <a:pt x="180476" y="68117"/>
                  </a:cubicBezTo>
                  <a:cubicBezTo>
                    <a:pt x="158774" y="72422"/>
                    <a:pt x="139241" y="72422"/>
                    <a:pt x="121879" y="78879"/>
                  </a:cubicBezTo>
                  <a:cubicBezTo>
                    <a:pt x="91496" y="89640"/>
                    <a:pt x="69793" y="119772"/>
                    <a:pt x="69793" y="145600"/>
                  </a:cubicBezTo>
                  <a:cubicBezTo>
                    <a:pt x="71964" y="184341"/>
                    <a:pt x="89326" y="210168"/>
                    <a:pt x="124050" y="223082"/>
                  </a:cubicBezTo>
                  <a:cubicBezTo>
                    <a:pt x="165284" y="238148"/>
                    <a:pt x="200008" y="229539"/>
                    <a:pt x="219541" y="197255"/>
                  </a:cubicBezTo>
                  <a:cubicBezTo>
                    <a:pt x="239073" y="164970"/>
                    <a:pt x="241243" y="128382"/>
                    <a:pt x="210860" y="93945"/>
                  </a:cubicBezTo>
                  <a:cubicBezTo>
                    <a:pt x="208689" y="89640"/>
                    <a:pt x="208689" y="83183"/>
                    <a:pt x="206519" y="72422"/>
                  </a:cubicBezTo>
                  <a:cubicBezTo>
                    <a:pt x="176136" y="55204"/>
                    <a:pt x="145752" y="29376"/>
                    <a:pt x="108858" y="14310"/>
                  </a:cubicBezTo>
                  <a:close/>
                  <a:moveTo>
                    <a:pt x="109581" y="1431"/>
                  </a:moveTo>
                  <a:cubicBezTo>
                    <a:pt x="115233" y="-983"/>
                    <a:pt x="121692" y="-447"/>
                    <a:pt x="129227" y="3846"/>
                  </a:cubicBezTo>
                  <a:cubicBezTo>
                    <a:pt x="146450" y="12432"/>
                    <a:pt x="159367" y="16725"/>
                    <a:pt x="176591" y="3846"/>
                  </a:cubicBezTo>
                  <a:cubicBezTo>
                    <a:pt x="183049" y="-447"/>
                    <a:pt x="208884" y="8139"/>
                    <a:pt x="213190" y="16725"/>
                  </a:cubicBezTo>
                  <a:cubicBezTo>
                    <a:pt x="219649" y="31750"/>
                    <a:pt x="226108" y="31750"/>
                    <a:pt x="239025" y="31750"/>
                  </a:cubicBezTo>
                  <a:cubicBezTo>
                    <a:pt x="258401" y="31750"/>
                    <a:pt x="273472" y="51069"/>
                    <a:pt x="271319" y="68241"/>
                  </a:cubicBezTo>
                  <a:cubicBezTo>
                    <a:pt x="269166" y="83266"/>
                    <a:pt x="269166" y="91852"/>
                    <a:pt x="286389" y="96145"/>
                  </a:cubicBezTo>
                  <a:cubicBezTo>
                    <a:pt x="290695" y="98291"/>
                    <a:pt x="299307" y="104731"/>
                    <a:pt x="299307" y="109024"/>
                  </a:cubicBezTo>
                  <a:cubicBezTo>
                    <a:pt x="301460" y="117610"/>
                    <a:pt x="303612" y="132635"/>
                    <a:pt x="297154" y="139074"/>
                  </a:cubicBezTo>
                  <a:cubicBezTo>
                    <a:pt x="286389" y="149807"/>
                    <a:pt x="288542" y="156246"/>
                    <a:pt x="295001" y="166979"/>
                  </a:cubicBezTo>
                  <a:cubicBezTo>
                    <a:pt x="307918" y="190590"/>
                    <a:pt x="301460" y="203469"/>
                    <a:pt x="277777" y="214201"/>
                  </a:cubicBezTo>
                  <a:cubicBezTo>
                    <a:pt x="271319" y="216348"/>
                    <a:pt x="267013" y="229226"/>
                    <a:pt x="267013" y="235666"/>
                  </a:cubicBezTo>
                  <a:cubicBezTo>
                    <a:pt x="271319" y="252838"/>
                    <a:pt x="254095" y="274302"/>
                    <a:pt x="236872" y="270010"/>
                  </a:cubicBezTo>
                  <a:cubicBezTo>
                    <a:pt x="219649" y="267863"/>
                    <a:pt x="213190" y="272156"/>
                    <a:pt x="206731" y="287181"/>
                  </a:cubicBezTo>
                  <a:cubicBezTo>
                    <a:pt x="202426" y="293621"/>
                    <a:pt x="187355" y="297914"/>
                    <a:pt x="176591" y="300060"/>
                  </a:cubicBezTo>
                  <a:cubicBezTo>
                    <a:pt x="172285" y="300060"/>
                    <a:pt x="167979" y="291474"/>
                    <a:pt x="163673" y="287181"/>
                  </a:cubicBezTo>
                  <a:cubicBezTo>
                    <a:pt x="159367" y="285035"/>
                    <a:pt x="155062" y="282888"/>
                    <a:pt x="150756" y="282888"/>
                  </a:cubicBezTo>
                  <a:cubicBezTo>
                    <a:pt x="142144" y="287181"/>
                    <a:pt x="135685" y="293621"/>
                    <a:pt x="124921" y="300060"/>
                  </a:cubicBezTo>
                  <a:cubicBezTo>
                    <a:pt x="120615" y="300060"/>
                    <a:pt x="109850" y="300060"/>
                    <a:pt x="103392" y="295767"/>
                  </a:cubicBezTo>
                  <a:cubicBezTo>
                    <a:pt x="96933" y="291474"/>
                    <a:pt x="94780" y="282888"/>
                    <a:pt x="88321" y="278595"/>
                  </a:cubicBezTo>
                  <a:cubicBezTo>
                    <a:pt x="81863" y="272156"/>
                    <a:pt x="75404" y="263570"/>
                    <a:pt x="68945" y="263570"/>
                  </a:cubicBezTo>
                  <a:cubicBezTo>
                    <a:pt x="43110" y="263570"/>
                    <a:pt x="34499" y="254984"/>
                    <a:pt x="32346" y="231373"/>
                  </a:cubicBezTo>
                  <a:cubicBezTo>
                    <a:pt x="32346" y="220641"/>
                    <a:pt x="30193" y="209908"/>
                    <a:pt x="28040" y="199176"/>
                  </a:cubicBezTo>
                  <a:cubicBezTo>
                    <a:pt x="17275" y="199176"/>
                    <a:pt x="8664" y="201322"/>
                    <a:pt x="6511" y="199176"/>
                  </a:cubicBezTo>
                  <a:cubicBezTo>
                    <a:pt x="4358" y="188443"/>
                    <a:pt x="52" y="173418"/>
                    <a:pt x="4358" y="166979"/>
                  </a:cubicBezTo>
                  <a:cubicBezTo>
                    <a:pt x="17275" y="151953"/>
                    <a:pt x="19428" y="141221"/>
                    <a:pt x="4358" y="126195"/>
                  </a:cubicBezTo>
                  <a:cubicBezTo>
                    <a:pt x="-6407" y="115463"/>
                    <a:pt x="4358" y="87559"/>
                    <a:pt x="19428" y="85412"/>
                  </a:cubicBezTo>
                  <a:cubicBezTo>
                    <a:pt x="36651" y="85412"/>
                    <a:pt x="38804" y="74680"/>
                    <a:pt x="36651" y="61801"/>
                  </a:cubicBezTo>
                  <a:cubicBezTo>
                    <a:pt x="34499" y="42483"/>
                    <a:pt x="45263" y="33897"/>
                    <a:pt x="62486" y="36043"/>
                  </a:cubicBezTo>
                  <a:cubicBezTo>
                    <a:pt x="79710" y="38190"/>
                    <a:pt x="88321" y="31750"/>
                    <a:pt x="94780" y="16725"/>
                  </a:cubicBezTo>
                  <a:cubicBezTo>
                    <a:pt x="99086" y="9213"/>
                    <a:pt x="103930" y="3846"/>
                    <a:pt x="109581" y="1431"/>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44" name="自由: 形状 43"/>
            <p:cNvSpPr>
              <a:spLocks/>
            </p:cNvSpPr>
            <p:nvPr/>
          </p:nvSpPr>
          <p:spPr bwMode="auto">
            <a:xfrm>
              <a:off x="4603751" y="4497388"/>
              <a:ext cx="142875" cy="138113"/>
            </a:xfrm>
            <a:custGeom>
              <a:avLst/>
              <a:gdLst>
                <a:gd name="connsiteX0" fmla="*/ 92252 w 142875"/>
                <a:gd name="connsiteY0" fmla="*/ 33338 h 138113"/>
                <a:gd name="connsiteX1" fmla="*/ 68483 w 142875"/>
                <a:gd name="connsiteY1" fmla="*/ 35470 h 138113"/>
                <a:gd name="connsiteX2" fmla="*/ 33911 w 142875"/>
                <a:gd name="connsiteY2" fmla="*/ 73842 h 138113"/>
                <a:gd name="connsiteX3" fmla="*/ 74966 w 142875"/>
                <a:gd name="connsiteY3" fmla="*/ 107951 h 138113"/>
                <a:gd name="connsiteX4" fmla="*/ 105217 w 142875"/>
                <a:gd name="connsiteY4" fmla="*/ 69579 h 138113"/>
                <a:gd name="connsiteX5" fmla="*/ 92252 w 142875"/>
                <a:gd name="connsiteY5" fmla="*/ 33338 h 138113"/>
                <a:gd name="connsiteX6" fmla="*/ 58449 w 142875"/>
                <a:gd name="connsiteY6" fmla="*/ 0 h 138113"/>
                <a:gd name="connsiteX7" fmla="*/ 119063 w 142875"/>
                <a:gd name="connsiteY7" fmla="*/ 19422 h 138113"/>
                <a:gd name="connsiteX8" fmla="*/ 142875 w 142875"/>
                <a:gd name="connsiteY8" fmla="*/ 58267 h 138113"/>
                <a:gd name="connsiteX9" fmla="*/ 84426 w 142875"/>
                <a:gd name="connsiteY9" fmla="*/ 138113 h 138113"/>
                <a:gd name="connsiteX10" fmla="*/ 0 w 142875"/>
                <a:gd name="connsiteY10" fmla="*/ 84163 h 138113"/>
                <a:gd name="connsiteX11" fmla="*/ 8659 w 142875"/>
                <a:gd name="connsiteY11" fmla="*/ 43161 h 138113"/>
                <a:gd name="connsiteX12" fmla="*/ 58449 w 142875"/>
                <a:gd name="connsiteY12" fmla="*/ 0 h 13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38113">
                  <a:moveTo>
                    <a:pt x="92252" y="33338"/>
                  </a:moveTo>
                  <a:cubicBezTo>
                    <a:pt x="81448" y="33338"/>
                    <a:pt x="74966" y="35470"/>
                    <a:pt x="68483" y="35470"/>
                  </a:cubicBezTo>
                  <a:cubicBezTo>
                    <a:pt x="46876" y="39734"/>
                    <a:pt x="31750" y="54656"/>
                    <a:pt x="33911" y="73842"/>
                  </a:cubicBezTo>
                  <a:cubicBezTo>
                    <a:pt x="36072" y="93029"/>
                    <a:pt x="53358" y="107951"/>
                    <a:pt x="74966" y="107951"/>
                  </a:cubicBezTo>
                  <a:cubicBezTo>
                    <a:pt x="92252" y="107951"/>
                    <a:pt x="109538" y="88765"/>
                    <a:pt x="105217" y="69579"/>
                  </a:cubicBezTo>
                  <a:cubicBezTo>
                    <a:pt x="105217" y="56788"/>
                    <a:pt x="96574" y="46129"/>
                    <a:pt x="92252" y="33338"/>
                  </a:cubicBezTo>
                  <a:close/>
                  <a:moveTo>
                    <a:pt x="58449" y="0"/>
                  </a:moveTo>
                  <a:cubicBezTo>
                    <a:pt x="80097" y="2158"/>
                    <a:pt x="101745" y="4316"/>
                    <a:pt x="119063" y="19422"/>
                  </a:cubicBezTo>
                  <a:cubicBezTo>
                    <a:pt x="129887" y="30212"/>
                    <a:pt x="134216" y="45319"/>
                    <a:pt x="142875" y="58267"/>
                  </a:cubicBezTo>
                  <a:cubicBezTo>
                    <a:pt x="142875" y="92795"/>
                    <a:pt x="110404" y="138113"/>
                    <a:pt x="84426" y="138113"/>
                  </a:cubicBezTo>
                  <a:cubicBezTo>
                    <a:pt x="47625" y="138113"/>
                    <a:pt x="2165" y="110059"/>
                    <a:pt x="0" y="84163"/>
                  </a:cubicBezTo>
                  <a:cubicBezTo>
                    <a:pt x="0" y="69057"/>
                    <a:pt x="0" y="51793"/>
                    <a:pt x="8659" y="43161"/>
                  </a:cubicBezTo>
                  <a:cubicBezTo>
                    <a:pt x="30307" y="15106"/>
                    <a:pt x="51955" y="0"/>
                    <a:pt x="58449"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grpSp>
        <p:nvGrpSpPr>
          <p:cNvPr id="37" name="PA_组合 44"/>
          <p:cNvGrpSpPr/>
          <p:nvPr>
            <p:custDataLst>
              <p:tags r:id="rId8"/>
            </p:custDataLst>
          </p:nvPr>
        </p:nvGrpSpPr>
        <p:grpSpPr>
          <a:xfrm>
            <a:off x="6542183" y="3334908"/>
            <a:ext cx="413595" cy="115960"/>
            <a:chOff x="6140451" y="4016376"/>
            <a:chExt cx="668338" cy="187325"/>
          </a:xfrm>
          <a:solidFill>
            <a:schemeClr val="accent5"/>
          </a:solidFill>
        </p:grpSpPr>
        <p:sp>
          <p:nvSpPr>
            <p:cNvPr id="46" name="chenying0907 66"/>
            <p:cNvSpPr>
              <a:spLocks/>
            </p:cNvSpPr>
            <p:nvPr/>
          </p:nvSpPr>
          <p:spPr bwMode="auto">
            <a:xfrm>
              <a:off x="6632576" y="4016376"/>
              <a:ext cx="176213" cy="169863"/>
            </a:xfrm>
            <a:custGeom>
              <a:avLst/>
              <a:gdLst>
                <a:gd name="T0" fmla="*/ 11 w 82"/>
                <a:gd name="T1" fmla="*/ 0 h 79"/>
                <a:gd name="T2" fmla="*/ 38 w 82"/>
                <a:gd name="T3" fmla="*/ 28 h 79"/>
                <a:gd name="T4" fmla="*/ 46 w 82"/>
                <a:gd name="T5" fmla="*/ 11 h 79"/>
                <a:gd name="T6" fmla="*/ 69 w 82"/>
                <a:gd name="T7" fmla="*/ 1 h 79"/>
                <a:gd name="T8" fmla="*/ 72 w 82"/>
                <a:gd name="T9" fmla="*/ 8 h 79"/>
                <a:gd name="T10" fmla="*/ 82 w 82"/>
                <a:gd name="T11" fmla="*/ 1 h 79"/>
                <a:gd name="T12" fmla="*/ 81 w 82"/>
                <a:gd name="T13" fmla="*/ 13 h 79"/>
                <a:gd name="T14" fmla="*/ 80 w 82"/>
                <a:gd name="T15" fmla="*/ 31 h 79"/>
                <a:gd name="T16" fmla="*/ 73 w 82"/>
                <a:gd name="T17" fmla="*/ 73 h 79"/>
                <a:gd name="T18" fmla="*/ 68 w 82"/>
                <a:gd name="T19" fmla="*/ 76 h 79"/>
                <a:gd name="T20" fmla="*/ 64 w 82"/>
                <a:gd name="T21" fmla="*/ 72 h 79"/>
                <a:gd name="T22" fmla="*/ 64 w 82"/>
                <a:gd name="T23" fmla="*/ 36 h 79"/>
                <a:gd name="T24" fmla="*/ 64 w 82"/>
                <a:gd name="T25" fmla="*/ 22 h 79"/>
                <a:gd name="T26" fmla="*/ 61 w 82"/>
                <a:gd name="T27" fmla="*/ 21 h 79"/>
                <a:gd name="T28" fmla="*/ 46 w 82"/>
                <a:gd name="T29" fmla="*/ 41 h 79"/>
                <a:gd name="T30" fmla="*/ 30 w 82"/>
                <a:gd name="T31" fmla="*/ 44 h 79"/>
                <a:gd name="T32" fmla="*/ 19 w 82"/>
                <a:gd name="T33" fmla="*/ 36 h 79"/>
                <a:gd name="T34" fmla="*/ 18 w 82"/>
                <a:gd name="T35" fmla="*/ 43 h 79"/>
                <a:gd name="T36" fmla="*/ 18 w 82"/>
                <a:gd name="T37" fmla="*/ 69 h 79"/>
                <a:gd name="T38" fmla="*/ 11 w 82"/>
                <a:gd name="T39" fmla="*/ 79 h 79"/>
                <a:gd name="T40" fmla="*/ 1 w 82"/>
                <a:gd name="T41" fmla="*/ 68 h 79"/>
                <a:gd name="T42" fmla="*/ 2 w 82"/>
                <a:gd name="T43" fmla="*/ 44 h 79"/>
                <a:gd name="T44" fmla="*/ 11 w 82"/>
                <a:gd name="T4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9">
                  <a:moveTo>
                    <a:pt x="11" y="0"/>
                  </a:moveTo>
                  <a:cubicBezTo>
                    <a:pt x="26" y="5"/>
                    <a:pt x="28" y="20"/>
                    <a:pt x="38" y="28"/>
                  </a:cubicBezTo>
                  <a:cubicBezTo>
                    <a:pt x="40" y="22"/>
                    <a:pt x="43" y="17"/>
                    <a:pt x="46" y="11"/>
                  </a:cubicBezTo>
                  <a:cubicBezTo>
                    <a:pt x="58" y="19"/>
                    <a:pt x="60" y="3"/>
                    <a:pt x="69" y="1"/>
                  </a:cubicBezTo>
                  <a:cubicBezTo>
                    <a:pt x="70" y="4"/>
                    <a:pt x="71" y="7"/>
                    <a:pt x="72" y="8"/>
                  </a:cubicBezTo>
                  <a:cubicBezTo>
                    <a:pt x="75" y="6"/>
                    <a:pt x="79" y="3"/>
                    <a:pt x="82" y="1"/>
                  </a:cubicBezTo>
                  <a:cubicBezTo>
                    <a:pt x="82" y="5"/>
                    <a:pt x="82" y="9"/>
                    <a:pt x="81" y="13"/>
                  </a:cubicBezTo>
                  <a:cubicBezTo>
                    <a:pt x="81" y="19"/>
                    <a:pt x="79" y="25"/>
                    <a:pt x="80" y="31"/>
                  </a:cubicBezTo>
                  <a:cubicBezTo>
                    <a:pt x="81" y="46"/>
                    <a:pt x="76" y="59"/>
                    <a:pt x="73" y="73"/>
                  </a:cubicBezTo>
                  <a:cubicBezTo>
                    <a:pt x="72" y="74"/>
                    <a:pt x="69" y="76"/>
                    <a:pt x="68" y="76"/>
                  </a:cubicBezTo>
                  <a:cubicBezTo>
                    <a:pt x="66" y="76"/>
                    <a:pt x="64" y="73"/>
                    <a:pt x="64" y="72"/>
                  </a:cubicBezTo>
                  <a:cubicBezTo>
                    <a:pt x="64" y="60"/>
                    <a:pt x="64" y="48"/>
                    <a:pt x="64" y="36"/>
                  </a:cubicBezTo>
                  <a:cubicBezTo>
                    <a:pt x="63" y="31"/>
                    <a:pt x="64" y="27"/>
                    <a:pt x="64" y="22"/>
                  </a:cubicBezTo>
                  <a:cubicBezTo>
                    <a:pt x="63" y="22"/>
                    <a:pt x="62" y="21"/>
                    <a:pt x="61" y="21"/>
                  </a:cubicBezTo>
                  <a:cubicBezTo>
                    <a:pt x="56" y="27"/>
                    <a:pt x="50" y="34"/>
                    <a:pt x="46" y="41"/>
                  </a:cubicBezTo>
                  <a:cubicBezTo>
                    <a:pt x="40" y="53"/>
                    <a:pt x="38" y="49"/>
                    <a:pt x="30" y="44"/>
                  </a:cubicBezTo>
                  <a:cubicBezTo>
                    <a:pt x="26" y="42"/>
                    <a:pt x="23" y="39"/>
                    <a:pt x="19" y="36"/>
                  </a:cubicBezTo>
                  <a:cubicBezTo>
                    <a:pt x="19" y="40"/>
                    <a:pt x="18" y="41"/>
                    <a:pt x="18" y="43"/>
                  </a:cubicBezTo>
                  <a:cubicBezTo>
                    <a:pt x="18" y="52"/>
                    <a:pt x="19" y="61"/>
                    <a:pt x="18" y="69"/>
                  </a:cubicBezTo>
                  <a:cubicBezTo>
                    <a:pt x="18" y="73"/>
                    <a:pt x="13" y="76"/>
                    <a:pt x="11" y="79"/>
                  </a:cubicBezTo>
                  <a:cubicBezTo>
                    <a:pt x="7" y="76"/>
                    <a:pt x="2" y="72"/>
                    <a:pt x="1" y="68"/>
                  </a:cubicBezTo>
                  <a:cubicBezTo>
                    <a:pt x="0" y="61"/>
                    <a:pt x="0" y="52"/>
                    <a:pt x="2" y="44"/>
                  </a:cubicBezTo>
                  <a:cubicBezTo>
                    <a:pt x="4" y="30"/>
                    <a:pt x="8" y="15"/>
                    <a:pt x="1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 name="chenying0907 73"/>
            <p:cNvSpPr>
              <a:spLocks noEditPoints="1"/>
            </p:cNvSpPr>
            <p:nvPr/>
          </p:nvSpPr>
          <p:spPr bwMode="auto">
            <a:xfrm>
              <a:off x="6446838" y="4041776"/>
              <a:ext cx="180975" cy="161925"/>
            </a:xfrm>
            <a:custGeom>
              <a:avLst/>
              <a:gdLst>
                <a:gd name="T0" fmla="*/ 14 w 84"/>
                <a:gd name="T1" fmla="*/ 70 h 75"/>
                <a:gd name="T2" fmla="*/ 19 w 84"/>
                <a:gd name="T3" fmla="*/ 58 h 75"/>
                <a:gd name="T4" fmla="*/ 18 w 84"/>
                <a:gd name="T5" fmla="*/ 57 h 75"/>
                <a:gd name="T6" fmla="*/ 4 w 84"/>
                <a:gd name="T7" fmla="*/ 75 h 75"/>
                <a:gd name="T8" fmla="*/ 0 w 84"/>
                <a:gd name="T9" fmla="*/ 72 h 75"/>
                <a:gd name="T10" fmla="*/ 1 w 84"/>
                <a:gd name="T11" fmla="*/ 64 h 75"/>
                <a:gd name="T12" fmla="*/ 41 w 84"/>
                <a:gd name="T13" fmla="*/ 10 h 75"/>
                <a:gd name="T14" fmla="*/ 51 w 84"/>
                <a:gd name="T15" fmla="*/ 0 h 75"/>
                <a:gd name="T16" fmla="*/ 59 w 84"/>
                <a:gd name="T17" fmla="*/ 3 h 75"/>
                <a:gd name="T18" fmla="*/ 74 w 84"/>
                <a:gd name="T19" fmla="*/ 33 h 75"/>
                <a:gd name="T20" fmla="*/ 84 w 84"/>
                <a:gd name="T21" fmla="*/ 64 h 75"/>
                <a:gd name="T22" fmla="*/ 84 w 84"/>
                <a:gd name="T23" fmla="*/ 69 h 75"/>
                <a:gd name="T24" fmla="*/ 69 w 84"/>
                <a:gd name="T25" fmla="*/ 69 h 75"/>
                <a:gd name="T26" fmla="*/ 65 w 84"/>
                <a:gd name="T27" fmla="*/ 66 h 75"/>
                <a:gd name="T28" fmla="*/ 44 w 84"/>
                <a:gd name="T29" fmla="*/ 56 h 75"/>
                <a:gd name="T30" fmla="*/ 27 w 84"/>
                <a:gd name="T31" fmla="*/ 59 h 75"/>
                <a:gd name="T32" fmla="*/ 21 w 84"/>
                <a:gd name="T33" fmla="*/ 65 h 75"/>
                <a:gd name="T34" fmla="*/ 17 w 84"/>
                <a:gd name="T35" fmla="*/ 71 h 75"/>
                <a:gd name="T36" fmla="*/ 14 w 84"/>
                <a:gd name="T37" fmla="*/ 70 h 75"/>
                <a:gd name="T38" fmla="*/ 56 w 84"/>
                <a:gd name="T39" fmla="*/ 45 h 75"/>
                <a:gd name="T40" fmla="*/ 51 w 84"/>
                <a:gd name="T41" fmla="*/ 20 h 75"/>
                <a:gd name="T42" fmla="*/ 45 w 84"/>
                <a:gd name="T43" fmla="*/ 28 h 75"/>
                <a:gd name="T44" fmla="*/ 38 w 84"/>
                <a:gd name="T45" fmla="*/ 42 h 75"/>
                <a:gd name="T46" fmla="*/ 56 w 84"/>
                <a:gd name="T47" fmla="*/ 4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75">
                  <a:moveTo>
                    <a:pt x="14" y="70"/>
                  </a:moveTo>
                  <a:cubicBezTo>
                    <a:pt x="16" y="66"/>
                    <a:pt x="17" y="62"/>
                    <a:pt x="19" y="58"/>
                  </a:cubicBezTo>
                  <a:cubicBezTo>
                    <a:pt x="19" y="58"/>
                    <a:pt x="18" y="58"/>
                    <a:pt x="18" y="57"/>
                  </a:cubicBezTo>
                  <a:cubicBezTo>
                    <a:pt x="13" y="63"/>
                    <a:pt x="9" y="69"/>
                    <a:pt x="4" y="75"/>
                  </a:cubicBezTo>
                  <a:cubicBezTo>
                    <a:pt x="3" y="74"/>
                    <a:pt x="1" y="73"/>
                    <a:pt x="0" y="72"/>
                  </a:cubicBezTo>
                  <a:cubicBezTo>
                    <a:pt x="0" y="69"/>
                    <a:pt x="0" y="66"/>
                    <a:pt x="1" y="64"/>
                  </a:cubicBezTo>
                  <a:cubicBezTo>
                    <a:pt x="14" y="46"/>
                    <a:pt x="28" y="28"/>
                    <a:pt x="41" y="10"/>
                  </a:cubicBezTo>
                  <a:cubicBezTo>
                    <a:pt x="44" y="6"/>
                    <a:pt x="47" y="3"/>
                    <a:pt x="51" y="0"/>
                  </a:cubicBezTo>
                  <a:cubicBezTo>
                    <a:pt x="53" y="0"/>
                    <a:pt x="58" y="1"/>
                    <a:pt x="59" y="3"/>
                  </a:cubicBezTo>
                  <a:cubicBezTo>
                    <a:pt x="65" y="13"/>
                    <a:pt x="70" y="23"/>
                    <a:pt x="74" y="33"/>
                  </a:cubicBezTo>
                  <a:cubicBezTo>
                    <a:pt x="78" y="43"/>
                    <a:pt x="81" y="53"/>
                    <a:pt x="84" y="64"/>
                  </a:cubicBezTo>
                  <a:cubicBezTo>
                    <a:pt x="84" y="65"/>
                    <a:pt x="84" y="67"/>
                    <a:pt x="84" y="69"/>
                  </a:cubicBezTo>
                  <a:cubicBezTo>
                    <a:pt x="78" y="71"/>
                    <a:pt x="74" y="52"/>
                    <a:pt x="69" y="69"/>
                  </a:cubicBezTo>
                  <a:cubicBezTo>
                    <a:pt x="67" y="68"/>
                    <a:pt x="65" y="67"/>
                    <a:pt x="65" y="66"/>
                  </a:cubicBezTo>
                  <a:cubicBezTo>
                    <a:pt x="62" y="54"/>
                    <a:pt x="55" y="53"/>
                    <a:pt x="44" y="56"/>
                  </a:cubicBezTo>
                  <a:cubicBezTo>
                    <a:pt x="39" y="58"/>
                    <a:pt x="33" y="57"/>
                    <a:pt x="27" y="59"/>
                  </a:cubicBezTo>
                  <a:cubicBezTo>
                    <a:pt x="25" y="60"/>
                    <a:pt x="22" y="63"/>
                    <a:pt x="21" y="65"/>
                  </a:cubicBezTo>
                  <a:cubicBezTo>
                    <a:pt x="19" y="67"/>
                    <a:pt x="18" y="69"/>
                    <a:pt x="17" y="71"/>
                  </a:cubicBezTo>
                  <a:cubicBezTo>
                    <a:pt x="16" y="71"/>
                    <a:pt x="15" y="71"/>
                    <a:pt x="14" y="70"/>
                  </a:cubicBezTo>
                  <a:close/>
                  <a:moveTo>
                    <a:pt x="56" y="45"/>
                  </a:moveTo>
                  <a:cubicBezTo>
                    <a:pt x="54" y="36"/>
                    <a:pt x="53" y="29"/>
                    <a:pt x="51" y="20"/>
                  </a:cubicBezTo>
                  <a:cubicBezTo>
                    <a:pt x="48" y="24"/>
                    <a:pt x="46" y="26"/>
                    <a:pt x="45" y="28"/>
                  </a:cubicBezTo>
                  <a:cubicBezTo>
                    <a:pt x="42" y="33"/>
                    <a:pt x="40" y="37"/>
                    <a:pt x="38" y="42"/>
                  </a:cubicBezTo>
                  <a:cubicBezTo>
                    <a:pt x="43" y="43"/>
                    <a:pt x="48" y="44"/>
                    <a:pt x="56"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 name="chenying0907 76"/>
            <p:cNvSpPr>
              <a:spLocks/>
            </p:cNvSpPr>
            <p:nvPr/>
          </p:nvSpPr>
          <p:spPr bwMode="auto">
            <a:xfrm>
              <a:off x="6308726" y="4022726"/>
              <a:ext cx="133350" cy="157163"/>
            </a:xfrm>
            <a:custGeom>
              <a:avLst/>
              <a:gdLst>
                <a:gd name="T0" fmla="*/ 57 w 62"/>
                <a:gd name="T1" fmla="*/ 31 h 73"/>
                <a:gd name="T2" fmla="*/ 47 w 62"/>
                <a:gd name="T3" fmla="*/ 37 h 73"/>
                <a:gd name="T4" fmla="*/ 29 w 62"/>
                <a:gd name="T5" fmla="*/ 42 h 73"/>
                <a:gd name="T6" fmla="*/ 23 w 62"/>
                <a:gd name="T7" fmla="*/ 50 h 73"/>
                <a:gd name="T8" fmla="*/ 31 w 62"/>
                <a:gd name="T9" fmla="*/ 54 h 73"/>
                <a:gd name="T10" fmla="*/ 50 w 62"/>
                <a:gd name="T11" fmla="*/ 51 h 73"/>
                <a:gd name="T12" fmla="*/ 52 w 62"/>
                <a:gd name="T13" fmla="*/ 53 h 73"/>
                <a:gd name="T14" fmla="*/ 47 w 62"/>
                <a:gd name="T15" fmla="*/ 69 h 73"/>
                <a:gd name="T16" fmla="*/ 0 w 62"/>
                <a:gd name="T17" fmla="*/ 73 h 73"/>
                <a:gd name="T18" fmla="*/ 6 w 62"/>
                <a:gd name="T19" fmla="*/ 44 h 73"/>
                <a:gd name="T20" fmla="*/ 8 w 62"/>
                <a:gd name="T21" fmla="*/ 10 h 73"/>
                <a:gd name="T22" fmla="*/ 12 w 62"/>
                <a:gd name="T23" fmla="*/ 5 h 73"/>
                <a:gd name="T24" fmla="*/ 43 w 62"/>
                <a:gd name="T25" fmla="*/ 0 h 73"/>
                <a:gd name="T26" fmla="*/ 50 w 62"/>
                <a:gd name="T27" fmla="*/ 3 h 73"/>
                <a:gd name="T28" fmla="*/ 53 w 62"/>
                <a:gd name="T29" fmla="*/ 8 h 73"/>
                <a:gd name="T30" fmla="*/ 48 w 62"/>
                <a:gd name="T31" fmla="*/ 11 h 73"/>
                <a:gd name="T32" fmla="*/ 32 w 62"/>
                <a:gd name="T33" fmla="*/ 12 h 73"/>
                <a:gd name="T34" fmla="*/ 24 w 62"/>
                <a:gd name="T35" fmla="*/ 21 h 73"/>
                <a:gd name="T36" fmla="*/ 33 w 62"/>
                <a:gd name="T37" fmla="*/ 31 h 73"/>
                <a:gd name="T38" fmla="*/ 42 w 62"/>
                <a:gd name="T39" fmla="*/ 29 h 73"/>
                <a:gd name="T40" fmla="*/ 56 w 62"/>
                <a:gd name="T41" fmla="*/ 28 h 73"/>
                <a:gd name="T42" fmla="*/ 57 w 62"/>
                <a:gd name="T43"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 h="73">
                  <a:moveTo>
                    <a:pt x="57" y="31"/>
                  </a:moveTo>
                  <a:cubicBezTo>
                    <a:pt x="54" y="33"/>
                    <a:pt x="51" y="36"/>
                    <a:pt x="47" y="37"/>
                  </a:cubicBezTo>
                  <a:cubicBezTo>
                    <a:pt x="41" y="39"/>
                    <a:pt x="34" y="40"/>
                    <a:pt x="29" y="42"/>
                  </a:cubicBezTo>
                  <a:cubicBezTo>
                    <a:pt x="26" y="43"/>
                    <a:pt x="25" y="47"/>
                    <a:pt x="23" y="50"/>
                  </a:cubicBezTo>
                  <a:cubicBezTo>
                    <a:pt x="26" y="52"/>
                    <a:pt x="28" y="54"/>
                    <a:pt x="31" y="54"/>
                  </a:cubicBezTo>
                  <a:cubicBezTo>
                    <a:pt x="37" y="54"/>
                    <a:pt x="43" y="52"/>
                    <a:pt x="50" y="51"/>
                  </a:cubicBezTo>
                  <a:cubicBezTo>
                    <a:pt x="50" y="51"/>
                    <a:pt x="51" y="52"/>
                    <a:pt x="52" y="53"/>
                  </a:cubicBezTo>
                  <a:cubicBezTo>
                    <a:pt x="62" y="63"/>
                    <a:pt x="62" y="65"/>
                    <a:pt x="47" y="69"/>
                  </a:cubicBezTo>
                  <a:cubicBezTo>
                    <a:pt x="32" y="72"/>
                    <a:pt x="16" y="72"/>
                    <a:pt x="0" y="73"/>
                  </a:cubicBezTo>
                  <a:cubicBezTo>
                    <a:pt x="9" y="64"/>
                    <a:pt x="6" y="54"/>
                    <a:pt x="6" y="44"/>
                  </a:cubicBezTo>
                  <a:cubicBezTo>
                    <a:pt x="6" y="32"/>
                    <a:pt x="7" y="21"/>
                    <a:pt x="8" y="10"/>
                  </a:cubicBezTo>
                  <a:cubicBezTo>
                    <a:pt x="8" y="8"/>
                    <a:pt x="10" y="5"/>
                    <a:pt x="12" y="5"/>
                  </a:cubicBezTo>
                  <a:cubicBezTo>
                    <a:pt x="22" y="3"/>
                    <a:pt x="33" y="1"/>
                    <a:pt x="43" y="0"/>
                  </a:cubicBezTo>
                  <a:cubicBezTo>
                    <a:pt x="46" y="0"/>
                    <a:pt x="48" y="1"/>
                    <a:pt x="50" y="3"/>
                  </a:cubicBezTo>
                  <a:cubicBezTo>
                    <a:pt x="52" y="4"/>
                    <a:pt x="53" y="6"/>
                    <a:pt x="53" y="8"/>
                  </a:cubicBezTo>
                  <a:cubicBezTo>
                    <a:pt x="53" y="9"/>
                    <a:pt x="50" y="11"/>
                    <a:pt x="48" y="11"/>
                  </a:cubicBezTo>
                  <a:cubicBezTo>
                    <a:pt x="43" y="12"/>
                    <a:pt x="38" y="12"/>
                    <a:pt x="32" y="12"/>
                  </a:cubicBezTo>
                  <a:cubicBezTo>
                    <a:pt x="25" y="12"/>
                    <a:pt x="24" y="16"/>
                    <a:pt x="24" y="21"/>
                  </a:cubicBezTo>
                  <a:cubicBezTo>
                    <a:pt x="24" y="27"/>
                    <a:pt x="25" y="32"/>
                    <a:pt x="33" y="31"/>
                  </a:cubicBezTo>
                  <a:cubicBezTo>
                    <a:pt x="36" y="30"/>
                    <a:pt x="39" y="29"/>
                    <a:pt x="42" y="29"/>
                  </a:cubicBezTo>
                  <a:cubicBezTo>
                    <a:pt x="46" y="28"/>
                    <a:pt x="51" y="28"/>
                    <a:pt x="56" y="28"/>
                  </a:cubicBezTo>
                  <a:cubicBezTo>
                    <a:pt x="56" y="29"/>
                    <a:pt x="56" y="3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chenying0907 86"/>
            <p:cNvSpPr>
              <a:spLocks/>
            </p:cNvSpPr>
            <p:nvPr/>
          </p:nvSpPr>
          <p:spPr bwMode="auto">
            <a:xfrm>
              <a:off x="6140451" y="4021138"/>
              <a:ext cx="157163" cy="166688"/>
            </a:xfrm>
            <a:custGeom>
              <a:avLst/>
              <a:gdLst>
                <a:gd name="T0" fmla="*/ 36 w 73"/>
                <a:gd name="T1" fmla="*/ 78 h 78"/>
                <a:gd name="T2" fmla="*/ 22 w 73"/>
                <a:gd name="T3" fmla="*/ 27 h 78"/>
                <a:gd name="T4" fmla="*/ 12 w 73"/>
                <a:gd name="T5" fmla="*/ 27 h 78"/>
                <a:gd name="T6" fmla="*/ 3 w 73"/>
                <a:gd name="T7" fmla="*/ 24 h 78"/>
                <a:gd name="T8" fmla="*/ 7 w 73"/>
                <a:gd name="T9" fmla="*/ 17 h 78"/>
                <a:gd name="T10" fmla="*/ 0 w 73"/>
                <a:gd name="T11" fmla="*/ 10 h 78"/>
                <a:gd name="T12" fmla="*/ 10 w 73"/>
                <a:gd name="T13" fmla="*/ 6 h 78"/>
                <a:gd name="T14" fmla="*/ 59 w 73"/>
                <a:gd name="T15" fmla="*/ 1 h 78"/>
                <a:gd name="T16" fmla="*/ 66 w 73"/>
                <a:gd name="T17" fmla="*/ 1 h 78"/>
                <a:gd name="T18" fmla="*/ 73 w 73"/>
                <a:gd name="T19" fmla="*/ 4 h 78"/>
                <a:gd name="T20" fmla="*/ 68 w 73"/>
                <a:gd name="T21" fmla="*/ 10 h 78"/>
                <a:gd name="T22" fmla="*/ 64 w 73"/>
                <a:gd name="T23" fmla="*/ 27 h 78"/>
                <a:gd name="T24" fmla="*/ 43 w 73"/>
                <a:gd name="T25" fmla="*/ 25 h 78"/>
                <a:gd name="T26" fmla="*/ 36 w 73"/>
                <a:gd name="T2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8">
                  <a:moveTo>
                    <a:pt x="36" y="78"/>
                  </a:moveTo>
                  <a:cubicBezTo>
                    <a:pt x="17" y="63"/>
                    <a:pt x="23" y="45"/>
                    <a:pt x="22" y="27"/>
                  </a:cubicBezTo>
                  <a:cubicBezTo>
                    <a:pt x="18" y="27"/>
                    <a:pt x="15" y="27"/>
                    <a:pt x="12" y="27"/>
                  </a:cubicBezTo>
                  <a:cubicBezTo>
                    <a:pt x="9" y="26"/>
                    <a:pt x="6" y="25"/>
                    <a:pt x="3" y="24"/>
                  </a:cubicBezTo>
                  <a:cubicBezTo>
                    <a:pt x="4" y="21"/>
                    <a:pt x="6" y="19"/>
                    <a:pt x="7" y="17"/>
                  </a:cubicBezTo>
                  <a:cubicBezTo>
                    <a:pt x="5" y="15"/>
                    <a:pt x="3" y="13"/>
                    <a:pt x="0" y="10"/>
                  </a:cubicBezTo>
                  <a:cubicBezTo>
                    <a:pt x="4" y="9"/>
                    <a:pt x="7" y="7"/>
                    <a:pt x="10" y="6"/>
                  </a:cubicBezTo>
                  <a:cubicBezTo>
                    <a:pt x="26" y="4"/>
                    <a:pt x="42" y="3"/>
                    <a:pt x="59" y="1"/>
                  </a:cubicBezTo>
                  <a:cubicBezTo>
                    <a:pt x="61" y="1"/>
                    <a:pt x="64" y="0"/>
                    <a:pt x="66" y="1"/>
                  </a:cubicBezTo>
                  <a:cubicBezTo>
                    <a:pt x="68" y="1"/>
                    <a:pt x="71" y="3"/>
                    <a:pt x="73" y="4"/>
                  </a:cubicBezTo>
                  <a:cubicBezTo>
                    <a:pt x="71" y="6"/>
                    <a:pt x="70" y="9"/>
                    <a:pt x="68" y="10"/>
                  </a:cubicBezTo>
                  <a:cubicBezTo>
                    <a:pt x="57" y="15"/>
                    <a:pt x="57" y="16"/>
                    <a:pt x="64" y="27"/>
                  </a:cubicBezTo>
                  <a:cubicBezTo>
                    <a:pt x="56" y="26"/>
                    <a:pt x="50" y="26"/>
                    <a:pt x="43" y="25"/>
                  </a:cubicBezTo>
                  <a:cubicBezTo>
                    <a:pt x="37" y="41"/>
                    <a:pt x="43" y="60"/>
                    <a:pt x="36" y="7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1" name="PA_组合 49"/>
          <p:cNvGrpSpPr/>
          <p:nvPr>
            <p:custDataLst>
              <p:tags r:id="rId9"/>
            </p:custDataLst>
          </p:nvPr>
        </p:nvGrpSpPr>
        <p:grpSpPr>
          <a:xfrm>
            <a:off x="4915313" y="2449484"/>
            <a:ext cx="399840" cy="112030"/>
            <a:chOff x="3511551" y="2586038"/>
            <a:chExt cx="646112" cy="180976"/>
          </a:xfrm>
          <a:solidFill>
            <a:schemeClr val="accent5"/>
          </a:solidFill>
        </p:grpSpPr>
        <p:sp>
          <p:nvSpPr>
            <p:cNvPr id="51" name="chenying0907 68"/>
            <p:cNvSpPr>
              <a:spLocks noEditPoints="1"/>
            </p:cNvSpPr>
            <p:nvPr/>
          </p:nvSpPr>
          <p:spPr bwMode="auto">
            <a:xfrm>
              <a:off x="3511551" y="2586038"/>
              <a:ext cx="153988" cy="173038"/>
            </a:xfrm>
            <a:custGeom>
              <a:avLst/>
              <a:gdLst>
                <a:gd name="T0" fmla="*/ 68 w 71"/>
                <a:gd name="T1" fmla="*/ 12 h 81"/>
                <a:gd name="T2" fmla="*/ 33 w 71"/>
                <a:gd name="T3" fmla="*/ 27 h 81"/>
                <a:gd name="T4" fmla="*/ 40 w 71"/>
                <a:gd name="T5" fmla="*/ 38 h 81"/>
                <a:gd name="T6" fmla="*/ 61 w 71"/>
                <a:gd name="T7" fmla="*/ 38 h 81"/>
                <a:gd name="T8" fmla="*/ 70 w 71"/>
                <a:gd name="T9" fmla="*/ 48 h 81"/>
                <a:gd name="T10" fmla="*/ 58 w 71"/>
                <a:gd name="T11" fmla="*/ 81 h 81"/>
                <a:gd name="T12" fmla="*/ 37 w 71"/>
                <a:gd name="T13" fmla="*/ 75 h 81"/>
                <a:gd name="T14" fmla="*/ 15 w 71"/>
                <a:gd name="T15" fmla="*/ 66 h 81"/>
                <a:gd name="T16" fmla="*/ 5 w 71"/>
                <a:gd name="T17" fmla="*/ 48 h 81"/>
                <a:gd name="T18" fmla="*/ 21 w 71"/>
                <a:gd name="T19" fmla="*/ 14 h 81"/>
                <a:gd name="T20" fmla="*/ 42 w 71"/>
                <a:gd name="T21" fmla="*/ 2 h 81"/>
                <a:gd name="T22" fmla="*/ 61 w 71"/>
                <a:gd name="T23" fmla="*/ 3 h 81"/>
                <a:gd name="T24" fmla="*/ 68 w 71"/>
                <a:gd name="T25" fmla="*/ 12 h 81"/>
                <a:gd name="T26" fmla="*/ 30 w 71"/>
                <a:gd name="T27" fmla="*/ 18 h 81"/>
                <a:gd name="T28" fmla="*/ 20 w 71"/>
                <a:gd name="T29" fmla="*/ 50 h 81"/>
                <a:gd name="T30" fmla="*/ 34 w 71"/>
                <a:gd name="T31" fmla="*/ 67 h 81"/>
                <a:gd name="T32" fmla="*/ 48 w 71"/>
                <a:gd name="T33" fmla="*/ 65 h 81"/>
                <a:gd name="T34" fmla="*/ 49 w 71"/>
                <a:gd name="T35" fmla="*/ 61 h 81"/>
                <a:gd name="T36" fmla="*/ 23 w 71"/>
                <a:gd name="T37" fmla="*/ 41 h 81"/>
                <a:gd name="T38" fmla="*/ 30 w 71"/>
                <a:gd name="T39" fmla="*/ 1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1" h="81">
                  <a:moveTo>
                    <a:pt x="68" y="12"/>
                  </a:moveTo>
                  <a:cubicBezTo>
                    <a:pt x="51" y="11"/>
                    <a:pt x="39" y="13"/>
                    <a:pt x="33" y="27"/>
                  </a:cubicBezTo>
                  <a:cubicBezTo>
                    <a:pt x="31" y="34"/>
                    <a:pt x="33" y="38"/>
                    <a:pt x="40" y="38"/>
                  </a:cubicBezTo>
                  <a:cubicBezTo>
                    <a:pt x="47" y="38"/>
                    <a:pt x="54" y="38"/>
                    <a:pt x="61" y="38"/>
                  </a:cubicBezTo>
                  <a:cubicBezTo>
                    <a:pt x="68" y="38"/>
                    <a:pt x="71" y="41"/>
                    <a:pt x="70" y="48"/>
                  </a:cubicBezTo>
                  <a:cubicBezTo>
                    <a:pt x="69" y="60"/>
                    <a:pt x="70" y="72"/>
                    <a:pt x="58" y="81"/>
                  </a:cubicBezTo>
                  <a:cubicBezTo>
                    <a:pt x="53" y="70"/>
                    <a:pt x="45" y="73"/>
                    <a:pt x="37" y="75"/>
                  </a:cubicBezTo>
                  <a:cubicBezTo>
                    <a:pt x="27" y="78"/>
                    <a:pt x="20" y="75"/>
                    <a:pt x="15" y="66"/>
                  </a:cubicBezTo>
                  <a:cubicBezTo>
                    <a:pt x="12" y="60"/>
                    <a:pt x="6" y="54"/>
                    <a:pt x="5" y="48"/>
                  </a:cubicBezTo>
                  <a:cubicBezTo>
                    <a:pt x="0" y="31"/>
                    <a:pt x="5" y="23"/>
                    <a:pt x="21" y="14"/>
                  </a:cubicBezTo>
                  <a:cubicBezTo>
                    <a:pt x="28" y="10"/>
                    <a:pt x="35" y="4"/>
                    <a:pt x="42" y="2"/>
                  </a:cubicBezTo>
                  <a:cubicBezTo>
                    <a:pt x="48" y="0"/>
                    <a:pt x="55" y="1"/>
                    <a:pt x="61" y="3"/>
                  </a:cubicBezTo>
                  <a:cubicBezTo>
                    <a:pt x="64" y="3"/>
                    <a:pt x="65" y="8"/>
                    <a:pt x="68" y="12"/>
                  </a:cubicBezTo>
                  <a:close/>
                  <a:moveTo>
                    <a:pt x="30" y="18"/>
                  </a:moveTo>
                  <a:cubicBezTo>
                    <a:pt x="18" y="28"/>
                    <a:pt x="19" y="39"/>
                    <a:pt x="20" y="50"/>
                  </a:cubicBezTo>
                  <a:cubicBezTo>
                    <a:pt x="21" y="59"/>
                    <a:pt x="26" y="65"/>
                    <a:pt x="34" y="67"/>
                  </a:cubicBezTo>
                  <a:cubicBezTo>
                    <a:pt x="38" y="68"/>
                    <a:pt x="43" y="66"/>
                    <a:pt x="48" y="65"/>
                  </a:cubicBezTo>
                  <a:cubicBezTo>
                    <a:pt x="48" y="64"/>
                    <a:pt x="49" y="62"/>
                    <a:pt x="49" y="61"/>
                  </a:cubicBezTo>
                  <a:cubicBezTo>
                    <a:pt x="31" y="64"/>
                    <a:pt x="33" y="45"/>
                    <a:pt x="23" y="41"/>
                  </a:cubicBezTo>
                  <a:cubicBezTo>
                    <a:pt x="26" y="33"/>
                    <a:pt x="28" y="27"/>
                    <a:pt x="30" y="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chenying0907 69"/>
            <p:cNvSpPr>
              <a:spLocks noEditPoints="1"/>
            </p:cNvSpPr>
            <p:nvPr/>
          </p:nvSpPr>
          <p:spPr bwMode="auto">
            <a:xfrm>
              <a:off x="3806826" y="2603501"/>
              <a:ext cx="190500" cy="163513"/>
            </a:xfrm>
            <a:custGeom>
              <a:avLst/>
              <a:gdLst>
                <a:gd name="T0" fmla="*/ 87 w 88"/>
                <a:gd name="T1" fmla="*/ 72 h 76"/>
                <a:gd name="T2" fmla="*/ 74 w 88"/>
                <a:gd name="T3" fmla="*/ 61 h 76"/>
                <a:gd name="T4" fmla="*/ 73 w 88"/>
                <a:gd name="T5" fmla="*/ 74 h 76"/>
                <a:gd name="T6" fmla="*/ 65 w 88"/>
                <a:gd name="T7" fmla="*/ 62 h 76"/>
                <a:gd name="T8" fmla="*/ 55 w 88"/>
                <a:gd name="T9" fmla="*/ 57 h 76"/>
                <a:gd name="T10" fmla="*/ 29 w 88"/>
                <a:gd name="T11" fmla="*/ 62 h 76"/>
                <a:gd name="T12" fmla="*/ 17 w 88"/>
                <a:gd name="T13" fmla="*/ 75 h 76"/>
                <a:gd name="T14" fmla="*/ 19 w 88"/>
                <a:gd name="T15" fmla="*/ 63 h 76"/>
                <a:gd name="T16" fmla="*/ 4 w 88"/>
                <a:gd name="T17" fmla="*/ 76 h 76"/>
                <a:gd name="T18" fmla="*/ 0 w 88"/>
                <a:gd name="T19" fmla="*/ 73 h 76"/>
                <a:gd name="T20" fmla="*/ 8 w 88"/>
                <a:gd name="T21" fmla="*/ 57 h 76"/>
                <a:gd name="T22" fmla="*/ 42 w 88"/>
                <a:gd name="T23" fmla="*/ 13 h 76"/>
                <a:gd name="T24" fmla="*/ 55 w 88"/>
                <a:gd name="T25" fmla="*/ 1 h 76"/>
                <a:gd name="T26" fmla="*/ 63 w 88"/>
                <a:gd name="T27" fmla="*/ 3 h 76"/>
                <a:gd name="T28" fmla="*/ 76 w 88"/>
                <a:gd name="T29" fmla="*/ 29 h 76"/>
                <a:gd name="T30" fmla="*/ 88 w 88"/>
                <a:gd name="T31" fmla="*/ 67 h 76"/>
                <a:gd name="T32" fmla="*/ 87 w 88"/>
                <a:gd name="T33" fmla="*/ 72 h 76"/>
                <a:gd name="T34" fmla="*/ 59 w 88"/>
                <a:gd name="T35" fmla="*/ 46 h 76"/>
                <a:gd name="T36" fmla="*/ 54 w 88"/>
                <a:gd name="T37" fmla="*/ 21 h 76"/>
                <a:gd name="T38" fmla="*/ 37 w 88"/>
                <a:gd name="T39" fmla="*/ 44 h 76"/>
                <a:gd name="T40" fmla="*/ 59 w 88"/>
                <a:gd name="T41" fmla="*/ 4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6">
                  <a:moveTo>
                    <a:pt x="87" y="72"/>
                  </a:moveTo>
                  <a:cubicBezTo>
                    <a:pt x="83" y="68"/>
                    <a:pt x="79" y="65"/>
                    <a:pt x="74" y="61"/>
                  </a:cubicBezTo>
                  <a:cubicBezTo>
                    <a:pt x="74" y="66"/>
                    <a:pt x="73" y="69"/>
                    <a:pt x="73" y="74"/>
                  </a:cubicBezTo>
                  <a:cubicBezTo>
                    <a:pt x="69" y="69"/>
                    <a:pt x="67" y="65"/>
                    <a:pt x="65" y="62"/>
                  </a:cubicBezTo>
                  <a:cubicBezTo>
                    <a:pt x="63" y="57"/>
                    <a:pt x="60" y="55"/>
                    <a:pt x="55" y="57"/>
                  </a:cubicBezTo>
                  <a:cubicBezTo>
                    <a:pt x="46" y="59"/>
                    <a:pt x="37" y="59"/>
                    <a:pt x="29" y="62"/>
                  </a:cubicBezTo>
                  <a:cubicBezTo>
                    <a:pt x="25" y="64"/>
                    <a:pt x="22" y="69"/>
                    <a:pt x="17" y="75"/>
                  </a:cubicBezTo>
                  <a:cubicBezTo>
                    <a:pt x="18" y="70"/>
                    <a:pt x="19" y="66"/>
                    <a:pt x="19" y="63"/>
                  </a:cubicBezTo>
                  <a:cubicBezTo>
                    <a:pt x="14" y="67"/>
                    <a:pt x="9" y="71"/>
                    <a:pt x="4" y="76"/>
                  </a:cubicBezTo>
                  <a:cubicBezTo>
                    <a:pt x="2" y="75"/>
                    <a:pt x="1" y="74"/>
                    <a:pt x="0" y="73"/>
                  </a:cubicBezTo>
                  <a:cubicBezTo>
                    <a:pt x="2" y="68"/>
                    <a:pt x="4" y="62"/>
                    <a:pt x="8" y="57"/>
                  </a:cubicBezTo>
                  <a:cubicBezTo>
                    <a:pt x="19" y="42"/>
                    <a:pt x="30" y="27"/>
                    <a:pt x="42" y="13"/>
                  </a:cubicBezTo>
                  <a:cubicBezTo>
                    <a:pt x="46" y="8"/>
                    <a:pt x="50" y="4"/>
                    <a:pt x="55" y="1"/>
                  </a:cubicBezTo>
                  <a:cubicBezTo>
                    <a:pt x="56" y="0"/>
                    <a:pt x="62" y="1"/>
                    <a:pt x="63" y="3"/>
                  </a:cubicBezTo>
                  <a:cubicBezTo>
                    <a:pt x="68" y="12"/>
                    <a:pt x="72" y="20"/>
                    <a:pt x="76" y="29"/>
                  </a:cubicBezTo>
                  <a:cubicBezTo>
                    <a:pt x="81" y="41"/>
                    <a:pt x="84" y="54"/>
                    <a:pt x="88" y="67"/>
                  </a:cubicBezTo>
                  <a:cubicBezTo>
                    <a:pt x="88" y="68"/>
                    <a:pt x="87" y="70"/>
                    <a:pt x="87" y="72"/>
                  </a:cubicBezTo>
                  <a:close/>
                  <a:moveTo>
                    <a:pt x="59" y="46"/>
                  </a:moveTo>
                  <a:cubicBezTo>
                    <a:pt x="57" y="37"/>
                    <a:pt x="56" y="30"/>
                    <a:pt x="54" y="21"/>
                  </a:cubicBezTo>
                  <a:cubicBezTo>
                    <a:pt x="48" y="30"/>
                    <a:pt x="43" y="36"/>
                    <a:pt x="37" y="44"/>
                  </a:cubicBezTo>
                  <a:cubicBezTo>
                    <a:pt x="45" y="45"/>
                    <a:pt x="51" y="46"/>
                    <a:pt x="59"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chenying0907 71"/>
            <p:cNvSpPr>
              <a:spLocks noEditPoints="1"/>
            </p:cNvSpPr>
            <p:nvPr/>
          </p:nvSpPr>
          <p:spPr bwMode="auto">
            <a:xfrm>
              <a:off x="3668713" y="2603501"/>
              <a:ext cx="153988" cy="149225"/>
            </a:xfrm>
            <a:custGeom>
              <a:avLst/>
              <a:gdLst>
                <a:gd name="T0" fmla="*/ 0 w 71"/>
                <a:gd name="T1" fmla="*/ 36 h 70"/>
                <a:gd name="T2" fmla="*/ 24 w 71"/>
                <a:gd name="T3" fmla="*/ 2 h 70"/>
                <a:gd name="T4" fmla="*/ 59 w 71"/>
                <a:gd name="T5" fmla="*/ 18 h 70"/>
                <a:gd name="T6" fmla="*/ 67 w 71"/>
                <a:gd name="T7" fmla="*/ 31 h 70"/>
                <a:gd name="T8" fmla="*/ 69 w 71"/>
                <a:gd name="T9" fmla="*/ 46 h 70"/>
                <a:gd name="T10" fmla="*/ 16 w 71"/>
                <a:gd name="T11" fmla="*/ 65 h 70"/>
                <a:gd name="T12" fmla="*/ 0 w 71"/>
                <a:gd name="T13" fmla="*/ 36 h 70"/>
                <a:gd name="T14" fmla="*/ 52 w 71"/>
                <a:gd name="T15" fmla="*/ 49 h 70"/>
                <a:gd name="T16" fmla="*/ 53 w 71"/>
                <a:gd name="T17" fmla="*/ 35 h 70"/>
                <a:gd name="T18" fmla="*/ 31 w 71"/>
                <a:gd name="T19" fmla="*/ 21 h 70"/>
                <a:gd name="T20" fmla="*/ 24 w 71"/>
                <a:gd name="T21" fmla="*/ 39 h 70"/>
                <a:gd name="T22" fmla="*/ 43 w 71"/>
                <a:gd name="T23" fmla="*/ 47 h 70"/>
                <a:gd name="T24" fmla="*/ 52 w 71"/>
                <a:gd name="T25" fmla="*/ 4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0">
                  <a:moveTo>
                    <a:pt x="0" y="36"/>
                  </a:moveTo>
                  <a:cubicBezTo>
                    <a:pt x="0" y="24"/>
                    <a:pt x="14" y="4"/>
                    <a:pt x="24" y="2"/>
                  </a:cubicBezTo>
                  <a:cubicBezTo>
                    <a:pt x="34" y="0"/>
                    <a:pt x="54" y="9"/>
                    <a:pt x="59" y="18"/>
                  </a:cubicBezTo>
                  <a:cubicBezTo>
                    <a:pt x="62" y="23"/>
                    <a:pt x="65" y="26"/>
                    <a:pt x="67" y="31"/>
                  </a:cubicBezTo>
                  <a:cubicBezTo>
                    <a:pt x="69" y="36"/>
                    <a:pt x="71" y="42"/>
                    <a:pt x="69" y="46"/>
                  </a:cubicBezTo>
                  <a:cubicBezTo>
                    <a:pt x="64" y="58"/>
                    <a:pt x="28" y="70"/>
                    <a:pt x="16" y="65"/>
                  </a:cubicBezTo>
                  <a:cubicBezTo>
                    <a:pt x="4" y="60"/>
                    <a:pt x="0" y="54"/>
                    <a:pt x="0" y="36"/>
                  </a:cubicBezTo>
                  <a:close/>
                  <a:moveTo>
                    <a:pt x="52" y="49"/>
                  </a:moveTo>
                  <a:cubicBezTo>
                    <a:pt x="52" y="44"/>
                    <a:pt x="53" y="39"/>
                    <a:pt x="53" y="35"/>
                  </a:cubicBezTo>
                  <a:cubicBezTo>
                    <a:pt x="53" y="26"/>
                    <a:pt x="37" y="17"/>
                    <a:pt x="31" y="21"/>
                  </a:cubicBezTo>
                  <a:cubicBezTo>
                    <a:pt x="22" y="25"/>
                    <a:pt x="21" y="31"/>
                    <a:pt x="24" y="39"/>
                  </a:cubicBezTo>
                  <a:cubicBezTo>
                    <a:pt x="28" y="47"/>
                    <a:pt x="34" y="50"/>
                    <a:pt x="43" y="47"/>
                  </a:cubicBezTo>
                  <a:cubicBezTo>
                    <a:pt x="45" y="46"/>
                    <a:pt x="48" y="48"/>
                    <a:pt x="52"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chenying0907 91"/>
            <p:cNvSpPr>
              <a:spLocks/>
            </p:cNvSpPr>
            <p:nvPr/>
          </p:nvSpPr>
          <p:spPr bwMode="auto">
            <a:xfrm>
              <a:off x="4011613" y="2592388"/>
              <a:ext cx="146050" cy="153988"/>
            </a:xfrm>
            <a:custGeom>
              <a:avLst/>
              <a:gdLst>
                <a:gd name="T0" fmla="*/ 68 w 68"/>
                <a:gd name="T1" fmla="*/ 62 h 72"/>
                <a:gd name="T2" fmla="*/ 36 w 68"/>
                <a:gd name="T3" fmla="*/ 63 h 72"/>
                <a:gd name="T4" fmla="*/ 36 w 68"/>
                <a:gd name="T5" fmla="*/ 65 h 72"/>
                <a:gd name="T6" fmla="*/ 61 w 68"/>
                <a:gd name="T7" fmla="*/ 67 h 72"/>
                <a:gd name="T8" fmla="*/ 61 w 68"/>
                <a:gd name="T9" fmla="*/ 72 h 72"/>
                <a:gd name="T10" fmla="*/ 11 w 68"/>
                <a:gd name="T11" fmla="*/ 72 h 72"/>
                <a:gd name="T12" fmla="*/ 6 w 68"/>
                <a:gd name="T13" fmla="*/ 68 h 72"/>
                <a:gd name="T14" fmla="*/ 6 w 68"/>
                <a:gd name="T15" fmla="*/ 5 h 72"/>
                <a:gd name="T16" fmla="*/ 8 w 68"/>
                <a:gd name="T17" fmla="*/ 0 h 72"/>
                <a:gd name="T18" fmla="*/ 13 w 68"/>
                <a:gd name="T19" fmla="*/ 9 h 72"/>
                <a:gd name="T20" fmla="*/ 22 w 68"/>
                <a:gd name="T21" fmla="*/ 5 h 72"/>
                <a:gd name="T22" fmla="*/ 24 w 68"/>
                <a:gd name="T23" fmla="*/ 16 h 72"/>
                <a:gd name="T24" fmla="*/ 25 w 68"/>
                <a:gd name="T25" fmla="*/ 46 h 72"/>
                <a:gd name="T26" fmla="*/ 35 w 68"/>
                <a:gd name="T27" fmla="*/ 55 h 72"/>
                <a:gd name="T28" fmla="*/ 68 w 68"/>
                <a:gd name="T29" fmla="*/ 57 h 72"/>
                <a:gd name="T30" fmla="*/ 68 w 68"/>
                <a:gd name="T31" fmla="*/ 6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8" h="72">
                  <a:moveTo>
                    <a:pt x="68" y="62"/>
                  </a:moveTo>
                  <a:cubicBezTo>
                    <a:pt x="58" y="62"/>
                    <a:pt x="47" y="63"/>
                    <a:pt x="36" y="63"/>
                  </a:cubicBezTo>
                  <a:cubicBezTo>
                    <a:pt x="36" y="64"/>
                    <a:pt x="36" y="64"/>
                    <a:pt x="36" y="65"/>
                  </a:cubicBezTo>
                  <a:cubicBezTo>
                    <a:pt x="44" y="65"/>
                    <a:pt x="53" y="66"/>
                    <a:pt x="61" y="67"/>
                  </a:cubicBezTo>
                  <a:cubicBezTo>
                    <a:pt x="61" y="69"/>
                    <a:pt x="61" y="70"/>
                    <a:pt x="61" y="72"/>
                  </a:cubicBezTo>
                  <a:cubicBezTo>
                    <a:pt x="44" y="72"/>
                    <a:pt x="27" y="72"/>
                    <a:pt x="11" y="72"/>
                  </a:cubicBezTo>
                  <a:cubicBezTo>
                    <a:pt x="9" y="72"/>
                    <a:pt x="7" y="70"/>
                    <a:pt x="6" y="68"/>
                  </a:cubicBezTo>
                  <a:cubicBezTo>
                    <a:pt x="2" y="47"/>
                    <a:pt x="0" y="26"/>
                    <a:pt x="6" y="5"/>
                  </a:cubicBezTo>
                  <a:cubicBezTo>
                    <a:pt x="6" y="4"/>
                    <a:pt x="7" y="3"/>
                    <a:pt x="8" y="0"/>
                  </a:cubicBezTo>
                  <a:cubicBezTo>
                    <a:pt x="10" y="4"/>
                    <a:pt x="12" y="6"/>
                    <a:pt x="13" y="9"/>
                  </a:cubicBezTo>
                  <a:cubicBezTo>
                    <a:pt x="16" y="8"/>
                    <a:pt x="19" y="7"/>
                    <a:pt x="22" y="5"/>
                  </a:cubicBezTo>
                  <a:cubicBezTo>
                    <a:pt x="22" y="9"/>
                    <a:pt x="23" y="12"/>
                    <a:pt x="24" y="16"/>
                  </a:cubicBezTo>
                  <a:cubicBezTo>
                    <a:pt x="24" y="26"/>
                    <a:pt x="25" y="36"/>
                    <a:pt x="25" y="46"/>
                  </a:cubicBezTo>
                  <a:cubicBezTo>
                    <a:pt x="26" y="52"/>
                    <a:pt x="28" y="55"/>
                    <a:pt x="35" y="55"/>
                  </a:cubicBezTo>
                  <a:cubicBezTo>
                    <a:pt x="46" y="55"/>
                    <a:pt x="57" y="56"/>
                    <a:pt x="68" y="57"/>
                  </a:cubicBezTo>
                  <a:cubicBezTo>
                    <a:pt x="68" y="58"/>
                    <a:pt x="68" y="60"/>
                    <a:pt x="68" y="6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5" name="PA_组合 54"/>
          <p:cNvGrpSpPr/>
          <p:nvPr>
            <p:custDataLst>
              <p:tags r:id="rId10"/>
            </p:custDataLst>
          </p:nvPr>
        </p:nvGrpSpPr>
        <p:grpSpPr>
          <a:xfrm>
            <a:off x="4827877" y="3372251"/>
            <a:ext cx="639549" cy="113995"/>
            <a:chOff x="3370263" y="4076701"/>
            <a:chExt cx="1033463" cy="184150"/>
          </a:xfrm>
          <a:solidFill>
            <a:schemeClr val="accent5"/>
          </a:solidFill>
        </p:grpSpPr>
        <p:sp>
          <p:nvSpPr>
            <p:cNvPr id="56" name="chenying0907 70"/>
            <p:cNvSpPr>
              <a:spLocks noEditPoints="1"/>
            </p:cNvSpPr>
            <p:nvPr/>
          </p:nvSpPr>
          <p:spPr bwMode="auto">
            <a:xfrm>
              <a:off x="3521076" y="4083051"/>
              <a:ext cx="150813" cy="169863"/>
            </a:xfrm>
            <a:custGeom>
              <a:avLst/>
              <a:gdLst>
                <a:gd name="T0" fmla="*/ 2 w 70"/>
                <a:gd name="T1" fmla="*/ 11 h 79"/>
                <a:gd name="T2" fmla="*/ 20 w 70"/>
                <a:gd name="T3" fmla="*/ 7 h 79"/>
                <a:gd name="T4" fmla="*/ 22 w 70"/>
                <a:gd name="T5" fmla="*/ 15 h 79"/>
                <a:gd name="T6" fmla="*/ 22 w 70"/>
                <a:gd name="T7" fmla="*/ 42 h 79"/>
                <a:gd name="T8" fmla="*/ 27 w 70"/>
                <a:gd name="T9" fmla="*/ 58 h 79"/>
                <a:gd name="T10" fmla="*/ 45 w 70"/>
                <a:gd name="T11" fmla="*/ 36 h 79"/>
                <a:gd name="T12" fmla="*/ 44 w 70"/>
                <a:gd name="T13" fmla="*/ 17 h 79"/>
                <a:gd name="T14" fmla="*/ 49 w 70"/>
                <a:gd name="T15" fmla="*/ 8 h 79"/>
                <a:gd name="T16" fmla="*/ 67 w 70"/>
                <a:gd name="T17" fmla="*/ 17 h 79"/>
                <a:gd name="T18" fmla="*/ 44 w 70"/>
                <a:gd name="T19" fmla="*/ 69 h 79"/>
                <a:gd name="T20" fmla="*/ 16 w 70"/>
                <a:gd name="T21" fmla="*/ 76 h 79"/>
                <a:gd name="T22" fmla="*/ 0 w 70"/>
                <a:gd name="T23" fmla="*/ 52 h 79"/>
                <a:gd name="T24" fmla="*/ 2 w 70"/>
                <a:gd name="T25" fmla="*/ 11 h 79"/>
                <a:gd name="T26" fmla="*/ 56 w 70"/>
                <a:gd name="T27" fmla="*/ 44 h 79"/>
                <a:gd name="T28" fmla="*/ 57 w 70"/>
                <a:gd name="T29" fmla="*/ 44 h 79"/>
                <a:gd name="T30" fmla="*/ 57 w 70"/>
                <a:gd name="T31" fmla="*/ 16 h 79"/>
                <a:gd name="T32" fmla="*/ 56 w 70"/>
                <a:gd name="T33" fmla="*/ 15 h 79"/>
                <a:gd name="T34" fmla="*/ 56 w 70"/>
                <a:gd name="T35" fmla="*/ 4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79">
                  <a:moveTo>
                    <a:pt x="2" y="11"/>
                  </a:moveTo>
                  <a:cubicBezTo>
                    <a:pt x="9" y="9"/>
                    <a:pt x="14" y="8"/>
                    <a:pt x="20" y="7"/>
                  </a:cubicBezTo>
                  <a:cubicBezTo>
                    <a:pt x="20" y="9"/>
                    <a:pt x="22" y="12"/>
                    <a:pt x="22" y="15"/>
                  </a:cubicBezTo>
                  <a:cubicBezTo>
                    <a:pt x="23" y="24"/>
                    <a:pt x="22" y="33"/>
                    <a:pt x="22" y="42"/>
                  </a:cubicBezTo>
                  <a:cubicBezTo>
                    <a:pt x="23" y="48"/>
                    <a:pt x="26" y="53"/>
                    <a:pt x="27" y="58"/>
                  </a:cubicBezTo>
                  <a:cubicBezTo>
                    <a:pt x="41" y="55"/>
                    <a:pt x="46" y="48"/>
                    <a:pt x="45" y="36"/>
                  </a:cubicBezTo>
                  <a:cubicBezTo>
                    <a:pt x="44" y="30"/>
                    <a:pt x="44" y="23"/>
                    <a:pt x="44" y="17"/>
                  </a:cubicBezTo>
                  <a:cubicBezTo>
                    <a:pt x="44" y="14"/>
                    <a:pt x="47" y="9"/>
                    <a:pt x="49" y="8"/>
                  </a:cubicBezTo>
                  <a:cubicBezTo>
                    <a:pt x="63" y="0"/>
                    <a:pt x="65" y="2"/>
                    <a:pt x="67" y="17"/>
                  </a:cubicBezTo>
                  <a:cubicBezTo>
                    <a:pt x="70" y="40"/>
                    <a:pt x="60" y="56"/>
                    <a:pt x="44" y="69"/>
                  </a:cubicBezTo>
                  <a:cubicBezTo>
                    <a:pt x="35" y="76"/>
                    <a:pt x="26" y="79"/>
                    <a:pt x="16" y="76"/>
                  </a:cubicBezTo>
                  <a:cubicBezTo>
                    <a:pt x="5" y="72"/>
                    <a:pt x="0" y="63"/>
                    <a:pt x="0" y="52"/>
                  </a:cubicBezTo>
                  <a:cubicBezTo>
                    <a:pt x="0" y="38"/>
                    <a:pt x="2" y="24"/>
                    <a:pt x="2" y="11"/>
                  </a:cubicBezTo>
                  <a:close/>
                  <a:moveTo>
                    <a:pt x="56" y="44"/>
                  </a:moveTo>
                  <a:cubicBezTo>
                    <a:pt x="56" y="44"/>
                    <a:pt x="57" y="44"/>
                    <a:pt x="57" y="44"/>
                  </a:cubicBezTo>
                  <a:cubicBezTo>
                    <a:pt x="57" y="35"/>
                    <a:pt x="57" y="25"/>
                    <a:pt x="57" y="16"/>
                  </a:cubicBezTo>
                  <a:cubicBezTo>
                    <a:pt x="57" y="16"/>
                    <a:pt x="56" y="16"/>
                    <a:pt x="56" y="15"/>
                  </a:cubicBezTo>
                  <a:cubicBezTo>
                    <a:pt x="56" y="25"/>
                    <a:pt x="56" y="34"/>
                    <a:pt x="56"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chenying0907 75"/>
            <p:cNvSpPr>
              <a:spLocks noEditPoints="1"/>
            </p:cNvSpPr>
            <p:nvPr/>
          </p:nvSpPr>
          <p:spPr bwMode="auto">
            <a:xfrm>
              <a:off x="3968751" y="4081463"/>
              <a:ext cx="139700" cy="163513"/>
            </a:xfrm>
            <a:custGeom>
              <a:avLst/>
              <a:gdLst>
                <a:gd name="T0" fmla="*/ 54 w 65"/>
                <a:gd name="T1" fmla="*/ 52 h 76"/>
                <a:gd name="T2" fmla="*/ 55 w 65"/>
                <a:gd name="T3" fmla="*/ 53 h 76"/>
                <a:gd name="T4" fmla="*/ 50 w 65"/>
                <a:gd name="T5" fmla="*/ 70 h 76"/>
                <a:gd name="T6" fmla="*/ 4 w 65"/>
                <a:gd name="T7" fmla="*/ 76 h 76"/>
                <a:gd name="T8" fmla="*/ 0 w 65"/>
                <a:gd name="T9" fmla="*/ 73 h 76"/>
                <a:gd name="T10" fmla="*/ 8 w 65"/>
                <a:gd name="T11" fmla="*/ 44 h 76"/>
                <a:gd name="T12" fmla="*/ 10 w 65"/>
                <a:gd name="T13" fmla="*/ 8 h 76"/>
                <a:gd name="T14" fmla="*/ 12 w 65"/>
                <a:gd name="T15" fmla="*/ 5 h 76"/>
                <a:gd name="T16" fmla="*/ 50 w 65"/>
                <a:gd name="T17" fmla="*/ 0 h 76"/>
                <a:gd name="T18" fmla="*/ 58 w 65"/>
                <a:gd name="T19" fmla="*/ 7 h 76"/>
                <a:gd name="T20" fmla="*/ 57 w 65"/>
                <a:gd name="T21" fmla="*/ 10 h 76"/>
                <a:gd name="T22" fmla="*/ 35 w 65"/>
                <a:gd name="T23" fmla="*/ 12 h 76"/>
                <a:gd name="T24" fmla="*/ 27 w 65"/>
                <a:gd name="T25" fmla="*/ 24 h 76"/>
                <a:gd name="T26" fmla="*/ 36 w 65"/>
                <a:gd name="T27" fmla="*/ 29 h 76"/>
                <a:gd name="T28" fmla="*/ 59 w 65"/>
                <a:gd name="T29" fmla="*/ 29 h 76"/>
                <a:gd name="T30" fmla="*/ 36 w 65"/>
                <a:gd name="T31" fmla="*/ 40 h 76"/>
                <a:gd name="T32" fmla="*/ 27 w 65"/>
                <a:gd name="T33" fmla="*/ 50 h 76"/>
                <a:gd name="T34" fmla="*/ 32 w 65"/>
                <a:gd name="T35" fmla="*/ 55 h 76"/>
                <a:gd name="T36" fmla="*/ 54 w 65"/>
                <a:gd name="T37" fmla="*/ 52 h 76"/>
                <a:gd name="T38" fmla="*/ 18 w 65"/>
                <a:gd name="T39" fmla="*/ 19 h 76"/>
                <a:gd name="T40" fmla="*/ 16 w 65"/>
                <a:gd name="T41" fmla="*/ 19 h 76"/>
                <a:gd name="T42" fmla="*/ 16 w 65"/>
                <a:gd name="T43" fmla="*/ 62 h 76"/>
                <a:gd name="T44" fmla="*/ 17 w 65"/>
                <a:gd name="T45" fmla="*/ 41 h 76"/>
                <a:gd name="T46" fmla="*/ 18 w 65"/>
                <a:gd name="T47" fmla="*/ 1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76">
                  <a:moveTo>
                    <a:pt x="54" y="52"/>
                  </a:moveTo>
                  <a:cubicBezTo>
                    <a:pt x="54" y="52"/>
                    <a:pt x="55" y="53"/>
                    <a:pt x="55" y="53"/>
                  </a:cubicBezTo>
                  <a:cubicBezTo>
                    <a:pt x="65" y="64"/>
                    <a:pt x="65" y="67"/>
                    <a:pt x="50" y="70"/>
                  </a:cubicBezTo>
                  <a:cubicBezTo>
                    <a:pt x="35" y="73"/>
                    <a:pt x="19" y="74"/>
                    <a:pt x="4" y="76"/>
                  </a:cubicBezTo>
                  <a:cubicBezTo>
                    <a:pt x="3" y="76"/>
                    <a:pt x="2" y="74"/>
                    <a:pt x="0" y="73"/>
                  </a:cubicBezTo>
                  <a:cubicBezTo>
                    <a:pt x="12" y="65"/>
                    <a:pt x="9" y="55"/>
                    <a:pt x="8" y="44"/>
                  </a:cubicBezTo>
                  <a:cubicBezTo>
                    <a:pt x="8" y="32"/>
                    <a:pt x="9" y="20"/>
                    <a:pt x="10" y="8"/>
                  </a:cubicBezTo>
                  <a:cubicBezTo>
                    <a:pt x="10" y="7"/>
                    <a:pt x="11" y="5"/>
                    <a:pt x="12" y="5"/>
                  </a:cubicBezTo>
                  <a:cubicBezTo>
                    <a:pt x="25" y="3"/>
                    <a:pt x="37" y="1"/>
                    <a:pt x="50" y="0"/>
                  </a:cubicBezTo>
                  <a:cubicBezTo>
                    <a:pt x="52" y="0"/>
                    <a:pt x="55" y="4"/>
                    <a:pt x="58" y="7"/>
                  </a:cubicBezTo>
                  <a:cubicBezTo>
                    <a:pt x="58" y="8"/>
                    <a:pt x="57" y="9"/>
                    <a:pt x="57" y="10"/>
                  </a:cubicBezTo>
                  <a:cubicBezTo>
                    <a:pt x="49" y="11"/>
                    <a:pt x="42" y="12"/>
                    <a:pt x="35" y="12"/>
                  </a:cubicBezTo>
                  <a:cubicBezTo>
                    <a:pt x="25" y="11"/>
                    <a:pt x="27" y="18"/>
                    <a:pt x="27" y="24"/>
                  </a:cubicBezTo>
                  <a:cubicBezTo>
                    <a:pt x="26" y="32"/>
                    <a:pt x="31" y="30"/>
                    <a:pt x="36" y="29"/>
                  </a:cubicBezTo>
                  <a:cubicBezTo>
                    <a:pt x="44" y="28"/>
                    <a:pt x="51" y="28"/>
                    <a:pt x="59" y="29"/>
                  </a:cubicBezTo>
                  <a:cubicBezTo>
                    <a:pt x="54" y="39"/>
                    <a:pt x="45" y="39"/>
                    <a:pt x="36" y="40"/>
                  </a:cubicBezTo>
                  <a:cubicBezTo>
                    <a:pt x="30" y="41"/>
                    <a:pt x="25" y="42"/>
                    <a:pt x="27" y="50"/>
                  </a:cubicBezTo>
                  <a:cubicBezTo>
                    <a:pt x="27" y="52"/>
                    <a:pt x="30" y="55"/>
                    <a:pt x="32" y="55"/>
                  </a:cubicBezTo>
                  <a:cubicBezTo>
                    <a:pt x="39" y="55"/>
                    <a:pt x="46" y="53"/>
                    <a:pt x="54" y="52"/>
                  </a:cubicBezTo>
                  <a:close/>
                  <a:moveTo>
                    <a:pt x="18" y="19"/>
                  </a:moveTo>
                  <a:cubicBezTo>
                    <a:pt x="17" y="19"/>
                    <a:pt x="16" y="19"/>
                    <a:pt x="16" y="19"/>
                  </a:cubicBezTo>
                  <a:cubicBezTo>
                    <a:pt x="16" y="34"/>
                    <a:pt x="16" y="48"/>
                    <a:pt x="16" y="62"/>
                  </a:cubicBezTo>
                  <a:cubicBezTo>
                    <a:pt x="17" y="55"/>
                    <a:pt x="17" y="48"/>
                    <a:pt x="17" y="41"/>
                  </a:cubicBezTo>
                  <a:cubicBezTo>
                    <a:pt x="17" y="33"/>
                    <a:pt x="17" y="26"/>
                    <a:pt x="18"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chenying0907 77"/>
            <p:cNvSpPr>
              <a:spLocks/>
            </p:cNvSpPr>
            <p:nvPr/>
          </p:nvSpPr>
          <p:spPr bwMode="auto">
            <a:xfrm>
              <a:off x="4257676" y="4076701"/>
              <a:ext cx="146050" cy="174625"/>
            </a:xfrm>
            <a:custGeom>
              <a:avLst/>
              <a:gdLst>
                <a:gd name="T0" fmla="*/ 44 w 68"/>
                <a:gd name="T1" fmla="*/ 81 h 81"/>
                <a:gd name="T2" fmla="*/ 11 w 68"/>
                <a:gd name="T3" fmla="*/ 79 h 81"/>
                <a:gd name="T4" fmla="*/ 2 w 68"/>
                <a:gd name="T5" fmla="*/ 68 h 81"/>
                <a:gd name="T6" fmla="*/ 9 w 68"/>
                <a:gd name="T7" fmla="*/ 62 h 81"/>
                <a:gd name="T8" fmla="*/ 30 w 68"/>
                <a:gd name="T9" fmla="*/ 68 h 81"/>
                <a:gd name="T10" fmla="*/ 43 w 68"/>
                <a:gd name="T11" fmla="*/ 68 h 81"/>
                <a:gd name="T12" fmla="*/ 39 w 68"/>
                <a:gd name="T13" fmla="*/ 56 h 81"/>
                <a:gd name="T14" fmla="*/ 13 w 68"/>
                <a:gd name="T15" fmla="*/ 36 h 81"/>
                <a:gd name="T16" fmla="*/ 14 w 68"/>
                <a:gd name="T17" fmla="*/ 9 h 81"/>
                <a:gd name="T18" fmla="*/ 44 w 68"/>
                <a:gd name="T19" fmla="*/ 6 h 81"/>
                <a:gd name="T20" fmla="*/ 49 w 68"/>
                <a:gd name="T21" fmla="*/ 16 h 81"/>
                <a:gd name="T22" fmla="*/ 40 w 68"/>
                <a:gd name="T23" fmla="*/ 18 h 81"/>
                <a:gd name="T24" fmla="*/ 27 w 68"/>
                <a:gd name="T25" fmla="*/ 20 h 81"/>
                <a:gd name="T26" fmla="*/ 32 w 68"/>
                <a:gd name="T27" fmla="*/ 34 h 81"/>
                <a:gd name="T28" fmla="*/ 53 w 68"/>
                <a:gd name="T29" fmla="*/ 50 h 81"/>
                <a:gd name="T30" fmla="*/ 68 w 68"/>
                <a:gd name="T31" fmla="*/ 67 h 81"/>
                <a:gd name="T32" fmla="*/ 46 w 68"/>
                <a:gd name="T33" fmla="*/ 81 h 81"/>
                <a:gd name="T34" fmla="*/ 44 w 68"/>
                <a:gd name="T3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81">
                  <a:moveTo>
                    <a:pt x="44" y="81"/>
                  </a:moveTo>
                  <a:cubicBezTo>
                    <a:pt x="33" y="81"/>
                    <a:pt x="22" y="80"/>
                    <a:pt x="11" y="79"/>
                  </a:cubicBezTo>
                  <a:cubicBezTo>
                    <a:pt x="4" y="79"/>
                    <a:pt x="2" y="74"/>
                    <a:pt x="2" y="68"/>
                  </a:cubicBezTo>
                  <a:cubicBezTo>
                    <a:pt x="2" y="64"/>
                    <a:pt x="3" y="62"/>
                    <a:pt x="9" y="62"/>
                  </a:cubicBezTo>
                  <a:cubicBezTo>
                    <a:pt x="16" y="63"/>
                    <a:pt x="23" y="63"/>
                    <a:pt x="30" y="68"/>
                  </a:cubicBezTo>
                  <a:cubicBezTo>
                    <a:pt x="33" y="70"/>
                    <a:pt x="38" y="68"/>
                    <a:pt x="43" y="68"/>
                  </a:cubicBezTo>
                  <a:cubicBezTo>
                    <a:pt x="42" y="64"/>
                    <a:pt x="42" y="59"/>
                    <a:pt x="39" y="56"/>
                  </a:cubicBezTo>
                  <a:cubicBezTo>
                    <a:pt x="31" y="49"/>
                    <a:pt x="22" y="42"/>
                    <a:pt x="13" y="36"/>
                  </a:cubicBezTo>
                  <a:cubicBezTo>
                    <a:pt x="0" y="27"/>
                    <a:pt x="1" y="18"/>
                    <a:pt x="14" y="9"/>
                  </a:cubicBezTo>
                  <a:cubicBezTo>
                    <a:pt x="24" y="2"/>
                    <a:pt x="33" y="0"/>
                    <a:pt x="44" y="6"/>
                  </a:cubicBezTo>
                  <a:cubicBezTo>
                    <a:pt x="47" y="8"/>
                    <a:pt x="48" y="13"/>
                    <a:pt x="49" y="16"/>
                  </a:cubicBezTo>
                  <a:cubicBezTo>
                    <a:pt x="46" y="17"/>
                    <a:pt x="43" y="18"/>
                    <a:pt x="40" y="18"/>
                  </a:cubicBezTo>
                  <a:cubicBezTo>
                    <a:pt x="36" y="19"/>
                    <a:pt x="31" y="19"/>
                    <a:pt x="27" y="20"/>
                  </a:cubicBezTo>
                  <a:cubicBezTo>
                    <a:pt x="28" y="25"/>
                    <a:pt x="29" y="31"/>
                    <a:pt x="32" y="34"/>
                  </a:cubicBezTo>
                  <a:cubicBezTo>
                    <a:pt x="38" y="40"/>
                    <a:pt x="46" y="45"/>
                    <a:pt x="53" y="50"/>
                  </a:cubicBezTo>
                  <a:cubicBezTo>
                    <a:pt x="60" y="54"/>
                    <a:pt x="67" y="59"/>
                    <a:pt x="68" y="67"/>
                  </a:cubicBezTo>
                  <a:cubicBezTo>
                    <a:pt x="68" y="73"/>
                    <a:pt x="55" y="80"/>
                    <a:pt x="46" y="81"/>
                  </a:cubicBezTo>
                  <a:cubicBezTo>
                    <a:pt x="45" y="81"/>
                    <a:pt x="45" y="81"/>
                    <a:pt x="44" y="8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chenying0907 78"/>
            <p:cNvSpPr>
              <a:spLocks/>
            </p:cNvSpPr>
            <p:nvPr/>
          </p:nvSpPr>
          <p:spPr bwMode="auto">
            <a:xfrm>
              <a:off x="4108451" y="4076701"/>
              <a:ext cx="144463" cy="174625"/>
            </a:xfrm>
            <a:custGeom>
              <a:avLst/>
              <a:gdLst>
                <a:gd name="T0" fmla="*/ 44 w 67"/>
                <a:gd name="T1" fmla="*/ 67 h 81"/>
                <a:gd name="T2" fmla="*/ 14 w 67"/>
                <a:gd name="T3" fmla="*/ 36 h 81"/>
                <a:gd name="T4" fmla="*/ 14 w 67"/>
                <a:gd name="T5" fmla="*/ 9 h 81"/>
                <a:gd name="T6" fmla="*/ 44 w 67"/>
                <a:gd name="T7" fmla="*/ 6 h 81"/>
                <a:gd name="T8" fmla="*/ 50 w 67"/>
                <a:gd name="T9" fmla="*/ 16 h 81"/>
                <a:gd name="T10" fmla="*/ 40 w 67"/>
                <a:gd name="T11" fmla="*/ 18 h 81"/>
                <a:gd name="T12" fmla="*/ 26 w 67"/>
                <a:gd name="T13" fmla="*/ 20 h 81"/>
                <a:gd name="T14" fmla="*/ 33 w 67"/>
                <a:gd name="T15" fmla="*/ 35 h 81"/>
                <a:gd name="T16" fmla="*/ 55 w 67"/>
                <a:gd name="T17" fmla="*/ 51 h 81"/>
                <a:gd name="T18" fmla="*/ 66 w 67"/>
                <a:gd name="T19" fmla="*/ 67 h 81"/>
                <a:gd name="T20" fmla="*/ 53 w 67"/>
                <a:gd name="T21" fmla="*/ 79 h 81"/>
                <a:gd name="T22" fmla="*/ 10 w 67"/>
                <a:gd name="T23" fmla="*/ 79 h 81"/>
                <a:gd name="T24" fmla="*/ 1 w 67"/>
                <a:gd name="T25" fmla="*/ 67 h 81"/>
                <a:gd name="T26" fmla="*/ 4 w 67"/>
                <a:gd name="T27" fmla="*/ 62 h 81"/>
                <a:gd name="T28" fmla="*/ 25 w 67"/>
                <a:gd name="T29" fmla="*/ 66 h 81"/>
                <a:gd name="T30" fmla="*/ 44 w 67"/>
                <a:gd name="T31" fmla="*/ 6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 h="81">
                  <a:moveTo>
                    <a:pt x="44" y="67"/>
                  </a:moveTo>
                  <a:cubicBezTo>
                    <a:pt x="40" y="50"/>
                    <a:pt x="26" y="44"/>
                    <a:pt x="14" y="36"/>
                  </a:cubicBezTo>
                  <a:cubicBezTo>
                    <a:pt x="1" y="28"/>
                    <a:pt x="1" y="18"/>
                    <a:pt x="14" y="9"/>
                  </a:cubicBezTo>
                  <a:cubicBezTo>
                    <a:pt x="24" y="2"/>
                    <a:pt x="33" y="0"/>
                    <a:pt x="44" y="6"/>
                  </a:cubicBezTo>
                  <a:cubicBezTo>
                    <a:pt x="47" y="8"/>
                    <a:pt x="48" y="13"/>
                    <a:pt x="50" y="16"/>
                  </a:cubicBezTo>
                  <a:cubicBezTo>
                    <a:pt x="47" y="17"/>
                    <a:pt x="44" y="18"/>
                    <a:pt x="40" y="18"/>
                  </a:cubicBezTo>
                  <a:cubicBezTo>
                    <a:pt x="36" y="19"/>
                    <a:pt x="31" y="19"/>
                    <a:pt x="26" y="20"/>
                  </a:cubicBezTo>
                  <a:cubicBezTo>
                    <a:pt x="28" y="25"/>
                    <a:pt x="29" y="31"/>
                    <a:pt x="33" y="35"/>
                  </a:cubicBezTo>
                  <a:cubicBezTo>
                    <a:pt x="39" y="41"/>
                    <a:pt x="48" y="45"/>
                    <a:pt x="55" y="51"/>
                  </a:cubicBezTo>
                  <a:cubicBezTo>
                    <a:pt x="60" y="56"/>
                    <a:pt x="67" y="62"/>
                    <a:pt x="66" y="67"/>
                  </a:cubicBezTo>
                  <a:cubicBezTo>
                    <a:pt x="66" y="71"/>
                    <a:pt x="58" y="78"/>
                    <a:pt x="53" y="79"/>
                  </a:cubicBezTo>
                  <a:cubicBezTo>
                    <a:pt x="39" y="81"/>
                    <a:pt x="24" y="80"/>
                    <a:pt x="10" y="79"/>
                  </a:cubicBezTo>
                  <a:cubicBezTo>
                    <a:pt x="3" y="79"/>
                    <a:pt x="0" y="73"/>
                    <a:pt x="1" y="67"/>
                  </a:cubicBezTo>
                  <a:cubicBezTo>
                    <a:pt x="1" y="65"/>
                    <a:pt x="3" y="62"/>
                    <a:pt x="4" y="62"/>
                  </a:cubicBezTo>
                  <a:cubicBezTo>
                    <a:pt x="11" y="63"/>
                    <a:pt x="19" y="63"/>
                    <a:pt x="25" y="66"/>
                  </a:cubicBezTo>
                  <a:cubicBezTo>
                    <a:pt x="32" y="69"/>
                    <a:pt x="37" y="71"/>
                    <a:pt x="44" y="6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chenying0907 79"/>
            <p:cNvSpPr>
              <a:spLocks/>
            </p:cNvSpPr>
            <p:nvPr/>
          </p:nvSpPr>
          <p:spPr bwMode="auto">
            <a:xfrm>
              <a:off x="3370263" y="4076701"/>
              <a:ext cx="144463" cy="174625"/>
            </a:xfrm>
            <a:custGeom>
              <a:avLst/>
              <a:gdLst>
                <a:gd name="T0" fmla="*/ 43 w 67"/>
                <a:gd name="T1" fmla="*/ 81 h 81"/>
                <a:gd name="T2" fmla="*/ 11 w 67"/>
                <a:gd name="T3" fmla="*/ 79 h 81"/>
                <a:gd name="T4" fmla="*/ 1 w 67"/>
                <a:gd name="T5" fmla="*/ 68 h 81"/>
                <a:gd name="T6" fmla="*/ 8 w 67"/>
                <a:gd name="T7" fmla="*/ 62 h 81"/>
                <a:gd name="T8" fmla="*/ 29 w 67"/>
                <a:gd name="T9" fmla="*/ 68 h 81"/>
                <a:gd name="T10" fmla="*/ 42 w 67"/>
                <a:gd name="T11" fmla="*/ 68 h 81"/>
                <a:gd name="T12" fmla="*/ 39 w 67"/>
                <a:gd name="T13" fmla="*/ 56 h 81"/>
                <a:gd name="T14" fmla="*/ 13 w 67"/>
                <a:gd name="T15" fmla="*/ 36 h 81"/>
                <a:gd name="T16" fmla="*/ 13 w 67"/>
                <a:gd name="T17" fmla="*/ 9 h 81"/>
                <a:gd name="T18" fmla="*/ 43 w 67"/>
                <a:gd name="T19" fmla="*/ 6 h 81"/>
                <a:gd name="T20" fmla="*/ 49 w 67"/>
                <a:gd name="T21" fmla="*/ 17 h 81"/>
                <a:gd name="T22" fmla="*/ 39 w 67"/>
                <a:gd name="T23" fmla="*/ 18 h 81"/>
                <a:gd name="T24" fmla="*/ 26 w 67"/>
                <a:gd name="T25" fmla="*/ 20 h 81"/>
                <a:gd name="T26" fmla="*/ 31 w 67"/>
                <a:gd name="T27" fmla="*/ 34 h 81"/>
                <a:gd name="T28" fmla="*/ 51 w 67"/>
                <a:gd name="T29" fmla="*/ 49 h 81"/>
                <a:gd name="T30" fmla="*/ 67 w 67"/>
                <a:gd name="T31" fmla="*/ 68 h 81"/>
                <a:gd name="T32" fmla="*/ 43 w 67"/>
                <a:gd name="T33"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81">
                  <a:moveTo>
                    <a:pt x="43" y="81"/>
                  </a:moveTo>
                  <a:cubicBezTo>
                    <a:pt x="32" y="81"/>
                    <a:pt x="21" y="80"/>
                    <a:pt x="11" y="79"/>
                  </a:cubicBezTo>
                  <a:cubicBezTo>
                    <a:pt x="4" y="79"/>
                    <a:pt x="1" y="74"/>
                    <a:pt x="1" y="68"/>
                  </a:cubicBezTo>
                  <a:cubicBezTo>
                    <a:pt x="1" y="64"/>
                    <a:pt x="3" y="62"/>
                    <a:pt x="8" y="62"/>
                  </a:cubicBezTo>
                  <a:cubicBezTo>
                    <a:pt x="16" y="63"/>
                    <a:pt x="23" y="63"/>
                    <a:pt x="29" y="68"/>
                  </a:cubicBezTo>
                  <a:cubicBezTo>
                    <a:pt x="32" y="70"/>
                    <a:pt x="38" y="68"/>
                    <a:pt x="42" y="68"/>
                  </a:cubicBezTo>
                  <a:cubicBezTo>
                    <a:pt x="41" y="64"/>
                    <a:pt x="41" y="58"/>
                    <a:pt x="39" y="56"/>
                  </a:cubicBezTo>
                  <a:cubicBezTo>
                    <a:pt x="31" y="49"/>
                    <a:pt x="22" y="42"/>
                    <a:pt x="13" y="36"/>
                  </a:cubicBezTo>
                  <a:cubicBezTo>
                    <a:pt x="0" y="27"/>
                    <a:pt x="0" y="18"/>
                    <a:pt x="13" y="9"/>
                  </a:cubicBezTo>
                  <a:cubicBezTo>
                    <a:pt x="23" y="2"/>
                    <a:pt x="33" y="0"/>
                    <a:pt x="43" y="6"/>
                  </a:cubicBezTo>
                  <a:cubicBezTo>
                    <a:pt x="46" y="8"/>
                    <a:pt x="47" y="13"/>
                    <a:pt x="49" y="17"/>
                  </a:cubicBezTo>
                  <a:cubicBezTo>
                    <a:pt x="46" y="17"/>
                    <a:pt x="43" y="18"/>
                    <a:pt x="39" y="18"/>
                  </a:cubicBezTo>
                  <a:cubicBezTo>
                    <a:pt x="35" y="19"/>
                    <a:pt x="30" y="19"/>
                    <a:pt x="26" y="20"/>
                  </a:cubicBezTo>
                  <a:cubicBezTo>
                    <a:pt x="27" y="25"/>
                    <a:pt x="28" y="30"/>
                    <a:pt x="31" y="34"/>
                  </a:cubicBezTo>
                  <a:cubicBezTo>
                    <a:pt x="37" y="40"/>
                    <a:pt x="44" y="45"/>
                    <a:pt x="51" y="49"/>
                  </a:cubicBezTo>
                  <a:cubicBezTo>
                    <a:pt x="59" y="54"/>
                    <a:pt x="67" y="58"/>
                    <a:pt x="67" y="68"/>
                  </a:cubicBezTo>
                  <a:cubicBezTo>
                    <a:pt x="66" y="75"/>
                    <a:pt x="53" y="81"/>
                    <a:pt x="43" y="8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chenying0907 97"/>
            <p:cNvSpPr>
              <a:spLocks/>
            </p:cNvSpPr>
            <p:nvPr/>
          </p:nvSpPr>
          <p:spPr bwMode="auto">
            <a:xfrm>
              <a:off x="3813176" y="4106863"/>
              <a:ext cx="149225" cy="153988"/>
            </a:xfrm>
            <a:custGeom>
              <a:avLst/>
              <a:gdLst>
                <a:gd name="T0" fmla="*/ 59 w 69"/>
                <a:gd name="T1" fmla="*/ 3 h 72"/>
                <a:gd name="T2" fmla="*/ 43 w 69"/>
                <a:gd name="T3" fmla="*/ 16 h 72"/>
                <a:gd name="T4" fmla="*/ 20 w 69"/>
                <a:gd name="T5" fmla="*/ 28 h 72"/>
                <a:gd name="T6" fmla="*/ 21 w 69"/>
                <a:gd name="T7" fmla="*/ 50 h 72"/>
                <a:gd name="T8" fmla="*/ 35 w 69"/>
                <a:gd name="T9" fmla="*/ 50 h 72"/>
                <a:gd name="T10" fmla="*/ 52 w 69"/>
                <a:gd name="T11" fmla="*/ 49 h 72"/>
                <a:gd name="T12" fmla="*/ 47 w 69"/>
                <a:gd name="T13" fmla="*/ 52 h 72"/>
                <a:gd name="T14" fmla="*/ 48 w 69"/>
                <a:gd name="T15" fmla="*/ 54 h 72"/>
                <a:gd name="T16" fmla="*/ 69 w 69"/>
                <a:gd name="T17" fmla="*/ 49 h 72"/>
                <a:gd name="T18" fmla="*/ 10 w 69"/>
                <a:gd name="T19" fmla="*/ 59 h 72"/>
                <a:gd name="T20" fmla="*/ 4 w 69"/>
                <a:gd name="T21" fmla="*/ 53 h 72"/>
                <a:gd name="T22" fmla="*/ 15 w 69"/>
                <a:gd name="T23" fmla="*/ 13 h 72"/>
                <a:gd name="T24" fmla="*/ 48 w 69"/>
                <a:gd name="T25" fmla="*/ 0 h 72"/>
                <a:gd name="T26" fmla="*/ 59 w 69"/>
                <a:gd name="T27" fmla="*/ 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72">
                  <a:moveTo>
                    <a:pt x="59" y="3"/>
                  </a:moveTo>
                  <a:cubicBezTo>
                    <a:pt x="55" y="10"/>
                    <a:pt x="52" y="15"/>
                    <a:pt x="43" y="16"/>
                  </a:cubicBezTo>
                  <a:cubicBezTo>
                    <a:pt x="35" y="17"/>
                    <a:pt x="27" y="23"/>
                    <a:pt x="20" y="28"/>
                  </a:cubicBezTo>
                  <a:cubicBezTo>
                    <a:pt x="15" y="32"/>
                    <a:pt x="16" y="43"/>
                    <a:pt x="21" y="50"/>
                  </a:cubicBezTo>
                  <a:cubicBezTo>
                    <a:pt x="25" y="56"/>
                    <a:pt x="30" y="52"/>
                    <a:pt x="35" y="50"/>
                  </a:cubicBezTo>
                  <a:cubicBezTo>
                    <a:pt x="47" y="45"/>
                    <a:pt x="47" y="45"/>
                    <a:pt x="52" y="49"/>
                  </a:cubicBezTo>
                  <a:cubicBezTo>
                    <a:pt x="50" y="50"/>
                    <a:pt x="49" y="51"/>
                    <a:pt x="47" y="52"/>
                  </a:cubicBezTo>
                  <a:cubicBezTo>
                    <a:pt x="47" y="53"/>
                    <a:pt x="47" y="54"/>
                    <a:pt x="48" y="54"/>
                  </a:cubicBezTo>
                  <a:cubicBezTo>
                    <a:pt x="54" y="53"/>
                    <a:pt x="60" y="51"/>
                    <a:pt x="69" y="49"/>
                  </a:cubicBezTo>
                  <a:cubicBezTo>
                    <a:pt x="53" y="69"/>
                    <a:pt x="28" y="72"/>
                    <a:pt x="10" y="59"/>
                  </a:cubicBezTo>
                  <a:cubicBezTo>
                    <a:pt x="7" y="58"/>
                    <a:pt x="6" y="55"/>
                    <a:pt x="4" y="53"/>
                  </a:cubicBezTo>
                  <a:cubicBezTo>
                    <a:pt x="0" y="43"/>
                    <a:pt x="5" y="19"/>
                    <a:pt x="15" y="13"/>
                  </a:cubicBezTo>
                  <a:cubicBezTo>
                    <a:pt x="26" y="8"/>
                    <a:pt x="37" y="4"/>
                    <a:pt x="48" y="0"/>
                  </a:cubicBezTo>
                  <a:cubicBezTo>
                    <a:pt x="51" y="0"/>
                    <a:pt x="55" y="2"/>
                    <a:pt x="59" y="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chenying0907 98"/>
            <p:cNvSpPr>
              <a:spLocks/>
            </p:cNvSpPr>
            <p:nvPr/>
          </p:nvSpPr>
          <p:spPr bwMode="auto">
            <a:xfrm>
              <a:off x="3662363" y="4105276"/>
              <a:ext cx="150813" cy="155575"/>
            </a:xfrm>
            <a:custGeom>
              <a:avLst/>
              <a:gdLst>
                <a:gd name="T0" fmla="*/ 59 w 70"/>
                <a:gd name="T1" fmla="*/ 4 h 73"/>
                <a:gd name="T2" fmla="*/ 44 w 70"/>
                <a:gd name="T3" fmla="*/ 17 h 73"/>
                <a:gd name="T4" fmla="*/ 21 w 70"/>
                <a:gd name="T5" fmla="*/ 29 h 73"/>
                <a:gd name="T6" fmla="*/ 20 w 70"/>
                <a:gd name="T7" fmla="*/ 49 h 73"/>
                <a:gd name="T8" fmla="*/ 35 w 70"/>
                <a:gd name="T9" fmla="*/ 51 h 73"/>
                <a:gd name="T10" fmla="*/ 43 w 70"/>
                <a:gd name="T11" fmla="*/ 48 h 73"/>
                <a:gd name="T12" fmla="*/ 51 w 70"/>
                <a:gd name="T13" fmla="*/ 48 h 73"/>
                <a:gd name="T14" fmla="*/ 46 w 70"/>
                <a:gd name="T15" fmla="*/ 56 h 73"/>
                <a:gd name="T16" fmla="*/ 70 w 70"/>
                <a:gd name="T17" fmla="*/ 50 h 73"/>
                <a:gd name="T18" fmla="*/ 10 w 70"/>
                <a:gd name="T19" fmla="*/ 60 h 73"/>
                <a:gd name="T20" fmla="*/ 7 w 70"/>
                <a:gd name="T21" fmla="*/ 56 h 73"/>
                <a:gd name="T22" fmla="*/ 16 w 70"/>
                <a:gd name="T23" fmla="*/ 15 h 73"/>
                <a:gd name="T24" fmla="*/ 49 w 70"/>
                <a:gd name="T25" fmla="*/ 1 h 73"/>
                <a:gd name="T26" fmla="*/ 59 w 70"/>
                <a:gd name="T27"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73">
                  <a:moveTo>
                    <a:pt x="59" y="4"/>
                  </a:moveTo>
                  <a:cubicBezTo>
                    <a:pt x="56" y="12"/>
                    <a:pt x="53" y="16"/>
                    <a:pt x="44" y="17"/>
                  </a:cubicBezTo>
                  <a:cubicBezTo>
                    <a:pt x="36" y="18"/>
                    <a:pt x="27" y="24"/>
                    <a:pt x="21" y="29"/>
                  </a:cubicBezTo>
                  <a:cubicBezTo>
                    <a:pt x="15" y="34"/>
                    <a:pt x="17" y="42"/>
                    <a:pt x="20" y="49"/>
                  </a:cubicBezTo>
                  <a:cubicBezTo>
                    <a:pt x="24" y="56"/>
                    <a:pt x="29" y="54"/>
                    <a:pt x="35" y="51"/>
                  </a:cubicBezTo>
                  <a:cubicBezTo>
                    <a:pt x="37" y="50"/>
                    <a:pt x="40" y="49"/>
                    <a:pt x="43" y="48"/>
                  </a:cubicBezTo>
                  <a:cubicBezTo>
                    <a:pt x="46" y="48"/>
                    <a:pt x="49" y="48"/>
                    <a:pt x="51" y="48"/>
                  </a:cubicBezTo>
                  <a:cubicBezTo>
                    <a:pt x="50" y="50"/>
                    <a:pt x="49" y="52"/>
                    <a:pt x="46" y="56"/>
                  </a:cubicBezTo>
                  <a:cubicBezTo>
                    <a:pt x="54" y="54"/>
                    <a:pt x="61" y="52"/>
                    <a:pt x="70" y="50"/>
                  </a:cubicBezTo>
                  <a:cubicBezTo>
                    <a:pt x="55" y="69"/>
                    <a:pt x="28" y="73"/>
                    <a:pt x="10" y="60"/>
                  </a:cubicBezTo>
                  <a:cubicBezTo>
                    <a:pt x="8" y="59"/>
                    <a:pt x="7" y="58"/>
                    <a:pt x="7" y="56"/>
                  </a:cubicBezTo>
                  <a:cubicBezTo>
                    <a:pt x="0" y="45"/>
                    <a:pt x="5" y="21"/>
                    <a:pt x="16" y="15"/>
                  </a:cubicBezTo>
                  <a:cubicBezTo>
                    <a:pt x="26" y="9"/>
                    <a:pt x="38" y="5"/>
                    <a:pt x="49" y="1"/>
                  </a:cubicBezTo>
                  <a:cubicBezTo>
                    <a:pt x="52" y="0"/>
                    <a:pt x="55" y="3"/>
                    <a:pt x="59"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50" name="PA_组合 62"/>
          <p:cNvGrpSpPr/>
          <p:nvPr>
            <p:custDataLst>
              <p:tags r:id="rId11"/>
            </p:custDataLst>
          </p:nvPr>
        </p:nvGrpSpPr>
        <p:grpSpPr>
          <a:xfrm>
            <a:off x="6104028" y="3955000"/>
            <a:ext cx="707335" cy="99254"/>
            <a:chOff x="5432426" y="5018088"/>
            <a:chExt cx="1143000" cy="160338"/>
          </a:xfrm>
          <a:solidFill>
            <a:schemeClr val="accent5"/>
          </a:solidFill>
        </p:grpSpPr>
        <p:sp>
          <p:nvSpPr>
            <p:cNvPr id="64" name="chenying0907 87"/>
            <p:cNvSpPr>
              <a:spLocks noEditPoints="1"/>
            </p:cNvSpPr>
            <p:nvPr/>
          </p:nvSpPr>
          <p:spPr bwMode="auto">
            <a:xfrm>
              <a:off x="5849938" y="5037138"/>
              <a:ext cx="166688" cy="138113"/>
            </a:xfrm>
            <a:custGeom>
              <a:avLst/>
              <a:gdLst>
                <a:gd name="T0" fmla="*/ 15 w 77"/>
                <a:gd name="T1" fmla="*/ 62 h 64"/>
                <a:gd name="T2" fmla="*/ 18 w 77"/>
                <a:gd name="T3" fmla="*/ 52 h 64"/>
                <a:gd name="T4" fmla="*/ 4 w 77"/>
                <a:gd name="T5" fmla="*/ 64 h 64"/>
                <a:gd name="T6" fmla="*/ 0 w 77"/>
                <a:gd name="T7" fmla="*/ 61 h 64"/>
                <a:gd name="T8" fmla="*/ 8 w 77"/>
                <a:gd name="T9" fmla="*/ 48 h 64"/>
                <a:gd name="T10" fmla="*/ 37 w 77"/>
                <a:gd name="T11" fmla="*/ 11 h 64"/>
                <a:gd name="T12" fmla="*/ 47 w 77"/>
                <a:gd name="T13" fmla="*/ 1 h 64"/>
                <a:gd name="T14" fmla="*/ 56 w 77"/>
                <a:gd name="T15" fmla="*/ 5 h 64"/>
                <a:gd name="T16" fmla="*/ 73 w 77"/>
                <a:gd name="T17" fmla="*/ 48 h 64"/>
                <a:gd name="T18" fmla="*/ 77 w 77"/>
                <a:gd name="T19" fmla="*/ 63 h 64"/>
                <a:gd name="T20" fmla="*/ 64 w 77"/>
                <a:gd name="T21" fmla="*/ 53 h 64"/>
                <a:gd name="T22" fmla="*/ 63 w 77"/>
                <a:gd name="T23" fmla="*/ 60 h 64"/>
                <a:gd name="T24" fmla="*/ 40 w 77"/>
                <a:gd name="T25" fmla="*/ 50 h 64"/>
                <a:gd name="T26" fmla="*/ 15 w 77"/>
                <a:gd name="T27" fmla="*/ 62 h 64"/>
                <a:gd name="T28" fmla="*/ 47 w 77"/>
                <a:gd name="T29" fmla="*/ 18 h 64"/>
                <a:gd name="T30" fmla="*/ 33 w 77"/>
                <a:gd name="T31" fmla="*/ 38 h 64"/>
                <a:gd name="T32" fmla="*/ 52 w 77"/>
                <a:gd name="T33" fmla="*/ 39 h 64"/>
                <a:gd name="T34" fmla="*/ 47 w 77"/>
                <a:gd name="T35" fmla="*/ 1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64">
                  <a:moveTo>
                    <a:pt x="15" y="62"/>
                  </a:moveTo>
                  <a:cubicBezTo>
                    <a:pt x="16" y="58"/>
                    <a:pt x="17" y="55"/>
                    <a:pt x="18" y="52"/>
                  </a:cubicBezTo>
                  <a:cubicBezTo>
                    <a:pt x="13" y="56"/>
                    <a:pt x="9" y="60"/>
                    <a:pt x="4" y="64"/>
                  </a:cubicBezTo>
                  <a:cubicBezTo>
                    <a:pt x="3" y="63"/>
                    <a:pt x="2" y="62"/>
                    <a:pt x="0" y="61"/>
                  </a:cubicBezTo>
                  <a:cubicBezTo>
                    <a:pt x="3" y="57"/>
                    <a:pt x="5" y="52"/>
                    <a:pt x="8" y="48"/>
                  </a:cubicBezTo>
                  <a:cubicBezTo>
                    <a:pt x="17" y="35"/>
                    <a:pt x="27" y="23"/>
                    <a:pt x="37" y="11"/>
                  </a:cubicBezTo>
                  <a:cubicBezTo>
                    <a:pt x="40" y="7"/>
                    <a:pt x="43" y="3"/>
                    <a:pt x="47" y="1"/>
                  </a:cubicBezTo>
                  <a:cubicBezTo>
                    <a:pt x="49" y="0"/>
                    <a:pt x="55" y="3"/>
                    <a:pt x="56" y="5"/>
                  </a:cubicBezTo>
                  <a:cubicBezTo>
                    <a:pt x="63" y="19"/>
                    <a:pt x="68" y="34"/>
                    <a:pt x="73" y="48"/>
                  </a:cubicBezTo>
                  <a:cubicBezTo>
                    <a:pt x="75" y="52"/>
                    <a:pt x="76" y="56"/>
                    <a:pt x="77" y="63"/>
                  </a:cubicBezTo>
                  <a:cubicBezTo>
                    <a:pt x="71" y="59"/>
                    <a:pt x="68" y="56"/>
                    <a:pt x="64" y="53"/>
                  </a:cubicBezTo>
                  <a:cubicBezTo>
                    <a:pt x="63" y="56"/>
                    <a:pt x="63" y="58"/>
                    <a:pt x="63" y="60"/>
                  </a:cubicBezTo>
                  <a:cubicBezTo>
                    <a:pt x="57" y="52"/>
                    <a:pt x="53" y="44"/>
                    <a:pt x="40" y="50"/>
                  </a:cubicBezTo>
                  <a:cubicBezTo>
                    <a:pt x="32" y="54"/>
                    <a:pt x="21" y="51"/>
                    <a:pt x="15" y="62"/>
                  </a:cubicBezTo>
                  <a:close/>
                  <a:moveTo>
                    <a:pt x="47" y="18"/>
                  </a:moveTo>
                  <a:cubicBezTo>
                    <a:pt x="42" y="25"/>
                    <a:pt x="38" y="30"/>
                    <a:pt x="33" y="38"/>
                  </a:cubicBezTo>
                  <a:cubicBezTo>
                    <a:pt x="40" y="38"/>
                    <a:pt x="45" y="39"/>
                    <a:pt x="52" y="39"/>
                  </a:cubicBezTo>
                  <a:cubicBezTo>
                    <a:pt x="50" y="32"/>
                    <a:pt x="49" y="26"/>
                    <a:pt x="47" y="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chenying0907 88"/>
            <p:cNvSpPr>
              <a:spLocks noEditPoints="1"/>
            </p:cNvSpPr>
            <p:nvPr/>
          </p:nvSpPr>
          <p:spPr bwMode="auto">
            <a:xfrm>
              <a:off x="5710238" y="5021263"/>
              <a:ext cx="131763" cy="138113"/>
            </a:xfrm>
            <a:custGeom>
              <a:avLst/>
              <a:gdLst>
                <a:gd name="T0" fmla="*/ 14 w 61"/>
                <a:gd name="T1" fmla="*/ 56 h 64"/>
                <a:gd name="T2" fmla="*/ 12 w 61"/>
                <a:gd name="T3" fmla="*/ 61 h 64"/>
                <a:gd name="T4" fmla="*/ 9 w 61"/>
                <a:gd name="T5" fmla="*/ 61 h 64"/>
                <a:gd name="T6" fmla="*/ 7 w 61"/>
                <a:gd name="T7" fmla="*/ 17 h 64"/>
                <a:gd name="T8" fmla="*/ 0 w 61"/>
                <a:gd name="T9" fmla="*/ 17 h 64"/>
                <a:gd name="T10" fmla="*/ 1 w 61"/>
                <a:gd name="T11" fmla="*/ 10 h 64"/>
                <a:gd name="T12" fmla="*/ 51 w 61"/>
                <a:gd name="T13" fmla="*/ 14 h 64"/>
                <a:gd name="T14" fmla="*/ 50 w 61"/>
                <a:gd name="T15" fmla="*/ 34 h 64"/>
                <a:gd name="T16" fmla="*/ 50 w 61"/>
                <a:gd name="T17" fmla="*/ 42 h 64"/>
                <a:gd name="T18" fmla="*/ 59 w 61"/>
                <a:gd name="T19" fmla="*/ 53 h 64"/>
                <a:gd name="T20" fmla="*/ 61 w 61"/>
                <a:gd name="T21" fmla="*/ 62 h 64"/>
                <a:gd name="T22" fmla="*/ 50 w 61"/>
                <a:gd name="T23" fmla="*/ 62 h 64"/>
                <a:gd name="T24" fmla="*/ 35 w 61"/>
                <a:gd name="T25" fmla="*/ 49 h 64"/>
                <a:gd name="T26" fmla="*/ 28 w 61"/>
                <a:gd name="T27" fmla="*/ 42 h 64"/>
                <a:gd name="T28" fmla="*/ 25 w 61"/>
                <a:gd name="T29" fmla="*/ 55 h 64"/>
                <a:gd name="T30" fmla="*/ 20 w 61"/>
                <a:gd name="T31" fmla="*/ 64 h 64"/>
                <a:gd name="T32" fmla="*/ 14 w 61"/>
                <a:gd name="T33" fmla="*/ 56 h 64"/>
                <a:gd name="T34" fmla="*/ 15 w 61"/>
                <a:gd name="T35" fmla="*/ 31 h 64"/>
                <a:gd name="T36" fmla="*/ 17 w 61"/>
                <a:gd name="T37" fmla="*/ 31 h 64"/>
                <a:gd name="T38" fmla="*/ 19 w 61"/>
                <a:gd name="T39" fmla="*/ 19 h 64"/>
                <a:gd name="T40" fmla="*/ 23 w 61"/>
                <a:gd name="T41" fmla="*/ 13 h 64"/>
                <a:gd name="T42" fmla="*/ 27 w 61"/>
                <a:gd name="T43" fmla="*/ 19 h 64"/>
                <a:gd name="T44" fmla="*/ 28 w 61"/>
                <a:gd name="T45" fmla="*/ 29 h 64"/>
                <a:gd name="T46" fmla="*/ 32 w 61"/>
                <a:gd name="T47" fmla="*/ 31 h 64"/>
                <a:gd name="T48" fmla="*/ 45 w 61"/>
                <a:gd name="T49" fmla="*/ 17 h 64"/>
                <a:gd name="T50" fmla="*/ 18 w 61"/>
                <a:gd name="T51" fmla="*/ 13 h 64"/>
                <a:gd name="T52" fmla="*/ 15 w 61"/>
                <a:gd name="T5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64">
                  <a:moveTo>
                    <a:pt x="14" y="56"/>
                  </a:moveTo>
                  <a:cubicBezTo>
                    <a:pt x="14" y="58"/>
                    <a:pt x="13" y="59"/>
                    <a:pt x="12" y="61"/>
                  </a:cubicBezTo>
                  <a:cubicBezTo>
                    <a:pt x="11" y="61"/>
                    <a:pt x="10" y="61"/>
                    <a:pt x="9" y="61"/>
                  </a:cubicBezTo>
                  <a:cubicBezTo>
                    <a:pt x="4" y="47"/>
                    <a:pt x="11" y="31"/>
                    <a:pt x="7" y="17"/>
                  </a:cubicBezTo>
                  <a:cubicBezTo>
                    <a:pt x="5" y="17"/>
                    <a:pt x="2" y="17"/>
                    <a:pt x="0" y="17"/>
                  </a:cubicBezTo>
                  <a:cubicBezTo>
                    <a:pt x="0" y="15"/>
                    <a:pt x="0" y="12"/>
                    <a:pt x="1" y="10"/>
                  </a:cubicBezTo>
                  <a:cubicBezTo>
                    <a:pt x="11" y="0"/>
                    <a:pt x="42" y="2"/>
                    <a:pt x="51" y="14"/>
                  </a:cubicBezTo>
                  <a:cubicBezTo>
                    <a:pt x="55" y="20"/>
                    <a:pt x="57" y="27"/>
                    <a:pt x="50" y="34"/>
                  </a:cubicBezTo>
                  <a:cubicBezTo>
                    <a:pt x="48" y="35"/>
                    <a:pt x="49" y="40"/>
                    <a:pt x="50" y="42"/>
                  </a:cubicBezTo>
                  <a:cubicBezTo>
                    <a:pt x="53" y="46"/>
                    <a:pt x="57" y="49"/>
                    <a:pt x="59" y="53"/>
                  </a:cubicBezTo>
                  <a:cubicBezTo>
                    <a:pt x="61" y="55"/>
                    <a:pt x="61" y="59"/>
                    <a:pt x="61" y="62"/>
                  </a:cubicBezTo>
                  <a:cubicBezTo>
                    <a:pt x="57" y="62"/>
                    <a:pt x="52" y="64"/>
                    <a:pt x="50" y="62"/>
                  </a:cubicBezTo>
                  <a:cubicBezTo>
                    <a:pt x="44" y="59"/>
                    <a:pt x="40" y="53"/>
                    <a:pt x="35" y="49"/>
                  </a:cubicBezTo>
                  <a:cubicBezTo>
                    <a:pt x="33" y="47"/>
                    <a:pt x="31" y="45"/>
                    <a:pt x="28" y="42"/>
                  </a:cubicBezTo>
                  <a:cubicBezTo>
                    <a:pt x="27" y="47"/>
                    <a:pt x="27" y="52"/>
                    <a:pt x="25" y="55"/>
                  </a:cubicBezTo>
                  <a:cubicBezTo>
                    <a:pt x="24" y="58"/>
                    <a:pt x="22" y="61"/>
                    <a:pt x="20" y="64"/>
                  </a:cubicBezTo>
                  <a:cubicBezTo>
                    <a:pt x="18" y="61"/>
                    <a:pt x="16" y="59"/>
                    <a:pt x="14" y="56"/>
                  </a:cubicBezTo>
                  <a:close/>
                  <a:moveTo>
                    <a:pt x="15" y="31"/>
                  </a:moveTo>
                  <a:cubicBezTo>
                    <a:pt x="15" y="31"/>
                    <a:pt x="16" y="31"/>
                    <a:pt x="17" y="31"/>
                  </a:cubicBezTo>
                  <a:cubicBezTo>
                    <a:pt x="17" y="27"/>
                    <a:pt x="17" y="23"/>
                    <a:pt x="19" y="19"/>
                  </a:cubicBezTo>
                  <a:cubicBezTo>
                    <a:pt x="19" y="17"/>
                    <a:pt x="22" y="15"/>
                    <a:pt x="23" y="13"/>
                  </a:cubicBezTo>
                  <a:cubicBezTo>
                    <a:pt x="24" y="15"/>
                    <a:pt x="26" y="17"/>
                    <a:pt x="27" y="19"/>
                  </a:cubicBezTo>
                  <a:cubicBezTo>
                    <a:pt x="28" y="22"/>
                    <a:pt x="28" y="26"/>
                    <a:pt x="28" y="29"/>
                  </a:cubicBezTo>
                  <a:cubicBezTo>
                    <a:pt x="29" y="30"/>
                    <a:pt x="31" y="30"/>
                    <a:pt x="32" y="31"/>
                  </a:cubicBezTo>
                  <a:cubicBezTo>
                    <a:pt x="36" y="27"/>
                    <a:pt x="40" y="23"/>
                    <a:pt x="45" y="17"/>
                  </a:cubicBezTo>
                  <a:cubicBezTo>
                    <a:pt x="34" y="12"/>
                    <a:pt x="26" y="5"/>
                    <a:pt x="18" y="13"/>
                  </a:cubicBezTo>
                  <a:cubicBezTo>
                    <a:pt x="14" y="16"/>
                    <a:pt x="16" y="25"/>
                    <a:pt x="15"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chenying0907 89"/>
            <p:cNvSpPr>
              <a:spLocks noEditPoints="1"/>
            </p:cNvSpPr>
            <p:nvPr/>
          </p:nvSpPr>
          <p:spPr bwMode="auto">
            <a:xfrm>
              <a:off x="6278563" y="5018088"/>
              <a:ext cx="136525" cy="152400"/>
            </a:xfrm>
            <a:custGeom>
              <a:avLst/>
              <a:gdLst>
                <a:gd name="T0" fmla="*/ 52 w 63"/>
                <a:gd name="T1" fmla="*/ 68 h 71"/>
                <a:gd name="T2" fmla="*/ 35 w 63"/>
                <a:gd name="T3" fmla="*/ 66 h 71"/>
                <a:gd name="T4" fmla="*/ 11 w 63"/>
                <a:gd name="T5" fmla="*/ 55 h 71"/>
                <a:gd name="T6" fmla="*/ 18 w 63"/>
                <a:gd name="T7" fmla="*/ 14 h 71"/>
                <a:gd name="T8" fmla="*/ 42 w 63"/>
                <a:gd name="T9" fmla="*/ 2 h 71"/>
                <a:gd name="T10" fmla="*/ 59 w 63"/>
                <a:gd name="T11" fmla="*/ 10 h 71"/>
                <a:gd name="T12" fmla="*/ 42 w 63"/>
                <a:gd name="T13" fmla="*/ 15 h 71"/>
                <a:gd name="T14" fmla="*/ 32 w 63"/>
                <a:gd name="T15" fmla="*/ 22 h 71"/>
                <a:gd name="T16" fmla="*/ 38 w 63"/>
                <a:gd name="T17" fmla="*/ 35 h 71"/>
                <a:gd name="T18" fmla="*/ 52 w 63"/>
                <a:gd name="T19" fmla="*/ 35 h 71"/>
                <a:gd name="T20" fmla="*/ 61 w 63"/>
                <a:gd name="T21" fmla="*/ 45 h 71"/>
                <a:gd name="T22" fmla="*/ 55 w 63"/>
                <a:gd name="T23" fmla="*/ 71 h 71"/>
                <a:gd name="T24" fmla="*/ 52 w 63"/>
                <a:gd name="T25" fmla="*/ 68 h 71"/>
                <a:gd name="T26" fmla="*/ 24 w 63"/>
                <a:gd name="T27" fmla="*/ 21 h 71"/>
                <a:gd name="T28" fmla="*/ 26 w 63"/>
                <a:gd name="T29" fmla="*/ 57 h 71"/>
                <a:gd name="T30" fmla="*/ 42 w 63"/>
                <a:gd name="T31" fmla="*/ 56 h 71"/>
                <a:gd name="T32" fmla="*/ 26 w 63"/>
                <a:gd name="T33" fmla="*/ 43 h 71"/>
                <a:gd name="T34" fmla="*/ 24 w 63"/>
                <a:gd name="T35" fmla="*/ 2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71">
                  <a:moveTo>
                    <a:pt x="52" y="68"/>
                  </a:moveTo>
                  <a:cubicBezTo>
                    <a:pt x="46" y="67"/>
                    <a:pt x="40" y="65"/>
                    <a:pt x="35" y="66"/>
                  </a:cubicBezTo>
                  <a:cubicBezTo>
                    <a:pt x="24" y="68"/>
                    <a:pt x="17" y="64"/>
                    <a:pt x="11" y="55"/>
                  </a:cubicBezTo>
                  <a:cubicBezTo>
                    <a:pt x="0" y="36"/>
                    <a:pt x="0" y="25"/>
                    <a:pt x="18" y="14"/>
                  </a:cubicBezTo>
                  <a:cubicBezTo>
                    <a:pt x="25" y="10"/>
                    <a:pt x="33" y="5"/>
                    <a:pt x="42" y="2"/>
                  </a:cubicBezTo>
                  <a:cubicBezTo>
                    <a:pt x="49" y="0"/>
                    <a:pt x="55" y="3"/>
                    <a:pt x="59" y="10"/>
                  </a:cubicBezTo>
                  <a:cubicBezTo>
                    <a:pt x="53" y="12"/>
                    <a:pt x="47" y="13"/>
                    <a:pt x="42" y="15"/>
                  </a:cubicBezTo>
                  <a:cubicBezTo>
                    <a:pt x="38" y="16"/>
                    <a:pt x="34" y="19"/>
                    <a:pt x="32" y="22"/>
                  </a:cubicBezTo>
                  <a:cubicBezTo>
                    <a:pt x="27" y="29"/>
                    <a:pt x="29" y="34"/>
                    <a:pt x="38" y="35"/>
                  </a:cubicBezTo>
                  <a:cubicBezTo>
                    <a:pt x="43" y="35"/>
                    <a:pt x="48" y="35"/>
                    <a:pt x="52" y="35"/>
                  </a:cubicBezTo>
                  <a:cubicBezTo>
                    <a:pt x="60" y="35"/>
                    <a:pt x="63" y="38"/>
                    <a:pt x="61" y="45"/>
                  </a:cubicBezTo>
                  <a:cubicBezTo>
                    <a:pt x="59" y="54"/>
                    <a:pt x="57" y="62"/>
                    <a:pt x="55" y="71"/>
                  </a:cubicBezTo>
                  <a:cubicBezTo>
                    <a:pt x="54" y="70"/>
                    <a:pt x="53" y="69"/>
                    <a:pt x="52" y="68"/>
                  </a:cubicBezTo>
                  <a:close/>
                  <a:moveTo>
                    <a:pt x="24" y="21"/>
                  </a:moveTo>
                  <a:cubicBezTo>
                    <a:pt x="15" y="33"/>
                    <a:pt x="16" y="49"/>
                    <a:pt x="26" y="57"/>
                  </a:cubicBezTo>
                  <a:cubicBezTo>
                    <a:pt x="31" y="61"/>
                    <a:pt x="36" y="60"/>
                    <a:pt x="42" y="56"/>
                  </a:cubicBezTo>
                  <a:cubicBezTo>
                    <a:pt x="33" y="56"/>
                    <a:pt x="31" y="47"/>
                    <a:pt x="26" y="43"/>
                  </a:cubicBezTo>
                  <a:cubicBezTo>
                    <a:pt x="19" y="36"/>
                    <a:pt x="27" y="29"/>
                    <a:pt x="24" y="2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chenying0907 94"/>
            <p:cNvSpPr>
              <a:spLocks/>
            </p:cNvSpPr>
            <p:nvPr/>
          </p:nvSpPr>
          <p:spPr bwMode="auto">
            <a:xfrm>
              <a:off x="6164263" y="5024438"/>
              <a:ext cx="114300" cy="136525"/>
            </a:xfrm>
            <a:custGeom>
              <a:avLst/>
              <a:gdLst>
                <a:gd name="T0" fmla="*/ 0 w 53"/>
                <a:gd name="T1" fmla="*/ 61 h 64"/>
                <a:gd name="T2" fmla="*/ 7 w 53"/>
                <a:gd name="T3" fmla="*/ 40 h 64"/>
                <a:gd name="T4" fmla="*/ 8 w 53"/>
                <a:gd name="T5" fmla="*/ 8 h 64"/>
                <a:gd name="T6" fmla="*/ 11 w 53"/>
                <a:gd name="T7" fmla="*/ 3 h 64"/>
                <a:gd name="T8" fmla="*/ 44 w 53"/>
                <a:gd name="T9" fmla="*/ 0 h 64"/>
                <a:gd name="T10" fmla="*/ 48 w 53"/>
                <a:gd name="T11" fmla="*/ 5 h 64"/>
                <a:gd name="T12" fmla="*/ 43 w 53"/>
                <a:gd name="T13" fmla="*/ 8 h 64"/>
                <a:gd name="T14" fmla="*/ 32 w 53"/>
                <a:gd name="T15" fmla="*/ 9 h 64"/>
                <a:gd name="T16" fmla="*/ 23 w 53"/>
                <a:gd name="T17" fmla="*/ 18 h 64"/>
                <a:gd name="T18" fmla="*/ 33 w 53"/>
                <a:gd name="T19" fmla="*/ 24 h 64"/>
                <a:gd name="T20" fmla="*/ 50 w 53"/>
                <a:gd name="T21" fmla="*/ 24 h 64"/>
                <a:gd name="T22" fmla="*/ 31 w 53"/>
                <a:gd name="T23" fmla="*/ 34 h 64"/>
                <a:gd name="T24" fmla="*/ 24 w 53"/>
                <a:gd name="T25" fmla="*/ 36 h 64"/>
                <a:gd name="T26" fmla="*/ 23 w 53"/>
                <a:gd name="T27" fmla="*/ 43 h 64"/>
                <a:gd name="T28" fmla="*/ 29 w 53"/>
                <a:gd name="T29" fmla="*/ 46 h 64"/>
                <a:gd name="T30" fmla="*/ 42 w 53"/>
                <a:gd name="T31" fmla="*/ 45 h 64"/>
                <a:gd name="T32" fmla="*/ 53 w 53"/>
                <a:gd name="T33" fmla="*/ 52 h 64"/>
                <a:gd name="T34" fmla="*/ 46 w 53"/>
                <a:gd name="T35" fmla="*/ 58 h 64"/>
                <a:gd name="T36" fmla="*/ 1 w 53"/>
                <a:gd name="T37" fmla="*/ 64 h 64"/>
                <a:gd name="T38" fmla="*/ 0 w 53"/>
                <a:gd name="T39"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1"/>
                  </a:moveTo>
                  <a:cubicBezTo>
                    <a:pt x="9" y="56"/>
                    <a:pt x="7" y="48"/>
                    <a:pt x="7" y="40"/>
                  </a:cubicBezTo>
                  <a:cubicBezTo>
                    <a:pt x="7" y="30"/>
                    <a:pt x="8" y="19"/>
                    <a:pt x="8" y="8"/>
                  </a:cubicBezTo>
                  <a:cubicBezTo>
                    <a:pt x="8" y="6"/>
                    <a:pt x="10" y="3"/>
                    <a:pt x="11" y="3"/>
                  </a:cubicBezTo>
                  <a:cubicBezTo>
                    <a:pt x="22" y="2"/>
                    <a:pt x="33" y="1"/>
                    <a:pt x="44" y="0"/>
                  </a:cubicBezTo>
                  <a:cubicBezTo>
                    <a:pt x="45" y="0"/>
                    <a:pt x="47" y="3"/>
                    <a:pt x="48" y="5"/>
                  </a:cubicBezTo>
                  <a:cubicBezTo>
                    <a:pt x="47" y="6"/>
                    <a:pt x="45" y="8"/>
                    <a:pt x="43" y="8"/>
                  </a:cubicBezTo>
                  <a:cubicBezTo>
                    <a:pt x="39" y="9"/>
                    <a:pt x="35" y="10"/>
                    <a:pt x="32" y="9"/>
                  </a:cubicBezTo>
                  <a:cubicBezTo>
                    <a:pt x="25" y="9"/>
                    <a:pt x="22" y="11"/>
                    <a:pt x="23" y="18"/>
                  </a:cubicBezTo>
                  <a:cubicBezTo>
                    <a:pt x="23" y="26"/>
                    <a:pt x="28" y="25"/>
                    <a:pt x="33" y="24"/>
                  </a:cubicBezTo>
                  <a:cubicBezTo>
                    <a:pt x="39" y="24"/>
                    <a:pt x="44" y="23"/>
                    <a:pt x="50" y="24"/>
                  </a:cubicBezTo>
                  <a:cubicBezTo>
                    <a:pt x="46" y="31"/>
                    <a:pt x="39" y="34"/>
                    <a:pt x="31" y="34"/>
                  </a:cubicBezTo>
                  <a:cubicBezTo>
                    <a:pt x="29" y="35"/>
                    <a:pt x="26" y="34"/>
                    <a:pt x="24" y="36"/>
                  </a:cubicBezTo>
                  <a:cubicBezTo>
                    <a:pt x="23" y="37"/>
                    <a:pt x="23" y="41"/>
                    <a:pt x="23" y="43"/>
                  </a:cubicBezTo>
                  <a:cubicBezTo>
                    <a:pt x="23" y="45"/>
                    <a:pt x="27" y="46"/>
                    <a:pt x="29" y="46"/>
                  </a:cubicBezTo>
                  <a:cubicBezTo>
                    <a:pt x="33" y="46"/>
                    <a:pt x="38" y="44"/>
                    <a:pt x="42" y="45"/>
                  </a:cubicBezTo>
                  <a:cubicBezTo>
                    <a:pt x="46" y="46"/>
                    <a:pt x="50" y="49"/>
                    <a:pt x="53" y="52"/>
                  </a:cubicBezTo>
                  <a:cubicBezTo>
                    <a:pt x="51" y="54"/>
                    <a:pt x="48" y="57"/>
                    <a:pt x="46" y="58"/>
                  </a:cubicBezTo>
                  <a:cubicBezTo>
                    <a:pt x="31" y="60"/>
                    <a:pt x="16" y="62"/>
                    <a:pt x="1" y="64"/>
                  </a:cubicBezTo>
                  <a:cubicBezTo>
                    <a:pt x="1" y="63"/>
                    <a:pt x="0" y="62"/>
                    <a:pt x="0" y="6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 name="chenying0907 96"/>
            <p:cNvSpPr>
              <a:spLocks/>
            </p:cNvSpPr>
            <p:nvPr/>
          </p:nvSpPr>
          <p:spPr bwMode="auto">
            <a:xfrm>
              <a:off x="5432426" y="5021263"/>
              <a:ext cx="125413" cy="149225"/>
            </a:xfrm>
            <a:custGeom>
              <a:avLst/>
              <a:gdLst>
                <a:gd name="T0" fmla="*/ 3 w 58"/>
                <a:gd name="T1" fmla="*/ 50 h 69"/>
                <a:gd name="T2" fmla="*/ 25 w 58"/>
                <a:gd name="T3" fmla="*/ 56 h 69"/>
                <a:gd name="T4" fmla="*/ 38 w 58"/>
                <a:gd name="T5" fmla="*/ 57 h 69"/>
                <a:gd name="T6" fmla="*/ 15 w 58"/>
                <a:gd name="T7" fmla="*/ 32 h 69"/>
                <a:gd name="T8" fmla="*/ 4 w 58"/>
                <a:gd name="T9" fmla="*/ 16 h 69"/>
                <a:gd name="T10" fmla="*/ 19 w 58"/>
                <a:gd name="T11" fmla="*/ 2 h 69"/>
                <a:gd name="T12" fmla="*/ 39 w 58"/>
                <a:gd name="T13" fmla="*/ 4 h 69"/>
                <a:gd name="T14" fmla="*/ 43 w 58"/>
                <a:gd name="T15" fmla="*/ 13 h 69"/>
                <a:gd name="T16" fmla="*/ 35 w 58"/>
                <a:gd name="T17" fmla="*/ 14 h 69"/>
                <a:gd name="T18" fmla="*/ 23 w 58"/>
                <a:gd name="T19" fmla="*/ 15 h 69"/>
                <a:gd name="T20" fmla="*/ 28 w 58"/>
                <a:gd name="T21" fmla="*/ 28 h 69"/>
                <a:gd name="T22" fmla="*/ 45 w 58"/>
                <a:gd name="T23" fmla="*/ 41 h 69"/>
                <a:gd name="T24" fmla="*/ 58 w 58"/>
                <a:gd name="T25" fmla="*/ 56 h 69"/>
                <a:gd name="T26" fmla="*/ 41 w 58"/>
                <a:gd name="T27" fmla="*/ 67 h 69"/>
                <a:gd name="T28" fmla="*/ 10 w 58"/>
                <a:gd name="T29" fmla="*/ 66 h 69"/>
                <a:gd name="T30" fmla="*/ 3 w 58"/>
                <a:gd name="T3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9">
                  <a:moveTo>
                    <a:pt x="3" y="50"/>
                  </a:moveTo>
                  <a:cubicBezTo>
                    <a:pt x="11" y="52"/>
                    <a:pt x="18" y="55"/>
                    <a:pt x="25" y="56"/>
                  </a:cubicBezTo>
                  <a:cubicBezTo>
                    <a:pt x="29" y="57"/>
                    <a:pt x="33" y="57"/>
                    <a:pt x="38" y="57"/>
                  </a:cubicBezTo>
                  <a:cubicBezTo>
                    <a:pt x="36" y="42"/>
                    <a:pt x="24" y="38"/>
                    <a:pt x="15" y="32"/>
                  </a:cubicBezTo>
                  <a:cubicBezTo>
                    <a:pt x="9" y="27"/>
                    <a:pt x="1" y="23"/>
                    <a:pt x="4" y="16"/>
                  </a:cubicBezTo>
                  <a:cubicBezTo>
                    <a:pt x="7" y="10"/>
                    <a:pt x="13" y="4"/>
                    <a:pt x="19" y="2"/>
                  </a:cubicBezTo>
                  <a:cubicBezTo>
                    <a:pt x="25" y="0"/>
                    <a:pt x="32" y="2"/>
                    <a:pt x="39" y="4"/>
                  </a:cubicBezTo>
                  <a:cubicBezTo>
                    <a:pt x="41" y="5"/>
                    <a:pt x="41" y="10"/>
                    <a:pt x="43" y="13"/>
                  </a:cubicBezTo>
                  <a:cubicBezTo>
                    <a:pt x="40" y="13"/>
                    <a:pt x="37" y="14"/>
                    <a:pt x="35" y="14"/>
                  </a:cubicBezTo>
                  <a:cubicBezTo>
                    <a:pt x="31" y="15"/>
                    <a:pt x="27" y="15"/>
                    <a:pt x="23" y="15"/>
                  </a:cubicBezTo>
                  <a:cubicBezTo>
                    <a:pt x="24" y="19"/>
                    <a:pt x="25" y="25"/>
                    <a:pt x="28" y="28"/>
                  </a:cubicBezTo>
                  <a:cubicBezTo>
                    <a:pt x="33" y="33"/>
                    <a:pt x="40" y="36"/>
                    <a:pt x="45" y="41"/>
                  </a:cubicBezTo>
                  <a:cubicBezTo>
                    <a:pt x="50" y="45"/>
                    <a:pt x="54" y="51"/>
                    <a:pt x="58" y="56"/>
                  </a:cubicBezTo>
                  <a:cubicBezTo>
                    <a:pt x="52" y="60"/>
                    <a:pt x="47" y="66"/>
                    <a:pt x="41" y="67"/>
                  </a:cubicBezTo>
                  <a:cubicBezTo>
                    <a:pt x="31" y="69"/>
                    <a:pt x="20" y="68"/>
                    <a:pt x="10" y="66"/>
                  </a:cubicBezTo>
                  <a:cubicBezTo>
                    <a:pt x="2" y="65"/>
                    <a:pt x="0" y="61"/>
                    <a:pt x="3" y="5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 name="chenying0907 99"/>
            <p:cNvSpPr>
              <a:spLocks/>
            </p:cNvSpPr>
            <p:nvPr/>
          </p:nvSpPr>
          <p:spPr bwMode="auto">
            <a:xfrm>
              <a:off x="6415088" y="5027613"/>
              <a:ext cx="160338" cy="150813"/>
            </a:xfrm>
            <a:custGeom>
              <a:avLst/>
              <a:gdLst>
                <a:gd name="T0" fmla="*/ 0 w 75"/>
                <a:gd name="T1" fmla="*/ 66 h 70"/>
                <a:gd name="T2" fmla="*/ 20 w 75"/>
                <a:gd name="T3" fmla="*/ 44 h 70"/>
                <a:gd name="T4" fmla="*/ 20 w 75"/>
                <a:gd name="T5" fmla="*/ 30 h 70"/>
                <a:gd name="T6" fmla="*/ 5 w 75"/>
                <a:gd name="T7" fmla="*/ 5 h 70"/>
                <a:gd name="T8" fmla="*/ 23 w 75"/>
                <a:gd name="T9" fmla="*/ 5 h 70"/>
                <a:gd name="T10" fmla="*/ 29 w 75"/>
                <a:gd name="T11" fmla="*/ 10 h 70"/>
                <a:gd name="T12" fmla="*/ 37 w 75"/>
                <a:gd name="T13" fmla="*/ 28 h 70"/>
                <a:gd name="T14" fmla="*/ 59 w 75"/>
                <a:gd name="T15" fmla="*/ 8 h 70"/>
                <a:gd name="T16" fmla="*/ 67 w 75"/>
                <a:gd name="T17" fmla="*/ 1 h 70"/>
                <a:gd name="T18" fmla="*/ 75 w 75"/>
                <a:gd name="T19" fmla="*/ 1 h 70"/>
                <a:gd name="T20" fmla="*/ 73 w 75"/>
                <a:gd name="T21" fmla="*/ 9 h 70"/>
                <a:gd name="T22" fmla="*/ 53 w 75"/>
                <a:gd name="T23" fmla="*/ 27 h 70"/>
                <a:gd name="T24" fmla="*/ 41 w 75"/>
                <a:gd name="T25" fmla="*/ 41 h 70"/>
                <a:gd name="T26" fmla="*/ 49 w 75"/>
                <a:gd name="T27" fmla="*/ 38 h 70"/>
                <a:gd name="T28" fmla="*/ 50 w 75"/>
                <a:gd name="T29" fmla="*/ 39 h 70"/>
                <a:gd name="T30" fmla="*/ 46 w 75"/>
                <a:gd name="T31" fmla="*/ 44 h 70"/>
                <a:gd name="T32" fmla="*/ 25 w 75"/>
                <a:gd name="T33" fmla="*/ 61 h 70"/>
                <a:gd name="T34" fmla="*/ 0 w 75"/>
                <a:gd name="T35" fmla="*/ 6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0">
                  <a:moveTo>
                    <a:pt x="0" y="66"/>
                  </a:moveTo>
                  <a:cubicBezTo>
                    <a:pt x="7" y="58"/>
                    <a:pt x="13" y="51"/>
                    <a:pt x="20" y="44"/>
                  </a:cubicBezTo>
                  <a:cubicBezTo>
                    <a:pt x="25" y="39"/>
                    <a:pt x="25" y="36"/>
                    <a:pt x="20" y="30"/>
                  </a:cubicBezTo>
                  <a:cubicBezTo>
                    <a:pt x="14" y="23"/>
                    <a:pt x="11" y="14"/>
                    <a:pt x="5" y="5"/>
                  </a:cubicBezTo>
                  <a:cubicBezTo>
                    <a:pt x="13" y="5"/>
                    <a:pt x="18" y="4"/>
                    <a:pt x="23" y="5"/>
                  </a:cubicBezTo>
                  <a:cubicBezTo>
                    <a:pt x="25" y="5"/>
                    <a:pt x="28" y="8"/>
                    <a:pt x="29" y="10"/>
                  </a:cubicBezTo>
                  <a:cubicBezTo>
                    <a:pt x="32" y="15"/>
                    <a:pt x="34" y="21"/>
                    <a:pt x="37" y="28"/>
                  </a:cubicBezTo>
                  <a:cubicBezTo>
                    <a:pt x="45" y="21"/>
                    <a:pt x="52" y="15"/>
                    <a:pt x="59" y="8"/>
                  </a:cubicBezTo>
                  <a:cubicBezTo>
                    <a:pt x="62" y="6"/>
                    <a:pt x="64" y="3"/>
                    <a:pt x="67" y="1"/>
                  </a:cubicBezTo>
                  <a:cubicBezTo>
                    <a:pt x="69" y="0"/>
                    <a:pt x="73" y="1"/>
                    <a:pt x="75" y="1"/>
                  </a:cubicBezTo>
                  <a:cubicBezTo>
                    <a:pt x="75" y="3"/>
                    <a:pt x="75" y="7"/>
                    <a:pt x="73" y="9"/>
                  </a:cubicBezTo>
                  <a:cubicBezTo>
                    <a:pt x="67" y="15"/>
                    <a:pt x="60" y="21"/>
                    <a:pt x="53" y="27"/>
                  </a:cubicBezTo>
                  <a:cubicBezTo>
                    <a:pt x="49" y="31"/>
                    <a:pt x="44" y="36"/>
                    <a:pt x="41" y="41"/>
                  </a:cubicBezTo>
                  <a:cubicBezTo>
                    <a:pt x="43" y="40"/>
                    <a:pt x="46" y="39"/>
                    <a:pt x="49" y="38"/>
                  </a:cubicBezTo>
                  <a:cubicBezTo>
                    <a:pt x="50" y="38"/>
                    <a:pt x="50" y="39"/>
                    <a:pt x="50" y="39"/>
                  </a:cubicBezTo>
                  <a:cubicBezTo>
                    <a:pt x="49" y="41"/>
                    <a:pt x="48" y="43"/>
                    <a:pt x="46" y="44"/>
                  </a:cubicBezTo>
                  <a:cubicBezTo>
                    <a:pt x="39" y="50"/>
                    <a:pt x="32" y="55"/>
                    <a:pt x="25" y="61"/>
                  </a:cubicBezTo>
                  <a:cubicBezTo>
                    <a:pt x="18" y="68"/>
                    <a:pt x="11" y="70"/>
                    <a:pt x="0" y="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 name="chenying0907 103"/>
            <p:cNvSpPr>
              <a:spLocks/>
            </p:cNvSpPr>
            <p:nvPr/>
          </p:nvSpPr>
          <p:spPr bwMode="auto">
            <a:xfrm>
              <a:off x="5564188" y="5019676"/>
              <a:ext cx="138113" cy="144463"/>
            </a:xfrm>
            <a:custGeom>
              <a:avLst/>
              <a:gdLst>
                <a:gd name="T0" fmla="*/ 58 w 64"/>
                <a:gd name="T1" fmla="*/ 23 h 67"/>
                <a:gd name="T2" fmla="*/ 37 w 64"/>
                <a:gd name="T3" fmla="*/ 21 h 67"/>
                <a:gd name="T4" fmla="*/ 32 w 64"/>
                <a:gd name="T5" fmla="*/ 67 h 67"/>
                <a:gd name="T6" fmla="*/ 28 w 64"/>
                <a:gd name="T7" fmla="*/ 67 h 67"/>
                <a:gd name="T8" fmla="*/ 19 w 64"/>
                <a:gd name="T9" fmla="*/ 46 h 67"/>
                <a:gd name="T10" fmla="*/ 19 w 64"/>
                <a:gd name="T11" fmla="*/ 24 h 67"/>
                <a:gd name="T12" fmla="*/ 2 w 64"/>
                <a:gd name="T13" fmla="*/ 20 h 67"/>
                <a:gd name="T14" fmla="*/ 5 w 64"/>
                <a:gd name="T15" fmla="*/ 15 h 67"/>
                <a:gd name="T16" fmla="*/ 0 w 64"/>
                <a:gd name="T17" fmla="*/ 8 h 67"/>
                <a:gd name="T18" fmla="*/ 9 w 64"/>
                <a:gd name="T19" fmla="*/ 5 h 67"/>
                <a:gd name="T20" fmla="*/ 54 w 64"/>
                <a:gd name="T21" fmla="*/ 0 h 67"/>
                <a:gd name="T22" fmla="*/ 64 w 64"/>
                <a:gd name="T23" fmla="*/ 1 h 67"/>
                <a:gd name="T24" fmla="*/ 58 w 64"/>
                <a:gd name="T25" fmla="*/ 2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7">
                  <a:moveTo>
                    <a:pt x="58" y="23"/>
                  </a:moveTo>
                  <a:cubicBezTo>
                    <a:pt x="49" y="22"/>
                    <a:pt x="44" y="22"/>
                    <a:pt x="37" y="21"/>
                  </a:cubicBezTo>
                  <a:cubicBezTo>
                    <a:pt x="33" y="36"/>
                    <a:pt x="37" y="52"/>
                    <a:pt x="32" y="67"/>
                  </a:cubicBezTo>
                  <a:cubicBezTo>
                    <a:pt x="31" y="67"/>
                    <a:pt x="29" y="67"/>
                    <a:pt x="28" y="67"/>
                  </a:cubicBezTo>
                  <a:cubicBezTo>
                    <a:pt x="25" y="60"/>
                    <a:pt x="21" y="54"/>
                    <a:pt x="19" y="46"/>
                  </a:cubicBezTo>
                  <a:cubicBezTo>
                    <a:pt x="17" y="39"/>
                    <a:pt x="19" y="31"/>
                    <a:pt x="19" y="24"/>
                  </a:cubicBezTo>
                  <a:cubicBezTo>
                    <a:pt x="13" y="23"/>
                    <a:pt x="7" y="21"/>
                    <a:pt x="2" y="20"/>
                  </a:cubicBezTo>
                  <a:cubicBezTo>
                    <a:pt x="3" y="18"/>
                    <a:pt x="4" y="16"/>
                    <a:pt x="5" y="15"/>
                  </a:cubicBezTo>
                  <a:cubicBezTo>
                    <a:pt x="4" y="13"/>
                    <a:pt x="2" y="11"/>
                    <a:pt x="0" y="8"/>
                  </a:cubicBezTo>
                  <a:cubicBezTo>
                    <a:pt x="3" y="7"/>
                    <a:pt x="6" y="5"/>
                    <a:pt x="9" y="5"/>
                  </a:cubicBezTo>
                  <a:cubicBezTo>
                    <a:pt x="24" y="3"/>
                    <a:pt x="39" y="2"/>
                    <a:pt x="54" y="0"/>
                  </a:cubicBezTo>
                  <a:cubicBezTo>
                    <a:pt x="57" y="0"/>
                    <a:pt x="61" y="1"/>
                    <a:pt x="64" y="1"/>
                  </a:cubicBezTo>
                  <a:cubicBezTo>
                    <a:pt x="64" y="11"/>
                    <a:pt x="44" y="8"/>
                    <a:pt x="58"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 name="chenying0907 104"/>
            <p:cNvSpPr>
              <a:spLocks/>
            </p:cNvSpPr>
            <p:nvPr/>
          </p:nvSpPr>
          <p:spPr bwMode="auto">
            <a:xfrm>
              <a:off x="6019801" y="5019676"/>
              <a:ext cx="141288" cy="144463"/>
            </a:xfrm>
            <a:custGeom>
              <a:avLst/>
              <a:gdLst>
                <a:gd name="T0" fmla="*/ 65 w 65"/>
                <a:gd name="T1" fmla="*/ 4 h 67"/>
                <a:gd name="T2" fmla="*/ 51 w 65"/>
                <a:gd name="T3" fmla="*/ 13 h 67"/>
                <a:gd name="T4" fmla="*/ 57 w 65"/>
                <a:gd name="T5" fmla="*/ 23 h 67"/>
                <a:gd name="T6" fmla="*/ 37 w 65"/>
                <a:gd name="T7" fmla="*/ 22 h 67"/>
                <a:gd name="T8" fmla="*/ 31 w 65"/>
                <a:gd name="T9" fmla="*/ 67 h 67"/>
                <a:gd name="T10" fmla="*/ 19 w 65"/>
                <a:gd name="T11" fmla="*/ 25 h 67"/>
                <a:gd name="T12" fmla="*/ 2 w 65"/>
                <a:gd name="T13" fmla="*/ 20 h 67"/>
                <a:gd name="T14" fmla="*/ 6 w 65"/>
                <a:gd name="T15" fmla="*/ 15 h 67"/>
                <a:gd name="T16" fmla="*/ 0 w 65"/>
                <a:gd name="T17" fmla="*/ 8 h 67"/>
                <a:gd name="T18" fmla="*/ 9 w 65"/>
                <a:gd name="T19" fmla="*/ 5 h 67"/>
                <a:gd name="T20" fmla="*/ 55 w 65"/>
                <a:gd name="T21" fmla="*/ 0 h 67"/>
                <a:gd name="T22" fmla="*/ 64 w 65"/>
                <a:gd name="T23" fmla="*/ 2 h 67"/>
                <a:gd name="T24" fmla="*/ 65 w 65"/>
                <a:gd name="T25" fmla="*/ 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7">
                  <a:moveTo>
                    <a:pt x="65" y="4"/>
                  </a:moveTo>
                  <a:cubicBezTo>
                    <a:pt x="60" y="7"/>
                    <a:pt x="56" y="10"/>
                    <a:pt x="51" y="13"/>
                  </a:cubicBezTo>
                  <a:cubicBezTo>
                    <a:pt x="53" y="16"/>
                    <a:pt x="54" y="19"/>
                    <a:pt x="57" y="23"/>
                  </a:cubicBezTo>
                  <a:cubicBezTo>
                    <a:pt x="50" y="22"/>
                    <a:pt x="44" y="22"/>
                    <a:pt x="37" y="22"/>
                  </a:cubicBezTo>
                  <a:cubicBezTo>
                    <a:pt x="33" y="36"/>
                    <a:pt x="37" y="53"/>
                    <a:pt x="31" y="67"/>
                  </a:cubicBezTo>
                  <a:cubicBezTo>
                    <a:pt x="15" y="55"/>
                    <a:pt x="19" y="38"/>
                    <a:pt x="19" y="25"/>
                  </a:cubicBezTo>
                  <a:cubicBezTo>
                    <a:pt x="13" y="23"/>
                    <a:pt x="7" y="21"/>
                    <a:pt x="2" y="20"/>
                  </a:cubicBezTo>
                  <a:cubicBezTo>
                    <a:pt x="3" y="18"/>
                    <a:pt x="5" y="16"/>
                    <a:pt x="6" y="15"/>
                  </a:cubicBezTo>
                  <a:cubicBezTo>
                    <a:pt x="4" y="13"/>
                    <a:pt x="2" y="10"/>
                    <a:pt x="0" y="8"/>
                  </a:cubicBezTo>
                  <a:cubicBezTo>
                    <a:pt x="3" y="7"/>
                    <a:pt x="6" y="5"/>
                    <a:pt x="9" y="5"/>
                  </a:cubicBezTo>
                  <a:cubicBezTo>
                    <a:pt x="24" y="3"/>
                    <a:pt x="39" y="1"/>
                    <a:pt x="55" y="0"/>
                  </a:cubicBezTo>
                  <a:cubicBezTo>
                    <a:pt x="58" y="0"/>
                    <a:pt x="61" y="1"/>
                    <a:pt x="64" y="2"/>
                  </a:cubicBezTo>
                  <a:cubicBezTo>
                    <a:pt x="64" y="3"/>
                    <a:pt x="65" y="4"/>
                    <a:pt x="6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55" name="PA_组合 71"/>
          <p:cNvGrpSpPr/>
          <p:nvPr>
            <p:custDataLst>
              <p:tags r:id="rId12"/>
            </p:custDataLst>
          </p:nvPr>
        </p:nvGrpSpPr>
        <p:grpSpPr>
          <a:xfrm>
            <a:off x="5610858" y="2216581"/>
            <a:ext cx="698493" cy="113995"/>
            <a:chOff x="4635501" y="2209801"/>
            <a:chExt cx="1128712" cy="184150"/>
          </a:xfrm>
          <a:solidFill>
            <a:schemeClr val="accent5"/>
          </a:solidFill>
        </p:grpSpPr>
        <p:sp>
          <p:nvSpPr>
            <p:cNvPr id="73" name="chenying0907 63"/>
            <p:cNvSpPr>
              <a:spLocks/>
            </p:cNvSpPr>
            <p:nvPr/>
          </p:nvSpPr>
          <p:spPr bwMode="auto">
            <a:xfrm>
              <a:off x="5443538" y="2209801"/>
              <a:ext cx="193675" cy="184150"/>
            </a:xfrm>
            <a:custGeom>
              <a:avLst/>
              <a:gdLst>
                <a:gd name="T0" fmla="*/ 48 w 90"/>
                <a:gd name="T1" fmla="*/ 55 h 86"/>
                <a:gd name="T2" fmla="*/ 83 w 90"/>
                <a:gd name="T3" fmla="*/ 58 h 86"/>
                <a:gd name="T4" fmla="*/ 88 w 90"/>
                <a:gd name="T5" fmla="*/ 63 h 86"/>
                <a:gd name="T6" fmla="*/ 0 w 90"/>
                <a:gd name="T7" fmla="*/ 75 h 86"/>
                <a:gd name="T8" fmla="*/ 31 w 90"/>
                <a:gd name="T9" fmla="*/ 55 h 86"/>
                <a:gd name="T10" fmla="*/ 56 w 90"/>
                <a:gd name="T11" fmla="*/ 27 h 86"/>
                <a:gd name="T12" fmla="*/ 34 w 90"/>
                <a:gd name="T13" fmla="*/ 29 h 86"/>
                <a:gd name="T14" fmla="*/ 16 w 90"/>
                <a:gd name="T15" fmla="*/ 15 h 86"/>
                <a:gd name="T16" fmla="*/ 29 w 90"/>
                <a:gd name="T17" fmla="*/ 10 h 86"/>
                <a:gd name="T18" fmla="*/ 25 w 90"/>
                <a:gd name="T19" fmla="*/ 4 h 86"/>
                <a:gd name="T20" fmla="*/ 29 w 90"/>
                <a:gd name="T21" fmla="*/ 1 h 86"/>
                <a:gd name="T22" fmla="*/ 38 w 90"/>
                <a:gd name="T23" fmla="*/ 1 h 86"/>
                <a:gd name="T24" fmla="*/ 74 w 90"/>
                <a:gd name="T25" fmla="*/ 3 h 86"/>
                <a:gd name="T26" fmla="*/ 82 w 90"/>
                <a:gd name="T27" fmla="*/ 4 h 86"/>
                <a:gd name="T28" fmla="*/ 77 w 90"/>
                <a:gd name="T29" fmla="*/ 13 h 86"/>
                <a:gd name="T30" fmla="*/ 90 w 90"/>
                <a:gd name="T31" fmla="*/ 9 h 86"/>
                <a:gd name="T32" fmla="*/ 48 w 90"/>
                <a:gd name="T33" fmla="*/ 5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86">
                  <a:moveTo>
                    <a:pt x="48" y="55"/>
                  </a:moveTo>
                  <a:cubicBezTo>
                    <a:pt x="61" y="56"/>
                    <a:pt x="72" y="57"/>
                    <a:pt x="83" y="58"/>
                  </a:cubicBezTo>
                  <a:cubicBezTo>
                    <a:pt x="85" y="58"/>
                    <a:pt x="87" y="61"/>
                    <a:pt x="88" y="63"/>
                  </a:cubicBezTo>
                  <a:cubicBezTo>
                    <a:pt x="79" y="78"/>
                    <a:pt x="20" y="86"/>
                    <a:pt x="0" y="75"/>
                  </a:cubicBezTo>
                  <a:cubicBezTo>
                    <a:pt x="10" y="66"/>
                    <a:pt x="22" y="62"/>
                    <a:pt x="31" y="55"/>
                  </a:cubicBezTo>
                  <a:cubicBezTo>
                    <a:pt x="41" y="48"/>
                    <a:pt x="48" y="37"/>
                    <a:pt x="56" y="27"/>
                  </a:cubicBezTo>
                  <a:cubicBezTo>
                    <a:pt x="49" y="28"/>
                    <a:pt x="41" y="28"/>
                    <a:pt x="34" y="29"/>
                  </a:cubicBezTo>
                  <a:cubicBezTo>
                    <a:pt x="25" y="29"/>
                    <a:pt x="21" y="23"/>
                    <a:pt x="16" y="15"/>
                  </a:cubicBezTo>
                  <a:cubicBezTo>
                    <a:pt x="21" y="13"/>
                    <a:pt x="25" y="12"/>
                    <a:pt x="29" y="10"/>
                  </a:cubicBezTo>
                  <a:cubicBezTo>
                    <a:pt x="28" y="8"/>
                    <a:pt x="26" y="6"/>
                    <a:pt x="25" y="4"/>
                  </a:cubicBezTo>
                  <a:cubicBezTo>
                    <a:pt x="26" y="3"/>
                    <a:pt x="28" y="1"/>
                    <a:pt x="29" y="1"/>
                  </a:cubicBezTo>
                  <a:cubicBezTo>
                    <a:pt x="32" y="1"/>
                    <a:pt x="36" y="0"/>
                    <a:pt x="38" y="1"/>
                  </a:cubicBezTo>
                  <a:cubicBezTo>
                    <a:pt x="50" y="9"/>
                    <a:pt x="62" y="5"/>
                    <a:pt x="74" y="3"/>
                  </a:cubicBezTo>
                  <a:cubicBezTo>
                    <a:pt x="76" y="3"/>
                    <a:pt x="78" y="3"/>
                    <a:pt x="82" y="4"/>
                  </a:cubicBezTo>
                  <a:cubicBezTo>
                    <a:pt x="80" y="7"/>
                    <a:pt x="78" y="9"/>
                    <a:pt x="77" y="13"/>
                  </a:cubicBezTo>
                  <a:cubicBezTo>
                    <a:pt x="81" y="11"/>
                    <a:pt x="84" y="10"/>
                    <a:pt x="90" y="9"/>
                  </a:cubicBezTo>
                  <a:cubicBezTo>
                    <a:pt x="80" y="30"/>
                    <a:pt x="62" y="40"/>
                    <a:pt x="48" y="5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 name="chenying0907 82"/>
            <p:cNvSpPr>
              <a:spLocks noEditPoints="1"/>
            </p:cNvSpPr>
            <p:nvPr/>
          </p:nvSpPr>
          <p:spPr bwMode="auto">
            <a:xfrm>
              <a:off x="4949826" y="2235201"/>
              <a:ext cx="171450" cy="146050"/>
            </a:xfrm>
            <a:custGeom>
              <a:avLst/>
              <a:gdLst>
                <a:gd name="T0" fmla="*/ 16 w 79"/>
                <a:gd name="T1" fmla="*/ 66 h 68"/>
                <a:gd name="T2" fmla="*/ 17 w 79"/>
                <a:gd name="T3" fmla="*/ 57 h 68"/>
                <a:gd name="T4" fmla="*/ 4 w 79"/>
                <a:gd name="T5" fmla="*/ 68 h 68"/>
                <a:gd name="T6" fmla="*/ 0 w 79"/>
                <a:gd name="T7" fmla="*/ 65 h 68"/>
                <a:gd name="T8" fmla="*/ 8 w 79"/>
                <a:gd name="T9" fmla="*/ 51 h 68"/>
                <a:gd name="T10" fmla="*/ 37 w 79"/>
                <a:gd name="T11" fmla="*/ 13 h 68"/>
                <a:gd name="T12" fmla="*/ 49 w 79"/>
                <a:gd name="T13" fmla="*/ 1 h 68"/>
                <a:gd name="T14" fmla="*/ 56 w 79"/>
                <a:gd name="T15" fmla="*/ 4 h 68"/>
                <a:gd name="T16" fmla="*/ 73 w 79"/>
                <a:gd name="T17" fmla="*/ 42 h 68"/>
                <a:gd name="T18" fmla="*/ 79 w 79"/>
                <a:gd name="T19" fmla="*/ 64 h 68"/>
                <a:gd name="T20" fmla="*/ 77 w 79"/>
                <a:gd name="T21" fmla="*/ 65 h 68"/>
                <a:gd name="T22" fmla="*/ 66 w 79"/>
                <a:gd name="T23" fmla="*/ 56 h 68"/>
                <a:gd name="T24" fmla="*/ 66 w 79"/>
                <a:gd name="T25" fmla="*/ 64 h 68"/>
                <a:gd name="T26" fmla="*/ 63 w 79"/>
                <a:gd name="T27" fmla="*/ 64 h 68"/>
                <a:gd name="T28" fmla="*/ 58 w 79"/>
                <a:gd name="T29" fmla="*/ 55 h 68"/>
                <a:gd name="T30" fmla="*/ 48 w 79"/>
                <a:gd name="T31" fmla="*/ 51 h 68"/>
                <a:gd name="T32" fmla="*/ 27 w 79"/>
                <a:gd name="T33" fmla="*/ 56 h 68"/>
                <a:gd name="T34" fmla="*/ 16 w 79"/>
                <a:gd name="T35" fmla="*/ 66 h 68"/>
                <a:gd name="T36" fmla="*/ 53 w 79"/>
                <a:gd name="T37" fmla="*/ 42 h 68"/>
                <a:gd name="T38" fmla="*/ 48 w 79"/>
                <a:gd name="T39" fmla="*/ 20 h 68"/>
                <a:gd name="T40" fmla="*/ 34 w 79"/>
                <a:gd name="T41" fmla="*/ 41 h 68"/>
                <a:gd name="T42" fmla="*/ 53 w 79"/>
                <a:gd name="T43"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9" h="68">
                  <a:moveTo>
                    <a:pt x="16" y="66"/>
                  </a:moveTo>
                  <a:cubicBezTo>
                    <a:pt x="17" y="62"/>
                    <a:pt x="17" y="59"/>
                    <a:pt x="17" y="57"/>
                  </a:cubicBezTo>
                  <a:cubicBezTo>
                    <a:pt x="13" y="60"/>
                    <a:pt x="8" y="64"/>
                    <a:pt x="4" y="68"/>
                  </a:cubicBezTo>
                  <a:cubicBezTo>
                    <a:pt x="2" y="67"/>
                    <a:pt x="1" y="66"/>
                    <a:pt x="0" y="65"/>
                  </a:cubicBezTo>
                  <a:cubicBezTo>
                    <a:pt x="3" y="60"/>
                    <a:pt x="5" y="55"/>
                    <a:pt x="8" y="51"/>
                  </a:cubicBezTo>
                  <a:cubicBezTo>
                    <a:pt x="17" y="38"/>
                    <a:pt x="27" y="26"/>
                    <a:pt x="37" y="13"/>
                  </a:cubicBezTo>
                  <a:cubicBezTo>
                    <a:pt x="41" y="9"/>
                    <a:pt x="45" y="5"/>
                    <a:pt x="49" y="1"/>
                  </a:cubicBezTo>
                  <a:cubicBezTo>
                    <a:pt x="50" y="0"/>
                    <a:pt x="55" y="2"/>
                    <a:pt x="56" y="4"/>
                  </a:cubicBezTo>
                  <a:cubicBezTo>
                    <a:pt x="62" y="17"/>
                    <a:pt x="68" y="29"/>
                    <a:pt x="73" y="42"/>
                  </a:cubicBezTo>
                  <a:cubicBezTo>
                    <a:pt x="76" y="49"/>
                    <a:pt x="77" y="57"/>
                    <a:pt x="79" y="64"/>
                  </a:cubicBezTo>
                  <a:cubicBezTo>
                    <a:pt x="79" y="64"/>
                    <a:pt x="78" y="65"/>
                    <a:pt x="77" y="65"/>
                  </a:cubicBezTo>
                  <a:cubicBezTo>
                    <a:pt x="74" y="62"/>
                    <a:pt x="70" y="59"/>
                    <a:pt x="66" y="56"/>
                  </a:cubicBezTo>
                  <a:cubicBezTo>
                    <a:pt x="66" y="59"/>
                    <a:pt x="66" y="61"/>
                    <a:pt x="66" y="64"/>
                  </a:cubicBezTo>
                  <a:cubicBezTo>
                    <a:pt x="64" y="64"/>
                    <a:pt x="63" y="64"/>
                    <a:pt x="63" y="64"/>
                  </a:cubicBezTo>
                  <a:cubicBezTo>
                    <a:pt x="61" y="61"/>
                    <a:pt x="59" y="58"/>
                    <a:pt x="58" y="55"/>
                  </a:cubicBezTo>
                  <a:cubicBezTo>
                    <a:pt x="56" y="50"/>
                    <a:pt x="52" y="50"/>
                    <a:pt x="48" y="51"/>
                  </a:cubicBezTo>
                  <a:cubicBezTo>
                    <a:pt x="41" y="53"/>
                    <a:pt x="34" y="54"/>
                    <a:pt x="27" y="56"/>
                  </a:cubicBezTo>
                  <a:cubicBezTo>
                    <a:pt x="23" y="58"/>
                    <a:pt x="21" y="62"/>
                    <a:pt x="16" y="66"/>
                  </a:cubicBezTo>
                  <a:close/>
                  <a:moveTo>
                    <a:pt x="53" y="42"/>
                  </a:moveTo>
                  <a:cubicBezTo>
                    <a:pt x="51" y="34"/>
                    <a:pt x="50" y="28"/>
                    <a:pt x="48" y="20"/>
                  </a:cubicBezTo>
                  <a:cubicBezTo>
                    <a:pt x="43" y="28"/>
                    <a:pt x="39" y="33"/>
                    <a:pt x="34" y="41"/>
                  </a:cubicBezTo>
                  <a:cubicBezTo>
                    <a:pt x="41" y="41"/>
                    <a:pt x="46" y="42"/>
                    <a:pt x="53"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 name="chenying0907 83"/>
            <p:cNvSpPr>
              <a:spLocks noEditPoints="1"/>
            </p:cNvSpPr>
            <p:nvPr/>
          </p:nvSpPr>
          <p:spPr bwMode="auto">
            <a:xfrm>
              <a:off x="4635501" y="2238376"/>
              <a:ext cx="168275" cy="142875"/>
            </a:xfrm>
            <a:custGeom>
              <a:avLst/>
              <a:gdLst>
                <a:gd name="T0" fmla="*/ 75 w 78"/>
                <a:gd name="T1" fmla="*/ 64 h 67"/>
                <a:gd name="T2" fmla="*/ 63 w 78"/>
                <a:gd name="T3" fmla="*/ 53 h 67"/>
                <a:gd name="T4" fmla="*/ 65 w 78"/>
                <a:gd name="T5" fmla="*/ 63 h 67"/>
                <a:gd name="T6" fmla="*/ 63 w 78"/>
                <a:gd name="T7" fmla="*/ 64 h 67"/>
                <a:gd name="T8" fmla="*/ 58 w 78"/>
                <a:gd name="T9" fmla="*/ 57 h 67"/>
                <a:gd name="T10" fmla="*/ 44 w 78"/>
                <a:gd name="T11" fmla="*/ 52 h 67"/>
                <a:gd name="T12" fmla="*/ 33 w 78"/>
                <a:gd name="T13" fmla="*/ 54 h 67"/>
                <a:gd name="T14" fmla="*/ 17 w 78"/>
                <a:gd name="T15" fmla="*/ 66 h 67"/>
                <a:gd name="T16" fmla="*/ 14 w 78"/>
                <a:gd name="T17" fmla="*/ 65 h 67"/>
                <a:gd name="T18" fmla="*/ 17 w 78"/>
                <a:gd name="T19" fmla="*/ 54 h 67"/>
                <a:gd name="T20" fmla="*/ 3 w 78"/>
                <a:gd name="T21" fmla="*/ 67 h 67"/>
                <a:gd name="T22" fmla="*/ 0 w 78"/>
                <a:gd name="T23" fmla="*/ 65 h 67"/>
                <a:gd name="T24" fmla="*/ 3 w 78"/>
                <a:gd name="T25" fmla="*/ 55 h 67"/>
                <a:gd name="T26" fmla="*/ 36 w 78"/>
                <a:gd name="T27" fmla="*/ 11 h 67"/>
                <a:gd name="T28" fmla="*/ 47 w 78"/>
                <a:gd name="T29" fmla="*/ 1 h 67"/>
                <a:gd name="T30" fmla="*/ 56 w 78"/>
                <a:gd name="T31" fmla="*/ 5 h 67"/>
                <a:gd name="T32" fmla="*/ 74 w 78"/>
                <a:gd name="T33" fmla="*/ 48 h 67"/>
                <a:gd name="T34" fmla="*/ 78 w 78"/>
                <a:gd name="T35" fmla="*/ 63 h 67"/>
                <a:gd name="T36" fmla="*/ 75 w 78"/>
                <a:gd name="T37" fmla="*/ 64 h 67"/>
                <a:gd name="T38" fmla="*/ 47 w 78"/>
                <a:gd name="T39" fmla="*/ 21 h 67"/>
                <a:gd name="T40" fmla="*/ 44 w 78"/>
                <a:gd name="T41" fmla="*/ 21 h 67"/>
                <a:gd name="T42" fmla="*/ 36 w 78"/>
                <a:gd name="T43" fmla="*/ 39 h 67"/>
                <a:gd name="T44" fmla="*/ 52 w 78"/>
                <a:gd name="T45" fmla="*/ 42 h 67"/>
                <a:gd name="T46" fmla="*/ 47 w 78"/>
                <a:gd name="T47" fmla="*/ 2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67">
                  <a:moveTo>
                    <a:pt x="75" y="64"/>
                  </a:moveTo>
                  <a:cubicBezTo>
                    <a:pt x="71" y="60"/>
                    <a:pt x="67" y="57"/>
                    <a:pt x="63" y="53"/>
                  </a:cubicBezTo>
                  <a:cubicBezTo>
                    <a:pt x="64" y="57"/>
                    <a:pt x="64" y="60"/>
                    <a:pt x="65" y="63"/>
                  </a:cubicBezTo>
                  <a:cubicBezTo>
                    <a:pt x="64" y="63"/>
                    <a:pt x="63" y="63"/>
                    <a:pt x="63" y="64"/>
                  </a:cubicBezTo>
                  <a:cubicBezTo>
                    <a:pt x="61" y="62"/>
                    <a:pt x="58" y="60"/>
                    <a:pt x="58" y="57"/>
                  </a:cubicBezTo>
                  <a:cubicBezTo>
                    <a:pt x="55" y="49"/>
                    <a:pt x="51" y="48"/>
                    <a:pt x="44" y="52"/>
                  </a:cubicBezTo>
                  <a:cubicBezTo>
                    <a:pt x="41" y="53"/>
                    <a:pt x="37" y="54"/>
                    <a:pt x="33" y="54"/>
                  </a:cubicBezTo>
                  <a:cubicBezTo>
                    <a:pt x="25" y="54"/>
                    <a:pt x="19" y="57"/>
                    <a:pt x="17" y="66"/>
                  </a:cubicBezTo>
                  <a:cubicBezTo>
                    <a:pt x="16" y="65"/>
                    <a:pt x="15" y="65"/>
                    <a:pt x="14" y="65"/>
                  </a:cubicBezTo>
                  <a:cubicBezTo>
                    <a:pt x="15" y="61"/>
                    <a:pt x="16" y="58"/>
                    <a:pt x="17" y="54"/>
                  </a:cubicBezTo>
                  <a:cubicBezTo>
                    <a:pt x="12" y="59"/>
                    <a:pt x="7" y="63"/>
                    <a:pt x="3" y="67"/>
                  </a:cubicBezTo>
                  <a:cubicBezTo>
                    <a:pt x="2" y="66"/>
                    <a:pt x="1" y="66"/>
                    <a:pt x="0" y="65"/>
                  </a:cubicBezTo>
                  <a:cubicBezTo>
                    <a:pt x="1" y="62"/>
                    <a:pt x="1" y="58"/>
                    <a:pt x="3" y="55"/>
                  </a:cubicBezTo>
                  <a:cubicBezTo>
                    <a:pt x="14" y="40"/>
                    <a:pt x="25" y="26"/>
                    <a:pt x="36" y="11"/>
                  </a:cubicBezTo>
                  <a:cubicBezTo>
                    <a:pt x="39" y="7"/>
                    <a:pt x="43" y="3"/>
                    <a:pt x="47" y="1"/>
                  </a:cubicBezTo>
                  <a:cubicBezTo>
                    <a:pt x="49" y="0"/>
                    <a:pt x="55" y="2"/>
                    <a:pt x="56" y="5"/>
                  </a:cubicBezTo>
                  <a:cubicBezTo>
                    <a:pt x="62" y="19"/>
                    <a:pt x="68" y="34"/>
                    <a:pt x="74" y="48"/>
                  </a:cubicBezTo>
                  <a:cubicBezTo>
                    <a:pt x="76" y="53"/>
                    <a:pt x="76" y="58"/>
                    <a:pt x="78" y="63"/>
                  </a:cubicBezTo>
                  <a:cubicBezTo>
                    <a:pt x="77" y="63"/>
                    <a:pt x="76" y="64"/>
                    <a:pt x="75" y="64"/>
                  </a:cubicBezTo>
                  <a:close/>
                  <a:moveTo>
                    <a:pt x="47" y="21"/>
                  </a:moveTo>
                  <a:cubicBezTo>
                    <a:pt x="46" y="21"/>
                    <a:pt x="45" y="21"/>
                    <a:pt x="44" y="21"/>
                  </a:cubicBezTo>
                  <a:cubicBezTo>
                    <a:pt x="41" y="27"/>
                    <a:pt x="39" y="33"/>
                    <a:pt x="36" y="39"/>
                  </a:cubicBezTo>
                  <a:cubicBezTo>
                    <a:pt x="40" y="39"/>
                    <a:pt x="45" y="40"/>
                    <a:pt x="52" y="42"/>
                  </a:cubicBezTo>
                  <a:cubicBezTo>
                    <a:pt x="50" y="33"/>
                    <a:pt x="49" y="27"/>
                    <a:pt x="47" y="2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76" name="chenying0907 90"/>
            <p:cNvSpPr>
              <a:spLocks/>
            </p:cNvSpPr>
            <p:nvPr/>
          </p:nvSpPr>
          <p:spPr bwMode="auto">
            <a:xfrm>
              <a:off x="5643563" y="2222501"/>
              <a:ext cx="120650" cy="144463"/>
            </a:xfrm>
            <a:custGeom>
              <a:avLst/>
              <a:gdLst>
                <a:gd name="T0" fmla="*/ 52 w 56"/>
                <a:gd name="T1" fmla="*/ 30 h 67"/>
                <a:gd name="T2" fmla="*/ 32 w 56"/>
                <a:gd name="T3" fmla="*/ 37 h 67"/>
                <a:gd name="T4" fmla="*/ 23 w 56"/>
                <a:gd name="T5" fmla="*/ 45 h 67"/>
                <a:gd name="T6" fmla="*/ 35 w 56"/>
                <a:gd name="T7" fmla="*/ 48 h 67"/>
                <a:gd name="T8" fmla="*/ 52 w 56"/>
                <a:gd name="T9" fmla="*/ 51 h 67"/>
                <a:gd name="T10" fmla="*/ 50 w 56"/>
                <a:gd name="T11" fmla="*/ 60 h 67"/>
                <a:gd name="T12" fmla="*/ 0 w 56"/>
                <a:gd name="T13" fmla="*/ 67 h 67"/>
                <a:gd name="T14" fmla="*/ 5 w 56"/>
                <a:gd name="T15" fmla="*/ 27 h 67"/>
                <a:gd name="T16" fmla="*/ 5 w 56"/>
                <a:gd name="T17" fmla="*/ 20 h 67"/>
                <a:gd name="T18" fmla="*/ 21 w 56"/>
                <a:gd name="T19" fmla="*/ 2 h 67"/>
                <a:gd name="T20" fmla="*/ 43 w 56"/>
                <a:gd name="T21" fmla="*/ 0 h 67"/>
                <a:gd name="T22" fmla="*/ 49 w 56"/>
                <a:gd name="T23" fmla="*/ 6 h 67"/>
                <a:gd name="T24" fmla="*/ 43 w 56"/>
                <a:gd name="T25" fmla="*/ 10 h 67"/>
                <a:gd name="T26" fmla="*/ 31 w 56"/>
                <a:gd name="T27" fmla="*/ 11 h 67"/>
                <a:gd name="T28" fmla="*/ 22 w 56"/>
                <a:gd name="T29" fmla="*/ 20 h 67"/>
                <a:gd name="T30" fmla="*/ 32 w 56"/>
                <a:gd name="T31" fmla="*/ 27 h 67"/>
                <a:gd name="T32" fmla="*/ 51 w 56"/>
                <a:gd name="T33" fmla="*/ 25 h 67"/>
                <a:gd name="T34" fmla="*/ 52 w 56"/>
                <a:gd name="T35" fmla="*/ 3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52" y="30"/>
                  </a:moveTo>
                  <a:cubicBezTo>
                    <a:pt x="46" y="32"/>
                    <a:pt x="39" y="35"/>
                    <a:pt x="32" y="37"/>
                  </a:cubicBezTo>
                  <a:cubicBezTo>
                    <a:pt x="27" y="38"/>
                    <a:pt x="21" y="37"/>
                    <a:pt x="23" y="45"/>
                  </a:cubicBezTo>
                  <a:cubicBezTo>
                    <a:pt x="24" y="54"/>
                    <a:pt x="30" y="49"/>
                    <a:pt x="35" y="48"/>
                  </a:cubicBezTo>
                  <a:cubicBezTo>
                    <a:pt x="41" y="48"/>
                    <a:pt x="47" y="45"/>
                    <a:pt x="52" y="51"/>
                  </a:cubicBezTo>
                  <a:cubicBezTo>
                    <a:pt x="55" y="55"/>
                    <a:pt x="56" y="59"/>
                    <a:pt x="50" y="60"/>
                  </a:cubicBezTo>
                  <a:cubicBezTo>
                    <a:pt x="34" y="64"/>
                    <a:pt x="17" y="66"/>
                    <a:pt x="0" y="67"/>
                  </a:cubicBezTo>
                  <a:cubicBezTo>
                    <a:pt x="14" y="54"/>
                    <a:pt x="4" y="40"/>
                    <a:pt x="5" y="27"/>
                  </a:cubicBezTo>
                  <a:cubicBezTo>
                    <a:pt x="6" y="24"/>
                    <a:pt x="5" y="22"/>
                    <a:pt x="5" y="20"/>
                  </a:cubicBezTo>
                  <a:cubicBezTo>
                    <a:pt x="7" y="11"/>
                    <a:pt x="8" y="2"/>
                    <a:pt x="21" y="2"/>
                  </a:cubicBezTo>
                  <a:cubicBezTo>
                    <a:pt x="28" y="2"/>
                    <a:pt x="36" y="0"/>
                    <a:pt x="43" y="0"/>
                  </a:cubicBezTo>
                  <a:cubicBezTo>
                    <a:pt x="45" y="0"/>
                    <a:pt x="47" y="4"/>
                    <a:pt x="49" y="6"/>
                  </a:cubicBezTo>
                  <a:cubicBezTo>
                    <a:pt x="47" y="8"/>
                    <a:pt x="45" y="10"/>
                    <a:pt x="43" y="10"/>
                  </a:cubicBezTo>
                  <a:cubicBezTo>
                    <a:pt x="39" y="11"/>
                    <a:pt x="35" y="11"/>
                    <a:pt x="31" y="11"/>
                  </a:cubicBezTo>
                  <a:cubicBezTo>
                    <a:pt x="25" y="11"/>
                    <a:pt x="22" y="14"/>
                    <a:pt x="22" y="20"/>
                  </a:cubicBezTo>
                  <a:cubicBezTo>
                    <a:pt x="23" y="27"/>
                    <a:pt x="26" y="28"/>
                    <a:pt x="32" y="27"/>
                  </a:cubicBezTo>
                  <a:cubicBezTo>
                    <a:pt x="39" y="26"/>
                    <a:pt x="45" y="26"/>
                    <a:pt x="51" y="25"/>
                  </a:cubicBezTo>
                  <a:cubicBezTo>
                    <a:pt x="52" y="27"/>
                    <a:pt x="52" y="28"/>
                    <a:pt x="52" y="3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 name="chenying0907 92"/>
            <p:cNvSpPr>
              <a:spLocks noEditPoints="1"/>
            </p:cNvSpPr>
            <p:nvPr/>
          </p:nvSpPr>
          <p:spPr bwMode="auto">
            <a:xfrm>
              <a:off x="4810126" y="2246313"/>
              <a:ext cx="127000" cy="125413"/>
            </a:xfrm>
            <a:custGeom>
              <a:avLst/>
              <a:gdLst>
                <a:gd name="T0" fmla="*/ 18 w 59"/>
                <a:gd name="T1" fmla="*/ 30 h 58"/>
                <a:gd name="T2" fmla="*/ 11 w 59"/>
                <a:gd name="T3" fmla="*/ 58 h 58"/>
                <a:gd name="T4" fmla="*/ 7 w 59"/>
                <a:gd name="T5" fmla="*/ 58 h 58"/>
                <a:gd name="T6" fmla="*/ 1 w 59"/>
                <a:gd name="T7" fmla="*/ 32 h 58"/>
                <a:gd name="T8" fmla="*/ 4 w 59"/>
                <a:gd name="T9" fmla="*/ 15 h 58"/>
                <a:gd name="T10" fmla="*/ 10 w 59"/>
                <a:gd name="T11" fmla="*/ 5 h 58"/>
                <a:gd name="T12" fmla="*/ 25 w 59"/>
                <a:gd name="T13" fmla="*/ 9 h 58"/>
                <a:gd name="T14" fmla="*/ 44 w 59"/>
                <a:gd name="T15" fmla="*/ 31 h 58"/>
                <a:gd name="T16" fmla="*/ 42 w 59"/>
                <a:gd name="T17" fmla="*/ 1 h 58"/>
                <a:gd name="T18" fmla="*/ 46 w 59"/>
                <a:gd name="T19" fmla="*/ 0 h 58"/>
                <a:gd name="T20" fmla="*/ 50 w 59"/>
                <a:gd name="T21" fmla="*/ 14 h 58"/>
                <a:gd name="T22" fmla="*/ 55 w 59"/>
                <a:gd name="T23" fmla="*/ 1 h 58"/>
                <a:gd name="T24" fmla="*/ 57 w 59"/>
                <a:gd name="T25" fmla="*/ 1 h 58"/>
                <a:gd name="T26" fmla="*/ 59 w 59"/>
                <a:gd name="T27" fmla="*/ 11 h 58"/>
                <a:gd name="T28" fmla="*/ 58 w 59"/>
                <a:gd name="T29" fmla="*/ 42 h 58"/>
                <a:gd name="T30" fmla="*/ 46 w 59"/>
                <a:gd name="T31" fmla="*/ 56 h 58"/>
                <a:gd name="T32" fmla="*/ 18 w 59"/>
                <a:gd name="T33" fmla="*/ 30 h 58"/>
                <a:gd name="T34" fmla="*/ 35 w 59"/>
                <a:gd name="T35" fmla="*/ 35 h 58"/>
                <a:gd name="T36" fmla="*/ 37 w 59"/>
                <a:gd name="T37" fmla="*/ 34 h 58"/>
                <a:gd name="T38" fmla="*/ 30 w 59"/>
                <a:gd name="T39" fmla="*/ 24 h 58"/>
                <a:gd name="T40" fmla="*/ 24 w 59"/>
                <a:gd name="T41" fmla="*/ 15 h 58"/>
                <a:gd name="T42" fmla="*/ 20 w 59"/>
                <a:gd name="T43" fmla="*/ 18 h 58"/>
                <a:gd name="T44" fmla="*/ 35 w 59"/>
                <a:gd name="T45" fmla="*/ 3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 h="58">
                  <a:moveTo>
                    <a:pt x="18" y="30"/>
                  </a:moveTo>
                  <a:cubicBezTo>
                    <a:pt x="15" y="41"/>
                    <a:pt x="13" y="49"/>
                    <a:pt x="11" y="58"/>
                  </a:cubicBezTo>
                  <a:cubicBezTo>
                    <a:pt x="9" y="58"/>
                    <a:pt x="8" y="58"/>
                    <a:pt x="7" y="58"/>
                  </a:cubicBezTo>
                  <a:cubicBezTo>
                    <a:pt x="1" y="51"/>
                    <a:pt x="0" y="42"/>
                    <a:pt x="1" y="32"/>
                  </a:cubicBezTo>
                  <a:cubicBezTo>
                    <a:pt x="2" y="27"/>
                    <a:pt x="3" y="21"/>
                    <a:pt x="4" y="15"/>
                  </a:cubicBezTo>
                  <a:cubicBezTo>
                    <a:pt x="6" y="11"/>
                    <a:pt x="7" y="6"/>
                    <a:pt x="10" y="5"/>
                  </a:cubicBezTo>
                  <a:cubicBezTo>
                    <a:pt x="15" y="3"/>
                    <a:pt x="21" y="2"/>
                    <a:pt x="25" y="9"/>
                  </a:cubicBezTo>
                  <a:cubicBezTo>
                    <a:pt x="31" y="16"/>
                    <a:pt x="37" y="23"/>
                    <a:pt x="44" y="31"/>
                  </a:cubicBezTo>
                  <a:cubicBezTo>
                    <a:pt x="44" y="20"/>
                    <a:pt x="43" y="11"/>
                    <a:pt x="42" y="1"/>
                  </a:cubicBezTo>
                  <a:cubicBezTo>
                    <a:pt x="43" y="1"/>
                    <a:pt x="44" y="1"/>
                    <a:pt x="46" y="0"/>
                  </a:cubicBezTo>
                  <a:cubicBezTo>
                    <a:pt x="47" y="5"/>
                    <a:pt x="49" y="9"/>
                    <a:pt x="50" y="14"/>
                  </a:cubicBezTo>
                  <a:cubicBezTo>
                    <a:pt x="52" y="10"/>
                    <a:pt x="53" y="5"/>
                    <a:pt x="55" y="1"/>
                  </a:cubicBezTo>
                  <a:cubicBezTo>
                    <a:pt x="55" y="1"/>
                    <a:pt x="56" y="1"/>
                    <a:pt x="57" y="1"/>
                  </a:cubicBezTo>
                  <a:cubicBezTo>
                    <a:pt x="58" y="4"/>
                    <a:pt x="59" y="8"/>
                    <a:pt x="59" y="11"/>
                  </a:cubicBezTo>
                  <a:cubicBezTo>
                    <a:pt x="59" y="21"/>
                    <a:pt x="58" y="32"/>
                    <a:pt x="58" y="42"/>
                  </a:cubicBezTo>
                  <a:cubicBezTo>
                    <a:pt x="59" y="52"/>
                    <a:pt x="49" y="51"/>
                    <a:pt x="46" y="56"/>
                  </a:cubicBezTo>
                  <a:cubicBezTo>
                    <a:pt x="37" y="47"/>
                    <a:pt x="28" y="39"/>
                    <a:pt x="18" y="30"/>
                  </a:cubicBezTo>
                  <a:close/>
                  <a:moveTo>
                    <a:pt x="35" y="35"/>
                  </a:moveTo>
                  <a:cubicBezTo>
                    <a:pt x="35" y="35"/>
                    <a:pt x="36" y="34"/>
                    <a:pt x="37" y="34"/>
                  </a:cubicBezTo>
                  <a:cubicBezTo>
                    <a:pt x="34" y="30"/>
                    <a:pt x="32" y="27"/>
                    <a:pt x="30" y="24"/>
                  </a:cubicBezTo>
                  <a:cubicBezTo>
                    <a:pt x="28" y="21"/>
                    <a:pt x="26" y="18"/>
                    <a:pt x="24" y="15"/>
                  </a:cubicBezTo>
                  <a:cubicBezTo>
                    <a:pt x="23" y="16"/>
                    <a:pt x="21" y="17"/>
                    <a:pt x="20" y="18"/>
                  </a:cubicBezTo>
                  <a:cubicBezTo>
                    <a:pt x="25" y="24"/>
                    <a:pt x="30" y="30"/>
                    <a:pt x="35"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 name="chenying0907 93"/>
            <p:cNvSpPr>
              <a:spLocks/>
            </p:cNvSpPr>
            <p:nvPr/>
          </p:nvSpPr>
          <p:spPr bwMode="auto">
            <a:xfrm>
              <a:off x="5268913" y="2228851"/>
              <a:ext cx="168275" cy="155575"/>
            </a:xfrm>
            <a:custGeom>
              <a:avLst/>
              <a:gdLst>
                <a:gd name="T0" fmla="*/ 0 w 78"/>
                <a:gd name="T1" fmla="*/ 69 h 72"/>
                <a:gd name="T2" fmla="*/ 14 w 78"/>
                <a:gd name="T3" fmla="*/ 52 h 72"/>
                <a:gd name="T4" fmla="*/ 21 w 78"/>
                <a:gd name="T5" fmla="*/ 45 h 72"/>
                <a:gd name="T6" fmla="*/ 22 w 78"/>
                <a:gd name="T7" fmla="*/ 32 h 72"/>
                <a:gd name="T8" fmla="*/ 7 w 78"/>
                <a:gd name="T9" fmla="*/ 10 h 72"/>
                <a:gd name="T10" fmla="*/ 8 w 78"/>
                <a:gd name="T11" fmla="*/ 5 h 72"/>
                <a:gd name="T12" fmla="*/ 12 w 78"/>
                <a:gd name="T13" fmla="*/ 5 h 72"/>
                <a:gd name="T14" fmla="*/ 21 w 78"/>
                <a:gd name="T15" fmla="*/ 6 h 72"/>
                <a:gd name="T16" fmla="*/ 31 w 78"/>
                <a:gd name="T17" fmla="*/ 11 h 72"/>
                <a:gd name="T18" fmla="*/ 38 w 78"/>
                <a:gd name="T19" fmla="*/ 29 h 72"/>
                <a:gd name="T20" fmla="*/ 61 w 78"/>
                <a:gd name="T21" fmla="*/ 9 h 72"/>
                <a:gd name="T22" fmla="*/ 71 w 78"/>
                <a:gd name="T23" fmla="*/ 1 h 72"/>
                <a:gd name="T24" fmla="*/ 78 w 78"/>
                <a:gd name="T25" fmla="*/ 1 h 72"/>
                <a:gd name="T26" fmla="*/ 77 w 78"/>
                <a:gd name="T27" fmla="*/ 9 h 72"/>
                <a:gd name="T28" fmla="*/ 66 w 78"/>
                <a:gd name="T29" fmla="*/ 19 h 72"/>
                <a:gd name="T30" fmla="*/ 39 w 78"/>
                <a:gd name="T31" fmla="*/ 46 h 72"/>
                <a:gd name="T32" fmla="*/ 51 w 78"/>
                <a:gd name="T33" fmla="*/ 40 h 72"/>
                <a:gd name="T34" fmla="*/ 52 w 78"/>
                <a:gd name="T35" fmla="*/ 42 h 72"/>
                <a:gd name="T36" fmla="*/ 48 w 78"/>
                <a:gd name="T37" fmla="*/ 46 h 72"/>
                <a:gd name="T38" fmla="*/ 28 w 78"/>
                <a:gd name="T39" fmla="*/ 63 h 72"/>
                <a:gd name="T40" fmla="*/ 0 w 78"/>
                <a:gd name="T41" fmla="*/ 6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72">
                  <a:moveTo>
                    <a:pt x="0" y="69"/>
                  </a:moveTo>
                  <a:cubicBezTo>
                    <a:pt x="5" y="63"/>
                    <a:pt x="10" y="57"/>
                    <a:pt x="14" y="52"/>
                  </a:cubicBezTo>
                  <a:cubicBezTo>
                    <a:pt x="16" y="50"/>
                    <a:pt x="19" y="47"/>
                    <a:pt x="21" y="45"/>
                  </a:cubicBezTo>
                  <a:cubicBezTo>
                    <a:pt x="26" y="41"/>
                    <a:pt x="26" y="37"/>
                    <a:pt x="22" y="32"/>
                  </a:cubicBezTo>
                  <a:cubicBezTo>
                    <a:pt x="16" y="25"/>
                    <a:pt x="12" y="17"/>
                    <a:pt x="7" y="10"/>
                  </a:cubicBezTo>
                  <a:cubicBezTo>
                    <a:pt x="6" y="8"/>
                    <a:pt x="7" y="6"/>
                    <a:pt x="8" y="5"/>
                  </a:cubicBezTo>
                  <a:cubicBezTo>
                    <a:pt x="8" y="4"/>
                    <a:pt x="11" y="5"/>
                    <a:pt x="12" y="5"/>
                  </a:cubicBezTo>
                  <a:cubicBezTo>
                    <a:pt x="15" y="5"/>
                    <a:pt x="19" y="7"/>
                    <a:pt x="21" y="6"/>
                  </a:cubicBezTo>
                  <a:cubicBezTo>
                    <a:pt x="27" y="3"/>
                    <a:pt x="29" y="6"/>
                    <a:pt x="31" y="11"/>
                  </a:cubicBezTo>
                  <a:cubicBezTo>
                    <a:pt x="33" y="16"/>
                    <a:pt x="35" y="22"/>
                    <a:pt x="38" y="29"/>
                  </a:cubicBezTo>
                  <a:cubicBezTo>
                    <a:pt x="47" y="22"/>
                    <a:pt x="54" y="15"/>
                    <a:pt x="61" y="9"/>
                  </a:cubicBezTo>
                  <a:cubicBezTo>
                    <a:pt x="64" y="6"/>
                    <a:pt x="67" y="3"/>
                    <a:pt x="71" y="1"/>
                  </a:cubicBezTo>
                  <a:cubicBezTo>
                    <a:pt x="73" y="0"/>
                    <a:pt x="76" y="1"/>
                    <a:pt x="78" y="1"/>
                  </a:cubicBezTo>
                  <a:cubicBezTo>
                    <a:pt x="78" y="4"/>
                    <a:pt x="78" y="7"/>
                    <a:pt x="77" y="9"/>
                  </a:cubicBezTo>
                  <a:cubicBezTo>
                    <a:pt x="74" y="12"/>
                    <a:pt x="70" y="15"/>
                    <a:pt x="66" y="19"/>
                  </a:cubicBezTo>
                  <a:cubicBezTo>
                    <a:pt x="57" y="27"/>
                    <a:pt x="47" y="36"/>
                    <a:pt x="39" y="46"/>
                  </a:cubicBezTo>
                  <a:cubicBezTo>
                    <a:pt x="43" y="44"/>
                    <a:pt x="47" y="42"/>
                    <a:pt x="51" y="40"/>
                  </a:cubicBezTo>
                  <a:cubicBezTo>
                    <a:pt x="51" y="40"/>
                    <a:pt x="52" y="41"/>
                    <a:pt x="52" y="42"/>
                  </a:cubicBezTo>
                  <a:cubicBezTo>
                    <a:pt x="51" y="43"/>
                    <a:pt x="49" y="45"/>
                    <a:pt x="48" y="46"/>
                  </a:cubicBezTo>
                  <a:cubicBezTo>
                    <a:pt x="41" y="52"/>
                    <a:pt x="34" y="57"/>
                    <a:pt x="28" y="63"/>
                  </a:cubicBezTo>
                  <a:cubicBezTo>
                    <a:pt x="20" y="70"/>
                    <a:pt x="13" y="72"/>
                    <a:pt x="0"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 name="chenying0907 106"/>
            <p:cNvSpPr>
              <a:spLocks/>
            </p:cNvSpPr>
            <p:nvPr/>
          </p:nvSpPr>
          <p:spPr bwMode="auto">
            <a:xfrm>
              <a:off x="5129213" y="2227263"/>
              <a:ext cx="133350" cy="144463"/>
            </a:xfrm>
            <a:custGeom>
              <a:avLst/>
              <a:gdLst>
                <a:gd name="T0" fmla="*/ 62 w 62"/>
                <a:gd name="T1" fmla="*/ 55 h 67"/>
                <a:gd name="T2" fmla="*/ 35 w 62"/>
                <a:gd name="T3" fmla="*/ 58 h 67"/>
                <a:gd name="T4" fmla="*/ 58 w 62"/>
                <a:gd name="T5" fmla="*/ 60 h 67"/>
                <a:gd name="T6" fmla="*/ 9 w 62"/>
                <a:gd name="T7" fmla="*/ 64 h 67"/>
                <a:gd name="T8" fmla="*/ 7 w 62"/>
                <a:gd name="T9" fmla="*/ 60 h 67"/>
                <a:gd name="T10" fmla="*/ 7 w 62"/>
                <a:gd name="T11" fmla="*/ 3 h 67"/>
                <a:gd name="T12" fmla="*/ 11 w 62"/>
                <a:gd name="T13" fmla="*/ 0 h 67"/>
                <a:gd name="T14" fmla="*/ 14 w 62"/>
                <a:gd name="T15" fmla="*/ 9 h 67"/>
                <a:gd name="T16" fmla="*/ 21 w 62"/>
                <a:gd name="T17" fmla="*/ 3 h 67"/>
                <a:gd name="T18" fmla="*/ 23 w 62"/>
                <a:gd name="T19" fmla="*/ 14 h 67"/>
                <a:gd name="T20" fmla="*/ 24 w 62"/>
                <a:gd name="T21" fmla="*/ 41 h 67"/>
                <a:gd name="T22" fmla="*/ 31 w 62"/>
                <a:gd name="T23" fmla="*/ 48 h 67"/>
                <a:gd name="T24" fmla="*/ 62 w 62"/>
                <a:gd name="T25" fmla="*/ 51 h 67"/>
                <a:gd name="T26" fmla="*/ 62 w 62"/>
                <a:gd name="T27" fmla="*/ 5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67">
                  <a:moveTo>
                    <a:pt x="62" y="55"/>
                  </a:moveTo>
                  <a:cubicBezTo>
                    <a:pt x="53" y="57"/>
                    <a:pt x="43" y="58"/>
                    <a:pt x="35" y="58"/>
                  </a:cubicBezTo>
                  <a:cubicBezTo>
                    <a:pt x="41" y="59"/>
                    <a:pt x="48" y="59"/>
                    <a:pt x="58" y="60"/>
                  </a:cubicBezTo>
                  <a:cubicBezTo>
                    <a:pt x="51" y="65"/>
                    <a:pt x="14" y="67"/>
                    <a:pt x="9" y="64"/>
                  </a:cubicBezTo>
                  <a:cubicBezTo>
                    <a:pt x="8" y="63"/>
                    <a:pt x="7" y="62"/>
                    <a:pt x="7" y="60"/>
                  </a:cubicBezTo>
                  <a:cubicBezTo>
                    <a:pt x="3" y="41"/>
                    <a:pt x="0" y="22"/>
                    <a:pt x="7" y="3"/>
                  </a:cubicBezTo>
                  <a:cubicBezTo>
                    <a:pt x="8" y="2"/>
                    <a:pt x="10" y="1"/>
                    <a:pt x="11" y="0"/>
                  </a:cubicBezTo>
                  <a:cubicBezTo>
                    <a:pt x="12" y="3"/>
                    <a:pt x="13" y="6"/>
                    <a:pt x="14" y="9"/>
                  </a:cubicBezTo>
                  <a:cubicBezTo>
                    <a:pt x="16" y="7"/>
                    <a:pt x="18" y="6"/>
                    <a:pt x="21" y="3"/>
                  </a:cubicBezTo>
                  <a:cubicBezTo>
                    <a:pt x="22" y="7"/>
                    <a:pt x="23" y="11"/>
                    <a:pt x="23" y="14"/>
                  </a:cubicBezTo>
                  <a:cubicBezTo>
                    <a:pt x="24" y="23"/>
                    <a:pt x="24" y="32"/>
                    <a:pt x="24" y="41"/>
                  </a:cubicBezTo>
                  <a:cubicBezTo>
                    <a:pt x="23" y="46"/>
                    <a:pt x="26" y="48"/>
                    <a:pt x="31" y="48"/>
                  </a:cubicBezTo>
                  <a:cubicBezTo>
                    <a:pt x="42" y="49"/>
                    <a:pt x="52" y="50"/>
                    <a:pt x="62" y="51"/>
                  </a:cubicBezTo>
                  <a:cubicBezTo>
                    <a:pt x="62" y="53"/>
                    <a:pt x="62" y="54"/>
                    <a:pt x="62" y="5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63" name="PA_组合 141"/>
          <p:cNvGrpSpPr/>
          <p:nvPr>
            <p:custDataLst>
              <p:tags r:id="rId13"/>
            </p:custDataLst>
          </p:nvPr>
        </p:nvGrpSpPr>
        <p:grpSpPr>
          <a:xfrm>
            <a:off x="6131568" y="3493124"/>
            <a:ext cx="484120" cy="408902"/>
            <a:chOff x="7844209" y="4618311"/>
            <a:chExt cx="782301" cy="660551"/>
          </a:xfrm>
          <a:solidFill>
            <a:schemeClr val="bg1">
              <a:lumMod val="65000"/>
            </a:schemeClr>
          </a:solidFill>
        </p:grpSpPr>
        <p:grpSp>
          <p:nvGrpSpPr>
            <p:cNvPr id="72" name="组合 36"/>
            <p:cNvGrpSpPr/>
            <p:nvPr/>
          </p:nvGrpSpPr>
          <p:grpSpPr>
            <a:xfrm>
              <a:off x="7844209" y="4618311"/>
              <a:ext cx="782301" cy="660551"/>
              <a:chOff x="5476929" y="4271963"/>
              <a:chExt cx="782301" cy="660551"/>
            </a:xfrm>
            <a:grpFill/>
          </p:grpSpPr>
          <p:sp>
            <p:nvSpPr>
              <p:cNvPr id="38" name="自由: 形状 37"/>
              <p:cNvSpPr>
                <a:spLocks/>
              </p:cNvSpPr>
              <p:nvPr/>
            </p:nvSpPr>
            <p:spPr bwMode="auto">
              <a:xfrm>
                <a:off x="5476929" y="4271963"/>
                <a:ext cx="668285" cy="660551"/>
              </a:xfrm>
              <a:custGeom>
                <a:avLst/>
                <a:gdLst>
                  <a:gd name="connsiteX0" fmla="*/ 130724 w 668285"/>
                  <a:gd name="connsiteY0" fmla="*/ 518602 h 660551"/>
                  <a:gd name="connsiteX1" fmla="*/ 59369 w 668285"/>
                  <a:gd name="connsiteY1" fmla="*/ 524978 h 660551"/>
                  <a:gd name="connsiteX2" fmla="*/ 37746 w 668285"/>
                  <a:gd name="connsiteY2" fmla="*/ 527104 h 660551"/>
                  <a:gd name="connsiteX3" fmla="*/ 26934 w 668285"/>
                  <a:gd name="connsiteY3" fmla="*/ 537732 h 660551"/>
                  <a:gd name="connsiteX4" fmla="*/ 26934 w 668285"/>
                  <a:gd name="connsiteY4" fmla="*/ 639763 h 660551"/>
                  <a:gd name="connsiteX5" fmla="*/ 89641 w 668285"/>
                  <a:gd name="connsiteY5" fmla="*/ 622758 h 660551"/>
                  <a:gd name="connsiteX6" fmla="*/ 122075 w 668285"/>
                  <a:gd name="connsiteY6" fmla="*/ 620632 h 660551"/>
                  <a:gd name="connsiteX7" fmla="*/ 132887 w 668285"/>
                  <a:gd name="connsiteY7" fmla="*/ 612130 h 660551"/>
                  <a:gd name="connsiteX8" fmla="*/ 150185 w 668285"/>
                  <a:gd name="connsiteY8" fmla="*/ 533481 h 660551"/>
                  <a:gd name="connsiteX9" fmla="*/ 130724 w 668285"/>
                  <a:gd name="connsiteY9" fmla="*/ 518602 h 660551"/>
                  <a:gd name="connsiteX10" fmla="*/ 410011 w 668285"/>
                  <a:gd name="connsiteY10" fmla="*/ 0 h 660551"/>
                  <a:gd name="connsiteX11" fmla="*/ 487493 w 668285"/>
                  <a:gd name="connsiteY11" fmla="*/ 0 h 660551"/>
                  <a:gd name="connsiteX12" fmla="*/ 500407 w 668285"/>
                  <a:gd name="connsiteY12" fmla="*/ 66572 h 660551"/>
                  <a:gd name="connsiteX13" fmla="*/ 470275 w 668285"/>
                  <a:gd name="connsiteY13" fmla="*/ 92342 h 660551"/>
                  <a:gd name="connsiteX14" fmla="*/ 468123 w 668285"/>
                  <a:gd name="connsiteY14" fmla="*/ 148177 h 660551"/>
                  <a:gd name="connsiteX15" fmla="*/ 474580 w 668285"/>
                  <a:gd name="connsiteY15" fmla="*/ 167505 h 660551"/>
                  <a:gd name="connsiteX16" fmla="*/ 431534 w 668285"/>
                  <a:gd name="connsiteY16" fmla="*/ 178242 h 660551"/>
                  <a:gd name="connsiteX17" fmla="*/ 405706 w 668285"/>
                  <a:gd name="connsiteY17" fmla="*/ 204012 h 660551"/>
                  <a:gd name="connsiteX18" fmla="*/ 407859 w 668285"/>
                  <a:gd name="connsiteY18" fmla="*/ 302797 h 660551"/>
                  <a:gd name="connsiteX19" fmla="*/ 420772 w 668285"/>
                  <a:gd name="connsiteY19" fmla="*/ 313534 h 660551"/>
                  <a:gd name="connsiteX20" fmla="*/ 580042 w 668285"/>
                  <a:gd name="connsiteY20" fmla="*/ 309239 h 660551"/>
                  <a:gd name="connsiteX21" fmla="*/ 653219 w 668285"/>
                  <a:gd name="connsiteY21" fmla="*/ 309239 h 660551"/>
                  <a:gd name="connsiteX22" fmla="*/ 668285 w 668285"/>
                  <a:gd name="connsiteY22" fmla="*/ 319977 h 660551"/>
                  <a:gd name="connsiteX23" fmla="*/ 651067 w 668285"/>
                  <a:gd name="connsiteY23" fmla="*/ 328566 h 660551"/>
                  <a:gd name="connsiteX24" fmla="*/ 547757 w 668285"/>
                  <a:gd name="connsiteY24" fmla="*/ 335009 h 660551"/>
                  <a:gd name="connsiteX25" fmla="*/ 418620 w 668285"/>
                  <a:gd name="connsiteY25" fmla="*/ 350041 h 660551"/>
                  <a:gd name="connsiteX26" fmla="*/ 405706 w 668285"/>
                  <a:gd name="connsiteY26" fmla="*/ 365074 h 660551"/>
                  <a:gd name="connsiteX27" fmla="*/ 394945 w 668285"/>
                  <a:gd name="connsiteY27" fmla="*/ 461711 h 660551"/>
                  <a:gd name="connsiteX28" fmla="*/ 386336 w 668285"/>
                  <a:gd name="connsiteY28" fmla="*/ 476743 h 660551"/>
                  <a:gd name="connsiteX29" fmla="*/ 375574 w 668285"/>
                  <a:gd name="connsiteY29" fmla="*/ 459564 h 660551"/>
                  <a:gd name="connsiteX30" fmla="*/ 384184 w 668285"/>
                  <a:gd name="connsiteY30" fmla="*/ 382254 h 660551"/>
                  <a:gd name="connsiteX31" fmla="*/ 364813 w 668285"/>
                  <a:gd name="connsiteY31" fmla="*/ 352189 h 660551"/>
                  <a:gd name="connsiteX32" fmla="*/ 181869 w 668285"/>
                  <a:gd name="connsiteY32" fmla="*/ 365074 h 660551"/>
                  <a:gd name="connsiteX33" fmla="*/ 158194 w 668285"/>
                  <a:gd name="connsiteY33" fmla="*/ 369369 h 660551"/>
                  <a:gd name="connsiteX34" fmla="*/ 119453 w 668285"/>
                  <a:gd name="connsiteY34" fmla="*/ 405876 h 660551"/>
                  <a:gd name="connsiteX35" fmla="*/ 110843 w 668285"/>
                  <a:gd name="connsiteY35" fmla="*/ 474596 h 660551"/>
                  <a:gd name="connsiteX36" fmla="*/ 136671 w 668285"/>
                  <a:gd name="connsiteY36" fmla="*/ 504661 h 660551"/>
                  <a:gd name="connsiteX37" fmla="*/ 171107 w 668285"/>
                  <a:gd name="connsiteY37" fmla="*/ 545463 h 660551"/>
                  <a:gd name="connsiteX38" fmla="*/ 160346 w 668285"/>
                  <a:gd name="connsiteY38" fmla="*/ 644248 h 660551"/>
                  <a:gd name="connsiteX39" fmla="*/ 69950 w 668285"/>
                  <a:gd name="connsiteY39" fmla="*/ 650690 h 660551"/>
                  <a:gd name="connsiteX40" fmla="*/ 33361 w 668285"/>
                  <a:gd name="connsiteY40" fmla="*/ 659280 h 660551"/>
                  <a:gd name="connsiteX41" fmla="*/ 5381 w 668285"/>
                  <a:gd name="connsiteY41" fmla="*/ 637805 h 660551"/>
                  <a:gd name="connsiteX42" fmla="*/ 1077 w 668285"/>
                  <a:gd name="connsiteY42" fmla="*/ 541168 h 660551"/>
                  <a:gd name="connsiteX43" fmla="*/ 31209 w 668285"/>
                  <a:gd name="connsiteY43" fmla="*/ 504661 h 660551"/>
                  <a:gd name="connsiteX44" fmla="*/ 67798 w 668285"/>
                  <a:gd name="connsiteY44" fmla="*/ 500366 h 660551"/>
                  <a:gd name="connsiteX45" fmla="*/ 87168 w 668285"/>
                  <a:gd name="connsiteY45" fmla="*/ 481038 h 660551"/>
                  <a:gd name="connsiteX46" fmla="*/ 89321 w 668285"/>
                  <a:gd name="connsiteY46" fmla="*/ 375811 h 660551"/>
                  <a:gd name="connsiteX47" fmla="*/ 78559 w 668285"/>
                  <a:gd name="connsiteY47" fmla="*/ 352189 h 660551"/>
                  <a:gd name="connsiteX48" fmla="*/ 97930 w 668285"/>
                  <a:gd name="connsiteY48" fmla="*/ 350041 h 660551"/>
                  <a:gd name="connsiteX49" fmla="*/ 143128 w 668285"/>
                  <a:gd name="connsiteY49" fmla="*/ 347894 h 660551"/>
                  <a:gd name="connsiteX50" fmla="*/ 364813 w 668285"/>
                  <a:gd name="connsiteY50" fmla="*/ 319977 h 660551"/>
                  <a:gd name="connsiteX51" fmla="*/ 379879 w 668285"/>
                  <a:gd name="connsiteY51" fmla="*/ 307092 h 660551"/>
                  <a:gd name="connsiteX52" fmla="*/ 384184 w 668285"/>
                  <a:gd name="connsiteY52" fmla="*/ 201864 h 660551"/>
                  <a:gd name="connsiteX53" fmla="*/ 360508 w 668285"/>
                  <a:gd name="connsiteY53" fmla="*/ 184685 h 660551"/>
                  <a:gd name="connsiteX54" fmla="*/ 341138 w 668285"/>
                  <a:gd name="connsiteY54" fmla="*/ 184685 h 660551"/>
                  <a:gd name="connsiteX55" fmla="*/ 336833 w 668285"/>
                  <a:gd name="connsiteY55" fmla="*/ 178242 h 660551"/>
                  <a:gd name="connsiteX56" fmla="*/ 354052 w 668285"/>
                  <a:gd name="connsiteY56" fmla="*/ 167505 h 660551"/>
                  <a:gd name="connsiteX57" fmla="*/ 416468 w 668285"/>
                  <a:gd name="connsiteY57" fmla="*/ 158915 h 660551"/>
                  <a:gd name="connsiteX58" fmla="*/ 446600 w 668285"/>
                  <a:gd name="connsiteY58" fmla="*/ 126702 h 660551"/>
                  <a:gd name="connsiteX59" fmla="*/ 457361 w 668285"/>
                  <a:gd name="connsiteY59" fmla="*/ 49393 h 660551"/>
                  <a:gd name="connsiteX60" fmla="*/ 433686 w 668285"/>
                  <a:gd name="connsiteY60" fmla="*/ 17180 h 660551"/>
                  <a:gd name="connsiteX61" fmla="*/ 403554 w 668285"/>
                  <a:gd name="connsiteY61" fmla="*/ 15033 h 660551"/>
                  <a:gd name="connsiteX62" fmla="*/ 410011 w 668285"/>
                  <a:gd name="connsiteY62" fmla="*/ 0 h 66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68285" h="660551">
                    <a:moveTo>
                      <a:pt x="130724" y="518602"/>
                    </a:moveTo>
                    <a:cubicBezTo>
                      <a:pt x="106939" y="524978"/>
                      <a:pt x="83154" y="524978"/>
                      <a:pt x="59369" y="524978"/>
                    </a:cubicBezTo>
                    <a:cubicBezTo>
                      <a:pt x="52882" y="524978"/>
                      <a:pt x="44233" y="524978"/>
                      <a:pt x="37746" y="527104"/>
                    </a:cubicBezTo>
                    <a:cubicBezTo>
                      <a:pt x="33421" y="529230"/>
                      <a:pt x="26934" y="533481"/>
                      <a:pt x="26934" y="537732"/>
                    </a:cubicBezTo>
                    <a:cubicBezTo>
                      <a:pt x="26934" y="571743"/>
                      <a:pt x="26934" y="603627"/>
                      <a:pt x="26934" y="639763"/>
                    </a:cubicBezTo>
                    <a:cubicBezTo>
                      <a:pt x="48557" y="633386"/>
                      <a:pt x="70180" y="627009"/>
                      <a:pt x="89641" y="622758"/>
                    </a:cubicBezTo>
                    <a:cubicBezTo>
                      <a:pt x="100452" y="620632"/>
                      <a:pt x="111264" y="622758"/>
                      <a:pt x="122075" y="620632"/>
                    </a:cubicBezTo>
                    <a:cubicBezTo>
                      <a:pt x="126400" y="620632"/>
                      <a:pt x="132887" y="616381"/>
                      <a:pt x="132887" y="612130"/>
                    </a:cubicBezTo>
                    <a:cubicBezTo>
                      <a:pt x="139373" y="586622"/>
                      <a:pt x="143698" y="561114"/>
                      <a:pt x="150185" y="533481"/>
                    </a:cubicBezTo>
                    <a:cubicBezTo>
                      <a:pt x="152347" y="520727"/>
                      <a:pt x="143698" y="514350"/>
                      <a:pt x="130724" y="518602"/>
                    </a:cubicBezTo>
                    <a:close/>
                    <a:moveTo>
                      <a:pt x="410011" y="0"/>
                    </a:moveTo>
                    <a:cubicBezTo>
                      <a:pt x="435838" y="0"/>
                      <a:pt x="461666" y="0"/>
                      <a:pt x="487493" y="0"/>
                    </a:cubicBezTo>
                    <a:cubicBezTo>
                      <a:pt x="491798" y="21475"/>
                      <a:pt x="496102" y="42950"/>
                      <a:pt x="500407" y="66572"/>
                    </a:cubicBezTo>
                    <a:cubicBezTo>
                      <a:pt x="468123" y="66572"/>
                      <a:pt x="470275" y="66572"/>
                      <a:pt x="470275" y="92342"/>
                    </a:cubicBezTo>
                    <a:cubicBezTo>
                      <a:pt x="470275" y="111670"/>
                      <a:pt x="468123" y="128850"/>
                      <a:pt x="468123" y="148177"/>
                    </a:cubicBezTo>
                    <a:cubicBezTo>
                      <a:pt x="468123" y="152472"/>
                      <a:pt x="472427" y="158915"/>
                      <a:pt x="474580" y="167505"/>
                    </a:cubicBezTo>
                    <a:cubicBezTo>
                      <a:pt x="459514" y="171800"/>
                      <a:pt x="444448" y="178242"/>
                      <a:pt x="431534" y="178242"/>
                    </a:cubicBezTo>
                    <a:cubicBezTo>
                      <a:pt x="412163" y="178242"/>
                      <a:pt x="405706" y="184685"/>
                      <a:pt x="405706" y="204012"/>
                    </a:cubicBezTo>
                    <a:cubicBezTo>
                      <a:pt x="407859" y="236224"/>
                      <a:pt x="405706" y="268437"/>
                      <a:pt x="407859" y="302797"/>
                    </a:cubicBezTo>
                    <a:cubicBezTo>
                      <a:pt x="407859" y="304944"/>
                      <a:pt x="416468" y="313534"/>
                      <a:pt x="420772" y="313534"/>
                    </a:cubicBezTo>
                    <a:cubicBezTo>
                      <a:pt x="474580" y="313534"/>
                      <a:pt x="526234" y="311387"/>
                      <a:pt x="580042" y="309239"/>
                    </a:cubicBezTo>
                    <a:cubicBezTo>
                      <a:pt x="603717" y="309239"/>
                      <a:pt x="629544" y="309239"/>
                      <a:pt x="653219" y="309239"/>
                    </a:cubicBezTo>
                    <a:cubicBezTo>
                      <a:pt x="657524" y="309239"/>
                      <a:pt x="663981" y="317829"/>
                      <a:pt x="668285" y="319977"/>
                    </a:cubicBezTo>
                    <a:cubicBezTo>
                      <a:pt x="663981" y="324272"/>
                      <a:pt x="657524" y="328566"/>
                      <a:pt x="651067" y="328566"/>
                    </a:cubicBezTo>
                    <a:cubicBezTo>
                      <a:pt x="616630" y="330714"/>
                      <a:pt x="582194" y="330714"/>
                      <a:pt x="547757" y="335009"/>
                    </a:cubicBezTo>
                    <a:cubicBezTo>
                      <a:pt x="504712" y="339304"/>
                      <a:pt x="461666" y="343599"/>
                      <a:pt x="418620" y="350041"/>
                    </a:cubicBezTo>
                    <a:cubicBezTo>
                      <a:pt x="412163" y="352189"/>
                      <a:pt x="405706" y="360779"/>
                      <a:pt x="405706" y="365074"/>
                    </a:cubicBezTo>
                    <a:cubicBezTo>
                      <a:pt x="401402" y="397286"/>
                      <a:pt x="399250" y="429499"/>
                      <a:pt x="394945" y="461711"/>
                    </a:cubicBezTo>
                    <a:cubicBezTo>
                      <a:pt x="394945" y="466006"/>
                      <a:pt x="390640" y="472448"/>
                      <a:pt x="386336" y="476743"/>
                    </a:cubicBezTo>
                    <a:cubicBezTo>
                      <a:pt x="382031" y="472448"/>
                      <a:pt x="375574" y="466006"/>
                      <a:pt x="375574" y="459564"/>
                    </a:cubicBezTo>
                    <a:cubicBezTo>
                      <a:pt x="377727" y="433794"/>
                      <a:pt x="379879" y="408024"/>
                      <a:pt x="384184" y="382254"/>
                    </a:cubicBezTo>
                    <a:cubicBezTo>
                      <a:pt x="388488" y="358631"/>
                      <a:pt x="388488" y="352189"/>
                      <a:pt x="364813" y="352189"/>
                    </a:cubicBezTo>
                    <a:cubicBezTo>
                      <a:pt x="304549" y="356484"/>
                      <a:pt x="242133" y="360779"/>
                      <a:pt x="181869" y="365074"/>
                    </a:cubicBezTo>
                    <a:cubicBezTo>
                      <a:pt x="173260" y="365074"/>
                      <a:pt x="166803" y="367221"/>
                      <a:pt x="158194" y="369369"/>
                    </a:cubicBezTo>
                    <a:cubicBezTo>
                      <a:pt x="125909" y="371516"/>
                      <a:pt x="123757" y="373664"/>
                      <a:pt x="119453" y="405876"/>
                    </a:cubicBezTo>
                    <a:cubicBezTo>
                      <a:pt x="115148" y="427351"/>
                      <a:pt x="115148" y="450974"/>
                      <a:pt x="110843" y="474596"/>
                    </a:cubicBezTo>
                    <a:cubicBezTo>
                      <a:pt x="108691" y="493923"/>
                      <a:pt x="117300" y="502513"/>
                      <a:pt x="136671" y="504661"/>
                    </a:cubicBezTo>
                    <a:cubicBezTo>
                      <a:pt x="171107" y="508956"/>
                      <a:pt x="173260" y="511103"/>
                      <a:pt x="171107" y="545463"/>
                    </a:cubicBezTo>
                    <a:cubicBezTo>
                      <a:pt x="168955" y="579823"/>
                      <a:pt x="164650" y="612035"/>
                      <a:pt x="160346" y="644248"/>
                    </a:cubicBezTo>
                    <a:cubicBezTo>
                      <a:pt x="128062" y="646395"/>
                      <a:pt x="97930" y="646395"/>
                      <a:pt x="69950" y="650690"/>
                    </a:cubicBezTo>
                    <a:cubicBezTo>
                      <a:pt x="57036" y="650690"/>
                      <a:pt x="46275" y="657133"/>
                      <a:pt x="33361" y="659280"/>
                    </a:cubicBezTo>
                    <a:cubicBezTo>
                      <a:pt x="13991" y="663575"/>
                      <a:pt x="9686" y="657133"/>
                      <a:pt x="5381" y="637805"/>
                    </a:cubicBezTo>
                    <a:cubicBezTo>
                      <a:pt x="-3228" y="605593"/>
                      <a:pt x="1077" y="573381"/>
                      <a:pt x="1077" y="541168"/>
                    </a:cubicBezTo>
                    <a:cubicBezTo>
                      <a:pt x="3229" y="515398"/>
                      <a:pt x="3229" y="511103"/>
                      <a:pt x="31209" y="504661"/>
                    </a:cubicBezTo>
                    <a:cubicBezTo>
                      <a:pt x="44123" y="502513"/>
                      <a:pt x="54884" y="502513"/>
                      <a:pt x="67798" y="500366"/>
                    </a:cubicBezTo>
                    <a:cubicBezTo>
                      <a:pt x="80711" y="500366"/>
                      <a:pt x="87168" y="493923"/>
                      <a:pt x="87168" y="481038"/>
                    </a:cubicBezTo>
                    <a:cubicBezTo>
                      <a:pt x="87168" y="446679"/>
                      <a:pt x="89321" y="410171"/>
                      <a:pt x="89321" y="375811"/>
                    </a:cubicBezTo>
                    <a:cubicBezTo>
                      <a:pt x="91473" y="369369"/>
                      <a:pt x="82864" y="362926"/>
                      <a:pt x="78559" y="352189"/>
                    </a:cubicBezTo>
                    <a:cubicBezTo>
                      <a:pt x="85016" y="352189"/>
                      <a:pt x="91473" y="350041"/>
                      <a:pt x="97930" y="350041"/>
                    </a:cubicBezTo>
                    <a:cubicBezTo>
                      <a:pt x="112996" y="347894"/>
                      <a:pt x="128062" y="350041"/>
                      <a:pt x="143128" y="347894"/>
                    </a:cubicBezTo>
                    <a:cubicBezTo>
                      <a:pt x="216305" y="339304"/>
                      <a:pt x="289483" y="317829"/>
                      <a:pt x="364813" y="319977"/>
                    </a:cubicBezTo>
                    <a:cubicBezTo>
                      <a:pt x="371270" y="319977"/>
                      <a:pt x="379879" y="311387"/>
                      <a:pt x="379879" y="307092"/>
                    </a:cubicBezTo>
                    <a:cubicBezTo>
                      <a:pt x="382031" y="272732"/>
                      <a:pt x="382031" y="238372"/>
                      <a:pt x="384184" y="201864"/>
                    </a:cubicBezTo>
                    <a:cubicBezTo>
                      <a:pt x="384184" y="184685"/>
                      <a:pt x="375574" y="180390"/>
                      <a:pt x="360508" y="184685"/>
                    </a:cubicBezTo>
                    <a:cubicBezTo>
                      <a:pt x="354052" y="184685"/>
                      <a:pt x="347595" y="184685"/>
                      <a:pt x="341138" y="184685"/>
                    </a:cubicBezTo>
                    <a:cubicBezTo>
                      <a:pt x="338986" y="182537"/>
                      <a:pt x="338986" y="180390"/>
                      <a:pt x="336833" y="178242"/>
                    </a:cubicBezTo>
                    <a:cubicBezTo>
                      <a:pt x="343290" y="173947"/>
                      <a:pt x="347595" y="169652"/>
                      <a:pt x="354052" y="167505"/>
                    </a:cubicBezTo>
                    <a:cubicBezTo>
                      <a:pt x="375574" y="163210"/>
                      <a:pt x="394945" y="161062"/>
                      <a:pt x="416468" y="158915"/>
                    </a:cubicBezTo>
                    <a:cubicBezTo>
                      <a:pt x="444448" y="156767"/>
                      <a:pt x="444448" y="154620"/>
                      <a:pt x="446600" y="126702"/>
                    </a:cubicBezTo>
                    <a:cubicBezTo>
                      <a:pt x="448752" y="100932"/>
                      <a:pt x="453057" y="75162"/>
                      <a:pt x="457361" y="49393"/>
                    </a:cubicBezTo>
                    <a:cubicBezTo>
                      <a:pt x="461666" y="25770"/>
                      <a:pt x="457361" y="17180"/>
                      <a:pt x="433686" y="17180"/>
                    </a:cubicBezTo>
                    <a:cubicBezTo>
                      <a:pt x="425077" y="15033"/>
                      <a:pt x="416468" y="15033"/>
                      <a:pt x="403554" y="15033"/>
                    </a:cubicBezTo>
                    <a:cubicBezTo>
                      <a:pt x="405706" y="8590"/>
                      <a:pt x="407859" y="0"/>
                      <a:pt x="410011"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39" name="自由: 形状 38"/>
              <p:cNvSpPr>
                <a:spLocks/>
              </p:cNvSpPr>
              <p:nvPr/>
            </p:nvSpPr>
            <p:spPr bwMode="auto">
              <a:xfrm>
                <a:off x="6084888" y="4587877"/>
                <a:ext cx="174342" cy="336387"/>
              </a:xfrm>
              <a:custGeom>
                <a:avLst/>
                <a:gdLst>
                  <a:gd name="connsiteX0" fmla="*/ 129766 w 174342"/>
                  <a:gd name="connsiteY0" fmla="*/ 210117 h 336387"/>
                  <a:gd name="connsiteX1" fmla="*/ 37281 w 174342"/>
                  <a:gd name="connsiteY1" fmla="*/ 214426 h 336387"/>
                  <a:gd name="connsiteX2" fmla="*/ 26527 w 174342"/>
                  <a:gd name="connsiteY2" fmla="*/ 225198 h 336387"/>
                  <a:gd name="connsiteX3" fmla="*/ 22225 w 174342"/>
                  <a:gd name="connsiteY3" fmla="*/ 270442 h 336387"/>
                  <a:gd name="connsiteX4" fmla="*/ 37281 w 174342"/>
                  <a:gd name="connsiteY4" fmla="*/ 296296 h 336387"/>
                  <a:gd name="connsiteX5" fmla="*/ 155575 w 174342"/>
                  <a:gd name="connsiteY5" fmla="*/ 294141 h 336387"/>
                  <a:gd name="connsiteX6" fmla="*/ 146972 w 174342"/>
                  <a:gd name="connsiteY6" fmla="*/ 223044 h 336387"/>
                  <a:gd name="connsiteX7" fmla="*/ 129766 w 174342"/>
                  <a:gd name="connsiteY7" fmla="*/ 210117 h 336387"/>
                  <a:gd name="connsiteX8" fmla="*/ 81660 w 174342"/>
                  <a:gd name="connsiteY8" fmla="*/ 0 h 336387"/>
                  <a:gd name="connsiteX9" fmla="*/ 98851 w 174342"/>
                  <a:gd name="connsiteY9" fmla="*/ 21538 h 336387"/>
                  <a:gd name="connsiteX10" fmla="*/ 96703 w 174342"/>
                  <a:gd name="connsiteY10" fmla="*/ 109841 h 336387"/>
                  <a:gd name="connsiteX11" fmla="*/ 90256 w 174342"/>
                  <a:gd name="connsiteY11" fmla="*/ 165839 h 336387"/>
                  <a:gd name="connsiteX12" fmla="*/ 103149 w 174342"/>
                  <a:gd name="connsiteY12" fmla="*/ 176607 h 336387"/>
                  <a:gd name="connsiteX13" fmla="*/ 154724 w 174342"/>
                  <a:gd name="connsiteY13" fmla="*/ 183069 h 336387"/>
                  <a:gd name="connsiteX14" fmla="*/ 165469 w 174342"/>
                  <a:gd name="connsiteY14" fmla="*/ 234758 h 336387"/>
                  <a:gd name="connsiteX15" fmla="*/ 174064 w 174342"/>
                  <a:gd name="connsiteY15" fmla="*/ 292910 h 336387"/>
                  <a:gd name="connsiteX16" fmla="*/ 156873 w 174342"/>
                  <a:gd name="connsiteY16" fmla="*/ 310140 h 336387"/>
                  <a:gd name="connsiteX17" fmla="*/ 66617 w 174342"/>
                  <a:gd name="connsiteY17" fmla="*/ 329523 h 336387"/>
                  <a:gd name="connsiteX18" fmla="*/ 25788 w 174342"/>
                  <a:gd name="connsiteY18" fmla="*/ 335984 h 336387"/>
                  <a:gd name="connsiteX19" fmla="*/ 0 w 174342"/>
                  <a:gd name="connsiteY19" fmla="*/ 316601 h 336387"/>
                  <a:gd name="connsiteX20" fmla="*/ 4298 w 174342"/>
                  <a:gd name="connsiteY20" fmla="*/ 254142 h 336387"/>
                  <a:gd name="connsiteX21" fmla="*/ 6447 w 174342"/>
                  <a:gd name="connsiteY21" fmla="*/ 217529 h 336387"/>
                  <a:gd name="connsiteX22" fmla="*/ 27936 w 174342"/>
                  <a:gd name="connsiteY22" fmla="*/ 185222 h 336387"/>
                  <a:gd name="connsiteX23" fmla="*/ 42979 w 174342"/>
                  <a:gd name="connsiteY23" fmla="*/ 185222 h 336387"/>
                  <a:gd name="connsiteX24" fmla="*/ 73064 w 174342"/>
                  <a:gd name="connsiteY24" fmla="*/ 152916 h 336387"/>
                  <a:gd name="connsiteX25" fmla="*/ 81660 w 174342"/>
                  <a:gd name="connsiteY25" fmla="*/ 0 h 336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74342" h="336387">
                    <a:moveTo>
                      <a:pt x="129766" y="210117"/>
                    </a:moveTo>
                    <a:cubicBezTo>
                      <a:pt x="99654" y="212271"/>
                      <a:pt x="69543" y="212271"/>
                      <a:pt x="37281" y="214426"/>
                    </a:cubicBezTo>
                    <a:cubicBezTo>
                      <a:pt x="32979" y="216580"/>
                      <a:pt x="26527" y="220889"/>
                      <a:pt x="26527" y="225198"/>
                    </a:cubicBezTo>
                    <a:cubicBezTo>
                      <a:pt x="24376" y="240279"/>
                      <a:pt x="22225" y="255361"/>
                      <a:pt x="22225" y="270442"/>
                    </a:cubicBezTo>
                    <a:cubicBezTo>
                      <a:pt x="22225" y="283369"/>
                      <a:pt x="22225" y="296296"/>
                      <a:pt x="37281" y="296296"/>
                    </a:cubicBezTo>
                    <a:cubicBezTo>
                      <a:pt x="75995" y="298450"/>
                      <a:pt x="114710" y="296296"/>
                      <a:pt x="155575" y="294141"/>
                    </a:cubicBezTo>
                    <a:cubicBezTo>
                      <a:pt x="151274" y="268288"/>
                      <a:pt x="149123" y="246743"/>
                      <a:pt x="146972" y="223044"/>
                    </a:cubicBezTo>
                    <a:cubicBezTo>
                      <a:pt x="144821" y="212271"/>
                      <a:pt x="140520" y="207962"/>
                      <a:pt x="129766" y="210117"/>
                    </a:cubicBezTo>
                    <a:close/>
                    <a:moveTo>
                      <a:pt x="81660" y="0"/>
                    </a:moveTo>
                    <a:cubicBezTo>
                      <a:pt x="90256" y="8615"/>
                      <a:pt x="98851" y="15076"/>
                      <a:pt x="98851" y="21538"/>
                    </a:cubicBezTo>
                    <a:cubicBezTo>
                      <a:pt x="98851" y="51690"/>
                      <a:pt x="98851" y="79689"/>
                      <a:pt x="96703" y="109841"/>
                    </a:cubicBezTo>
                    <a:cubicBezTo>
                      <a:pt x="94554" y="129225"/>
                      <a:pt x="90256" y="146455"/>
                      <a:pt x="90256" y="165839"/>
                    </a:cubicBezTo>
                    <a:cubicBezTo>
                      <a:pt x="90256" y="167992"/>
                      <a:pt x="98851" y="176607"/>
                      <a:pt x="103149" y="176607"/>
                    </a:cubicBezTo>
                    <a:cubicBezTo>
                      <a:pt x="120341" y="176607"/>
                      <a:pt x="143979" y="165839"/>
                      <a:pt x="154724" y="183069"/>
                    </a:cubicBezTo>
                    <a:cubicBezTo>
                      <a:pt x="163320" y="195991"/>
                      <a:pt x="163320" y="217529"/>
                      <a:pt x="165469" y="234758"/>
                    </a:cubicBezTo>
                    <a:cubicBezTo>
                      <a:pt x="169766" y="254142"/>
                      <a:pt x="174064" y="273526"/>
                      <a:pt x="174064" y="292910"/>
                    </a:cubicBezTo>
                    <a:cubicBezTo>
                      <a:pt x="176213" y="297217"/>
                      <a:pt x="165469" y="307986"/>
                      <a:pt x="156873" y="310140"/>
                    </a:cubicBezTo>
                    <a:cubicBezTo>
                      <a:pt x="126788" y="318755"/>
                      <a:pt x="96703" y="325216"/>
                      <a:pt x="66617" y="329523"/>
                    </a:cubicBezTo>
                    <a:cubicBezTo>
                      <a:pt x="53724" y="333831"/>
                      <a:pt x="38681" y="333831"/>
                      <a:pt x="25788" y="335984"/>
                    </a:cubicBezTo>
                    <a:cubicBezTo>
                      <a:pt x="8596" y="338138"/>
                      <a:pt x="0" y="331677"/>
                      <a:pt x="0" y="316601"/>
                    </a:cubicBezTo>
                    <a:cubicBezTo>
                      <a:pt x="2149" y="295063"/>
                      <a:pt x="4298" y="275680"/>
                      <a:pt x="4298" y="254142"/>
                    </a:cubicBezTo>
                    <a:cubicBezTo>
                      <a:pt x="6447" y="241220"/>
                      <a:pt x="6447" y="228297"/>
                      <a:pt x="6447" y="217529"/>
                    </a:cubicBezTo>
                    <a:cubicBezTo>
                      <a:pt x="2149" y="195991"/>
                      <a:pt x="6447" y="187376"/>
                      <a:pt x="27936" y="185222"/>
                    </a:cubicBezTo>
                    <a:cubicBezTo>
                      <a:pt x="34383" y="185222"/>
                      <a:pt x="38681" y="185222"/>
                      <a:pt x="42979" y="185222"/>
                    </a:cubicBezTo>
                    <a:cubicBezTo>
                      <a:pt x="62319" y="183069"/>
                      <a:pt x="70915" y="172300"/>
                      <a:pt x="73064" y="152916"/>
                    </a:cubicBezTo>
                    <a:cubicBezTo>
                      <a:pt x="73064" y="103380"/>
                      <a:pt x="77362" y="55998"/>
                      <a:pt x="81660"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40" name="chenying0907 72"/>
              <p:cNvSpPr>
                <a:spLocks/>
              </p:cNvSpPr>
              <p:nvPr/>
            </p:nvSpPr>
            <p:spPr bwMode="auto">
              <a:xfrm>
                <a:off x="5765801" y="4765676"/>
                <a:ext cx="192088" cy="166688"/>
              </a:xfrm>
              <a:custGeom>
                <a:avLst/>
                <a:gdLst>
                  <a:gd name="T0" fmla="*/ 86 w 89"/>
                  <a:gd name="T1" fmla="*/ 2 h 77"/>
                  <a:gd name="T2" fmla="*/ 86 w 89"/>
                  <a:gd name="T3" fmla="*/ 19 h 77"/>
                  <a:gd name="T4" fmla="*/ 89 w 89"/>
                  <a:gd name="T5" fmla="*/ 42 h 77"/>
                  <a:gd name="T6" fmla="*/ 88 w 89"/>
                  <a:gd name="T7" fmla="*/ 48 h 77"/>
                  <a:gd name="T8" fmla="*/ 81 w 89"/>
                  <a:gd name="T9" fmla="*/ 54 h 77"/>
                  <a:gd name="T10" fmla="*/ 78 w 89"/>
                  <a:gd name="T11" fmla="*/ 47 h 77"/>
                  <a:gd name="T12" fmla="*/ 71 w 89"/>
                  <a:gd name="T13" fmla="*/ 7 h 77"/>
                  <a:gd name="T14" fmla="*/ 70 w 89"/>
                  <a:gd name="T15" fmla="*/ 6 h 77"/>
                  <a:gd name="T16" fmla="*/ 59 w 89"/>
                  <a:gd name="T17" fmla="*/ 13 h 77"/>
                  <a:gd name="T18" fmla="*/ 31 w 89"/>
                  <a:gd name="T19" fmla="*/ 15 h 77"/>
                  <a:gd name="T20" fmla="*/ 21 w 89"/>
                  <a:gd name="T21" fmla="*/ 24 h 77"/>
                  <a:gd name="T22" fmla="*/ 18 w 89"/>
                  <a:gd name="T23" fmla="*/ 65 h 77"/>
                  <a:gd name="T24" fmla="*/ 81 w 89"/>
                  <a:gd name="T25" fmla="*/ 61 h 77"/>
                  <a:gd name="T26" fmla="*/ 82 w 89"/>
                  <a:gd name="T27" fmla="*/ 65 h 77"/>
                  <a:gd name="T28" fmla="*/ 66 w 89"/>
                  <a:gd name="T29" fmla="*/ 69 h 77"/>
                  <a:gd name="T30" fmla="*/ 24 w 89"/>
                  <a:gd name="T31" fmla="*/ 76 h 77"/>
                  <a:gd name="T32" fmla="*/ 10 w 89"/>
                  <a:gd name="T33" fmla="*/ 66 h 77"/>
                  <a:gd name="T34" fmla="*/ 10 w 89"/>
                  <a:gd name="T35" fmla="*/ 28 h 77"/>
                  <a:gd name="T36" fmla="*/ 0 w 89"/>
                  <a:gd name="T37" fmla="*/ 14 h 77"/>
                  <a:gd name="T38" fmla="*/ 5 w 89"/>
                  <a:gd name="T39" fmla="*/ 9 h 77"/>
                  <a:gd name="T40" fmla="*/ 32 w 89"/>
                  <a:gd name="T41" fmla="*/ 4 h 77"/>
                  <a:gd name="T42" fmla="*/ 62 w 89"/>
                  <a:gd name="T43" fmla="*/ 0 h 77"/>
                  <a:gd name="T44" fmla="*/ 78 w 89"/>
                  <a:gd name="T45" fmla="*/ 2 h 77"/>
                  <a:gd name="T46" fmla="*/ 86 w 89"/>
                  <a:gd name="T47"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77">
                    <a:moveTo>
                      <a:pt x="86" y="2"/>
                    </a:moveTo>
                    <a:cubicBezTo>
                      <a:pt x="86" y="8"/>
                      <a:pt x="86" y="13"/>
                      <a:pt x="86" y="19"/>
                    </a:cubicBezTo>
                    <a:cubicBezTo>
                      <a:pt x="87" y="26"/>
                      <a:pt x="88" y="34"/>
                      <a:pt x="89" y="42"/>
                    </a:cubicBezTo>
                    <a:cubicBezTo>
                      <a:pt x="89" y="44"/>
                      <a:pt x="89" y="47"/>
                      <a:pt x="88" y="48"/>
                    </a:cubicBezTo>
                    <a:cubicBezTo>
                      <a:pt x="86" y="51"/>
                      <a:pt x="83" y="52"/>
                      <a:pt x="81" y="54"/>
                    </a:cubicBezTo>
                    <a:cubicBezTo>
                      <a:pt x="80" y="51"/>
                      <a:pt x="78" y="49"/>
                      <a:pt x="78" y="47"/>
                    </a:cubicBezTo>
                    <a:cubicBezTo>
                      <a:pt x="75" y="33"/>
                      <a:pt x="73" y="20"/>
                      <a:pt x="71" y="7"/>
                    </a:cubicBezTo>
                    <a:cubicBezTo>
                      <a:pt x="70" y="6"/>
                      <a:pt x="70" y="6"/>
                      <a:pt x="70" y="6"/>
                    </a:cubicBezTo>
                    <a:cubicBezTo>
                      <a:pt x="66" y="9"/>
                      <a:pt x="63" y="12"/>
                      <a:pt x="59" y="13"/>
                    </a:cubicBezTo>
                    <a:cubicBezTo>
                      <a:pt x="50" y="14"/>
                      <a:pt x="40" y="15"/>
                      <a:pt x="31" y="15"/>
                    </a:cubicBezTo>
                    <a:cubicBezTo>
                      <a:pt x="24" y="15"/>
                      <a:pt x="22" y="17"/>
                      <a:pt x="21" y="24"/>
                    </a:cubicBezTo>
                    <a:cubicBezTo>
                      <a:pt x="21" y="38"/>
                      <a:pt x="19" y="51"/>
                      <a:pt x="18" y="65"/>
                    </a:cubicBezTo>
                    <a:cubicBezTo>
                      <a:pt x="39" y="68"/>
                      <a:pt x="60" y="55"/>
                      <a:pt x="81" y="61"/>
                    </a:cubicBezTo>
                    <a:cubicBezTo>
                      <a:pt x="82" y="62"/>
                      <a:pt x="82" y="63"/>
                      <a:pt x="82" y="65"/>
                    </a:cubicBezTo>
                    <a:cubicBezTo>
                      <a:pt x="77" y="66"/>
                      <a:pt x="72" y="68"/>
                      <a:pt x="66" y="69"/>
                    </a:cubicBezTo>
                    <a:cubicBezTo>
                      <a:pt x="52" y="72"/>
                      <a:pt x="38" y="74"/>
                      <a:pt x="24" y="76"/>
                    </a:cubicBezTo>
                    <a:cubicBezTo>
                      <a:pt x="17" y="77"/>
                      <a:pt x="12" y="77"/>
                      <a:pt x="10" y="66"/>
                    </a:cubicBezTo>
                    <a:cubicBezTo>
                      <a:pt x="8" y="53"/>
                      <a:pt x="7" y="41"/>
                      <a:pt x="10" y="28"/>
                    </a:cubicBezTo>
                    <a:cubicBezTo>
                      <a:pt x="11" y="25"/>
                      <a:pt x="4" y="20"/>
                      <a:pt x="0" y="14"/>
                    </a:cubicBezTo>
                    <a:cubicBezTo>
                      <a:pt x="1" y="14"/>
                      <a:pt x="3" y="10"/>
                      <a:pt x="5" y="9"/>
                    </a:cubicBezTo>
                    <a:cubicBezTo>
                      <a:pt x="14" y="7"/>
                      <a:pt x="23" y="5"/>
                      <a:pt x="32" y="4"/>
                    </a:cubicBezTo>
                    <a:cubicBezTo>
                      <a:pt x="42" y="2"/>
                      <a:pt x="52" y="1"/>
                      <a:pt x="62" y="0"/>
                    </a:cubicBezTo>
                    <a:cubicBezTo>
                      <a:pt x="67" y="0"/>
                      <a:pt x="72" y="2"/>
                      <a:pt x="78" y="2"/>
                    </a:cubicBezTo>
                    <a:cubicBezTo>
                      <a:pt x="80" y="3"/>
                      <a:pt x="83" y="2"/>
                      <a:pt x="86" y="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86" name="chenying0907 117"/>
            <p:cNvSpPr>
              <a:spLocks/>
            </p:cNvSpPr>
            <p:nvPr/>
          </p:nvSpPr>
          <p:spPr bwMode="auto">
            <a:xfrm>
              <a:off x="8153718" y="4619899"/>
              <a:ext cx="79375" cy="168275"/>
            </a:xfrm>
            <a:custGeom>
              <a:avLst/>
              <a:gdLst>
                <a:gd name="T0" fmla="*/ 1 w 37"/>
                <a:gd name="T1" fmla="*/ 77 h 78"/>
                <a:gd name="T2" fmla="*/ 1 w 37"/>
                <a:gd name="T3" fmla="*/ 56 h 78"/>
                <a:gd name="T4" fmla="*/ 3 w 37"/>
                <a:gd name="T5" fmla="*/ 40 h 78"/>
                <a:gd name="T6" fmla="*/ 6 w 37"/>
                <a:gd name="T7" fmla="*/ 21 h 78"/>
                <a:gd name="T8" fmla="*/ 7 w 37"/>
                <a:gd name="T9" fmla="*/ 15 h 78"/>
                <a:gd name="T10" fmla="*/ 15 w 37"/>
                <a:gd name="T11" fmla="*/ 3 h 78"/>
                <a:gd name="T12" fmla="*/ 32 w 37"/>
                <a:gd name="T13" fmla="*/ 0 h 78"/>
                <a:gd name="T14" fmla="*/ 37 w 37"/>
                <a:gd name="T15" fmla="*/ 5 h 78"/>
                <a:gd name="T16" fmla="*/ 32 w 37"/>
                <a:gd name="T17" fmla="*/ 9 h 78"/>
                <a:gd name="T18" fmla="*/ 28 w 37"/>
                <a:gd name="T19" fmla="*/ 10 h 78"/>
                <a:gd name="T20" fmla="*/ 14 w 37"/>
                <a:gd name="T21" fmla="*/ 25 h 78"/>
                <a:gd name="T22" fmla="*/ 12 w 37"/>
                <a:gd name="T23" fmla="*/ 66 h 78"/>
                <a:gd name="T24" fmla="*/ 7 w 37"/>
                <a:gd name="T25" fmla="*/ 78 h 78"/>
                <a:gd name="T26" fmla="*/ 1 w 37"/>
                <a:gd name="T27" fmla="*/ 7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78">
                  <a:moveTo>
                    <a:pt x="1" y="77"/>
                  </a:moveTo>
                  <a:cubicBezTo>
                    <a:pt x="1" y="70"/>
                    <a:pt x="1" y="63"/>
                    <a:pt x="1" y="56"/>
                  </a:cubicBezTo>
                  <a:cubicBezTo>
                    <a:pt x="2" y="51"/>
                    <a:pt x="2" y="46"/>
                    <a:pt x="3" y="40"/>
                  </a:cubicBezTo>
                  <a:cubicBezTo>
                    <a:pt x="4" y="34"/>
                    <a:pt x="5" y="27"/>
                    <a:pt x="6" y="21"/>
                  </a:cubicBezTo>
                  <a:cubicBezTo>
                    <a:pt x="6" y="19"/>
                    <a:pt x="8" y="16"/>
                    <a:pt x="7" y="15"/>
                  </a:cubicBezTo>
                  <a:cubicBezTo>
                    <a:pt x="0" y="5"/>
                    <a:pt x="8" y="5"/>
                    <a:pt x="15" y="3"/>
                  </a:cubicBezTo>
                  <a:cubicBezTo>
                    <a:pt x="20" y="2"/>
                    <a:pt x="26" y="1"/>
                    <a:pt x="32" y="0"/>
                  </a:cubicBezTo>
                  <a:cubicBezTo>
                    <a:pt x="33" y="0"/>
                    <a:pt x="35" y="3"/>
                    <a:pt x="37" y="5"/>
                  </a:cubicBezTo>
                  <a:cubicBezTo>
                    <a:pt x="36" y="6"/>
                    <a:pt x="34" y="8"/>
                    <a:pt x="32" y="9"/>
                  </a:cubicBezTo>
                  <a:cubicBezTo>
                    <a:pt x="31" y="10"/>
                    <a:pt x="29" y="9"/>
                    <a:pt x="28" y="10"/>
                  </a:cubicBezTo>
                  <a:cubicBezTo>
                    <a:pt x="16" y="11"/>
                    <a:pt x="15" y="13"/>
                    <a:pt x="14" y="25"/>
                  </a:cubicBezTo>
                  <a:cubicBezTo>
                    <a:pt x="14" y="39"/>
                    <a:pt x="14" y="52"/>
                    <a:pt x="12" y="66"/>
                  </a:cubicBezTo>
                  <a:cubicBezTo>
                    <a:pt x="12" y="70"/>
                    <a:pt x="9" y="74"/>
                    <a:pt x="7" y="78"/>
                  </a:cubicBezTo>
                  <a:cubicBezTo>
                    <a:pt x="5" y="78"/>
                    <a:pt x="3" y="77"/>
                    <a:pt x="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80" name="PA_组合 86"/>
          <p:cNvGrpSpPr/>
          <p:nvPr>
            <p:custDataLst>
              <p:tags r:id="rId14"/>
            </p:custDataLst>
          </p:nvPr>
        </p:nvGrpSpPr>
        <p:grpSpPr>
          <a:xfrm>
            <a:off x="6503869" y="2698110"/>
            <a:ext cx="400823" cy="130701"/>
            <a:chOff x="6078538" y="2987676"/>
            <a:chExt cx="647700" cy="211138"/>
          </a:xfrm>
          <a:solidFill>
            <a:schemeClr val="accent5"/>
          </a:solidFill>
        </p:grpSpPr>
        <p:sp>
          <p:nvSpPr>
            <p:cNvPr id="88" name="chenying0907 60"/>
            <p:cNvSpPr>
              <a:spLocks noEditPoints="1"/>
            </p:cNvSpPr>
            <p:nvPr/>
          </p:nvSpPr>
          <p:spPr bwMode="auto">
            <a:xfrm>
              <a:off x="6180138" y="3000376"/>
              <a:ext cx="200025" cy="198438"/>
            </a:xfrm>
            <a:custGeom>
              <a:avLst/>
              <a:gdLst>
                <a:gd name="T0" fmla="*/ 0 w 93"/>
                <a:gd name="T1" fmla="*/ 69 h 92"/>
                <a:gd name="T2" fmla="*/ 10 w 93"/>
                <a:gd name="T3" fmla="*/ 77 h 92"/>
                <a:gd name="T4" fmla="*/ 15 w 93"/>
                <a:gd name="T5" fmla="*/ 44 h 92"/>
                <a:gd name="T6" fmla="*/ 17 w 93"/>
                <a:gd name="T7" fmla="*/ 29 h 92"/>
                <a:gd name="T8" fmla="*/ 30 w 93"/>
                <a:gd name="T9" fmla="*/ 21 h 92"/>
                <a:gd name="T10" fmla="*/ 34 w 93"/>
                <a:gd name="T11" fmla="*/ 33 h 92"/>
                <a:gd name="T12" fmla="*/ 31 w 93"/>
                <a:gd name="T13" fmla="*/ 64 h 92"/>
                <a:gd name="T14" fmla="*/ 39 w 93"/>
                <a:gd name="T15" fmla="*/ 71 h 92"/>
                <a:gd name="T16" fmla="*/ 58 w 93"/>
                <a:gd name="T17" fmla="*/ 56 h 92"/>
                <a:gd name="T18" fmla="*/ 58 w 93"/>
                <a:gd name="T19" fmla="*/ 34 h 92"/>
                <a:gd name="T20" fmla="*/ 23 w 93"/>
                <a:gd name="T21" fmla="*/ 13 h 92"/>
                <a:gd name="T22" fmla="*/ 17 w 93"/>
                <a:gd name="T23" fmla="*/ 16 h 92"/>
                <a:gd name="T24" fmla="*/ 8 w 93"/>
                <a:gd name="T25" fmla="*/ 16 h 92"/>
                <a:gd name="T26" fmla="*/ 4 w 93"/>
                <a:gd name="T27" fmla="*/ 11 h 92"/>
                <a:gd name="T28" fmla="*/ 12 w 93"/>
                <a:gd name="T29" fmla="*/ 9 h 92"/>
                <a:gd name="T30" fmla="*/ 44 w 93"/>
                <a:gd name="T31" fmla="*/ 1 h 92"/>
                <a:gd name="T32" fmla="*/ 81 w 93"/>
                <a:gd name="T33" fmla="*/ 32 h 92"/>
                <a:gd name="T34" fmla="*/ 88 w 93"/>
                <a:gd name="T35" fmla="*/ 47 h 92"/>
                <a:gd name="T36" fmla="*/ 51 w 93"/>
                <a:gd name="T37" fmla="*/ 90 h 92"/>
                <a:gd name="T38" fmla="*/ 26 w 93"/>
                <a:gd name="T39" fmla="*/ 91 h 92"/>
                <a:gd name="T40" fmla="*/ 0 w 93"/>
                <a:gd name="T41" fmla="*/ 69 h 92"/>
                <a:gd name="T42" fmla="*/ 69 w 93"/>
                <a:gd name="T43" fmla="*/ 35 h 92"/>
                <a:gd name="T44" fmla="*/ 67 w 93"/>
                <a:gd name="T45" fmla="*/ 61 h 92"/>
                <a:gd name="T46" fmla="*/ 69 w 93"/>
                <a:gd name="T47" fmla="*/ 35 h 92"/>
                <a:gd name="T48" fmla="*/ 70 w 93"/>
                <a:gd name="T49" fmla="*/ 77 h 92"/>
                <a:gd name="T50" fmla="*/ 68 w 93"/>
                <a:gd name="T51" fmla="*/ 74 h 92"/>
                <a:gd name="T52" fmla="*/ 39 w 93"/>
                <a:gd name="T53" fmla="*/ 83 h 92"/>
                <a:gd name="T54" fmla="*/ 40 w 93"/>
                <a:gd name="T55" fmla="*/ 87 h 92"/>
                <a:gd name="T56" fmla="*/ 70 w 93"/>
                <a:gd name="T57" fmla="*/ 7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3" h="92">
                  <a:moveTo>
                    <a:pt x="0" y="69"/>
                  </a:moveTo>
                  <a:cubicBezTo>
                    <a:pt x="3" y="71"/>
                    <a:pt x="6" y="74"/>
                    <a:pt x="10" y="77"/>
                  </a:cubicBezTo>
                  <a:cubicBezTo>
                    <a:pt x="12" y="65"/>
                    <a:pt x="14" y="55"/>
                    <a:pt x="15" y="44"/>
                  </a:cubicBezTo>
                  <a:cubicBezTo>
                    <a:pt x="16" y="39"/>
                    <a:pt x="16" y="34"/>
                    <a:pt x="17" y="29"/>
                  </a:cubicBezTo>
                  <a:cubicBezTo>
                    <a:pt x="18" y="21"/>
                    <a:pt x="23" y="20"/>
                    <a:pt x="30" y="21"/>
                  </a:cubicBezTo>
                  <a:cubicBezTo>
                    <a:pt x="37" y="22"/>
                    <a:pt x="35" y="28"/>
                    <a:pt x="34" y="33"/>
                  </a:cubicBezTo>
                  <a:cubicBezTo>
                    <a:pt x="33" y="43"/>
                    <a:pt x="32" y="54"/>
                    <a:pt x="31" y="64"/>
                  </a:cubicBezTo>
                  <a:cubicBezTo>
                    <a:pt x="31" y="69"/>
                    <a:pt x="33" y="71"/>
                    <a:pt x="39" y="71"/>
                  </a:cubicBezTo>
                  <a:cubicBezTo>
                    <a:pt x="49" y="71"/>
                    <a:pt x="55" y="64"/>
                    <a:pt x="58" y="56"/>
                  </a:cubicBezTo>
                  <a:cubicBezTo>
                    <a:pt x="60" y="50"/>
                    <a:pt x="60" y="41"/>
                    <a:pt x="58" y="34"/>
                  </a:cubicBezTo>
                  <a:cubicBezTo>
                    <a:pt x="51" y="20"/>
                    <a:pt x="36" y="18"/>
                    <a:pt x="23" y="13"/>
                  </a:cubicBezTo>
                  <a:cubicBezTo>
                    <a:pt x="22" y="13"/>
                    <a:pt x="19" y="16"/>
                    <a:pt x="17" y="16"/>
                  </a:cubicBezTo>
                  <a:cubicBezTo>
                    <a:pt x="14" y="17"/>
                    <a:pt x="10" y="17"/>
                    <a:pt x="8" y="16"/>
                  </a:cubicBezTo>
                  <a:cubicBezTo>
                    <a:pt x="6" y="16"/>
                    <a:pt x="5" y="13"/>
                    <a:pt x="4" y="11"/>
                  </a:cubicBezTo>
                  <a:cubicBezTo>
                    <a:pt x="7" y="11"/>
                    <a:pt x="9" y="9"/>
                    <a:pt x="12" y="9"/>
                  </a:cubicBezTo>
                  <a:cubicBezTo>
                    <a:pt x="23" y="6"/>
                    <a:pt x="33" y="2"/>
                    <a:pt x="44" y="1"/>
                  </a:cubicBezTo>
                  <a:cubicBezTo>
                    <a:pt x="61" y="0"/>
                    <a:pt x="77" y="16"/>
                    <a:pt x="81" y="32"/>
                  </a:cubicBezTo>
                  <a:cubicBezTo>
                    <a:pt x="82" y="37"/>
                    <a:pt x="87" y="42"/>
                    <a:pt x="88" y="47"/>
                  </a:cubicBezTo>
                  <a:cubicBezTo>
                    <a:pt x="93" y="74"/>
                    <a:pt x="72" y="86"/>
                    <a:pt x="51" y="90"/>
                  </a:cubicBezTo>
                  <a:cubicBezTo>
                    <a:pt x="43" y="92"/>
                    <a:pt x="35" y="91"/>
                    <a:pt x="26" y="91"/>
                  </a:cubicBezTo>
                  <a:cubicBezTo>
                    <a:pt x="12" y="91"/>
                    <a:pt x="5" y="81"/>
                    <a:pt x="0" y="69"/>
                  </a:cubicBezTo>
                  <a:close/>
                  <a:moveTo>
                    <a:pt x="69" y="35"/>
                  </a:moveTo>
                  <a:cubicBezTo>
                    <a:pt x="69" y="43"/>
                    <a:pt x="68" y="52"/>
                    <a:pt x="67" y="61"/>
                  </a:cubicBezTo>
                  <a:cubicBezTo>
                    <a:pt x="79" y="53"/>
                    <a:pt x="80" y="45"/>
                    <a:pt x="69" y="35"/>
                  </a:cubicBezTo>
                  <a:close/>
                  <a:moveTo>
                    <a:pt x="70" y="77"/>
                  </a:moveTo>
                  <a:cubicBezTo>
                    <a:pt x="69" y="76"/>
                    <a:pt x="69" y="75"/>
                    <a:pt x="68" y="74"/>
                  </a:cubicBezTo>
                  <a:cubicBezTo>
                    <a:pt x="59" y="77"/>
                    <a:pt x="49" y="80"/>
                    <a:pt x="39" y="83"/>
                  </a:cubicBezTo>
                  <a:cubicBezTo>
                    <a:pt x="40" y="85"/>
                    <a:pt x="40" y="86"/>
                    <a:pt x="40" y="87"/>
                  </a:cubicBezTo>
                  <a:cubicBezTo>
                    <a:pt x="50" y="84"/>
                    <a:pt x="60" y="81"/>
                    <a:pt x="70"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 name="chenying0907 67"/>
            <p:cNvSpPr>
              <a:spLocks noEditPoints="1"/>
            </p:cNvSpPr>
            <p:nvPr/>
          </p:nvSpPr>
          <p:spPr bwMode="auto">
            <a:xfrm>
              <a:off x="6381751" y="3000376"/>
              <a:ext cx="147638" cy="182563"/>
            </a:xfrm>
            <a:custGeom>
              <a:avLst/>
              <a:gdLst>
                <a:gd name="T0" fmla="*/ 60 w 68"/>
                <a:gd name="T1" fmla="*/ 58 h 85"/>
                <a:gd name="T2" fmla="*/ 61 w 68"/>
                <a:gd name="T3" fmla="*/ 62 h 85"/>
                <a:gd name="T4" fmla="*/ 68 w 68"/>
                <a:gd name="T5" fmla="*/ 72 h 85"/>
                <a:gd name="T6" fmla="*/ 56 w 68"/>
                <a:gd name="T7" fmla="*/ 78 h 85"/>
                <a:gd name="T8" fmla="*/ 4 w 68"/>
                <a:gd name="T9" fmla="*/ 85 h 85"/>
                <a:gd name="T10" fmla="*/ 0 w 68"/>
                <a:gd name="T11" fmla="*/ 83 h 85"/>
                <a:gd name="T12" fmla="*/ 2 w 68"/>
                <a:gd name="T13" fmla="*/ 78 h 85"/>
                <a:gd name="T14" fmla="*/ 7 w 68"/>
                <a:gd name="T15" fmla="*/ 68 h 85"/>
                <a:gd name="T16" fmla="*/ 6 w 68"/>
                <a:gd name="T17" fmla="*/ 38 h 85"/>
                <a:gd name="T18" fmla="*/ 10 w 68"/>
                <a:gd name="T19" fmla="*/ 9 h 85"/>
                <a:gd name="T20" fmla="*/ 13 w 68"/>
                <a:gd name="T21" fmla="*/ 5 h 85"/>
                <a:gd name="T22" fmla="*/ 54 w 68"/>
                <a:gd name="T23" fmla="*/ 0 h 85"/>
                <a:gd name="T24" fmla="*/ 61 w 68"/>
                <a:gd name="T25" fmla="*/ 8 h 85"/>
                <a:gd name="T26" fmla="*/ 53 w 68"/>
                <a:gd name="T27" fmla="*/ 12 h 85"/>
                <a:gd name="T28" fmla="*/ 39 w 68"/>
                <a:gd name="T29" fmla="*/ 13 h 85"/>
                <a:gd name="T30" fmla="*/ 29 w 68"/>
                <a:gd name="T31" fmla="*/ 15 h 85"/>
                <a:gd name="T32" fmla="*/ 29 w 68"/>
                <a:gd name="T33" fmla="*/ 32 h 85"/>
                <a:gd name="T34" fmla="*/ 35 w 68"/>
                <a:gd name="T35" fmla="*/ 34 h 85"/>
                <a:gd name="T36" fmla="*/ 54 w 68"/>
                <a:gd name="T37" fmla="*/ 32 h 85"/>
                <a:gd name="T38" fmla="*/ 65 w 68"/>
                <a:gd name="T39" fmla="*/ 32 h 85"/>
                <a:gd name="T40" fmla="*/ 66 w 68"/>
                <a:gd name="T41" fmla="*/ 36 h 85"/>
                <a:gd name="T42" fmla="*/ 51 w 68"/>
                <a:gd name="T43" fmla="*/ 44 h 85"/>
                <a:gd name="T44" fmla="*/ 36 w 68"/>
                <a:gd name="T45" fmla="*/ 46 h 85"/>
                <a:gd name="T46" fmla="*/ 28 w 68"/>
                <a:gd name="T47" fmla="*/ 56 h 85"/>
                <a:gd name="T48" fmla="*/ 37 w 68"/>
                <a:gd name="T49" fmla="*/ 62 h 85"/>
                <a:gd name="T50" fmla="*/ 60 w 68"/>
                <a:gd name="T51" fmla="*/ 58 h 85"/>
                <a:gd name="T52" fmla="*/ 17 w 68"/>
                <a:gd name="T53" fmla="*/ 20 h 85"/>
                <a:gd name="T54" fmla="*/ 15 w 68"/>
                <a:gd name="T55" fmla="*/ 21 h 85"/>
                <a:gd name="T56" fmla="*/ 15 w 68"/>
                <a:gd name="T57" fmla="*/ 71 h 85"/>
                <a:gd name="T58" fmla="*/ 17 w 68"/>
                <a:gd name="T59" fmla="*/ 71 h 85"/>
                <a:gd name="T60" fmla="*/ 17 w 68"/>
                <a:gd name="T61"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8" h="85">
                  <a:moveTo>
                    <a:pt x="60" y="58"/>
                  </a:moveTo>
                  <a:cubicBezTo>
                    <a:pt x="60" y="59"/>
                    <a:pt x="60" y="60"/>
                    <a:pt x="61" y="62"/>
                  </a:cubicBezTo>
                  <a:cubicBezTo>
                    <a:pt x="63" y="65"/>
                    <a:pt x="66" y="68"/>
                    <a:pt x="68" y="72"/>
                  </a:cubicBezTo>
                  <a:cubicBezTo>
                    <a:pt x="64" y="74"/>
                    <a:pt x="61" y="77"/>
                    <a:pt x="56" y="78"/>
                  </a:cubicBezTo>
                  <a:cubicBezTo>
                    <a:pt x="39" y="81"/>
                    <a:pt x="22" y="83"/>
                    <a:pt x="4" y="85"/>
                  </a:cubicBezTo>
                  <a:cubicBezTo>
                    <a:pt x="3" y="85"/>
                    <a:pt x="1" y="83"/>
                    <a:pt x="0" y="83"/>
                  </a:cubicBezTo>
                  <a:cubicBezTo>
                    <a:pt x="0" y="81"/>
                    <a:pt x="1" y="80"/>
                    <a:pt x="2" y="78"/>
                  </a:cubicBezTo>
                  <a:cubicBezTo>
                    <a:pt x="4" y="75"/>
                    <a:pt x="7" y="71"/>
                    <a:pt x="7" y="68"/>
                  </a:cubicBezTo>
                  <a:cubicBezTo>
                    <a:pt x="7" y="58"/>
                    <a:pt x="5" y="48"/>
                    <a:pt x="6" y="38"/>
                  </a:cubicBezTo>
                  <a:cubicBezTo>
                    <a:pt x="6" y="28"/>
                    <a:pt x="8" y="19"/>
                    <a:pt x="10" y="9"/>
                  </a:cubicBezTo>
                  <a:cubicBezTo>
                    <a:pt x="10" y="7"/>
                    <a:pt x="11" y="5"/>
                    <a:pt x="13" y="5"/>
                  </a:cubicBezTo>
                  <a:cubicBezTo>
                    <a:pt x="26" y="3"/>
                    <a:pt x="40" y="1"/>
                    <a:pt x="54" y="0"/>
                  </a:cubicBezTo>
                  <a:cubicBezTo>
                    <a:pt x="56" y="0"/>
                    <a:pt x="59" y="5"/>
                    <a:pt x="61" y="8"/>
                  </a:cubicBezTo>
                  <a:cubicBezTo>
                    <a:pt x="58" y="9"/>
                    <a:pt x="56" y="12"/>
                    <a:pt x="53" y="12"/>
                  </a:cubicBezTo>
                  <a:cubicBezTo>
                    <a:pt x="48" y="13"/>
                    <a:pt x="43" y="12"/>
                    <a:pt x="39" y="13"/>
                  </a:cubicBezTo>
                  <a:cubicBezTo>
                    <a:pt x="35" y="13"/>
                    <a:pt x="29" y="14"/>
                    <a:pt x="29" y="15"/>
                  </a:cubicBezTo>
                  <a:cubicBezTo>
                    <a:pt x="28" y="20"/>
                    <a:pt x="28" y="26"/>
                    <a:pt x="29" y="32"/>
                  </a:cubicBezTo>
                  <a:cubicBezTo>
                    <a:pt x="29" y="33"/>
                    <a:pt x="33" y="34"/>
                    <a:pt x="35" y="34"/>
                  </a:cubicBezTo>
                  <a:cubicBezTo>
                    <a:pt x="41" y="34"/>
                    <a:pt x="48" y="33"/>
                    <a:pt x="54" y="32"/>
                  </a:cubicBezTo>
                  <a:cubicBezTo>
                    <a:pt x="58" y="32"/>
                    <a:pt x="61" y="32"/>
                    <a:pt x="65" y="32"/>
                  </a:cubicBezTo>
                  <a:cubicBezTo>
                    <a:pt x="65" y="33"/>
                    <a:pt x="66" y="35"/>
                    <a:pt x="66" y="36"/>
                  </a:cubicBezTo>
                  <a:cubicBezTo>
                    <a:pt x="61" y="38"/>
                    <a:pt x="56" y="42"/>
                    <a:pt x="51" y="44"/>
                  </a:cubicBezTo>
                  <a:cubicBezTo>
                    <a:pt x="46" y="45"/>
                    <a:pt x="41" y="46"/>
                    <a:pt x="36" y="46"/>
                  </a:cubicBezTo>
                  <a:cubicBezTo>
                    <a:pt x="28" y="45"/>
                    <a:pt x="27" y="50"/>
                    <a:pt x="28" y="56"/>
                  </a:cubicBezTo>
                  <a:cubicBezTo>
                    <a:pt x="28" y="64"/>
                    <a:pt x="33" y="63"/>
                    <a:pt x="37" y="62"/>
                  </a:cubicBezTo>
                  <a:cubicBezTo>
                    <a:pt x="44" y="61"/>
                    <a:pt x="51" y="59"/>
                    <a:pt x="60" y="58"/>
                  </a:cubicBezTo>
                  <a:close/>
                  <a:moveTo>
                    <a:pt x="17" y="20"/>
                  </a:moveTo>
                  <a:cubicBezTo>
                    <a:pt x="16" y="20"/>
                    <a:pt x="16" y="20"/>
                    <a:pt x="15" y="21"/>
                  </a:cubicBezTo>
                  <a:cubicBezTo>
                    <a:pt x="15" y="37"/>
                    <a:pt x="15" y="54"/>
                    <a:pt x="15" y="71"/>
                  </a:cubicBezTo>
                  <a:cubicBezTo>
                    <a:pt x="16" y="71"/>
                    <a:pt x="16" y="71"/>
                    <a:pt x="17" y="71"/>
                  </a:cubicBezTo>
                  <a:cubicBezTo>
                    <a:pt x="17" y="54"/>
                    <a:pt x="17" y="37"/>
                    <a:pt x="17"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 name="chenying0907 74"/>
            <p:cNvSpPr>
              <a:spLocks noEditPoints="1"/>
            </p:cNvSpPr>
            <p:nvPr/>
          </p:nvSpPr>
          <p:spPr bwMode="auto">
            <a:xfrm>
              <a:off x="6545263" y="3022601"/>
              <a:ext cx="180975" cy="152400"/>
            </a:xfrm>
            <a:custGeom>
              <a:avLst/>
              <a:gdLst>
                <a:gd name="T0" fmla="*/ 70 w 84"/>
                <a:gd name="T1" fmla="*/ 59 h 71"/>
                <a:gd name="T2" fmla="*/ 69 w 84"/>
                <a:gd name="T3" fmla="*/ 69 h 71"/>
                <a:gd name="T4" fmla="*/ 65 w 84"/>
                <a:gd name="T5" fmla="*/ 66 h 71"/>
                <a:gd name="T6" fmla="*/ 43 w 84"/>
                <a:gd name="T7" fmla="*/ 56 h 71"/>
                <a:gd name="T8" fmla="*/ 29 w 84"/>
                <a:gd name="T9" fmla="*/ 59 h 71"/>
                <a:gd name="T10" fmla="*/ 16 w 84"/>
                <a:gd name="T11" fmla="*/ 70 h 71"/>
                <a:gd name="T12" fmla="*/ 18 w 84"/>
                <a:gd name="T13" fmla="*/ 58 h 71"/>
                <a:gd name="T14" fmla="*/ 7 w 84"/>
                <a:gd name="T15" fmla="*/ 69 h 71"/>
                <a:gd name="T16" fmla="*/ 1 w 84"/>
                <a:gd name="T17" fmla="*/ 71 h 71"/>
                <a:gd name="T18" fmla="*/ 1 w 84"/>
                <a:gd name="T19" fmla="*/ 65 h 71"/>
                <a:gd name="T20" fmla="*/ 20 w 84"/>
                <a:gd name="T21" fmla="*/ 36 h 71"/>
                <a:gd name="T22" fmla="*/ 35 w 84"/>
                <a:gd name="T23" fmla="*/ 17 h 71"/>
                <a:gd name="T24" fmla="*/ 51 w 84"/>
                <a:gd name="T25" fmla="*/ 1 h 71"/>
                <a:gd name="T26" fmla="*/ 61 w 84"/>
                <a:gd name="T27" fmla="*/ 5 h 71"/>
                <a:gd name="T28" fmla="*/ 80 w 84"/>
                <a:gd name="T29" fmla="*/ 52 h 71"/>
                <a:gd name="T30" fmla="*/ 84 w 84"/>
                <a:gd name="T31" fmla="*/ 70 h 71"/>
                <a:gd name="T32" fmla="*/ 70 w 84"/>
                <a:gd name="T33" fmla="*/ 59 h 71"/>
                <a:gd name="T34" fmla="*/ 56 w 84"/>
                <a:gd name="T35" fmla="*/ 45 h 71"/>
                <a:gd name="T36" fmla="*/ 51 w 84"/>
                <a:gd name="T37" fmla="*/ 20 h 71"/>
                <a:gd name="T38" fmla="*/ 35 w 84"/>
                <a:gd name="T39" fmla="*/ 41 h 71"/>
                <a:gd name="T40" fmla="*/ 56 w 84"/>
                <a:gd name="T41"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71">
                  <a:moveTo>
                    <a:pt x="70" y="59"/>
                  </a:moveTo>
                  <a:cubicBezTo>
                    <a:pt x="69" y="63"/>
                    <a:pt x="69" y="65"/>
                    <a:pt x="69" y="69"/>
                  </a:cubicBezTo>
                  <a:cubicBezTo>
                    <a:pt x="67" y="67"/>
                    <a:pt x="65" y="67"/>
                    <a:pt x="65" y="66"/>
                  </a:cubicBezTo>
                  <a:cubicBezTo>
                    <a:pt x="61" y="54"/>
                    <a:pt x="55" y="51"/>
                    <a:pt x="43" y="56"/>
                  </a:cubicBezTo>
                  <a:cubicBezTo>
                    <a:pt x="39" y="58"/>
                    <a:pt x="33" y="57"/>
                    <a:pt x="29" y="59"/>
                  </a:cubicBezTo>
                  <a:cubicBezTo>
                    <a:pt x="24" y="61"/>
                    <a:pt x="21" y="66"/>
                    <a:pt x="16" y="70"/>
                  </a:cubicBezTo>
                  <a:cubicBezTo>
                    <a:pt x="16" y="67"/>
                    <a:pt x="17" y="63"/>
                    <a:pt x="18" y="58"/>
                  </a:cubicBezTo>
                  <a:cubicBezTo>
                    <a:pt x="14" y="62"/>
                    <a:pt x="11" y="66"/>
                    <a:pt x="7" y="69"/>
                  </a:cubicBezTo>
                  <a:cubicBezTo>
                    <a:pt x="6" y="70"/>
                    <a:pt x="3" y="71"/>
                    <a:pt x="1" y="71"/>
                  </a:cubicBezTo>
                  <a:cubicBezTo>
                    <a:pt x="1" y="69"/>
                    <a:pt x="0" y="66"/>
                    <a:pt x="1" y="65"/>
                  </a:cubicBezTo>
                  <a:cubicBezTo>
                    <a:pt x="7" y="55"/>
                    <a:pt x="14" y="45"/>
                    <a:pt x="20" y="36"/>
                  </a:cubicBezTo>
                  <a:cubicBezTo>
                    <a:pt x="25" y="29"/>
                    <a:pt x="30" y="23"/>
                    <a:pt x="35" y="17"/>
                  </a:cubicBezTo>
                  <a:cubicBezTo>
                    <a:pt x="40" y="11"/>
                    <a:pt x="45" y="5"/>
                    <a:pt x="51" y="1"/>
                  </a:cubicBezTo>
                  <a:cubicBezTo>
                    <a:pt x="53" y="0"/>
                    <a:pt x="60" y="3"/>
                    <a:pt x="61" y="5"/>
                  </a:cubicBezTo>
                  <a:cubicBezTo>
                    <a:pt x="68" y="21"/>
                    <a:pt x="74" y="37"/>
                    <a:pt x="80" y="52"/>
                  </a:cubicBezTo>
                  <a:cubicBezTo>
                    <a:pt x="82" y="57"/>
                    <a:pt x="83" y="63"/>
                    <a:pt x="84" y="70"/>
                  </a:cubicBezTo>
                  <a:cubicBezTo>
                    <a:pt x="78" y="66"/>
                    <a:pt x="74" y="63"/>
                    <a:pt x="70" y="59"/>
                  </a:cubicBezTo>
                  <a:close/>
                  <a:moveTo>
                    <a:pt x="56" y="45"/>
                  </a:moveTo>
                  <a:cubicBezTo>
                    <a:pt x="54" y="36"/>
                    <a:pt x="52" y="29"/>
                    <a:pt x="51" y="20"/>
                  </a:cubicBezTo>
                  <a:cubicBezTo>
                    <a:pt x="45" y="27"/>
                    <a:pt x="41" y="34"/>
                    <a:pt x="35" y="41"/>
                  </a:cubicBezTo>
                  <a:cubicBezTo>
                    <a:pt x="42" y="43"/>
                    <a:pt x="48" y="44"/>
                    <a:pt x="56"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chenying0907 119"/>
            <p:cNvSpPr>
              <a:spLocks/>
            </p:cNvSpPr>
            <p:nvPr/>
          </p:nvSpPr>
          <p:spPr bwMode="auto">
            <a:xfrm>
              <a:off x="6084888" y="3071813"/>
              <a:ext cx="47625" cy="117475"/>
            </a:xfrm>
            <a:custGeom>
              <a:avLst/>
              <a:gdLst>
                <a:gd name="T0" fmla="*/ 13 w 22"/>
                <a:gd name="T1" fmla="*/ 0 h 55"/>
                <a:gd name="T2" fmla="*/ 8 w 22"/>
                <a:gd name="T3" fmla="*/ 55 h 55"/>
                <a:gd name="T4" fmla="*/ 13 w 22"/>
                <a:gd name="T5" fmla="*/ 0 h 55"/>
              </a:gdLst>
              <a:ahLst/>
              <a:cxnLst>
                <a:cxn ang="0">
                  <a:pos x="T0" y="T1"/>
                </a:cxn>
                <a:cxn ang="0">
                  <a:pos x="T2" y="T3"/>
                </a:cxn>
                <a:cxn ang="0">
                  <a:pos x="T4" y="T5"/>
                </a:cxn>
              </a:cxnLst>
              <a:rect l="0" t="0" r="r" b="b"/>
              <a:pathLst>
                <a:path w="22" h="55">
                  <a:moveTo>
                    <a:pt x="13" y="0"/>
                  </a:moveTo>
                  <a:cubicBezTo>
                    <a:pt x="22" y="13"/>
                    <a:pt x="19" y="49"/>
                    <a:pt x="8" y="55"/>
                  </a:cubicBezTo>
                  <a:cubicBezTo>
                    <a:pt x="0" y="44"/>
                    <a:pt x="3" y="6"/>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chenying0907 120"/>
            <p:cNvSpPr>
              <a:spLocks/>
            </p:cNvSpPr>
            <p:nvPr/>
          </p:nvSpPr>
          <p:spPr bwMode="auto">
            <a:xfrm>
              <a:off x="6078538" y="2987676"/>
              <a:ext cx="77788" cy="50800"/>
            </a:xfrm>
            <a:custGeom>
              <a:avLst/>
              <a:gdLst>
                <a:gd name="T0" fmla="*/ 16 w 36"/>
                <a:gd name="T1" fmla="*/ 24 h 24"/>
                <a:gd name="T2" fmla="*/ 1 w 36"/>
                <a:gd name="T3" fmla="*/ 6 h 24"/>
                <a:gd name="T4" fmla="*/ 2 w 36"/>
                <a:gd name="T5" fmla="*/ 4 h 24"/>
                <a:gd name="T6" fmla="*/ 29 w 36"/>
                <a:gd name="T7" fmla="*/ 4 h 24"/>
                <a:gd name="T8" fmla="*/ 25 w 36"/>
                <a:gd name="T9" fmla="*/ 22 h 24"/>
                <a:gd name="T10" fmla="*/ 16 w 36"/>
                <a:gd name="T11" fmla="*/ 24 h 24"/>
              </a:gdLst>
              <a:ahLst/>
              <a:cxnLst>
                <a:cxn ang="0">
                  <a:pos x="T0" y="T1"/>
                </a:cxn>
                <a:cxn ang="0">
                  <a:pos x="T2" y="T3"/>
                </a:cxn>
                <a:cxn ang="0">
                  <a:pos x="T4" y="T5"/>
                </a:cxn>
                <a:cxn ang="0">
                  <a:pos x="T6" y="T7"/>
                </a:cxn>
                <a:cxn ang="0">
                  <a:pos x="T8" y="T9"/>
                </a:cxn>
                <a:cxn ang="0">
                  <a:pos x="T10" y="T11"/>
                </a:cxn>
              </a:cxnLst>
              <a:rect l="0" t="0" r="r" b="b"/>
              <a:pathLst>
                <a:path w="36" h="24">
                  <a:moveTo>
                    <a:pt x="16" y="24"/>
                  </a:moveTo>
                  <a:cubicBezTo>
                    <a:pt x="9" y="24"/>
                    <a:pt x="0" y="12"/>
                    <a:pt x="1" y="6"/>
                  </a:cubicBezTo>
                  <a:cubicBezTo>
                    <a:pt x="1" y="5"/>
                    <a:pt x="2" y="5"/>
                    <a:pt x="2" y="4"/>
                  </a:cubicBezTo>
                  <a:cubicBezTo>
                    <a:pt x="6" y="0"/>
                    <a:pt x="25" y="0"/>
                    <a:pt x="29" y="4"/>
                  </a:cubicBezTo>
                  <a:cubicBezTo>
                    <a:pt x="36" y="10"/>
                    <a:pt x="35" y="17"/>
                    <a:pt x="25" y="22"/>
                  </a:cubicBezTo>
                  <a:cubicBezTo>
                    <a:pt x="22" y="23"/>
                    <a:pt x="18" y="23"/>
                    <a:pt x="16" y="2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87" name="PA_组合 92"/>
          <p:cNvGrpSpPr/>
          <p:nvPr>
            <p:custDataLst>
              <p:tags r:id="rId15"/>
            </p:custDataLst>
          </p:nvPr>
        </p:nvGrpSpPr>
        <p:grpSpPr>
          <a:xfrm>
            <a:off x="4905489" y="3951069"/>
            <a:ext cx="1030547" cy="94340"/>
            <a:chOff x="3495676" y="5011738"/>
            <a:chExt cx="1665287" cy="152400"/>
          </a:xfrm>
          <a:solidFill>
            <a:schemeClr val="accent5"/>
          </a:solidFill>
        </p:grpSpPr>
        <p:sp>
          <p:nvSpPr>
            <p:cNvPr id="94" name="chenying0907 80"/>
            <p:cNvSpPr>
              <a:spLocks/>
            </p:cNvSpPr>
            <p:nvPr/>
          </p:nvSpPr>
          <p:spPr bwMode="auto">
            <a:xfrm>
              <a:off x="4083051" y="5013326"/>
              <a:ext cx="147638" cy="141288"/>
            </a:xfrm>
            <a:custGeom>
              <a:avLst/>
              <a:gdLst>
                <a:gd name="T0" fmla="*/ 50 w 69"/>
                <a:gd name="T1" fmla="*/ 19 h 66"/>
                <a:gd name="T2" fmla="*/ 33 w 69"/>
                <a:gd name="T3" fmla="*/ 42 h 66"/>
                <a:gd name="T4" fmla="*/ 17 w 69"/>
                <a:gd name="T5" fmla="*/ 33 h 66"/>
                <a:gd name="T6" fmla="*/ 16 w 69"/>
                <a:gd name="T7" fmla="*/ 57 h 66"/>
                <a:gd name="T8" fmla="*/ 9 w 69"/>
                <a:gd name="T9" fmla="*/ 66 h 66"/>
                <a:gd name="T10" fmla="*/ 1 w 69"/>
                <a:gd name="T11" fmla="*/ 56 h 66"/>
                <a:gd name="T12" fmla="*/ 10 w 69"/>
                <a:gd name="T13" fmla="*/ 5 h 66"/>
                <a:gd name="T14" fmla="*/ 17 w 69"/>
                <a:gd name="T15" fmla="*/ 5 h 66"/>
                <a:gd name="T16" fmla="*/ 32 w 69"/>
                <a:gd name="T17" fmla="*/ 25 h 66"/>
                <a:gd name="T18" fmla="*/ 54 w 69"/>
                <a:gd name="T19" fmla="*/ 0 h 66"/>
                <a:gd name="T20" fmla="*/ 60 w 69"/>
                <a:gd name="T21" fmla="*/ 8 h 66"/>
                <a:gd name="T22" fmla="*/ 66 w 69"/>
                <a:gd name="T23" fmla="*/ 1 h 66"/>
                <a:gd name="T24" fmla="*/ 69 w 69"/>
                <a:gd name="T25" fmla="*/ 2 h 66"/>
                <a:gd name="T26" fmla="*/ 62 w 69"/>
                <a:gd name="T27" fmla="*/ 53 h 66"/>
                <a:gd name="T28" fmla="*/ 55 w 69"/>
                <a:gd name="T29" fmla="*/ 64 h 66"/>
                <a:gd name="T30" fmla="*/ 52 w 69"/>
                <a:gd name="T31" fmla="*/ 51 h 66"/>
                <a:gd name="T32" fmla="*/ 52 w 69"/>
                <a:gd name="T33" fmla="*/ 20 h 66"/>
                <a:gd name="T34" fmla="*/ 50 w 69"/>
                <a:gd name="T35" fmla="*/ 1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6">
                  <a:moveTo>
                    <a:pt x="50" y="19"/>
                  </a:moveTo>
                  <a:cubicBezTo>
                    <a:pt x="45" y="26"/>
                    <a:pt x="39" y="33"/>
                    <a:pt x="33" y="42"/>
                  </a:cubicBezTo>
                  <a:cubicBezTo>
                    <a:pt x="28" y="39"/>
                    <a:pt x="22" y="36"/>
                    <a:pt x="17" y="33"/>
                  </a:cubicBezTo>
                  <a:cubicBezTo>
                    <a:pt x="17" y="41"/>
                    <a:pt x="17" y="49"/>
                    <a:pt x="16" y="57"/>
                  </a:cubicBezTo>
                  <a:cubicBezTo>
                    <a:pt x="15" y="61"/>
                    <a:pt x="11" y="63"/>
                    <a:pt x="9" y="66"/>
                  </a:cubicBezTo>
                  <a:cubicBezTo>
                    <a:pt x="6" y="63"/>
                    <a:pt x="2" y="59"/>
                    <a:pt x="1" y="56"/>
                  </a:cubicBezTo>
                  <a:cubicBezTo>
                    <a:pt x="0" y="39"/>
                    <a:pt x="1" y="21"/>
                    <a:pt x="10" y="5"/>
                  </a:cubicBezTo>
                  <a:cubicBezTo>
                    <a:pt x="12" y="1"/>
                    <a:pt x="15" y="1"/>
                    <a:pt x="17" y="5"/>
                  </a:cubicBezTo>
                  <a:cubicBezTo>
                    <a:pt x="22" y="11"/>
                    <a:pt x="26" y="17"/>
                    <a:pt x="32" y="25"/>
                  </a:cubicBezTo>
                  <a:cubicBezTo>
                    <a:pt x="32" y="8"/>
                    <a:pt x="51" y="14"/>
                    <a:pt x="54" y="0"/>
                  </a:cubicBezTo>
                  <a:cubicBezTo>
                    <a:pt x="57" y="4"/>
                    <a:pt x="59" y="6"/>
                    <a:pt x="60" y="8"/>
                  </a:cubicBezTo>
                  <a:cubicBezTo>
                    <a:pt x="62" y="5"/>
                    <a:pt x="64" y="3"/>
                    <a:pt x="66" y="1"/>
                  </a:cubicBezTo>
                  <a:cubicBezTo>
                    <a:pt x="67" y="1"/>
                    <a:pt x="68" y="1"/>
                    <a:pt x="69" y="2"/>
                  </a:cubicBezTo>
                  <a:cubicBezTo>
                    <a:pt x="67" y="19"/>
                    <a:pt x="65" y="36"/>
                    <a:pt x="62" y="53"/>
                  </a:cubicBezTo>
                  <a:cubicBezTo>
                    <a:pt x="61" y="57"/>
                    <a:pt x="57" y="60"/>
                    <a:pt x="55" y="64"/>
                  </a:cubicBezTo>
                  <a:cubicBezTo>
                    <a:pt x="54" y="59"/>
                    <a:pt x="52" y="55"/>
                    <a:pt x="52" y="51"/>
                  </a:cubicBezTo>
                  <a:cubicBezTo>
                    <a:pt x="51" y="41"/>
                    <a:pt x="52" y="30"/>
                    <a:pt x="52" y="20"/>
                  </a:cubicBezTo>
                  <a:cubicBezTo>
                    <a:pt x="51" y="19"/>
                    <a:pt x="51" y="19"/>
                    <a:pt x="50"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 name="chenying0907 81"/>
            <p:cNvSpPr>
              <a:spLocks/>
            </p:cNvSpPr>
            <p:nvPr/>
          </p:nvSpPr>
          <p:spPr bwMode="auto">
            <a:xfrm>
              <a:off x="3559176" y="5011738"/>
              <a:ext cx="155575" cy="142875"/>
            </a:xfrm>
            <a:custGeom>
              <a:avLst/>
              <a:gdLst>
                <a:gd name="T0" fmla="*/ 31 w 72"/>
                <a:gd name="T1" fmla="*/ 25 h 67"/>
                <a:gd name="T2" fmla="*/ 46 w 72"/>
                <a:gd name="T3" fmla="*/ 11 h 67"/>
                <a:gd name="T4" fmla="*/ 56 w 72"/>
                <a:gd name="T5" fmla="*/ 2 h 67"/>
                <a:gd name="T6" fmla="*/ 61 w 72"/>
                <a:gd name="T7" fmla="*/ 8 h 67"/>
                <a:gd name="T8" fmla="*/ 66 w 72"/>
                <a:gd name="T9" fmla="*/ 1 h 67"/>
                <a:gd name="T10" fmla="*/ 55 w 72"/>
                <a:gd name="T11" fmla="*/ 66 h 67"/>
                <a:gd name="T12" fmla="*/ 51 w 72"/>
                <a:gd name="T13" fmla="*/ 43 h 67"/>
                <a:gd name="T14" fmla="*/ 54 w 72"/>
                <a:gd name="T15" fmla="*/ 21 h 67"/>
                <a:gd name="T16" fmla="*/ 52 w 72"/>
                <a:gd name="T17" fmla="*/ 19 h 67"/>
                <a:gd name="T18" fmla="*/ 39 w 72"/>
                <a:gd name="T19" fmla="*/ 35 h 67"/>
                <a:gd name="T20" fmla="*/ 24 w 72"/>
                <a:gd name="T21" fmla="*/ 38 h 67"/>
                <a:gd name="T22" fmla="*/ 18 w 72"/>
                <a:gd name="T23" fmla="*/ 34 h 67"/>
                <a:gd name="T24" fmla="*/ 15 w 72"/>
                <a:gd name="T25" fmla="*/ 60 h 67"/>
                <a:gd name="T26" fmla="*/ 10 w 72"/>
                <a:gd name="T27" fmla="*/ 67 h 67"/>
                <a:gd name="T28" fmla="*/ 4 w 72"/>
                <a:gd name="T29" fmla="*/ 62 h 67"/>
                <a:gd name="T30" fmla="*/ 1 w 72"/>
                <a:gd name="T31" fmla="*/ 45 h 67"/>
                <a:gd name="T32" fmla="*/ 9 w 72"/>
                <a:gd name="T33" fmla="*/ 8 h 67"/>
                <a:gd name="T34" fmla="*/ 18 w 72"/>
                <a:gd name="T35" fmla="*/ 7 h 67"/>
                <a:gd name="T36" fmla="*/ 31 w 72"/>
                <a:gd name="T37" fmla="*/ 2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67">
                  <a:moveTo>
                    <a:pt x="31" y="25"/>
                  </a:moveTo>
                  <a:cubicBezTo>
                    <a:pt x="35" y="18"/>
                    <a:pt x="36" y="10"/>
                    <a:pt x="46" y="11"/>
                  </a:cubicBezTo>
                  <a:cubicBezTo>
                    <a:pt x="49" y="12"/>
                    <a:pt x="53" y="6"/>
                    <a:pt x="56" y="2"/>
                  </a:cubicBezTo>
                  <a:cubicBezTo>
                    <a:pt x="58" y="5"/>
                    <a:pt x="59" y="6"/>
                    <a:pt x="61" y="8"/>
                  </a:cubicBezTo>
                  <a:cubicBezTo>
                    <a:pt x="63" y="6"/>
                    <a:pt x="64" y="4"/>
                    <a:pt x="66" y="1"/>
                  </a:cubicBezTo>
                  <a:cubicBezTo>
                    <a:pt x="72" y="11"/>
                    <a:pt x="63" y="59"/>
                    <a:pt x="55" y="66"/>
                  </a:cubicBezTo>
                  <a:cubicBezTo>
                    <a:pt x="53" y="57"/>
                    <a:pt x="52" y="50"/>
                    <a:pt x="51" y="43"/>
                  </a:cubicBezTo>
                  <a:cubicBezTo>
                    <a:pt x="51" y="35"/>
                    <a:pt x="53" y="28"/>
                    <a:pt x="54" y="21"/>
                  </a:cubicBezTo>
                  <a:cubicBezTo>
                    <a:pt x="53" y="20"/>
                    <a:pt x="52" y="20"/>
                    <a:pt x="52" y="19"/>
                  </a:cubicBezTo>
                  <a:cubicBezTo>
                    <a:pt x="47" y="24"/>
                    <a:pt x="42" y="29"/>
                    <a:pt x="39" y="35"/>
                  </a:cubicBezTo>
                  <a:cubicBezTo>
                    <a:pt x="35" y="44"/>
                    <a:pt x="31" y="43"/>
                    <a:pt x="24" y="38"/>
                  </a:cubicBezTo>
                  <a:cubicBezTo>
                    <a:pt x="22" y="36"/>
                    <a:pt x="20" y="35"/>
                    <a:pt x="18" y="34"/>
                  </a:cubicBezTo>
                  <a:cubicBezTo>
                    <a:pt x="17" y="43"/>
                    <a:pt x="17" y="52"/>
                    <a:pt x="15" y="60"/>
                  </a:cubicBezTo>
                  <a:cubicBezTo>
                    <a:pt x="15" y="63"/>
                    <a:pt x="12" y="66"/>
                    <a:pt x="10" y="67"/>
                  </a:cubicBezTo>
                  <a:cubicBezTo>
                    <a:pt x="8" y="67"/>
                    <a:pt x="4" y="64"/>
                    <a:pt x="4" y="62"/>
                  </a:cubicBezTo>
                  <a:cubicBezTo>
                    <a:pt x="2" y="57"/>
                    <a:pt x="0" y="51"/>
                    <a:pt x="1" y="45"/>
                  </a:cubicBezTo>
                  <a:cubicBezTo>
                    <a:pt x="3" y="33"/>
                    <a:pt x="7" y="21"/>
                    <a:pt x="9" y="8"/>
                  </a:cubicBezTo>
                  <a:cubicBezTo>
                    <a:pt x="11" y="0"/>
                    <a:pt x="15" y="3"/>
                    <a:pt x="18" y="7"/>
                  </a:cubicBezTo>
                  <a:cubicBezTo>
                    <a:pt x="23" y="12"/>
                    <a:pt x="26" y="18"/>
                    <a:pt x="31" y="2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 name="chenying0907 95"/>
            <p:cNvSpPr>
              <a:spLocks noEditPoints="1"/>
            </p:cNvSpPr>
            <p:nvPr/>
          </p:nvSpPr>
          <p:spPr bwMode="auto">
            <a:xfrm>
              <a:off x="4559301" y="5037138"/>
              <a:ext cx="149225" cy="127000"/>
            </a:xfrm>
            <a:custGeom>
              <a:avLst/>
              <a:gdLst>
                <a:gd name="T0" fmla="*/ 0 w 70"/>
                <a:gd name="T1" fmla="*/ 57 h 59"/>
                <a:gd name="T2" fmla="*/ 6 w 70"/>
                <a:gd name="T3" fmla="*/ 45 h 59"/>
                <a:gd name="T4" fmla="*/ 32 w 70"/>
                <a:gd name="T5" fmla="*/ 10 h 59"/>
                <a:gd name="T6" fmla="*/ 43 w 70"/>
                <a:gd name="T7" fmla="*/ 0 h 59"/>
                <a:gd name="T8" fmla="*/ 51 w 70"/>
                <a:gd name="T9" fmla="*/ 5 h 59"/>
                <a:gd name="T10" fmla="*/ 65 w 70"/>
                <a:gd name="T11" fmla="*/ 37 h 59"/>
                <a:gd name="T12" fmla="*/ 70 w 70"/>
                <a:gd name="T13" fmla="*/ 55 h 59"/>
                <a:gd name="T14" fmla="*/ 68 w 70"/>
                <a:gd name="T15" fmla="*/ 56 h 59"/>
                <a:gd name="T16" fmla="*/ 62 w 70"/>
                <a:gd name="T17" fmla="*/ 51 h 59"/>
                <a:gd name="T18" fmla="*/ 55 w 70"/>
                <a:gd name="T19" fmla="*/ 57 h 59"/>
                <a:gd name="T20" fmla="*/ 36 w 70"/>
                <a:gd name="T21" fmla="*/ 46 h 59"/>
                <a:gd name="T22" fmla="*/ 14 w 70"/>
                <a:gd name="T23" fmla="*/ 54 h 59"/>
                <a:gd name="T24" fmla="*/ 14 w 70"/>
                <a:gd name="T25" fmla="*/ 51 h 59"/>
                <a:gd name="T26" fmla="*/ 3 w 70"/>
                <a:gd name="T27" fmla="*/ 59 h 59"/>
                <a:gd name="T28" fmla="*/ 0 w 70"/>
                <a:gd name="T29" fmla="*/ 57 h 59"/>
                <a:gd name="T30" fmla="*/ 42 w 70"/>
                <a:gd name="T31" fmla="*/ 17 h 59"/>
                <a:gd name="T32" fmla="*/ 30 w 70"/>
                <a:gd name="T33" fmla="*/ 33 h 59"/>
                <a:gd name="T34" fmla="*/ 46 w 70"/>
                <a:gd name="T35" fmla="*/ 36 h 59"/>
                <a:gd name="T36" fmla="*/ 42 w 70"/>
                <a:gd name="T37"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59">
                  <a:moveTo>
                    <a:pt x="0" y="57"/>
                  </a:moveTo>
                  <a:cubicBezTo>
                    <a:pt x="2" y="53"/>
                    <a:pt x="3" y="48"/>
                    <a:pt x="6" y="45"/>
                  </a:cubicBezTo>
                  <a:cubicBezTo>
                    <a:pt x="14" y="33"/>
                    <a:pt x="23" y="21"/>
                    <a:pt x="32" y="10"/>
                  </a:cubicBezTo>
                  <a:cubicBezTo>
                    <a:pt x="35" y="6"/>
                    <a:pt x="39" y="3"/>
                    <a:pt x="43" y="0"/>
                  </a:cubicBezTo>
                  <a:cubicBezTo>
                    <a:pt x="45" y="0"/>
                    <a:pt x="50" y="3"/>
                    <a:pt x="51" y="5"/>
                  </a:cubicBezTo>
                  <a:cubicBezTo>
                    <a:pt x="56" y="16"/>
                    <a:pt x="61" y="26"/>
                    <a:pt x="65" y="37"/>
                  </a:cubicBezTo>
                  <a:cubicBezTo>
                    <a:pt x="67" y="43"/>
                    <a:pt x="68" y="49"/>
                    <a:pt x="70" y="55"/>
                  </a:cubicBezTo>
                  <a:cubicBezTo>
                    <a:pt x="69" y="55"/>
                    <a:pt x="69" y="56"/>
                    <a:pt x="68" y="56"/>
                  </a:cubicBezTo>
                  <a:cubicBezTo>
                    <a:pt x="66" y="54"/>
                    <a:pt x="64" y="53"/>
                    <a:pt x="62" y="51"/>
                  </a:cubicBezTo>
                  <a:cubicBezTo>
                    <a:pt x="60" y="53"/>
                    <a:pt x="58" y="54"/>
                    <a:pt x="55" y="57"/>
                  </a:cubicBezTo>
                  <a:cubicBezTo>
                    <a:pt x="52" y="46"/>
                    <a:pt x="46" y="42"/>
                    <a:pt x="36" y="46"/>
                  </a:cubicBezTo>
                  <a:cubicBezTo>
                    <a:pt x="29" y="49"/>
                    <a:pt x="21" y="51"/>
                    <a:pt x="14" y="54"/>
                  </a:cubicBezTo>
                  <a:cubicBezTo>
                    <a:pt x="14" y="55"/>
                    <a:pt x="14" y="53"/>
                    <a:pt x="14" y="51"/>
                  </a:cubicBezTo>
                  <a:cubicBezTo>
                    <a:pt x="10" y="53"/>
                    <a:pt x="6" y="56"/>
                    <a:pt x="3" y="59"/>
                  </a:cubicBezTo>
                  <a:cubicBezTo>
                    <a:pt x="2" y="58"/>
                    <a:pt x="1" y="58"/>
                    <a:pt x="0" y="57"/>
                  </a:cubicBezTo>
                  <a:close/>
                  <a:moveTo>
                    <a:pt x="42" y="17"/>
                  </a:moveTo>
                  <a:cubicBezTo>
                    <a:pt x="38" y="23"/>
                    <a:pt x="34" y="27"/>
                    <a:pt x="30" y="33"/>
                  </a:cubicBezTo>
                  <a:cubicBezTo>
                    <a:pt x="37" y="34"/>
                    <a:pt x="41" y="35"/>
                    <a:pt x="46" y="36"/>
                  </a:cubicBezTo>
                  <a:cubicBezTo>
                    <a:pt x="45" y="29"/>
                    <a:pt x="44" y="24"/>
                    <a:pt x="42"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 name="chenying0907 100"/>
            <p:cNvSpPr>
              <a:spLocks/>
            </p:cNvSpPr>
            <p:nvPr/>
          </p:nvSpPr>
          <p:spPr bwMode="auto">
            <a:xfrm>
              <a:off x="5046663" y="5043488"/>
              <a:ext cx="114300" cy="115888"/>
            </a:xfrm>
            <a:custGeom>
              <a:avLst/>
              <a:gdLst>
                <a:gd name="T0" fmla="*/ 17 w 53"/>
                <a:gd name="T1" fmla="*/ 27 h 54"/>
                <a:gd name="T2" fmla="*/ 9 w 53"/>
                <a:gd name="T3" fmla="*/ 54 h 54"/>
                <a:gd name="T4" fmla="*/ 1 w 53"/>
                <a:gd name="T5" fmla="*/ 30 h 54"/>
                <a:gd name="T6" fmla="*/ 6 w 53"/>
                <a:gd name="T7" fmla="*/ 8 h 54"/>
                <a:gd name="T8" fmla="*/ 21 w 53"/>
                <a:gd name="T9" fmla="*/ 6 h 54"/>
                <a:gd name="T10" fmla="*/ 38 w 53"/>
                <a:gd name="T11" fmla="*/ 25 h 54"/>
                <a:gd name="T12" fmla="*/ 38 w 53"/>
                <a:gd name="T13" fmla="*/ 1 h 54"/>
                <a:gd name="T14" fmla="*/ 41 w 53"/>
                <a:gd name="T15" fmla="*/ 0 h 54"/>
                <a:gd name="T16" fmla="*/ 46 w 53"/>
                <a:gd name="T17" fmla="*/ 10 h 54"/>
                <a:gd name="T18" fmla="*/ 49 w 53"/>
                <a:gd name="T19" fmla="*/ 1 h 54"/>
                <a:gd name="T20" fmla="*/ 51 w 53"/>
                <a:gd name="T21" fmla="*/ 1 h 54"/>
                <a:gd name="T22" fmla="*/ 53 w 53"/>
                <a:gd name="T23" fmla="*/ 7 h 54"/>
                <a:gd name="T24" fmla="*/ 52 w 53"/>
                <a:gd name="T25" fmla="*/ 37 h 54"/>
                <a:gd name="T26" fmla="*/ 41 w 53"/>
                <a:gd name="T27" fmla="*/ 49 h 54"/>
                <a:gd name="T28" fmla="*/ 17 w 53"/>
                <a:gd name="T2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54">
                  <a:moveTo>
                    <a:pt x="17" y="27"/>
                  </a:moveTo>
                  <a:cubicBezTo>
                    <a:pt x="14" y="36"/>
                    <a:pt x="12" y="44"/>
                    <a:pt x="9" y="54"/>
                  </a:cubicBezTo>
                  <a:cubicBezTo>
                    <a:pt x="0" y="46"/>
                    <a:pt x="0" y="38"/>
                    <a:pt x="1" y="30"/>
                  </a:cubicBezTo>
                  <a:cubicBezTo>
                    <a:pt x="2" y="23"/>
                    <a:pt x="4" y="15"/>
                    <a:pt x="6" y="8"/>
                  </a:cubicBezTo>
                  <a:cubicBezTo>
                    <a:pt x="7" y="2"/>
                    <a:pt x="16" y="1"/>
                    <a:pt x="21" y="6"/>
                  </a:cubicBezTo>
                  <a:cubicBezTo>
                    <a:pt x="27" y="11"/>
                    <a:pt x="32" y="17"/>
                    <a:pt x="38" y="25"/>
                  </a:cubicBezTo>
                  <a:cubicBezTo>
                    <a:pt x="38" y="16"/>
                    <a:pt x="38" y="8"/>
                    <a:pt x="38" y="1"/>
                  </a:cubicBezTo>
                  <a:cubicBezTo>
                    <a:pt x="39" y="1"/>
                    <a:pt x="40" y="1"/>
                    <a:pt x="41" y="0"/>
                  </a:cubicBezTo>
                  <a:cubicBezTo>
                    <a:pt x="42" y="4"/>
                    <a:pt x="44" y="7"/>
                    <a:pt x="46" y="10"/>
                  </a:cubicBezTo>
                  <a:cubicBezTo>
                    <a:pt x="47" y="7"/>
                    <a:pt x="48" y="4"/>
                    <a:pt x="49" y="1"/>
                  </a:cubicBezTo>
                  <a:cubicBezTo>
                    <a:pt x="50" y="1"/>
                    <a:pt x="51" y="1"/>
                    <a:pt x="51" y="1"/>
                  </a:cubicBezTo>
                  <a:cubicBezTo>
                    <a:pt x="52" y="3"/>
                    <a:pt x="53" y="5"/>
                    <a:pt x="53" y="7"/>
                  </a:cubicBezTo>
                  <a:cubicBezTo>
                    <a:pt x="53" y="17"/>
                    <a:pt x="52" y="27"/>
                    <a:pt x="52" y="37"/>
                  </a:cubicBezTo>
                  <a:cubicBezTo>
                    <a:pt x="52" y="46"/>
                    <a:pt x="45" y="46"/>
                    <a:pt x="41" y="49"/>
                  </a:cubicBezTo>
                  <a:cubicBezTo>
                    <a:pt x="33" y="41"/>
                    <a:pt x="25" y="35"/>
                    <a:pt x="17"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 name="chenying0907 101"/>
            <p:cNvSpPr>
              <a:spLocks/>
            </p:cNvSpPr>
            <p:nvPr/>
          </p:nvSpPr>
          <p:spPr bwMode="auto">
            <a:xfrm>
              <a:off x="4349751" y="5043488"/>
              <a:ext cx="115888" cy="111125"/>
            </a:xfrm>
            <a:custGeom>
              <a:avLst/>
              <a:gdLst>
                <a:gd name="T0" fmla="*/ 42 w 54"/>
                <a:gd name="T1" fmla="*/ 0 h 52"/>
                <a:gd name="T2" fmla="*/ 46 w 54"/>
                <a:gd name="T3" fmla="*/ 11 h 52"/>
                <a:gd name="T4" fmla="*/ 50 w 54"/>
                <a:gd name="T5" fmla="*/ 1 h 52"/>
                <a:gd name="T6" fmla="*/ 53 w 54"/>
                <a:gd name="T7" fmla="*/ 1 h 52"/>
                <a:gd name="T8" fmla="*/ 54 w 54"/>
                <a:gd name="T9" fmla="*/ 13 h 52"/>
                <a:gd name="T10" fmla="*/ 53 w 54"/>
                <a:gd name="T11" fmla="*/ 37 h 52"/>
                <a:gd name="T12" fmla="*/ 43 w 54"/>
                <a:gd name="T13" fmla="*/ 48 h 52"/>
                <a:gd name="T14" fmla="*/ 36 w 54"/>
                <a:gd name="T15" fmla="*/ 43 h 52"/>
                <a:gd name="T16" fmla="*/ 18 w 54"/>
                <a:gd name="T17" fmla="*/ 27 h 52"/>
                <a:gd name="T18" fmla="*/ 10 w 54"/>
                <a:gd name="T19" fmla="*/ 52 h 52"/>
                <a:gd name="T20" fmla="*/ 7 w 54"/>
                <a:gd name="T21" fmla="*/ 52 h 52"/>
                <a:gd name="T22" fmla="*/ 3 w 54"/>
                <a:gd name="T23" fmla="*/ 24 h 52"/>
                <a:gd name="T24" fmla="*/ 6 w 54"/>
                <a:gd name="T25" fmla="*/ 11 h 52"/>
                <a:gd name="T26" fmla="*/ 10 w 54"/>
                <a:gd name="T27" fmla="*/ 4 h 52"/>
                <a:gd name="T28" fmla="*/ 22 w 54"/>
                <a:gd name="T29" fmla="*/ 6 h 52"/>
                <a:gd name="T30" fmla="*/ 41 w 54"/>
                <a:gd name="T31" fmla="*/ 27 h 52"/>
                <a:gd name="T32" fmla="*/ 39 w 54"/>
                <a:gd name="T33" fmla="*/ 1 h 52"/>
                <a:gd name="T34" fmla="*/ 42 w 54"/>
                <a:gd name="T3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 h="52">
                  <a:moveTo>
                    <a:pt x="42" y="0"/>
                  </a:moveTo>
                  <a:cubicBezTo>
                    <a:pt x="43" y="4"/>
                    <a:pt x="45" y="7"/>
                    <a:pt x="46" y="11"/>
                  </a:cubicBezTo>
                  <a:cubicBezTo>
                    <a:pt x="47" y="8"/>
                    <a:pt x="49" y="4"/>
                    <a:pt x="50" y="1"/>
                  </a:cubicBezTo>
                  <a:cubicBezTo>
                    <a:pt x="51" y="1"/>
                    <a:pt x="52" y="1"/>
                    <a:pt x="53" y="1"/>
                  </a:cubicBezTo>
                  <a:cubicBezTo>
                    <a:pt x="53" y="5"/>
                    <a:pt x="54" y="9"/>
                    <a:pt x="54" y="13"/>
                  </a:cubicBezTo>
                  <a:cubicBezTo>
                    <a:pt x="54" y="21"/>
                    <a:pt x="53" y="29"/>
                    <a:pt x="53" y="37"/>
                  </a:cubicBezTo>
                  <a:cubicBezTo>
                    <a:pt x="54" y="45"/>
                    <a:pt x="47" y="46"/>
                    <a:pt x="43" y="48"/>
                  </a:cubicBezTo>
                  <a:cubicBezTo>
                    <a:pt x="42" y="49"/>
                    <a:pt x="38" y="45"/>
                    <a:pt x="36" y="43"/>
                  </a:cubicBezTo>
                  <a:cubicBezTo>
                    <a:pt x="30" y="38"/>
                    <a:pt x="24" y="33"/>
                    <a:pt x="18" y="27"/>
                  </a:cubicBezTo>
                  <a:cubicBezTo>
                    <a:pt x="15" y="36"/>
                    <a:pt x="13" y="44"/>
                    <a:pt x="10" y="52"/>
                  </a:cubicBezTo>
                  <a:cubicBezTo>
                    <a:pt x="9" y="52"/>
                    <a:pt x="8" y="52"/>
                    <a:pt x="7" y="52"/>
                  </a:cubicBezTo>
                  <a:cubicBezTo>
                    <a:pt x="0" y="43"/>
                    <a:pt x="1" y="34"/>
                    <a:pt x="3" y="24"/>
                  </a:cubicBezTo>
                  <a:cubicBezTo>
                    <a:pt x="4" y="20"/>
                    <a:pt x="4" y="15"/>
                    <a:pt x="6" y="11"/>
                  </a:cubicBezTo>
                  <a:cubicBezTo>
                    <a:pt x="7" y="8"/>
                    <a:pt x="8" y="4"/>
                    <a:pt x="10" y="4"/>
                  </a:cubicBezTo>
                  <a:cubicBezTo>
                    <a:pt x="14" y="3"/>
                    <a:pt x="19" y="4"/>
                    <a:pt x="22" y="6"/>
                  </a:cubicBezTo>
                  <a:cubicBezTo>
                    <a:pt x="28" y="12"/>
                    <a:pt x="34" y="19"/>
                    <a:pt x="41" y="27"/>
                  </a:cubicBezTo>
                  <a:cubicBezTo>
                    <a:pt x="40" y="17"/>
                    <a:pt x="39" y="9"/>
                    <a:pt x="39" y="1"/>
                  </a:cubicBezTo>
                  <a:cubicBezTo>
                    <a:pt x="40" y="1"/>
                    <a:pt x="41" y="0"/>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 name="chenying0907 102"/>
            <p:cNvSpPr>
              <a:spLocks noEditPoints="1"/>
            </p:cNvSpPr>
            <p:nvPr/>
          </p:nvSpPr>
          <p:spPr bwMode="auto">
            <a:xfrm>
              <a:off x="4913313" y="5027613"/>
              <a:ext cx="131763" cy="120650"/>
            </a:xfrm>
            <a:custGeom>
              <a:avLst/>
              <a:gdLst>
                <a:gd name="T0" fmla="*/ 22 w 61"/>
                <a:gd name="T1" fmla="*/ 55 h 56"/>
                <a:gd name="T2" fmla="*/ 5 w 61"/>
                <a:gd name="T3" fmla="*/ 45 h 56"/>
                <a:gd name="T4" fmla="*/ 8 w 61"/>
                <a:gd name="T5" fmla="*/ 16 h 56"/>
                <a:gd name="T6" fmla="*/ 52 w 61"/>
                <a:gd name="T7" fmla="*/ 22 h 56"/>
                <a:gd name="T8" fmla="*/ 57 w 61"/>
                <a:gd name="T9" fmla="*/ 28 h 56"/>
                <a:gd name="T10" fmla="*/ 55 w 61"/>
                <a:gd name="T11" fmla="*/ 44 h 56"/>
                <a:gd name="T12" fmla="*/ 22 w 61"/>
                <a:gd name="T13" fmla="*/ 55 h 56"/>
                <a:gd name="T14" fmla="*/ 44 w 61"/>
                <a:gd name="T15" fmla="*/ 42 h 56"/>
                <a:gd name="T16" fmla="*/ 32 w 61"/>
                <a:gd name="T17" fmla="*/ 20 h 56"/>
                <a:gd name="T18" fmla="*/ 22 w 61"/>
                <a:gd name="T19" fmla="*/ 26 h 56"/>
                <a:gd name="T20" fmla="*/ 44 w 61"/>
                <a:gd name="T21"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6">
                  <a:moveTo>
                    <a:pt x="22" y="55"/>
                  </a:moveTo>
                  <a:cubicBezTo>
                    <a:pt x="14" y="56"/>
                    <a:pt x="8" y="53"/>
                    <a:pt x="5" y="45"/>
                  </a:cubicBezTo>
                  <a:cubicBezTo>
                    <a:pt x="2" y="36"/>
                    <a:pt x="0" y="25"/>
                    <a:pt x="8" y="16"/>
                  </a:cubicBezTo>
                  <a:cubicBezTo>
                    <a:pt x="24" y="0"/>
                    <a:pt x="39" y="2"/>
                    <a:pt x="52" y="22"/>
                  </a:cubicBezTo>
                  <a:cubicBezTo>
                    <a:pt x="53" y="24"/>
                    <a:pt x="55" y="26"/>
                    <a:pt x="57" y="28"/>
                  </a:cubicBezTo>
                  <a:cubicBezTo>
                    <a:pt x="61" y="34"/>
                    <a:pt x="60" y="39"/>
                    <a:pt x="55" y="44"/>
                  </a:cubicBezTo>
                  <a:cubicBezTo>
                    <a:pt x="45" y="52"/>
                    <a:pt x="34" y="55"/>
                    <a:pt x="22" y="55"/>
                  </a:cubicBezTo>
                  <a:close/>
                  <a:moveTo>
                    <a:pt x="44" y="42"/>
                  </a:moveTo>
                  <a:cubicBezTo>
                    <a:pt x="46" y="27"/>
                    <a:pt x="43" y="21"/>
                    <a:pt x="32" y="20"/>
                  </a:cubicBezTo>
                  <a:cubicBezTo>
                    <a:pt x="28" y="20"/>
                    <a:pt x="23" y="23"/>
                    <a:pt x="22" y="26"/>
                  </a:cubicBezTo>
                  <a:cubicBezTo>
                    <a:pt x="19" y="35"/>
                    <a:pt x="26" y="39"/>
                    <a:pt x="44"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 name="chenying0907 105"/>
            <p:cNvSpPr>
              <a:spLocks/>
            </p:cNvSpPr>
            <p:nvPr/>
          </p:nvSpPr>
          <p:spPr bwMode="auto">
            <a:xfrm>
              <a:off x="3975101" y="5024438"/>
              <a:ext cx="104775" cy="127000"/>
            </a:xfrm>
            <a:custGeom>
              <a:avLst/>
              <a:gdLst>
                <a:gd name="T0" fmla="*/ 46 w 49"/>
                <a:gd name="T1" fmla="*/ 26 h 59"/>
                <a:gd name="T2" fmla="*/ 28 w 49"/>
                <a:gd name="T3" fmla="*/ 32 h 59"/>
                <a:gd name="T4" fmla="*/ 20 w 49"/>
                <a:gd name="T5" fmla="*/ 39 h 59"/>
                <a:gd name="T6" fmla="*/ 29 w 49"/>
                <a:gd name="T7" fmla="*/ 42 h 59"/>
                <a:gd name="T8" fmla="*/ 49 w 49"/>
                <a:gd name="T9" fmla="*/ 50 h 59"/>
                <a:gd name="T10" fmla="*/ 0 w 49"/>
                <a:gd name="T11" fmla="*/ 58 h 59"/>
                <a:gd name="T12" fmla="*/ 4 w 49"/>
                <a:gd name="T13" fmla="*/ 25 h 59"/>
                <a:gd name="T14" fmla="*/ 7 w 49"/>
                <a:gd name="T15" fmla="*/ 7 h 59"/>
                <a:gd name="T16" fmla="*/ 9 w 49"/>
                <a:gd name="T17" fmla="*/ 3 h 59"/>
                <a:gd name="T18" fmla="*/ 39 w 49"/>
                <a:gd name="T19" fmla="*/ 0 h 59"/>
                <a:gd name="T20" fmla="*/ 43 w 49"/>
                <a:gd name="T21" fmla="*/ 4 h 59"/>
                <a:gd name="T22" fmla="*/ 38 w 49"/>
                <a:gd name="T23" fmla="*/ 8 h 59"/>
                <a:gd name="T24" fmla="*/ 27 w 49"/>
                <a:gd name="T25" fmla="*/ 9 h 59"/>
                <a:gd name="T26" fmla="*/ 20 w 49"/>
                <a:gd name="T27" fmla="*/ 16 h 59"/>
                <a:gd name="T28" fmla="*/ 27 w 49"/>
                <a:gd name="T29" fmla="*/ 23 h 59"/>
                <a:gd name="T30" fmla="*/ 45 w 49"/>
                <a:gd name="T31" fmla="*/ 23 h 59"/>
                <a:gd name="T32" fmla="*/ 46 w 49"/>
                <a:gd name="T33" fmla="*/ 2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9">
                  <a:moveTo>
                    <a:pt x="46" y="26"/>
                  </a:moveTo>
                  <a:cubicBezTo>
                    <a:pt x="40" y="28"/>
                    <a:pt x="34" y="29"/>
                    <a:pt x="28" y="32"/>
                  </a:cubicBezTo>
                  <a:cubicBezTo>
                    <a:pt x="25" y="33"/>
                    <a:pt x="23" y="37"/>
                    <a:pt x="20" y="39"/>
                  </a:cubicBezTo>
                  <a:cubicBezTo>
                    <a:pt x="23" y="40"/>
                    <a:pt x="27" y="42"/>
                    <a:pt x="29" y="42"/>
                  </a:cubicBezTo>
                  <a:cubicBezTo>
                    <a:pt x="37" y="40"/>
                    <a:pt x="45" y="39"/>
                    <a:pt x="49" y="50"/>
                  </a:cubicBezTo>
                  <a:cubicBezTo>
                    <a:pt x="34" y="59"/>
                    <a:pt x="17" y="57"/>
                    <a:pt x="0" y="58"/>
                  </a:cubicBezTo>
                  <a:cubicBezTo>
                    <a:pt x="11" y="48"/>
                    <a:pt x="3" y="36"/>
                    <a:pt x="4" y="25"/>
                  </a:cubicBezTo>
                  <a:cubicBezTo>
                    <a:pt x="5" y="19"/>
                    <a:pt x="6" y="13"/>
                    <a:pt x="7" y="7"/>
                  </a:cubicBezTo>
                  <a:cubicBezTo>
                    <a:pt x="7" y="5"/>
                    <a:pt x="8" y="3"/>
                    <a:pt x="9" y="3"/>
                  </a:cubicBezTo>
                  <a:cubicBezTo>
                    <a:pt x="19" y="1"/>
                    <a:pt x="29" y="0"/>
                    <a:pt x="39" y="0"/>
                  </a:cubicBezTo>
                  <a:cubicBezTo>
                    <a:pt x="40" y="0"/>
                    <a:pt x="42" y="2"/>
                    <a:pt x="43" y="4"/>
                  </a:cubicBezTo>
                  <a:cubicBezTo>
                    <a:pt x="41" y="5"/>
                    <a:pt x="40" y="7"/>
                    <a:pt x="38" y="8"/>
                  </a:cubicBezTo>
                  <a:cubicBezTo>
                    <a:pt x="34" y="9"/>
                    <a:pt x="30" y="8"/>
                    <a:pt x="27" y="9"/>
                  </a:cubicBezTo>
                  <a:cubicBezTo>
                    <a:pt x="24" y="10"/>
                    <a:pt x="21" y="13"/>
                    <a:pt x="20" y="16"/>
                  </a:cubicBezTo>
                  <a:cubicBezTo>
                    <a:pt x="19" y="21"/>
                    <a:pt x="23" y="23"/>
                    <a:pt x="27" y="23"/>
                  </a:cubicBezTo>
                  <a:cubicBezTo>
                    <a:pt x="33" y="23"/>
                    <a:pt x="39" y="23"/>
                    <a:pt x="45" y="23"/>
                  </a:cubicBezTo>
                  <a:cubicBezTo>
                    <a:pt x="45" y="24"/>
                    <a:pt x="46" y="25"/>
                    <a:pt x="46"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 name="chenying0907 107"/>
            <p:cNvSpPr>
              <a:spLocks/>
            </p:cNvSpPr>
            <p:nvPr/>
          </p:nvSpPr>
          <p:spPr bwMode="auto">
            <a:xfrm>
              <a:off x="4240213" y="5024438"/>
              <a:ext cx="104775" cy="127000"/>
            </a:xfrm>
            <a:custGeom>
              <a:avLst/>
              <a:gdLst>
                <a:gd name="T0" fmla="*/ 46 w 49"/>
                <a:gd name="T1" fmla="*/ 26 h 59"/>
                <a:gd name="T2" fmla="*/ 27 w 49"/>
                <a:gd name="T3" fmla="*/ 32 h 59"/>
                <a:gd name="T4" fmla="*/ 20 w 49"/>
                <a:gd name="T5" fmla="*/ 38 h 59"/>
                <a:gd name="T6" fmla="*/ 29 w 49"/>
                <a:gd name="T7" fmla="*/ 42 h 59"/>
                <a:gd name="T8" fmla="*/ 49 w 49"/>
                <a:gd name="T9" fmla="*/ 50 h 59"/>
                <a:gd name="T10" fmla="*/ 0 w 49"/>
                <a:gd name="T11" fmla="*/ 59 h 59"/>
                <a:gd name="T12" fmla="*/ 4 w 49"/>
                <a:gd name="T13" fmla="*/ 24 h 59"/>
                <a:gd name="T14" fmla="*/ 7 w 49"/>
                <a:gd name="T15" fmla="*/ 7 h 59"/>
                <a:gd name="T16" fmla="*/ 10 w 49"/>
                <a:gd name="T17" fmla="*/ 3 h 59"/>
                <a:gd name="T18" fmla="*/ 38 w 49"/>
                <a:gd name="T19" fmla="*/ 0 h 59"/>
                <a:gd name="T20" fmla="*/ 43 w 49"/>
                <a:gd name="T21" fmla="*/ 4 h 59"/>
                <a:gd name="T22" fmla="*/ 38 w 49"/>
                <a:gd name="T23" fmla="*/ 8 h 59"/>
                <a:gd name="T24" fmla="*/ 28 w 49"/>
                <a:gd name="T25" fmla="*/ 9 h 59"/>
                <a:gd name="T26" fmla="*/ 20 w 49"/>
                <a:gd name="T27" fmla="*/ 17 h 59"/>
                <a:gd name="T28" fmla="*/ 28 w 49"/>
                <a:gd name="T29" fmla="*/ 23 h 59"/>
                <a:gd name="T30" fmla="*/ 45 w 49"/>
                <a:gd name="T31" fmla="*/ 23 h 59"/>
                <a:gd name="T32" fmla="*/ 46 w 49"/>
                <a:gd name="T33" fmla="*/ 2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9">
                  <a:moveTo>
                    <a:pt x="46" y="26"/>
                  </a:moveTo>
                  <a:cubicBezTo>
                    <a:pt x="40" y="28"/>
                    <a:pt x="33" y="30"/>
                    <a:pt x="27" y="32"/>
                  </a:cubicBezTo>
                  <a:cubicBezTo>
                    <a:pt x="24" y="33"/>
                    <a:pt x="22" y="36"/>
                    <a:pt x="20" y="38"/>
                  </a:cubicBezTo>
                  <a:cubicBezTo>
                    <a:pt x="23" y="40"/>
                    <a:pt x="26" y="42"/>
                    <a:pt x="29" y="42"/>
                  </a:cubicBezTo>
                  <a:cubicBezTo>
                    <a:pt x="37" y="41"/>
                    <a:pt x="45" y="38"/>
                    <a:pt x="49" y="50"/>
                  </a:cubicBezTo>
                  <a:cubicBezTo>
                    <a:pt x="34" y="59"/>
                    <a:pt x="17" y="56"/>
                    <a:pt x="0" y="59"/>
                  </a:cubicBezTo>
                  <a:cubicBezTo>
                    <a:pt x="10" y="48"/>
                    <a:pt x="4" y="35"/>
                    <a:pt x="4" y="24"/>
                  </a:cubicBezTo>
                  <a:cubicBezTo>
                    <a:pt x="5" y="18"/>
                    <a:pt x="6" y="12"/>
                    <a:pt x="7" y="7"/>
                  </a:cubicBezTo>
                  <a:cubicBezTo>
                    <a:pt x="7" y="5"/>
                    <a:pt x="8" y="3"/>
                    <a:pt x="10" y="3"/>
                  </a:cubicBezTo>
                  <a:cubicBezTo>
                    <a:pt x="19" y="1"/>
                    <a:pt x="28" y="0"/>
                    <a:pt x="38" y="0"/>
                  </a:cubicBezTo>
                  <a:cubicBezTo>
                    <a:pt x="39" y="0"/>
                    <a:pt x="41" y="3"/>
                    <a:pt x="43" y="4"/>
                  </a:cubicBezTo>
                  <a:cubicBezTo>
                    <a:pt x="41" y="5"/>
                    <a:pt x="40" y="7"/>
                    <a:pt x="38" y="8"/>
                  </a:cubicBezTo>
                  <a:cubicBezTo>
                    <a:pt x="34" y="9"/>
                    <a:pt x="31" y="9"/>
                    <a:pt x="28" y="9"/>
                  </a:cubicBezTo>
                  <a:cubicBezTo>
                    <a:pt x="22" y="8"/>
                    <a:pt x="20" y="11"/>
                    <a:pt x="20" y="17"/>
                  </a:cubicBezTo>
                  <a:cubicBezTo>
                    <a:pt x="20" y="22"/>
                    <a:pt x="23" y="23"/>
                    <a:pt x="28" y="23"/>
                  </a:cubicBezTo>
                  <a:cubicBezTo>
                    <a:pt x="34" y="23"/>
                    <a:pt x="39" y="23"/>
                    <a:pt x="45" y="23"/>
                  </a:cubicBezTo>
                  <a:cubicBezTo>
                    <a:pt x="45" y="24"/>
                    <a:pt x="46" y="25"/>
                    <a:pt x="46"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 name="chenying0907 108"/>
            <p:cNvSpPr>
              <a:spLocks/>
            </p:cNvSpPr>
            <p:nvPr/>
          </p:nvSpPr>
          <p:spPr bwMode="auto">
            <a:xfrm>
              <a:off x="4483101" y="5019676"/>
              <a:ext cx="125413" cy="134938"/>
            </a:xfrm>
            <a:custGeom>
              <a:avLst/>
              <a:gdLst>
                <a:gd name="T0" fmla="*/ 29 w 58"/>
                <a:gd name="T1" fmla="*/ 63 h 63"/>
                <a:gd name="T2" fmla="*/ 16 w 58"/>
                <a:gd name="T3" fmla="*/ 20 h 63"/>
                <a:gd name="T4" fmla="*/ 2 w 58"/>
                <a:gd name="T5" fmla="*/ 20 h 63"/>
                <a:gd name="T6" fmla="*/ 0 w 58"/>
                <a:gd name="T7" fmla="*/ 11 h 63"/>
                <a:gd name="T8" fmla="*/ 4 w 58"/>
                <a:gd name="T9" fmla="*/ 5 h 63"/>
                <a:gd name="T10" fmla="*/ 51 w 58"/>
                <a:gd name="T11" fmla="*/ 0 h 63"/>
                <a:gd name="T12" fmla="*/ 58 w 58"/>
                <a:gd name="T13" fmla="*/ 2 h 63"/>
                <a:gd name="T14" fmla="*/ 51 w 58"/>
                <a:gd name="T15" fmla="*/ 21 h 63"/>
                <a:gd name="T16" fmla="*/ 43 w 58"/>
                <a:gd name="T17" fmla="*/ 21 h 63"/>
                <a:gd name="T18" fmla="*/ 31 w 58"/>
                <a:gd name="T19" fmla="*/ 31 h 63"/>
                <a:gd name="T20" fmla="*/ 29 w 58"/>
                <a:gd name="T2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3">
                  <a:moveTo>
                    <a:pt x="29" y="63"/>
                  </a:moveTo>
                  <a:cubicBezTo>
                    <a:pt x="11" y="51"/>
                    <a:pt x="17" y="35"/>
                    <a:pt x="16" y="20"/>
                  </a:cubicBezTo>
                  <a:cubicBezTo>
                    <a:pt x="10" y="20"/>
                    <a:pt x="5" y="20"/>
                    <a:pt x="2" y="20"/>
                  </a:cubicBezTo>
                  <a:cubicBezTo>
                    <a:pt x="1" y="16"/>
                    <a:pt x="0" y="13"/>
                    <a:pt x="0" y="11"/>
                  </a:cubicBezTo>
                  <a:cubicBezTo>
                    <a:pt x="0" y="9"/>
                    <a:pt x="2" y="5"/>
                    <a:pt x="4" y="5"/>
                  </a:cubicBezTo>
                  <a:cubicBezTo>
                    <a:pt x="19" y="3"/>
                    <a:pt x="35" y="1"/>
                    <a:pt x="51" y="0"/>
                  </a:cubicBezTo>
                  <a:cubicBezTo>
                    <a:pt x="53" y="0"/>
                    <a:pt x="55" y="1"/>
                    <a:pt x="58" y="2"/>
                  </a:cubicBezTo>
                  <a:cubicBezTo>
                    <a:pt x="57" y="10"/>
                    <a:pt x="39" y="7"/>
                    <a:pt x="51" y="21"/>
                  </a:cubicBezTo>
                  <a:cubicBezTo>
                    <a:pt x="47" y="21"/>
                    <a:pt x="45" y="21"/>
                    <a:pt x="43" y="21"/>
                  </a:cubicBezTo>
                  <a:cubicBezTo>
                    <a:pt x="31" y="19"/>
                    <a:pt x="32" y="19"/>
                    <a:pt x="31" y="31"/>
                  </a:cubicBezTo>
                  <a:cubicBezTo>
                    <a:pt x="31" y="41"/>
                    <a:pt x="30" y="52"/>
                    <a:pt x="29" y="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 name="chenying0907 109"/>
            <p:cNvSpPr>
              <a:spLocks/>
            </p:cNvSpPr>
            <p:nvPr/>
          </p:nvSpPr>
          <p:spPr bwMode="auto">
            <a:xfrm>
              <a:off x="4718051" y="5019676"/>
              <a:ext cx="127000" cy="134938"/>
            </a:xfrm>
            <a:custGeom>
              <a:avLst/>
              <a:gdLst>
                <a:gd name="T0" fmla="*/ 59 w 59"/>
                <a:gd name="T1" fmla="*/ 0 h 63"/>
                <a:gd name="T2" fmla="*/ 51 w 59"/>
                <a:gd name="T3" fmla="*/ 21 h 63"/>
                <a:gd name="T4" fmla="*/ 43 w 59"/>
                <a:gd name="T5" fmla="*/ 21 h 63"/>
                <a:gd name="T6" fmla="*/ 31 w 59"/>
                <a:gd name="T7" fmla="*/ 32 h 63"/>
                <a:gd name="T8" fmla="*/ 30 w 59"/>
                <a:gd name="T9" fmla="*/ 53 h 63"/>
                <a:gd name="T10" fmla="*/ 28 w 59"/>
                <a:gd name="T11" fmla="*/ 63 h 63"/>
                <a:gd name="T12" fmla="*/ 15 w 59"/>
                <a:gd name="T13" fmla="*/ 21 h 63"/>
                <a:gd name="T14" fmla="*/ 1 w 59"/>
                <a:gd name="T15" fmla="*/ 21 h 63"/>
                <a:gd name="T16" fmla="*/ 0 w 59"/>
                <a:gd name="T17" fmla="*/ 6 h 63"/>
                <a:gd name="T18" fmla="*/ 59 w 59"/>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3">
                  <a:moveTo>
                    <a:pt x="59" y="0"/>
                  </a:moveTo>
                  <a:cubicBezTo>
                    <a:pt x="56" y="10"/>
                    <a:pt x="39" y="8"/>
                    <a:pt x="51" y="21"/>
                  </a:cubicBezTo>
                  <a:cubicBezTo>
                    <a:pt x="47" y="21"/>
                    <a:pt x="45" y="21"/>
                    <a:pt x="43" y="21"/>
                  </a:cubicBezTo>
                  <a:cubicBezTo>
                    <a:pt x="31" y="19"/>
                    <a:pt x="31" y="19"/>
                    <a:pt x="31" y="32"/>
                  </a:cubicBezTo>
                  <a:cubicBezTo>
                    <a:pt x="30" y="39"/>
                    <a:pt x="30" y="46"/>
                    <a:pt x="30" y="53"/>
                  </a:cubicBezTo>
                  <a:cubicBezTo>
                    <a:pt x="30" y="56"/>
                    <a:pt x="29" y="59"/>
                    <a:pt x="28" y="63"/>
                  </a:cubicBezTo>
                  <a:cubicBezTo>
                    <a:pt x="12" y="52"/>
                    <a:pt x="16" y="36"/>
                    <a:pt x="15" y="21"/>
                  </a:cubicBezTo>
                  <a:cubicBezTo>
                    <a:pt x="9" y="21"/>
                    <a:pt x="5" y="21"/>
                    <a:pt x="1" y="21"/>
                  </a:cubicBezTo>
                  <a:cubicBezTo>
                    <a:pt x="1" y="16"/>
                    <a:pt x="1" y="12"/>
                    <a:pt x="0" y="6"/>
                  </a:cubicBezTo>
                  <a:cubicBezTo>
                    <a:pt x="18" y="4"/>
                    <a:pt x="37" y="2"/>
                    <a:pt x="5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 name="chenying0907 110"/>
            <p:cNvSpPr>
              <a:spLocks noEditPoints="1"/>
            </p:cNvSpPr>
            <p:nvPr/>
          </p:nvSpPr>
          <p:spPr bwMode="auto">
            <a:xfrm>
              <a:off x="3713163" y="5041901"/>
              <a:ext cx="123825" cy="115888"/>
            </a:xfrm>
            <a:custGeom>
              <a:avLst/>
              <a:gdLst>
                <a:gd name="T0" fmla="*/ 7 w 58"/>
                <a:gd name="T1" fmla="*/ 54 h 54"/>
                <a:gd name="T2" fmla="*/ 10 w 58"/>
                <a:gd name="T3" fmla="*/ 29 h 54"/>
                <a:gd name="T4" fmla="*/ 0 w 58"/>
                <a:gd name="T5" fmla="*/ 11 h 54"/>
                <a:gd name="T6" fmla="*/ 8 w 58"/>
                <a:gd name="T7" fmla="*/ 4 h 54"/>
                <a:gd name="T8" fmla="*/ 48 w 58"/>
                <a:gd name="T9" fmla="*/ 7 h 54"/>
                <a:gd name="T10" fmla="*/ 57 w 58"/>
                <a:gd name="T11" fmla="*/ 19 h 54"/>
                <a:gd name="T12" fmla="*/ 48 w 58"/>
                <a:gd name="T13" fmla="*/ 28 h 54"/>
                <a:gd name="T14" fmla="*/ 29 w 58"/>
                <a:gd name="T15" fmla="*/ 34 h 54"/>
                <a:gd name="T16" fmla="*/ 22 w 58"/>
                <a:gd name="T17" fmla="*/ 43 h 54"/>
                <a:gd name="T18" fmla="*/ 14 w 58"/>
                <a:gd name="T19" fmla="*/ 49 h 54"/>
                <a:gd name="T20" fmla="*/ 7 w 58"/>
                <a:gd name="T21" fmla="*/ 54 h 54"/>
                <a:gd name="T22" fmla="*/ 18 w 58"/>
                <a:gd name="T23" fmla="*/ 17 h 54"/>
                <a:gd name="T24" fmla="*/ 29 w 58"/>
                <a:gd name="T25" fmla="*/ 27 h 54"/>
                <a:gd name="T26" fmla="*/ 38 w 58"/>
                <a:gd name="T27" fmla="*/ 16 h 54"/>
                <a:gd name="T28" fmla="*/ 28 w 58"/>
                <a:gd name="T29" fmla="*/ 10 h 54"/>
                <a:gd name="T30" fmla="*/ 18 w 58"/>
                <a:gd name="T31" fmla="*/ 1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54">
                  <a:moveTo>
                    <a:pt x="7" y="54"/>
                  </a:moveTo>
                  <a:cubicBezTo>
                    <a:pt x="8" y="44"/>
                    <a:pt x="9" y="37"/>
                    <a:pt x="10" y="29"/>
                  </a:cubicBezTo>
                  <a:cubicBezTo>
                    <a:pt x="12" y="16"/>
                    <a:pt x="11" y="14"/>
                    <a:pt x="0" y="11"/>
                  </a:cubicBezTo>
                  <a:cubicBezTo>
                    <a:pt x="3" y="8"/>
                    <a:pt x="5" y="5"/>
                    <a:pt x="8" y="4"/>
                  </a:cubicBezTo>
                  <a:cubicBezTo>
                    <a:pt x="22" y="2"/>
                    <a:pt x="36" y="0"/>
                    <a:pt x="48" y="7"/>
                  </a:cubicBezTo>
                  <a:cubicBezTo>
                    <a:pt x="53" y="9"/>
                    <a:pt x="56" y="14"/>
                    <a:pt x="57" y="19"/>
                  </a:cubicBezTo>
                  <a:cubicBezTo>
                    <a:pt x="58" y="21"/>
                    <a:pt x="52" y="26"/>
                    <a:pt x="48" y="28"/>
                  </a:cubicBezTo>
                  <a:cubicBezTo>
                    <a:pt x="43" y="31"/>
                    <a:pt x="36" y="33"/>
                    <a:pt x="29" y="34"/>
                  </a:cubicBezTo>
                  <a:cubicBezTo>
                    <a:pt x="24" y="36"/>
                    <a:pt x="22" y="38"/>
                    <a:pt x="22" y="43"/>
                  </a:cubicBezTo>
                  <a:cubicBezTo>
                    <a:pt x="22" y="48"/>
                    <a:pt x="22" y="54"/>
                    <a:pt x="14" y="49"/>
                  </a:cubicBezTo>
                  <a:cubicBezTo>
                    <a:pt x="13" y="49"/>
                    <a:pt x="11" y="51"/>
                    <a:pt x="7" y="54"/>
                  </a:cubicBezTo>
                  <a:close/>
                  <a:moveTo>
                    <a:pt x="18" y="17"/>
                  </a:moveTo>
                  <a:cubicBezTo>
                    <a:pt x="23" y="22"/>
                    <a:pt x="26" y="25"/>
                    <a:pt x="29" y="27"/>
                  </a:cubicBezTo>
                  <a:cubicBezTo>
                    <a:pt x="32" y="24"/>
                    <a:pt x="37" y="20"/>
                    <a:pt x="38" y="16"/>
                  </a:cubicBezTo>
                  <a:cubicBezTo>
                    <a:pt x="39" y="10"/>
                    <a:pt x="33" y="9"/>
                    <a:pt x="28" y="10"/>
                  </a:cubicBezTo>
                  <a:cubicBezTo>
                    <a:pt x="26" y="10"/>
                    <a:pt x="23" y="13"/>
                    <a:pt x="18"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 name="chenying0907 111"/>
            <p:cNvSpPr>
              <a:spLocks/>
            </p:cNvSpPr>
            <p:nvPr/>
          </p:nvSpPr>
          <p:spPr bwMode="auto">
            <a:xfrm>
              <a:off x="3848101" y="5032376"/>
              <a:ext cx="115888" cy="119063"/>
            </a:xfrm>
            <a:custGeom>
              <a:avLst/>
              <a:gdLst>
                <a:gd name="T0" fmla="*/ 5 w 54"/>
                <a:gd name="T1" fmla="*/ 0 h 55"/>
                <a:gd name="T2" fmla="*/ 15 w 54"/>
                <a:gd name="T3" fmla="*/ 2 h 55"/>
                <a:gd name="T4" fmla="*/ 20 w 54"/>
                <a:gd name="T5" fmla="*/ 8 h 55"/>
                <a:gd name="T6" fmla="*/ 21 w 54"/>
                <a:gd name="T7" fmla="*/ 33 h 55"/>
                <a:gd name="T8" fmla="*/ 29 w 54"/>
                <a:gd name="T9" fmla="*/ 41 h 55"/>
                <a:gd name="T10" fmla="*/ 46 w 54"/>
                <a:gd name="T11" fmla="*/ 41 h 55"/>
                <a:gd name="T12" fmla="*/ 54 w 54"/>
                <a:gd name="T13" fmla="*/ 43 h 55"/>
                <a:gd name="T14" fmla="*/ 54 w 54"/>
                <a:gd name="T15" fmla="*/ 47 h 55"/>
                <a:gd name="T16" fmla="*/ 32 w 54"/>
                <a:gd name="T17" fmla="*/ 48 h 55"/>
                <a:gd name="T18" fmla="*/ 48 w 54"/>
                <a:gd name="T19" fmla="*/ 50 h 55"/>
                <a:gd name="T20" fmla="*/ 48 w 54"/>
                <a:gd name="T21" fmla="*/ 54 h 55"/>
                <a:gd name="T22" fmla="*/ 10 w 54"/>
                <a:gd name="T23" fmla="*/ 55 h 55"/>
                <a:gd name="T24" fmla="*/ 5 w 54"/>
                <a:gd name="T25" fmla="*/ 50 h 55"/>
                <a:gd name="T26" fmla="*/ 5 w 54"/>
                <a:gd name="T2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5">
                  <a:moveTo>
                    <a:pt x="5" y="0"/>
                  </a:moveTo>
                  <a:cubicBezTo>
                    <a:pt x="9" y="1"/>
                    <a:pt x="13" y="1"/>
                    <a:pt x="15" y="2"/>
                  </a:cubicBezTo>
                  <a:cubicBezTo>
                    <a:pt x="17" y="3"/>
                    <a:pt x="19" y="6"/>
                    <a:pt x="20" y="8"/>
                  </a:cubicBezTo>
                  <a:cubicBezTo>
                    <a:pt x="20" y="17"/>
                    <a:pt x="21" y="25"/>
                    <a:pt x="21" y="33"/>
                  </a:cubicBezTo>
                  <a:cubicBezTo>
                    <a:pt x="21" y="39"/>
                    <a:pt x="23" y="41"/>
                    <a:pt x="29" y="41"/>
                  </a:cubicBezTo>
                  <a:cubicBezTo>
                    <a:pt x="34" y="40"/>
                    <a:pt x="40" y="41"/>
                    <a:pt x="46" y="41"/>
                  </a:cubicBezTo>
                  <a:cubicBezTo>
                    <a:pt x="49" y="41"/>
                    <a:pt x="51" y="42"/>
                    <a:pt x="54" y="43"/>
                  </a:cubicBezTo>
                  <a:cubicBezTo>
                    <a:pt x="54" y="44"/>
                    <a:pt x="54" y="45"/>
                    <a:pt x="54" y="47"/>
                  </a:cubicBezTo>
                  <a:cubicBezTo>
                    <a:pt x="47" y="47"/>
                    <a:pt x="40" y="47"/>
                    <a:pt x="32" y="48"/>
                  </a:cubicBezTo>
                  <a:cubicBezTo>
                    <a:pt x="38" y="49"/>
                    <a:pt x="43" y="49"/>
                    <a:pt x="48" y="50"/>
                  </a:cubicBezTo>
                  <a:cubicBezTo>
                    <a:pt x="48" y="51"/>
                    <a:pt x="48" y="53"/>
                    <a:pt x="48" y="54"/>
                  </a:cubicBezTo>
                  <a:cubicBezTo>
                    <a:pt x="36" y="54"/>
                    <a:pt x="23" y="55"/>
                    <a:pt x="10" y="55"/>
                  </a:cubicBezTo>
                  <a:cubicBezTo>
                    <a:pt x="8" y="55"/>
                    <a:pt x="5" y="52"/>
                    <a:pt x="5" y="50"/>
                  </a:cubicBezTo>
                  <a:cubicBezTo>
                    <a:pt x="2" y="33"/>
                    <a:pt x="0" y="16"/>
                    <a:pt x="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 name="chenying0907 121"/>
            <p:cNvSpPr>
              <a:spLocks/>
            </p:cNvSpPr>
            <p:nvPr/>
          </p:nvSpPr>
          <p:spPr bwMode="auto">
            <a:xfrm>
              <a:off x="4857751" y="5072063"/>
              <a:ext cx="31750" cy="85725"/>
            </a:xfrm>
            <a:custGeom>
              <a:avLst/>
              <a:gdLst>
                <a:gd name="T0" fmla="*/ 4 w 15"/>
                <a:gd name="T1" fmla="*/ 40 h 40"/>
                <a:gd name="T2" fmla="*/ 8 w 15"/>
                <a:gd name="T3" fmla="*/ 0 h 40"/>
                <a:gd name="T4" fmla="*/ 4 w 15"/>
                <a:gd name="T5" fmla="*/ 40 h 40"/>
              </a:gdLst>
              <a:ahLst/>
              <a:cxnLst>
                <a:cxn ang="0">
                  <a:pos x="T0" y="T1"/>
                </a:cxn>
                <a:cxn ang="0">
                  <a:pos x="T2" y="T3"/>
                </a:cxn>
                <a:cxn ang="0">
                  <a:pos x="T4" y="T5"/>
                </a:cxn>
              </a:cxnLst>
              <a:rect l="0" t="0" r="r" b="b"/>
              <a:pathLst>
                <a:path w="15" h="40">
                  <a:moveTo>
                    <a:pt x="4" y="40"/>
                  </a:moveTo>
                  <a:cubicBezTo>
                    <a:pt x="2" y="26"/>
                    <a:pt x="0" y="13"/>
                    <a:pt x="8" y="0"/>
                  </a:cubicBezTo>
                  <a:cubicBezTo>
                    <a:pt x="15" y="12"/>
                    <a:pt x="13" y="32"/>
                    <a:pt x="4"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 name="chenying0907 122"/>
            <p:cNvSpPr>
              <a:spLocks/>
            </p:cNvSpPr>
            <p:nvPr/>
          </p:nvSpPr>
          <p:spPr bwMode="auto">
            <a:xfrm>
              <a:off x="3498851" y="5073651"/>
              <a:ext cx="33338" cy="80963"/>
            </a:xfrm>
            <a:custGeom>
              <a:avLst/>
              <a:gdLst>
                <a:gd name="T0" fmla="*/ 9 w 15"/>
                <a:gd name="T1" fmla="*/ 0 h 38"/>
                <a:gd name="T2" fmla="*/ 6 w 15"/>
                <a:gd name="T3" fmla="*/ 38 h 38"/>
                <a:gd name="T4" fmla="*/ 9 w 15"/>
                <a:gd name="T5" fmla="*/ 0 h 38"/>
              </a:gdLst>
              <a:ahLst/>
              <a:cxnLst>
                <a:cxn ang="0">
                  <a:pos x="T0" y="T1"/>
                </a:cxn>
                <a:cxn ang="0">
                  <a:pos x="T2" y="T3"/>
                </a:cxn>
                <a:cxn ang="0">
                  <a:pos x="T4" y="T5"/>
                </a:cxn>
              </a:cxnLst>
              <a:rect l="0" t="0" r="r" b="b"/>
              <a:pathLst>
                <a:path w="15" h="38">
                  <a:moveTo>
                    <a:pt x="9" y="0"/>
                  </a:moveTo>
                  <a:cubicBezTo>
                    <a:pt x="15" y="12"/>
                    <a:pt x="13" y="31"/>
                    <a:pt x="6" y="38"/>
                  </a:cubicBezTo>
                  <a:cubicBezTo>
                    <a:pt x="0" y="29"/>
                    <a:pt x="1" y="7"/>
                    <a:pt x="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 name="chenying0907 123"/>
            <p:cNvSpPr>
              <a:spLocks/>
            </p:cNvSpPr>
            <p:nvPr/>
          </p:nvSpPr>
          <p:spPr bwMode="auto">
            <a:xfrm>
              <a:off x="3495676" y="5014913"/>
              <a:ext cx="49213" cy="34925"/>
            </a:xfrm>
            <a:custGeom>
              <a:avLst/>
              <a:gdLst>
                <a:gd name="T0" fmla="*/ 13 w 23"/>
                <a:gd name="T1" fmla="*/ 16 h 16"/>
                <a:gd name="T2" fmla="*/ 1 w 23"/>
                <a:gd name="T3" fmla="*/ 5 h 16"/>
                <a:gd name="T4" fmla="*/ 14 w 23"/>
                <a:gd name="T5" fmla="*/ 0 h 16"/>
                <a:gd name="T6" fmla="*/ 23 w 23"/>
                <a:gd name="T7" fmla="*/ 7 h 16"/>
                <a:gd name="T8" fmla="*/ 13 w 23"/>
                <a:gd name="T9" fmla="*/ 16 h 16"/>
              </a:gdLst>
              <a:ahLst/>
              <a:cxnLst>
                <a:cxn ang="0">
                  <a:pos x="T0" y="T1"/>
                </a:cxn>
                <a:cxn ang="0">
                  <a:pos x="T2" y="T3"/>
                </a:cxn>
                <a:cxn ang="0">
                  <a:pos x="T4" y="T5"/>
                </a:cxn>
                <a:cxn ang="0">
                  <a:pos x="T6" y="T7"/>
                </a:cxn>
                <a:cxn ang="0">
                  <a:pos x="T8" y="T9"/>
                </a:cxn>
              </a:cxnLst>
              <a:rect l="0" t="0" r="r" b="b"/>
              <a:pathLst>
                <a:path w="23" h="16">
                  <a:moveTo>
                    <a:pt x="13" y="16"/>
                  </a:moveTo>
                  <a:cubicBezTo>
                    <a:pt x="3" y="16"/>
                    <a:pt x="0" y="10"/>
                    <a:pt x="1" y="5"/>
                  </a:cubicBezTo>
                  <a:cubicBezTo>
                    <a:pt x="2" y="2"/>
                    <a:pt x="10" y="0"/>
                    <a:pt x="14" y="0"/>
                  </a:cubicBezTo>
                  <a:cubicBezTo>
                    <a:pt x="17" y="0"/>
                    <a:pt x="20" y="5"/>
                    <a:pt x="23" y="7"/>
                  </a:cubicBezTo>
                  <a:cubicBezTo>
                    <a:pt x="19" y="11"/>
                    <a:pt x="15" y="14"/>
                    <a:pt x="13"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 name="chenying0907 124"/>
            <p:cNvSpPr>
              <a:spLocks/>
            </p:cNvSpPr>
            <p:nvPr/>
          </p:nvSpPr>
          <p:spPr bwMode="auto">
            <a:xfrm>
              <a:off x="4852988" y="5011738"/>
              <a:ext cx="52388" cy="42863"/>
            </a:xfrm>
            <a:custGeom>
              <a:avLst/>
              <a:gdLst>
                <a:gd name="T0" fmla="*/ 0 w 24"/>
                <a:gd name="T1" fmla="*/ 5 h 20"/>
                <a:gd name="T2" fmla="*/ 22 w 24"/>
                <a:gd name="T3" fmla="*/ 7 h 20"/>
                <a:gd name="T4" fmla="*/ 14 w 24"/>
                <a:gd name="T5" fmla="*/ 18 h 20"/>
                <a:gd name="T6" fmla="*/ 0 w 24"/>
                <a:gd name="T7" fmla="*/ 5 h 20"/>
              </a:gdLst>
              <a:ahLst/>
              <a:cxnLst>
                <a:cxn ang="0">
                  <a:pos x="T0" y="T1"/>
                </a:cxn>
                <a:cxn ang="0">
                  <a:pos x="T2" y="T3"/>
                </a:cxn>
                <a:cxn ang="0">
                  <a:pos x="T4" y="T5"/>
                </a:cxn>
                <a:cxn ang="0">
                  <a:pos x="T6" y="T7"/>
                </a:cxn>
              </a:cxnLst>
              <a:rect l="0" t="0" r="r" b="b"/>
              <a:pathLst>
                <a:path w="24" h="20">
                  <a:moveTo>
                    <a:pt x="0" y="5"/>
                  </a:moveTo>
                  <a:cubicBezTo>
                    <a:pt x="13" y="0"/>
                    <a:pt x="20" y="0"/>
                    <a:pt x="22" y="7"/>
                  </a:cubicBezTo>
                  <a:cubicBezTo>
                    <a:pt x="24" y="14"/>
                    <a:pt x="18" y="16"/>
                    <a:pt x="14" y="18"/>
                  </a:cubicBezTo>
                  <a:cubicBezTo>
                    <a:pt x="6" y="20"/>
                    <a:pt x="3" y="17"/>
                    <a:pt x="0"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10" name="PA_任意多边形 142"/>
          <p:cNvSpPr>
            <a:spLocks/>
          </p:cNvSpPr>
          <p:nvPr>
            <p:custDataLst>
              <p:tags r:id="rId16"/>
            </p:custDataLst>
          </p:nvPr>
        </p:nvSpPr>
        <p:spPr bwMode="auto">
          <a:xfrm>
            <a:off x="5347573" y="3815455"/>
            <a:ext cx="134591" cy="77635"/>
          </a:xfrm>
          <a:custGeom>
            <a:avLst/>
            <a:gdLst>
              <a:gd name="T0" fmla="*/ 0 w 101"/>
              <a:gd name="T1" fmla="*/ 0 h 59"/>
              <a:gd name="T2" fmla="*/ 101 w 101"/>
              <a:gd name="T3" fmla="*/ 59 h 59"/>
              <a:gd name="T4" fmla="*/ 0 w 101"/>
              <a:gd name="T5" fmla="*/ 0 h 59"/>
            </a:gdLst>
            <a:ahLst/>
            <a:cxnLst>
              <a:cxn ang="0">
                <a:pos x="T0" y="T1"/>
              </a:cxn>
              <a:cxn ang="0">
                <a:pos x="T2" y="T3"/>
              </a:cxn>
              <a:cxn ang="0">
                <a:pos x="T4" y="T5"/>
              </a:cxn>
            </a:cxnLst>
            <a:rect l="0" t="0" r="r" b="b"/>
            <a:pathLst>
              <a:path w="101" h="59">
                <a:moveTo>
                  <a:pt x="0" y="0"/>
                </a:moveTo>
                <a:cubicBezTo>
                  <a:pt x="33" y="19"/>
                  <a:pt x="66" y="39"/>
                  <a:pt x="101" y="59"/>
                </a:cubicBezTo>
                <a:cubicBezTo>
                  <a:pt x="87" y="57"/>
                  <a:pt x="9" y="12"/>
                  <a:pt x="0" y="0"/>
                </a:cubicBez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sp>
        <p:nvSpPr>
          <p:cNvPr id="111" name="PA_任意多边形 151"/>
          <p:cNvSpPr>
            <a:spLocks/>
          </p:cNvSpPr>
          <p:nvPr>
            <p:custDataLst>
              <p:tags r:id="rId17"/>
            </p:custDataLst>
          </p:nvPr>
        </p:nvSpPr>
        <p:spPr bwMode="auto">
          <a:xfrm>
            <a:off x="5816182" y="1979747"/>
            <a:ext cx="189605" cy="2948"/>
          </a:xfrm>
          <a:custGeom>
            <a:avLst/>
            <a:gdLst>
              <a:gd name="T0" fmla="*/ 142 w 142"/>
              <a:gd name="T1" fmla="*/ 2 h 2"/>
              <a:gd name="T2" fmla="*/ 0 w 142"/>
              <a:gd name="T3" fmla="*/ 2 h 2"/>
              <a:gd name="T4" fmla="*/ 0 w 142"/>
              <a:gd name="T5" fmla="*/ 0 h 2"/>
              <a:gd name="T6" fmla="*/ 141 w 142"/>
              <a:gd name="T7" fmla="*/ 0 h 2"/>
              <a:gd name="T8" fmla="*/ 142 w 142"/>
              <a:gd name="T9" fmla="*/ 2 h 2"/>
            </a:gdLst>
            <a:ahLst/>
            <a:cxnLst>
              <a:cxn ang="0">
                <a:pos x="T0" y="T1"/>
              </a:cxn>
              <a:cxn ang="0">
                <a:pos x="T2" y="T3"/>
              </a:cxn>
              <a:cxn ang="0">
                <a:pos x="T4" y="T5"/>
              </a:cxn>
              <a:cxn ang="0">
                <a:pos x="T6" y="T7"/>
              </a:cxn>
              <a:cxn ang="0">
                <a:pos x="T8" y="T9"/>
              </a:cxn>
            </a:cxnLst>
            <a:rect l="0" t="0" r="r" b="b"/>
            <a:pathLst>
              <a:path w="142" h="2">
                <a:moveTo>
                  <a:pt x="142" y="2"/>
                </a:moveTo>
                <a:cubicBezTo>
                  <a:pt x="94" y="2"/>
                  <a:pt x="47" y="2"/>
                  <a:pt x="0" y="2"/>
                </a:cubicBezTo>
                <a:cubicBezTo>
                  <a:pt x="0" y="1"/>
                  <a:pt x="0" y="1"/>
                  <a:pt x="0" y="0"/>
                </a:cubicBezTo>
                <a:cubicBezTo>
                  <a:pt x="47" y="0"/>
                  <a:pt x="94" y="0"/>
                  <a:pt x="141" y="0"/>
                </a:cubicBezTo>
                <a:cubicBezTo>
                  <a:pt x="141" y="1"/>
                  <a:pt x="141" y="1"/>
                  <a:pt x="142" y="2"/>
                </a:cubicBez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grpSp>
        <p:nvGrpSpPr>
          <p:cNvPr id="93" name="PA_组合 1"/>
          <p:cNvGrpSpPr/>
          <p:nvPr>
            <p:custDataLst>
              <p:tags r:id="rId18"/>
            </p:custDataLst>
          </p:nvPr>
        </p:nvGrpSpPr>
        <p:grpSpPr>
          <a:xfrm>
            <a:off x="5478233" y="2447519"/>
            <a:ext cx="938201" cy="1112431"/>
            <a:chOff x="6788468" y="2929211"/>
            <a:chExt cx="1516063" cy="1797051"/>
          </a:xfrm>
          <a:solidFill>
            <a:schemeClr val="bg1">
              <a:lumMod val="65000"/>
            </a:schemeClr>
          </a:solidFill>
        </p:grpSpPr>
        <p:grpSp>
          <p:nvGrpSpPr>
            <p:cNvPr id="112" name="组合 79"/>
            <p:cNvGrpSpPr/>
            <p:nvPr/>
          </p:nvGrpSpPr>
          <p:grpSpPr>
            <a:xfrm>
              <a:off x="6788468" y="2929211"/>
              <a:ext cx="1516063" cy="728663"/>
              <a:chOff x="4421188" y="2582863"/>
              <a:chExt cx="1516063" cy="728663"/>
            </a:xfrm>
            <a:grpFill/>
          </p:grpSpPr>
          <p:sp>
            <p:nvSpPr>
              <p:cNvPr id="81" name="chenying0907 112"/>
              <p:cNvSpPr>
                <a:spLocks/>
              </p:cNvSpPr>
              <p:nvPr/>
            </p:nvSpPr>
            <p:spPr bwMode="auto">
              <a:xfrm>
                <a:off x="5756276" y="3260726"/>
                <a:ext cx="180975" cy="49213"/>
              </a:xfrm>
              <a:custGeom>
                <a:avLst/>
                <a:gdLst>
                  <a:gd name="T0" fmla="*/ 48 w 84"/>
                  <a:gd name="T1" fmla="*/ 20 h 23"/>
                  <a:gd name="T2" fmla="*/ 16 w 84"/>
                  <a:gd name="T3" fmla="*/ 23 h 23"/>
                  <a:gd name="T4" fmla="*/ 10 w 84"/>
                  <a:gd name="T5" fmla="*/ 23 h 23"/>
                  <a:gd name="T6" fmla="*/ 0 w 84"/>
                  <a:gd name="T7" fmla="*/ 15 h 23"/>
                  <a:gd name="T8" fmla="*/ 10 w 84"/>
                  <a:gd name="T9" fmla="*/ 12 h 23"/>
                  <a:gd name="T10" fmla="*/ 67 w 84"/>
                  <a:gd name="T11" fmla="*/ 1 h 23"/>
                  <a:gd name="T12" fmla="*/ 84 w 84"/>
                  <a:gd name="T13" fmla="*/ 9 h 23"/>
                  <a:gd name="T14" fmla="*/ 81 w 84"/>
                  <a:gd name="T15" fmla="*/ 14 h 23"/>
                  <a:gd name="T16" fmla="*/ 49 w 84"/>
                  <a:gd name="T17" fmla="*/ 22 h 23"/>
                  <a:gd name="T18" fmla="*/ 48 w 84"/>
                  <a:gd name="T19"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23">
                    <a:moveTo>
                      <a:pt x="48" y="20"/>
                    </a:moveTo>
                    <a:cubicBezTo>
                      <a:pt x="38" y="21"/>
                      <a:pt x="27" y="22"/>
                      <a:pt x="16" y="23"/>
                    </a:cubicBezTo>
                    <a:cubicBezTo>
                      <a:pt x="14" y="23"/>
                      <a:pt x="11" y="23"/>
                      <a:pt x="10" y="23"/>
                    </a:cubicBezTo>
                    <a:cubicBezTo>
                      <a:pt x="6" y="20"/>
                      <a:pt x="3" y="18"/>
                      <a:pt x="0" y="15"/>
                    </a:cubicBezTo>
                    <a:cubicBezTo>
                      <a:pt x="3" y="14"/>
                      <a:pt x="6" y="12"/>
                      <a:pt x="10" y="12"/>
                    </a:cubicBezTo>
                    <a:cubicBezTo>
                      <a:pt x="29" y="8"/>
                      <a:pt x="48" y="5"/>
                      <a:pt x="67" y="1"/>
                    </a:cubicBezTo>
                    <a:cubicBezTo>
                      <a:pt x="75" y="0"/>
                      <a:pt x="79" y="5"/>
                      <a:pt x="84" y="9"/>
                    </a:cubicBezTo>
                    <a:cubicBezTo>
                      <a:pt x="84" y="9"/>
                      <a:pt x="82" y="14"/>
                      <a:pt x="81" y="14"/>
                    </a:cubicBezTo>
                    <a:cubicBezTo>
                      <a:pt x="70" y="17"/>
                      <a:pt x="60" y="19"/>
                      <a:pt x="49" y="22"/>
                    </a:cubicBezTo>
                    <a:cubicBezTo>
                      <a:pt x="49" y="21"/>
                      <a:pt x="49" y="20"/>
                      <a:pt x="48"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 name="chenying0907 113"/>
              <p:cNvSpPr>
                <a:spLocks/>
              </p:cNvSpPr>
              <p:nvPr/>
            </p:nvSpPr>
            <p:spPr bwMode="auto">
              <a:xfrm>
                <a:off x="5626101" y="2740026"/>
                <a:ext cx="130175" cy="142875"/>
              </a:xfrm>
              <a:custGeom>
                <a:avLst/>
                <a:gdLst>
                  <a:gd name="T0" fmla="*/ 9 w 60"/>
                  <a:gd name="T1" fmla="*/ 66 h 66"/>
                  <a:gd name="T2" fmla="*/ 0 w 60"/>
                  <a:gd name="T3" fmla="*/ 62 h 66"/>
                  <a:gd name="T4" fmla="*/ 3 w 60"/>
                  <a:gd name="T5" fmla="*/ 55 h 66"/>
                  <a:gd name="T6" fmla="*/ 43 w 60"/>
                  <a:gd name="T7" fmla="*/ 6 h 66"/>
                  <a:gd name="T8" fmla="*/ 52 w 60"/>
                  <a:gd name="T9" fmla="*/ 0 h 66"/>
                  <a:gd name="T10" fmla="*/ 59 w 60"/>
                  <a:gd name="T11" fmla="*/ 2 h 66"/>
                  <a:gd name="T12" fmla="*/ 58 w 60"/>
                  <a:gd name="T13" fmla="*/ 9 h 66"/>
                  <a:gd name="T14" fmla="*/ 21 w 60"/>
                  <a:gd name="T15" fmla="*/ 56 h 66"/>
                  <a:gd name="T16" fmla="*/ 9 w 60"/>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6">
                    <a:moveTo>
                      <a:pt x="9" y="66"/>
                    </a:moveTo>
                    <a:cubicBezTo>
                      <a:pt x="5" y="64"/>
                      <a:pt x="2" y="63"/>
                      <a:pt x="0" y="62"/>
                    </a:cubicBezTo>
                    <a:cubicBezTo>
                      <a:pt x="0" y="61"/>
                      <a:pt x="1" y="57"/>
                      <a:pt x="3" y="55"/>
                    </a:cubicBezTo>
                    <a:cubicBezTo>
                      <a:pt x="16" y="39"/>
                      <a:pt x="30" y="22"/>
                      <a:pt x="43" y="6"/>
                    </a:cubicBezTo>
                    <a:cubicBezTo>
                      <a:pt x="45" y="3"/>
                      <a:pt x="49" y="1"/>
                      <a:pt x="52" y="0"/>
                    </a:cubicBezTo>
                    <a:cubicBezTo>
                      <a:pt x="54" y="0"/>
                      <a:pt x="57" y="1"/>
                      <a:pt x="59" y="2"/>
                    </a:cubicBezTo>
                    <a:cubicBezTo>
                      <a:pt x="60" y="3"/>
                      <a:pt x="59" y="7"/>
                      <a:pt x="58" y="9"/>
                    </a:cubicBezTo>
                    <a:cubicBezTo>
                      <a:pt x="45" y="25"/>
                      <a:pt x="33" y="41"/>
                      <a:pt x="21" y="56"/>
                    </a:cubicBezTo>
                    <a:cubicBezTo>
                      <a:pt x="18" y="60"/>
                      <a:pt x="13" y="63"/>
                      <a:pt x="9" y="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 name="chenying0907 114"/>
              <p:cNvSpPr>
                <a:spLocks/>
              </p:cNvSpPr>
              <p:nvPr/>
            </p:nvSpPr>
            <p:spPr bwMode="auto">
              <a:xfrm>
                <a:off x="5170488" y="2582863"/>
                <a:ext cx="50800" cy="184150"/>
              </a:xfrm>
              <a:custGeom>
                <a:avLst/>
                <a:gdLst>
                  <a:gd name="T0" fmla="*/ 9 w 24"/>
                  <a:gd name="T1" fmla="*/ 85 h 85"/>
                  <a:gd name="T2" fmla="*/ 3 w 24"/>
                  <a:gd name="T3" fmla="*/ 52 h 85"/>
                  <a:gd name="T4" fmla="*/ 0 w 24"/>
                  <a:gd name="T5" fmla="*/ 16 h 85"/>
                  <a:gd name="T6" fmla="*/ 2 w 24"/>
                  <a:gd name="T7" fmla="*/ 7 h 85"/>
                  <a:gd name="T8" fmla="*/ 9 w 24"/>
                  <a:gd name="T9" fmla="*/ 0 h 85"/>
                  <a:gd name="T10" fmla="*/ 12 w 24"/>
                  <a:gd name="T11" fmla="*/ 9 h 85"/>
                  <a:gd name="T12" fmla="*/ 21 w 24"/>
                  <a:gd name="T13" fmla="*/ 63 h 85"/>
                  <a:gd name="T14" fmla="*/ 9 w 24"/>
                  <a:gd name="T15" fmla="*/ 85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85">
                    <a:moveTo>
                      <a:pt x="9" y="85"/>
                    </a:moveTo>
                    <a:cubicBezTo>
                      <a:pt x="7" y="73"/>
                      <a:pt x="4" y="62"/>
                      <a:pt x="3" y="52"/>
                    </a:cubicBezTo>
                    <a:cubicBezTo>
                      <a:pt x="1" y="40"/>
                      <a:pt x="1" y="28"/>
                      <a:pt x="0" y="16"/>
                    </a:cubicBezTo>
                    <a:cubicBezTo>
                      <a:pt x="0" y="13"/>
                      <a:pt x="0" y="9"/>
                      <a:pt x="2" y="7"/>
                    </a:cubicBezTo>
                    <a:cubicBezTo>
                      <a:pt x="3" y="4"/>
                      <a:pt x="6" y="2"/>
                      <a:pt x="9" y="0"/>
                    </a:cubicBezTo>
                    <a:cubicBezTo>
                      <a:pt x="10" y="3"/>
                      <a:pt x="11" y="6"/>
                      <a:pt x="12" y="9"/>
                    </a:cubicBezTo>
                    <a:cubicBezTo>
                      <a:pt x="15" y="27"/>
                      <a:pt x="17" y="45"/>
                      <a:pt x="21" y="63"/>
                    </a:cubicBezTo>
                    <a:cubicBezTo>
                      <a:pt x="24" y="73"/>
                      <a:pt x="19" y="78"/>
                      <a:pt x="9" y="8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 name="chenying0907 115"/>
              <p:cNvSpPr>
                <a:spLocks/>
              </p:cNvSpPr>
              <p:nvPr/>
            </p:nvSpPr>
            <p:spPr bwMode="auto">
              <a:xfrm>
                <a:off x="4421188" y="3262313"/>
                <a:ext cx="184150" cy="49213"/>
              </a:xfrm>
              <a:custGeom>
                <a:avLst/>
                <a:gdLst>
                  <a:gd name="T0" fmla="*/ 49 w 86"/>
                  <a:gd name="T1" fmla="*/ 19 h 23"/>
                  <a:gd name="T2" fmla="*/ 16 w 86"/>
                  <a:gd name="T3" fmla="*/ 22 h 23"/>
                  <a:gd name="T4" fmla="*/ 9 w 86"/>
                  <a:gd name="T5" fmla="*/ 22 h 23"/>
                  <a:gd name="T6" fmla="*/ 0 w 86"/>
                  <a:gd name="T7" fmla="*/ 15 h 23"/>
                  <a:gd name="T8" fmla="*/ 9 w 86"/>
                  <a:gd name="T9" fmla="*/ 11 h 23"/>
                  <a:gd name="T10" fmla="*/ 67 w 86"/>
                  <a:gd name="T11" fmla="*/ 1 h 23"/>
                  <a:gd name="T12" fmla="*/ 82 w 86"/>
                  <a:gd name="T13" fmla="*/ 6 h 23"/>
                  <a:gd name="T14" fmla="*/ 79 w 86"/>
                  <a:gd name="T15" fmla="*/ 14 h 23"/>
                  <a:gd name="T16" fmla="*/ 50 w 86"/>
                  <a:gd name="T17" fmla="*/ 21 h 23"/>
                  <a:gd name="T18" fmla="*/ 49 w 86"/>
                  <a:gd name="T1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23">
                    <a:moveTo>
                      <a:pt x="49" y="19"/>
                    </a:moveTo>
                    <a:cubicBezTo>
                      <a:pt x="38" y="20"/>
                      <a:pt x="27" y="21"/>
                      <a:pt x="16" y="22"/>
                    </a:cubicBezTo>
                    <a:cubicBezTo>
                      <a:pt x="14" y="22"/>
                      <a:pt x="11" y="23"/>
                      <a:pt x="9" y="22"/>
                    </a:cubicBezTo>
                    <a:cubicBezTo>
                      <a:pt x="6" y="20"/>
                      <a:pt x="3" y="17"/>
                      <a:pt x="0" y="15"/>
                    </a:cubicBezTo>
                    <a:cubicBezTo>
                      <a:pt x="3" y="13"/>
                      <a:pt x="6" y="11"/>
                      <a:pt x="9" y="11"/>
                    </a:cubicBezTo>
                    <a:cubicBezTo>
                      <a:pt x="28" y="7"/>
                      <a:pt x="48" y="5"/>
                      <a:pt x="67" y="1"/>
                    </a:cubicBezTo>
                    <a:cubicBezTo>
                      <a:pt x="74" y="0"/>
                      <a:pt x="77" y="2"/>
                      <a:pt x="82" y="6"/>
                    </a:cubicBezTo>
                    <a:cubicBezTo>
                      <a:pt x="86" y="11"/>
                      <a:pt x="84" y="13"/>
                      <a:pt x="79" y="14"/>
                    </a:cubicBezTo>
                    <a:cubicBezTo>
                      <a:pt x="70" y="17"/>
                      <a:pt x="60" y="19"/>
                      <a:pt x="50" y="21"/>
                    </a:cubicBezTo>
                    <a:cubicBezTo>
                      <a:pt x="50" y="20"/>
                      <a:pt x="49" y="19"/>
                      <a:pt x="49"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 name="chenying0907 116"/>
              <p:cNvSpPr>
                <a:spLocks/>
              </p:cNvSpPr>
              <p:nvPr/>
            </p:nvSpPr>
            <p:spPr bwMode="auto">
              <a:xfrm>
                <a:off x="4581526" y="2716213"/>
                <a:ext cx="142875" cy="136525"/>
              </a:xfrm>
              <a:custGeom>
                <a:avLst/>
                <a:gdLst>
                  <a:gd name="T0" fmla="*/ 64 w 66"/>
                  <a:gd name="T1" fmla="*/ 63 h 63"/>
                  <a:gd name="T2" fmla="*/ 37 w 66"/>
                  <a:gd name="T3" fmla="*/ 46 h 63"/>
                  <a:gd name="T4" fmla="*/ 8 w 66"/>
                  <a:gd name="T5" fmla="*/ 21 h 63"/>
                  <a:gd name="T6" fmla="*/ 5 w 66"/>
                  <a:gd name="T7" fmla="*/ 19 h 63"/>
                  <a:gd name="T8" fmla="*/ 2 w 66"/>
                  <a:gd name="T9" fmla="*/ 6 h 63"/>
                  <a:gd name="T10" fmla="*/ 12 w 66"/>
                  <a:gd name="T11" fmla="*/ 9 h 63"/>
                  <a:gd name="T12" fmla="*/ 56 w 66"/>
                  <a:gd name="T13" fmla="*/ 39 h 63"/>
                  <a:gd name="T14" fmla="*/ 64 w 66"/>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3">
                    <a:moveTo>
                      <a:pt x="64" y="63"/>
                    </a:moveTo>
                    <a:cubicBezTo>
                      <a:pt x="54" y="57"/>
                      <a:pt x="45" y="52"/>
                      <a:pt x="37" y="46"/>
                    </a:cubicBezTo>
                    <a:cubicBezTo>
                      <a:pt x="27" y="38"/>
                      <a:pt x="18" y="29"/>
                      <a:pt x="8" y="21"/>
                    </a:cubicBezTo>
                    <a:cubicBezTo>
                      <a:pt x="7" y="20"/>
                      <a:pt x="5" y="20"/>
                      <a:pt x="5" y="19"/>
                    </a:cubicBezTo>
                    <a:cubicBezTo>
                      <a:pt x="4" y="14"/>
                      <a:pt x="0" y="8"/>
                      <a:pt x="2" y="6"/>
                    </a:cubicBezTo>
                    <a:cubicBezTo>
                      <a:pt x="6" y="0"/>
                      <a:pt x="9" y="7"/>
                      <a:pt x="12" y="9"/>
                    </a:cubicBezTo>
                    <a:cubicBezTo>
                      <a:pt x="27" y="19"/>
                      <a:pt x="41" y="30"/>
                      <a:pt x="56" y="39"/>
                    </a:cubicBezTo>
                    <a:cubicBezTo>
                      <a:pt x="65" y="44"/>
                      <a:pt x="66" y="51"/>
                      <a:pt x="64" y="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20" name="组合 111"/>
            <p:cNvGrpSpPr/>
            <p:nvPr/>
          </p:nvGrpSpPr>
          <p:grpSpPr>
            <a:xfrm>
              <a:off x="7099607" y="3167325"/>
              <a:ext cx="936657" cy="1558937"/>
              <a:chOff x="4732327" y="2820977"/>
              <a:chExt cx="936657" cy="1558937"/>
            </a:xfrm>
            <a:grpFill/>
          </p:grpSpPr>
          <p:sp>
            <p:nvSpPr>
              <p:cNvPr id="113" name="自由: 形状 112"/>
              <p:cNvSpPr>
                <a:spLocks/>
              </p:cNvSpPr>
              <p:nvPr/>
            </p:nvSpPr>
            <p:spPr bwMode="auto">
              <a:xfrm>
                <a:off x="4732327" y="2820977"/>
                <a:ext cx="936657" cy="1255724"/>
              </a:xfrm>
              <a:custGeom>
                <a:avLst/>
                <a:gdLst>
                  <a:gd name="connsiteX0" fmla="*/ 418694 w 936657"/>
                  <a:gd name="connsiteY0" fmla="*/ 1208099 h 1255724"/>
                  <a:gd name="connsiteX1" fmla="*/ 414349 w 936657"/>
                  <a:gd name="connsiteY1" fmla="*/ 1214449 h 1255724"/>
                  <a:gd name="connsiteX2" fmla="*/ 451280 w 936657"/>
                  <a:gd name="connsiteY2" fmla="*/ 1233499 h 1255724"/>
                  <a:gd name="connsiteX3" fmla="*/ 455624 w 936657"/>
                  <a:gd name="connsiteY3" fmla="*/ 1227149 h 1255724"/>
                  <a:gd name="connsiteX4" fmla="*/ 418694 w 936657"/>
                  <a:gd name="connsiteY4" fmla="*/ 1208099 h 1255724"/>
                  <a:gd name="connsiteX5" fmla="*/ 194241 w 936657"/>
                  <a:gd name="connsiteY5" fmla="*/ 763599 h 1255724"/>
                  <a:gd name="connsiteX6" fmla="*/ 192098 w 936657"/>
                  <a:gd name="connsiteY6" fmla="*/ 770063 h 1255724"/>
                  <a:gd name="connsiteX7" fmla="*/ 230675 w 936657"/>
                  <a:gd name="connsiteY7" fmla="*/ 793762 h 1255724"/>
                  <a:gd name="connsiteX8" fmla="*/ 234961 w 936657"/>
                  <a:gd name="connsiteY8" fmla="*/ 785144 h 1255724"/>
                  <a:gd name="connsiteX9" fmla="*/ 194241 w 936657"/>
                  <a:gd name="connsiteY9" fmla="*/ 763599 h 1255724"/>
                  <a:gd name="connsiteX10" fmla="*/ 147118 w 936657"/>
                  <a:gd name="connsiteY10" fmla="*/ 758836 h 1255724"/>
                  <a:gd name="connsiteX11" fmla="*/ 142885 w 936657"/>
                  <a:gd name="connsiteY11" fmla="*/ 765280 h 1255724"/>
                  <a:gd name="connsiteX12" fmla="*/ 189451 w 936657"/>
                  <a:gd name="connsiteY12" fmla="*/ 795349 h 1255724"/>
                  <a:gd name="connsiteX13" fmla="*/ 193685 w 936657"/>
                  <a:gd name="connsiteY13" fmla="*/ 788906 h 1255724"/>
                  <a:gd name="connsiteX14" fmla="*/ 147118 w 936657"/>
                  <a:gd name="connsiteY14" fmla="*/ 758836 h 1255724"/>
                  <a:gd name="connsiteX15" fmla="*/ 628661 w 936657"/>
                  <a:gd name="connsiteY15" fmla="*/ 84149 h 1255724"/>
                  <a:gd name="connsiteX16" fmla="*/ 825376 w 936657"/>
                  <a:gd name="connsiteY16" fmla="*/ 204799 h 1255724"/>
                  <a:gd name="connsiteX17" fmla="*/ 831861 w 936657"/>
                  <a:gd name="connsiteY17" fmla="*/ 198336 h 1255724"/>
                  <a:gd name="connsiteX18" fmla="*/ 628661 w 936657"/>
                  <a:gd name="connsiteY18" fmla="*/ 84149 h 1255724"/>
                  <a:gd name="connsiteX19" fmla="*/ 484752 w 936657"/>
                  <a:gd name="connsiteY19" fmla="*/ 74624 h 1255724"/>
                  <a:gd name="connsiteX20" fmla="*/ 377121 w 936657"/>
                  <a:gd name="connsiteY20" fmla="*/ 83209 h 1255724"/>
                  <a:gd name="connsiteX21" fmla="*/ 314695 w 936657"/>
                  <a:gd name="connsiteY21" fmla="*/ 104671 h 1255724"/>
                  <a:gd name="connsiteX22" fmla="*/ 198454 w 936657"/>
                  <a:gd name="connsiteY22" fmla="*/ 179787 h 1255724"/>
                  <a:gd name="connsiteX23" fmla="*/ 131723 w 936657"/>
                  <a:gd name="connsiteY23" fmla="*/ 254903 h 1255724"/>
                  <a:gd name="connsiteX24" fmla="*/ 86518 w 936657"/>
                  <a:gd name="connsiteY24" fmla="*/ 360066 h 1255724"/>
                  <a:gd name="connsiteX25" fmla="*/ 71449 w 936657"/>
                  <a:gd name="connsiteY25" fmla="*/ 435182 h 1255724"/>
                  <a:gd name="connsiteX26" fmla="*/ 110196 w 936657"/>
                  <a:gd name="connsiteY26" fmla="*/ 626192 h 1255724"/>
                  <a:gd name="connsiteX27" fmla="*/ 148943 w 936657"/>
                  <a:gd name="connsiteY27" fmla="*/ 688431 h 1255724"/>
                  <a:gd name="connsiteX28" fmla="*/ 239353 w 936657"/>
                  <a:gd name="connsiteY28" fmla="*/ 769986 h 1255724"/>
                  <a:gd name="connsiteX29" fmla="*/ 269490 w 936657"/>
                  <a:gd name="connsiteY29" fmla="*/ 821494 h 1255724"/>
                  <a:gd name="connsiteX30" fmla="*/ 278100 w 936657"/>
                  <a:gd name="connsiteY30" fmla="*/ 926657 h 1255724"/>
                  <a:gd name="connsiteX31" fmla="*/ 288864 w 936657"/>
                  <a:gd name="connsiteY31" fmla="*/ 1091913 h 1255724"/>
                  <a:gd name="connsiteX32" fmla="*/ 323305 w 936657"/>
                  <a:gd name="connsiteY32" fmla="*/ 1141275 h 1255724"/>
                  <a:gd name="connsiteX33" fmla="*/ 353442 w 936657"/>
                  <a:gd name="connsiteY33" fmla="*/ 1158445 h 1255724"/>
                  <a:gd name="connsiteX34" fmla="*/ 452462 w 936657"/>
                  <a:gd name="connsiteY34" fmla="*/ 1179906 h 1255724"/>
                  <a:gd name="connsiteX35" fmla="*/ 499820 w 936657"/>
                  <a:gd name="connsiteY35" fmla="*/ 1177760 h 1255724"/>
                  <a:gd name="connsiteX36" fmla="*/ 585925 w 936657"/>
                  <a:gd name="connsiteY36" fmla="*/ 1167029 h 1255724"/>
                  <a:gd name="connsiteX37" fmla="*/ 650503 w 936657"/>
                  <a:gd name="connsiteY37" fmla="*/ 1053282 h 1255724"/>
                  <a:gd name="connsiteX38" fmla="*/ 652656 w 936657"/>
                  <a:gd name="connsiteY38" fmla="*/ 963142 h 1255724"/>
                  <a:gd name="connsiteX39" fmla="*/ 659114 w 936657"/>
                  <a:gd name="connsiteY39" fmla="*/ 832225 h 1255724"/>
                  <a:gd name="connsiteX40" fmla="*/ 710776 w 936657"/>
                  <a:gd name="connsiteY40" fmla="*/ 754963 h 1255724"/>
                  <a:gd name="connsiteX41" fmla="*/ 771050 w 936657"/>
                  <a:gd name="connsiteY41" fmla="*/ 703455 h 1255724"/>
                  <a:gd name="connsiteX42" fmla="*/ 811949 w 936657"/>
                  <a:gd name="connsiteY42" fmla="*/ 643362 h 1255724"/>
                  <a:gd name="connsiteX43" fmla="*/ 852849 w 936657"/>
                  <a:gd name="connsiteY43" fmla="*/ 544637 h 1255724"/>
                  <a:gd name="connsiteX44" fmla="*/ 861460 w 936657"/>
                  <a:gd name="connsiteY44" fmla="*/ 490983 h 1255724"/>
                  <a:gd name="connsiteX45" fmla="*/ 861460 w 936657"/>
                  <a:gd name="connsiteY45" fmla="*/ 433036 h 1255724"/>
                  <a:gd name="connsiteX46" fmla="*/ 852849 w 936657"/>
                  <a:gd name="connsiteY46" fmla="*/ 396551 h 1255724"/>
                  <a:gd name="connsiteX47" fmla="*/ 850697 w 936657"/>
                  <a:gd name="connsiteY47" fmla="*/ 385820 h 1255724"/>
                  <a:gd name="connsiteX48" fmla="*/ 855002 w 936657"/>
                  <a:gd name="connsiteY48" fmla="*/ 383674 h 1255724"/>
                  <a:gd name="connsiteX49" fmla="*/ 844239 w 936657"/>
                  <a:gd name="connsiteY49" fmla="*/ 338604 h 1255724"/>
                  <a:gd name="connsiteX50" fmla="*/ 818407 w 936657"/>
                  <a:gd name="connsiteY50" fmla="*/ 284950 h 1255724"/>
                  <a:gd name="connsiteX51" fmla="*/ 697861 w 936657"/>
                  <a:gd name="connsiteY51" fmla="*/ 149740 h 1255724"/>
                  <a:gd name="connsiteX52" fmla="*/ 676335 w 936657"/>
                  <a:gd name="connsiteY52" fmla="*/ 136863 h 1255724"/>
                  <a:gd name="connsiteX53" fmla="*/ 542872 w 936657"/>
                  <a:gd name="connsiteY53" fmla="*/ 83209 h 1255724"/>
                  <a:gd name="connsiteX54" fmla="*/ 484752 w 936657"/>
                  <a:gd name="connsiteY54" fmla="*/ 74624 h 1255724"/>
                  <a:gd name="connsiteX55" fmla="*/ 437123 w 936657"/>
                  <a:gd name="connsiteY55" fmla="*/ 402 h 1255724"/>
                  <a:gd name="connsiteX56" fmla="*/ 494102 w 936657"/>
                  <a:gd name="connsiteY56" fmla="*/ 2819 h 1255724"/>
                  <a:gd name="connsiteX57" fmla="*/ 580208 w 936657"/>
                  <a:gd name="connsiteY57" fmla="*/ 13565 h 1255724"/>
                  <a:gd name="connsiteX58" fmla="*/ 625414 w 936657"/>
                  <a:gd name="connsiteY58" fmla="*/ 39354 h 1255724"/>
                  <a:gd name="connsiteX59" fmla="*/ 659857 w 936657"/>
                  <a:gd name="connsiteY59" fmla="*/ 45801 h 1255724"/>
                  <a:gd name="connsiteX60" fmla="*/ 674926 w 936657"/>
                  <a:gd name="connsiteY60" fmla="*/ 50099 h 1255724"/>
                  <a:gd name="connsiteX61" fmla="*/ 752421 w 936657"/>
                  <a:gd name="connsiteY61" fmla="*/ 97378 h 1255724"/>
                  <a:gd name="connsiteX62" fmla="*/ 789017 w 936657"/>
                  <a:gd name="connsiteY62" fmla="*/ 133912 h 1255724"/>
                  <a:gd name="connsiteX63" fmla="*/ 872971 w 936657"/>
                  <a:gd name="connsiteY63" fmla="*/ 239217 h 1255724"/>
                  <a:gd name="connsiteX64" fmla="*/ 918177 w 936657"/>
                  <a:gd name="connsiteY64" fmla="*/ 353117 h 1255724"/>
                  <a:gd name="connsiteX65" fmla="*/ 931093 w 936657"/>
                  <a:gd name="connsiteY65" fmla="*/ 497104 h 1255724"/>
                  <a:gd name="connsiteX66" fmla="*/ 922482 w 936657"/>
                  <a:gd name="connsiteY66" fmla="*/ 565874 h 1255724"/>
                  <a:gd name="connsiteX67" fmla="*/ 900955 w 936657"/>
                  <a:gd name="connsiteY67" fmla="*/ 626048 h 1255724"/>
                  <a:gd name="connsiteX68" fmla="*/ 872971 w 936657"/>
                  <a:gd name="connsiteY68" fmla="*/ 679775 h 1255724"/>
                  <a:gd name="connsiteX69" fmla="*/ 814849 w 936657"/>
                  <a:gd name="connsiteY69" fmla="*/ 759290 h 1255724"/>
                  <a:gd name="connsiteX70" fmla="*/ 739505 w 936657"/>
                  <a:gd name="connsiteY70" fmla="*/ 825911 h 1255724"/>
                  <a:gd name="connsiteX71" fmla="*/ 733047 w 936657"/>
                  <a:gd name="connsiteY71" fmla="*/ 840955 h 1255724"/>
                  <a:gd name="connsiteX72" fmla="*/ 728742 w 936657"/>
                  <a:gd name="connsiteY72" fmla="*/ 967749 h 1255724"/>
                  <a:gd name="connsiteX73" fmla="*/ 724437 w 936657"/>
                  <a:gd name="connsiteY73" fmla="*/ 1002135 h 1255724"/>
                  <a:gd name="connsiteX74" fmla="*/ 720131 w 936657"/>
                  <a:gd name="connsiteY74" fmla="*/ 1085948 h 1255724"/>
                  <a:gd name="connsiteX75" fmla="*/ 692147 w 936657"/>
                  <a:gd name="connsiteY75" fmla="*/ 1159016 h 1255724"/>
                  <a:gd name="connsiteX76" fmla="*/ 657704 w 936657"/>
                  <a:gd name="connsiteY76" fmla="*/ 1204147 h 1255724"/>
                  <a:gd name="connsiteX77" fmla="*/ 532850 w 936657"/>
                  <a:gd name="connsiteY77" fmla="*/ 1249277 h 1255724"/>
                  <a:gd name="connsiteX78" fmla="*/ 502712 w 936657"/>
                  <a:gd name="connsiteY78" fmla="*/ 1249277 h 1255724"/>
                  <a:gd name="connsiteX79" fmla="*/ 502712 w 936657"/>
                  <a:gd name="connsiteY79" fmla="*/ 1247128 h 1255724"/>
                  <a:gd name="connsiteX80" fmla="*/ 397232 w 936657"/>
                  <a:gd name="connsiteY80" fmla="*/ 1255724 h 1255724"/>
                  <a:gd name="connsiteX81" fmla="*/ 390774 w 936657"/>
                  <a:gd name="connsiteY81" fmla="*/ 1253575 h 1255724"/>
                  <a:gd name="connsiteX82" fmla="*/ 328347 w 936657"/>
                  <a:gd name="connsiteY82" fmla="*/ 1236383 h 1255724"/>
                  <a:gd name="connsiteX83" fmla="*/ 306820 w 936657"/>
                  <a:gd name="connsiteY83" fmla="*/ 1225637 h 1255724"/>
                  <a:gd name="connsiteX84" fmla="*/ 222866 w 936657"/>
                  <a:gd name="connsiteY84" fmla="*/ 1120333 h 1255724"/>
                  <a:gd name="connsiteX85" fmla="*/ 209950 w 936657"/>
                  <a:gd name="connsiteY85" fmla="*/ 1006433 h 1255724"/>
                  <a:gd name="connsiteX86" fmla="*/ 209950 w 936657"/>
                  <a:gd name="connsiteY86" fmla="*/ 980644 h 1255724"/>
                  <a:gd name="connsiteX87" fmla="*/ 205645 w 936657"/>
                  <a:gd name="connsiteY87" fmla="*/ 918321 h 1255724"/>
                  <a:gd name="connsiteX88" fmla="*/ 199187 w 936657"/>
                  <a:gd name="connsiteY88" fmla="*/ 843104 h 1255724"/>
                  <a:gd name="connsiteX89" fmla="*/ 192729 w 936657"/>
                  <a:gd name="connsiteY89" fmla="*/ 832358 h 1255724"/>
                  <a:gd name="connsiteX90" fmla="*/ 123843 w 936657"/>
                  <a:gd name="connsiteY90" fmla="*/ 765737 h 1255724"/>
                  <a:gd name="connsiteX91" fmla="*/ 93706 w 936657"/>
                  <a:gd name="connsiteY91" fmla="*/ 729203 h 1255724"/>
                  <a:gd name="connsiteX92" fmla="*/ 35584 w 936657"/>
                  <a:gd name="connsiteY92" fmla="*/ 634644 h 1255724"/>
                  <a:gd name="connsiteX93" fmla="*/ 3294 w 936657"/>
                  <a:gd name="connsiteY93" fmla="*/ 518595 h 1255724"/>
                  <a:gd name="connsiteX94" fmla="*/ 5447 w 936657"/>
                  <a:gd name="connsiteY94" fmla="*/ 417589 h 1255724"/>
                  <a:gd name="connsiteX95" fmla="*/ 9752 w 936657"/>
                  <a:gd name="connsiteY95" fmla="*/ 355266 h 1255724"/>
                  <a:gd name="connsiteX96" fmla="*/ 22668 w 936657"/>
                  <a:gd name="connsiteY96" fmla="*/ 320881 h 1255724"/>
                  <a:gd name="connsiteX97" fmla="*/ 29126 w 936657"/>
                  <a:gd name="connsiteY97" fmla="*/ 307987 h 1255724"/>
                  <a:gd name="connsiteX98" fmla="*/ 52806 w 936657"/>
                  <a:gd name="connsiteY98" fmla="*/ 245664 h 1255724"/>
                  <a:gd name="connsiteX99" fmla="*/ 61416 w 936657"/>
                  <a:gd name="connsiteY99" fmla="*/ 226322 h 1255724"/>
                  <a:gd name="connsiteX100" fmla="*/ 87248 w 936657"/>
                  <a:gd name="connsiteY100" fmla="*/ 191937 h 1255724"/>
                  <a:gd name="connsiteX101" fmla="*/ 151828 w 936657"/>
                  <a:gd name="connsiteY101" fmla="*/ 121018 h 1255724"/>
                  <a:gd name="connsiteX102" fmla="*/ 276683 w 936657"/>
                  <a:gd name="connsiteY102" fmla="*/ 41503 h 1255724"/>
                  <a:gd name="connsiteX103" fmla="*/ 437123 w 936657"/>
                  <a:gd name="connsiteY103" fmla="*/ 402 h 1255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36657" h="1255724">
                    <a:moveTo>
                      <a:pt x="418694" y="1208099"/>
                    </a:moveTo>
                    <a:cubicBezTo>
                      <a:pt x="416522" y="1210216"/>
                      <a:pt x="416522" y="1212332"/>
                      <a:pt x="414349" y="1214449"/>
                    </a:cubicBezTo>
                    <a:cubicBezTo>
                      <a:pt x="427383" y="1220799"/>
                      <a:pt x="438245" y="1227149"/>
                      <a:pt x="451280" y="1233499"/>
                    </a:cubicBezTo>
                    <a:cubicBezTo>
                      <a:pt x="453452" y="1231382"/>
                      <a:pt x="453452" y="1229266"/>
                      <a:pt x="455624" y="1227149"/>
                    </a:cubicBezTo>
                    <a:cubicBezTo>
                      <a:pt x="442590" y="1220799"/>
                      <a:pt x="429556" y="1214449"/>
                      <a:pt x="418694" y="1208099"/>
                    </a:cubicBezTo>
                    <a:close/>
                    <a:moveTo>
                      <a:pt x="194241" y="763599"/>
                    </a:moveTo>
                    <a:cubicBezTo>
                      <a:pt x="194241" y="765754"/>
                      <a:pt x="192098" y="767908"/>
                      <a:pt x="192098" y="770063"/>
                    </a:cubicBezTo>
                    <a:cubicBezTo>
                      <a:pt x="204957" y="776526"/>
                      <a:pt x="217816" y="785144"/>
                      <a:pt x="230675" y="793762"/>
                    </a:cubicBezTo>
                    <a:cubicBezTo>
                      <a:pt x="232818" y="791608"/>
                      <a:pt x="234961" y="789453"/>
                      <a:pt x="234961" y="785144"/>
                    </a:cubicBezTo>
                    <a:cubicBezTo>
                      <a:pt x="222102" y="778681"/>
                      <a:pt x="209243" y="772217"/>
                      <a:pt x="194241" y="763599"/>
                    </a:cubicBezTo>
                    <a:close/>
                    <a:moveTo>
                      <a:pt x="147118" y="758836"/>
                    </a:moveTo>
                    <a:cubicBezTo>
                      <a:pt x="145001" y="760984"/>
                      <a:pt x="145001" y="763132"/>
                      <a:pt x="142885" y="765280"/>
                    </a:cubicBezTo>
                    <a:cubicBezTo>
                      <a:pt x="159818" y="776019"/>
                      <a:pt x="174635" y="784610"/>
                      <a:pt x="189451" y="795349"/>
                    </a:cubicBezTo>
                    <a:cubicBezTo>
                      <a:pt x="191568" y="793201"/>
                      <a:pt x="191568" y="791053"/>
                      <a:pt x="193685" y="788906"/>
                    </a:cubicBezTo>
                    <a:cubicBezTo>
                      <a:pt x="178868" y="778167"/>
                      <a:pt x="161935" y="769575"/>
                      <a:pt x="147118" y="758836"/>
                    </a:cubicBezTo>
                    <a:close/>
                    <a:moveTo>
                      <a:pt x="628661" y="84149"/>
                    </a:moveTo>
                    <a:cubicBezTo>
                      <a:pt x="691351" y="129393"/>
                      <a:pt x="758363" y="168173"/>
                      <a:pt x="825376" y="204799"/>
                    </a:cubicBezTo>
                    <a:cubicBezTo>
                      <a:pt x="827538" y="202645"/>
                      <a:pt x="829700" y="200490"/>
                      <a:pt x="831861" y="198336"/>
                    </a:cubicBezTo>
                    <a:cubicBezTo>
                      <a:pt x="769172" y="150938"/>
                      <a:pt x="695674" y="120775"/>
                      <a:pt x="628661" y="84149"/>
                    </a:cubicBezTo>
                    <a:close/>
                    <a:moveTo>
                      <a:pt x="484752" y="74624"/>
                    </a:moveTo>
                    <a:cubicBezTo>
                      <a:pt x="448157" y="74624"/>
                      <a:pt x="413715" y="78916"/>
                      <a:pt x="377121" y="83209"/>
                    </a:cubicBezTo>
                    <a:cubicBezTo>
                      <a:pt x="355595" y="87501"/>
                      <a:pt x="331916" y="91794"/>
                      <a:pt x="314695" y="104671"/>
                    </a:cubicBezTo>
                    <a:cubicBezTo>
                      <a:pt x="275948" y="128279"/>
                      <a:pt x="228590" y="141156"/>
                      <a:pt x="198454" y="179787"/>
                    </a:cubicBezTo>
                    <a:cubicBezTo>
                      <a:pt x="176927" y="205541"/>
                      <a:pt x="151096" y="229149"/>
                      <a:pt x="131723" y="254903"/>
                    </a:cubicBezTo>
                    <a:cubicBezTo>
                      <a:pt x="110196" y="287096"/>
                      <a:pt x="90823" y="321435"/>
                      <a:pt x="86518" y="360066"/>
                    </a:cubicBezTo>
                    <a:cubicBezTo>
                      <a:pt x="84365" y="385820"/>
                      <a:pt x="71449" y="407282"/>
                      <a:pt x="71449" y="435182"/>
                    </a:cubicBezTo>
                    <a:cubicBezTo>
                      <a:pt x="71449" y="501714"/>
                      <a:pt x="77907" y="566099"/>
                      <a:pt x="110196" y="626192"/>
                    </a:cubicBezTo>
                    <a:cubicBezTo>
                      <a:pt x="123112" y="647654"/>
                      <a:pt x="131723" y="671262"/>
                      <a:pt x="148943" y="688431"/>
                    </a:cubicBezTo>
                    <a:cubicBezTo>
                      <a:pt x="176927" y="718478"/>
                      <a:pt x="209217" y="744232"/>
                      <a:pt x="239353" y="769986"/>
                    </a:cubicBezTo>
                    <a:cubicBezTo>
                      <a:pt x="254422" y="785009"/>
                      <a:pt x="267337" y="800033"/>
                      <a:pt x="269490" y="821494"/>
                    </a:cubicBezTo>
                    <a:cubicBezTo>
                      <a:pt x="271643" y="855833"/>
                      <a:pt x="275948" y="890172"/>
                      <a:pt x="278100" y="926657"/>
                    </a:cubicBezTo>
                    <a:cubicBezTo>
                      <a:pt x="282406" y="980312"/>
                      <a:pt x="282406" y="1036112"/>
                      <a:pt x="288864" y="1091913"/>
                    </a:cubicBezTo>
                    <a:cubicBezTo>
                      <a:pt x="288864" y="1113375"/>
                      <a:pt x="297474" y="1134837"/>
                      <a:pt x="323305" y="1141275"/>
                    </a:cubicBezTo>
                    <a:cubicBezTo>
                      <a:pt x="334068" y="1145567"/>
                      <a:pt x="342679" y="1152006"/>
                      <a:pt x="353442" y="1158445"/>
                    </a:cubicBezTo>
                    <a:cubicBezTo>
                      <a:pt x="383579" y="1173468"/>
                      <a:pt x="415868" y="1190637"/>
                      <a:pt x="452462" y="1179906"/>
                    </a:cubicBezTo>
                    <a:cubicBezTo>
                      <a:pt x="467531" y="1177760"/>
                      <a:pt x="484752" y="1175614"/>
                      <a:pt x="499820" y="1177760"/>
                    </a:cubicBezTo>
                    <a:cubicBezTo>
                      <a:pt x="529957" y="1184199"/>
                      <a:pt x="557941" y="1175614"/>
                      <a:pt x="585925" y="1167029"/>
                    </a:cubicBezTo>
                    <a:cubicBezTo>
                      <a:pt x="620367" y="1154152"/>
                      <a:pt x="652656" y="1089767"/>
                      <a:pt x="650503" y="1053282"/>
                    </a:cubicBezTo>
                    <a:cubicBezTo>
                      <a:pt x="648351" y="1023235"/>
                      <a:pt x="644045" y="991043"/>
                      <a:pt x="652656" y="963142"/>
                    </a:cubicBezTo>
                    <a:cubicBezTo>
                      <a:pt x="661266" y="920219"/>
                      <a:pt x="656961" y="875149"/>
                      <a:pt x="659114" y="832225"/>
                    </a:cubicBezTo>
                    <a:cubicBezTo>
                      <a:pt x="661266" y="791448"/>
                      <a:pt x="687098" y="774278"/>
                      <a:pt x="710776" y="754963"/>
                    </a:cubicBezTo>
                    <a:cubicBezTo>
                      <a:pt x="730150" y="735647"/>
                      <a:pt x="753829" y="722770"/>
                      <a:pt x="771050" y="703455"/>
                    </a:cubicBezTo>
                    <a:cubicBezTo>
                      <a:pt x="788271" y="686285"/>
                      <a:pt x="801186" y="664823"/>
                      <a:pt x="811949" y="643362"/>
                    </a:cubicBezTo>
                    <a:cubicBezTo>
                      <a:pt x="827018" y="611169"/>
                      <a:pt x="839933" y="576830"/>
                      <a:pt x="852849" y="544637"/>
                    </a:cubicBezTo>
                    <a:cubicBezTo>
                      <a:pt x="859307" y="527468"/>
                      <a:pt x="863612" y="508152"/>
                      <a:pt x="861460" y="490983"/>
                    </a:cubicBezTo>
                    <a:cubicBezTo>
                      <a:pt x="857154" y="471667"/>
                      <a:pt x="861460" y="452352"/>
                      <a:pt x="861460" y="433036"/>
                    </a:cubicBezTo>
                    <a:cubicBezTo>
                      <a:pt x="861460" y="422305"/>
                      <a:pt x="857154" y="409428"/>
                      <a:pt x="852849" y="396551"/>
                    </a:cubicBezTo>
                    <a:cubicBezTo>
                      <a:pt x="852849" y="392259"/>
                      <a:pt x="852849" y="387966"/>
                      <a:pt x="850697" y="385820"/>
                    </a:cubicBezTo>
                    <a:cubicBezTo>
                      <a:pt x="852849" y="383674"/>
                      <a:pt x="852849" y="383674"/>
                      <a:pt x="855002" y="383674"/>
                    </a:cubicBezTo>
                    <a:cubicBezTo>
                      <a:pt x="850697" y="368651"/>
                      <a:pt x="850697" y="353627"/>
                      <a:pt x="844239" y="338604"/>
                    </a:cubicBezTo>
                    <a:cubicBezTo>
                      <a:pt x="837781" y="321435"/>
                      <a:pt x="827018" y="302119"/>
                      <a:pt x="818407" y="284950"/>
                    </a:cubicBezTo>
                    <a:cubicBezTo>
                      <a:pt x="786118" y="233441"/>
                      <a:pt x="755981" y="179787"/>
                      <a:pt x="697861" y="149740"/>
                    </a:cubicBezTo>
                    <a:cubicBezTo>
                      <a:pt x="691403" y="145448"/>
                      <a:pt x="682792" y="141156"/>
                      <a:pt x="676335" y="136863"/>
                    </a:cubicBezTo>
                    <a:cubicBezTo>
                      <a:pt x="637587" y="106817"/>
                      <a:pt x="590230" y="93940"/>
                      <a:pt x="542872" y="83209"/>
                    </a:cubicBezTo>
                    <a:cubicBezTo>
                      <a:pt x="523499" y="78916"/>
                      <a:pt x="504125" y="74624"/>
                      <a:pt x="484752" y="74624"/>
                    </a:cubicBezTo>
                    <a:close/>
                    <a:moveTo>
                      <a:pt x="437123" y="402"/>
                    </a:moveTo>
                    <a:cubicBezTo>
                      <a:pt x="455757" y="-538"/>
                      <a:pt x="474728" y="133"/>
                      <a:pt x="494102" y="2819"/>
                    </a:cubicBezTo>
                    <a:cubicBezTo>
                      <a:pt x="522086" y="7118"/>
                      <a:pt x="552224" y="7118"/>
                      <a:pt x="580208" y="13565"/>
                    </a:cubicBezTo>
                    <a:cubicBezTo>
                      <a:pt x="595277" y="17863"/>
                      <a:pt x="610346" y="30757"/>
                      <a:pt x="625414" y="39354"/>
                    </a:cubicBezTo>
                    <a:cubicBezTo>
                      <a:pt x="636178" y="45801"/>
                      <a:pt x="646941" y="54397"/>
                      <a:pt x="659857" y="45801"/>
                    </a:cubicBezTo>
                    <a:cubicBezTo>
                      <a:pt x="664162" y="43652"/>
                      <a:pt x="670620" y="47950"/>
                      <a:pt x="674926" y="50099"/>
                    </a:cubicBezTo>
                    <a:cubicBezTo>
                      <a:pt x="700757" y="65142"/>
                      <a:pt x="726589" y="80186"/>
                      <a:pt x="752421" y="97378"/>
                    </a:cubicBezTo>
                    <a:cubicBezTo>
                      <a:pt x="765337" y="108124"/>
                      <a:pt x="776101" y="121018"/>
                      <a:pt x="789017" y="133912"/>
                    </a:cubicBezTo>
                    <a:cubicBezTo>
                      <a:pt x="819154" y="166148"/>
                      <a:pt x="853597" y="196235"/>
                      <a:pt x="872971" y="239217"/>
                    </a:cubicBezTo>
                    <a:cubicBezTo>
                      <a:pt x="888039" y="275751"/>
                      <a:pt x="911719" y="312285"/>
                      <a:pt x="918177" y="353117"/>
                    </a:cubicBezTo>
                    <a:cubicBezTo>
                      <a:pt x="926787" y="398247"/>
                      <a:pt x="946161" y="445527"/>
                      <a:pt x="931093" y="497104"/>
                    </a:cubicBezTo>
                    <a:cubicBezTo>
                      <a:pt x="924635" y="518595"/>
                      <a:pt x="926787" y="542235"/>
                      <a:pt x="922482" y="565874"/>
                    </a:cubicBezTo>
                    <a:cubicBezTo>
                      <a:pt x="918177" y="585216"/>
                      <a:pt x="909566" y="606707"/>
                      <a:pt x="900955" y="626048"/>
                    </a:cubicBezTo>
                    <a:cubicBezTo>
                      <a:pt x="894497" y="643241"/>
                      <a:pt x="885887" y="662582"/>
                      <a:pt x="872971" y="679775"/>
                    </a:cubicBezTo>
                    <a:cubicBezTo>
                      <a:pt x="855749" y="707713"/>
                      <a:pt x="836375" y="733501"/>
                      <a:pt x="814849" y="759290"/>
                    </a:cubicBezTo>
                    <a:cubicBezTo>
                      <a:pt x="793322" y="785079"/>
                      <a:pt x="771795" y="810868"/>
                      <a:pt x="739505" y="825911"/>
                    </a:cubicBezTo>
                    <a:cubicBezTo>
                      <a:pt x="735200" y="828060"/>
                      <a:pt x="733047" y="836657"/>
                      <a:pt x="733047" y="840955"/>
                    </a:cubicBezTo>
                    <a:cubicBezTo>
                      <a:pt x="730895" y="883936"/>
                      <a:pt x="728742" y="926917"/>
                      <a:pt x="728742" y="967749"/>
                    </a:cubicBezTo>
                    <a:cubicBezTo>
                      <a:pt x="726589" y="980644"/>
                      <a:pt x="724437" y="991389"/>
                      <a:pt x="724437" y="1002135"/>
                    </a:cubicBezTo>
                    <a:cubicBezTo>
                      <a:pt x="722284" y="1030072"/>
                      <a:pt x="720131" y="1058010"/>
                      <a:pt x="720131" y="1085948"/>
                    </a:cubicBezTo>
                    <a:cubicBezTo>
                      <a:pt x="717979" y="1113886"/>
                      <a:pt x="709368" y="1137526"/>
                      <a:pt x="692147" y="1159016"/>
                    </a:cubicBezTo>
                    <a:cubicBezTo>
                      <a:pt x="679231" y="1174060"/>
                      <a:pt x="670620" y="1191252"/>
                      <a:pt x="657704" y="1204147"/>
                    </a:cubicBezTo>
                    <a:cubicBezTo>
                      <a:pt x="623262" y="1240681"/>
                      <a:pt x="580208" y="1249277"/>
                      <a:pt x="532850" y="1249277"/>
                    </a:cubicBezTo>
                    <a:cubicBezTo>
                      <a:pt x="522086" y="1249277"/>
                      <a:pt x="511323" y="1249277"/>
                      <a:pt x="502712" y="1249277"/>
                    </a:cubicBezTo>
                    <a:cubicBezTo>
                      <a:pt x="502712" y="1249277"/>
                      <a:pt x="502712" y="1247128"/>
                      <a:pt x="502712" y="1247128"/>
                    </a:cubicBezTo>
                    <a:cubicBezTo>
                      <a:pt x="468270" y="1249277"/>
                      <a:pt x="431674" y="1251426"/>
                      <a:pt x="397232" y="1255724"/>
                    </a:cubicBezTo>
                    <a:cubicBezTo>
                      <a:pt x="395079" y="1255724"/>
                      <a:pt x="392926" y="1253575"/>
                      <a:pt x="390774" y="1253575"/>
                    </a:cubicBezTo>
                    <a:cubicBezTo>
                      <a:pt x="369247" y="1247128"/>
                      <a:pt x="352026" y="1232084"/>
                      <a:pt x="328347" y="1236383"/>
                    </a:cubicBezTo>
                    <a:cubicBezTo>
                      <a:pt x="321889" y="1238532"/>
                      <a:pt x="313278" y="1229935"/>
                      <a:pt x="306820" y="1225637"/>
                    </a:cubicBezTo>
                    <a:cubicBezTo>
                      <a:pt x="263767" y="1201998"/>
                      <a:pt x="237935" y="1165463"/>
                      <a:pt x="222866" y="1120333"/>
                    </a:cubicBezTo>
                    <a:cubicBezTo>
                      <a:pt x="207797" y="1083799"/>
                      <a:pt x="209950" y="1045116"/>
                      <a:pt x="209950" y="1006433"/>
                    </a:cubicBezTo>
                    <a:cubicBezTo>
                      <a:pt x="212103" y="997836"/>
                      <a:pt x="209950" y="989240"/>
                      <a:pt x="209950" y="980644"/>
                    </a:cubicBezTo>
                    <a:cubicBezTo>
                      <a:pt x="207797" y="959153"/>
                      <a:pt x="207797" y="939812"/>
                      <a:pt x="205645" y="918321"/>
                    </a:cubicBezTo>
                    <a:cubicBezTo>
                      <a:pt x="203492" y="892532"/>
                      <a:pt x="203492" y="868893"/>
                      <a:pt x="199187" y="843104"/>
                    </a:cubicBezTo>
                    <a:cubicBezTo>
                      <a:pt x="199187" y="838806"/>
                      <a:pt x="197034" y="834507"/>
                      <a:pt x="192729" y="832358"/>
                    </a:cubicBezTo>
                    <a:cubicBezTo>
                      <a:pt x="169049" y="808719"/>
                      <a:pt x="145370" y="789377"/>
                      <a:pt x="123843" y="765737"/>
                    </a:cubicBezTo>
                    <a:cubicBezTo>
                      <a:pt x="113080" y="754992"/>
                      <a:pt x="102317" y="742098"/>
                      <a:pt x="93706" y="729203"/>
                    </a:cubicBezTo>
                    <a:cubicBezTo>
                      <a:pt x="74332" y="696967"/>
                      <a:pt x="50653" y="666880"/>
                      <a:pt x="35584" y="634644"/>
                    </a:cubicBezTo>
                    <a:cubicBezTo>
                      <a:pt x="20516" y="598110"/>
                      <a:pt x="11905" y="557278"/>
                      <a:pt x="3294" y="518595"/>
                    </a:cubicBezTo>
                    <a:cubicBezTo>
                      <a:pt x="-3164" y="486359"/>
                      <a:pt x="1142" y="449825"/>
                      <a:pt x="5447" y="417589"/>
                    </a:cubicBezTo>
                    <a:cubicBezTo>
                      <a:pt x="7600" y="396098"/>
                      <a:pt x="7600" y="374608"/>
                      <a:pt x="9752" y="355266"/>
                    </a:cubicBezTo>
                    <a:cubicBezTo>
                      <a:pt x="11905" y="342372"/>
                      <a:pt x="18363" y="331626"/>
                      <a:pt x="22668" y="320881"/>
                    </a:cubicBezTo>
                    <a:cubicBezTo>
                      <a:pt x="24821" y="316583"/>
                      <a:pt x="29126" y="312285"/>
                      <a:pt x="29126" y="307987"/>
                    </a:cubicBezTo>
                    <a:cubicBezTo>
                      <a:pt x="31279" y="284347"/>
                      <a:pt x="42042" y="265005"/>
                      <a:pt x="52806" y="245664"/>
                    </a:cubicBezTo>
                    <a:cubicBezTo>
                      <a:pt x="54958" y="239217"/>
                      <a:pt x="59264" y="232769"/>
                      <a:pt x="61416" y="226322"/>
                    </a:cubicBezTo>
                    <a:cubicBezTo>
                      <a:pt x="70027" y="215577"/>
                      <a:pt x="78637" y="202682"/>
                      <a:pt x="87248" y="191937"/>
                    </a:cubicBezTo>
                    <a:cubicBezTo>
                      <a:pt x="108775" y="168297"/>
                      <a:pt x="128149" y="142509"/>
                      <a:pt x="151828" y="121018"/>
                    </a:cubicBezTo>
                    <a:cubicBezTo>
                      <a:pt x="186271" y="86633"/>
                      <a:pt x="229324" y="60844"/>
                      <a:pt x="276683" y="41503"/>
                    </a:cubicBezTo>
                    <a:cubicBezTo>
                      <a:pt x="328347" y="20549"/>
                      <a:pt x="381221" y="3222"/>
                      <a:pt x="437123" y="402"/>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14" name="自由: 形状 113"/>
              <p:cNvSpPr>
                <a:spLocks/>
              </p:cNvSpPr>
              <p:nvPr/>
            </p:nvSpPr>
            <p:spPr bwMode="auto">
              <a:xfrm>
                <a:off x="5022850" y="4087385"/>
                <a:ext cx="344505" cy="292529"/>
              </a:xfrm>
              <a:custGeom>
                <a:avLst/>
                <a:gdLst>
                  <a:gd name="connsiteX0" fmla="*/ 218608 w 344505"/>
                  <a:gd name="connsiteY0" fmla="*/ 129016 h 292529"/>
                  <a:gd name="connsiteX1" fmla="*/ 214312 w 344505"/>
                  <a:gd name="connsiteY1" fmla="*/ 133318 h 292529"/>
                  <a:gd name="connsiteX2" fmla="*/ 321702 w 344505"/>
                  <a:gd name="connsiteY2" fmla="*/ 195691 h 292529"/>
                  <a:gd name="connsiteX3" fmla="*/ 323850 w 344505"/>
                  <a:gd name="connsiteY3" fmla="*/ 189239 h 292529"/>
                  <a:gd name="connsiteX4" fmla="*/ 218608 w 344505"/>
                  <a:gd name="connsiteY4" fmla="*/ 129016 h 292529"/>
                  <a:gd name="connsiteX5" fmla="*/ 21780 w 344505"/>
                  <a:gd name="connsiteY5" fmla="*/ 116316 h 292529"/>
                  <a:gd name="connsiteX6" fmla="*/ 17462 w 344505"/>
                  <a:gd name="connsiteY6" fmla="*/ 122567 h 292529"/>
                  <a:gd name="connsiteX7" fmla="*/ 69278 w 344505"/>
                  <a:gd name="connsiteY7" fmla="*/ 149654 h 292529"/>
                  <a:gd name="connsiteX8" fmla="*/ 71437 w 344505"/>
                  <a:gd name="connsiteY8" fmla="*/ 145487 h 292529"/>
                  <a:gd name="connsiteX9" fmla="*/ 21780 w 344505"/>
                  <a:gd name="connsiteY9" fmla="*/ 116316 h 292529"/>
                  <a:gd name="connsiteX10" fmla="*/ 226230 w 344505"/>
                  <a:gd name="connsiteY10" fmla="*/ 1313 h 292529"/>
                  <a:gd name="connsiteX11" fmla="*/ 318004 w 344505"/>
                  <a:gd name="connsiteY11" fmla="*/ 2120 h 292529"/>
                  <a:gd name="connsiteX12" fmla="*/ 343917 w 344505"/>
                  <a:gd name="connsiteY12" fmla="*/ 27934 h 292529"/>
                  <a:gd name="connsiteX13" fmla="*/ 343917 w 344505"/>
                  <a:gd name="connsiteY13" fmla="*/ 111830 h 292529"/>
                  <a:gd name="connsiteX14" fmla="*/ 339598 w 344505"/>
                  <a:gd name="connsiteY14" fmla="*/ 215087 h 292529"/>
                  <a:gd name="connsiteX15" fmla="*/ 333120 w 344505"/>
                  <a:gd name="connsiteY15" fmla="*/ 232296 h 292529"/>
                  <a:gd name="connsiteX16" fmla="*/ 242425 w 344505"/>
                  <a:gd name="connsiteY16" fmla="*/ 286076 h 292529"/>
                  <a:gd name="connsiteX17" fmla="*/ 140933 w 344505"/>
                  <a:gd name="connsiteY17" fmla="*/ 292529 h 292529"/>
                  <a:gd name="connsiteX18" fmla="*/ 95586 w 344505"/>
                  <a:gd name="connsiteY18" fmla="*/ 279622 h 292529"/>
                  <a:gd name="connsiteX19" fmla="*/ 26485 w 344505"/>
                  <a:gd name="connsiteY19" fmla="*/ 255959 h 292529"/>
                  <a:gd name="connsiteX20" fmla="*/ 573 w 344505"/>
                  <a:gd name="connsiteY20" fmla="*/ 212936 h 292529"/>
                  <a:gd name="connsiteX21" fmla="*/ 2732 w 344505"/>
                  <a:gd name="connsiteY21" fmla="*/ 96772 h 292529"/>
                  <a:gd name="connsiteX22" fmla="*/ 573 w 344505"/>
                  <a:gd name="connsiteY22" fmla="*/ 45143 h 292529"/>
                  <a:gd name="connsiteX23" fmla="*/ 39442 w 344505"/>
                  <a:gd name="connsiteY23" fmla="*/ 4271 h 292529"/>
                  <a:gd name="connsiteX24" fmla="*/ 134455 w 344505"/>
                  <a:gd name="connsiteY24" fmla="*/ 2120 h 292529"/>
                  <a:gd name="connsiteX25" fmla="*/ 226230 w 344505"/>
                  <a:gd name="connsiteY25" fmla="*/ 1313 h 292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44505" h="292529">
                    <a:moveTo>
                      <a:pt x="218608" y="129016"/>
                    </a:moveTo>
                    <a:cubicBezTo>
                      <a:pt x="216460" y="131167"/>
                      <a:pt x="216460" y="131167"/>
                      <a:pt x="214312" y="133318"/>
                    </a:cubicBezTo>
                    <a:cubicBezTo>
                      <a:pt x="250825" y="154826"/>
                      <a:pt x="285190" y="174183"/>
                      <a:pt x="321702" y="195691"/>
                    </a:cubicBezTo>
                    <a:cubicBezTo>
                      <a:pt x="321702" y="193540"/>
                      <a:pt x="323850" y="191390"/>
                      <a:pt x="323850" y="189239"/>
                    </a:cubicBezTo>
                    <a:cubicBezTo>
                      <a:pt x="291633" y="163429"/>
                      <a:pt x="252973" y="150524"/>
                      <a:pt x="218608" y="129016"/>
                    </a:cubicBezTo>
                    <a:close/>
                    <a:moveTo>
                      <a:pt x="21780" y="116316"/>
                    </a:moveTo>
                    <a:cubicBezTo>
                      <a:pt x="19621" y="118400"/>
                      <a:pt x="19621" y="120483"/>
                      <a:pt x="17462" y="122567"/>
                    </a:cubicBezTo>
                    <a:cubicBezTo>
                      <a:pt x="34734" y="130902"/>
                      <a:pt x="52006" y="141320"/>
                      <a:pt x="69278" y="149654"/>
                    </a:cubicBezTo>
                    <a:cubicBezTo>
                      <a:pt x="69278" y="147571"/>
                      <a:pt x="71437" y="147571"/>
                      <a:pt x="71437" y="145487"/>
                    </a:cubicBezTo>
                    <a:cubicBezTo>
                      <a:pt x="54165" y="135069"/>
                      <a:pt x="39052" y="126734"/>
                      <a:pt x="21780" y="116316"/>
                    </a:cubicBezTo>
                    <a:close/>
                    <a:moveTo>
                      <a:pt x="226230" y="1313"/>
                    </a:moveTo>
                    <a:cubicBezTo>
                      <a:pt x="257001" y="2658"/>
                      <a:pt x="287773" y="4271"/>
                      <a:pt x="318004" y="2120"/>
                    </a:cubicBezTo>
                    <a:cubicBezTo>
                      <a:pt x="341757" y="-32"/>
                      <a:pt x="346076" y="4271"/>
                      <a:pt x="343917" y="27934"/>
                    </a:cubicBezTo>
                    <a:cubicBezTo>
                      <a:pt x="341757" y="55899"/>
                      <a:pt x="343917" y="83865"/>
                      <a:pt x="343917" y="111830"/>
                    </a:cubicBezTo>
                    <a:cubicBezTo>
                      <a:pt x="346076" y="146249"/>
                      <a:pt x="341757" y="180668"/>
                      <a:pt x="339598" y="215087"/>
                    </a:cubicBezTo>
                    <a:cubicBezTo>
                      <a:pt x="339598" y="219389"/>
                      <a:pt x="335279" y="225843"/>
                      <a:pt x="333120" y="232296"/>
                    </a:cubicBezTo>
                    <a:cubicBezTo>
                      <a:pt x="313685" y="266715"/>
                      <a:pt x="281294" y="281773"/>
                      <a:pt x="242425" y="286076"/>
                    </a:cubicBezTo>
                    <a:cubicBezTo>
                      <a:pt x="210034" y="290378"/>
                      <a:pt x="175484" y="292529"/>
                      <a:pt x="140933" y="292529"/>
                    </a:cubicBezTo>
                    <a:cubicBezTo>
                      <a:pt x="125818" y="292529"/>
                      <a:pt x="110702" y="283925"/>
                      <a:pt x="95586" y="279622"/>
                    </a:cubicBezTo>
                    <a:cubicBezTo>
                      <a:pt x="73992" y="271017"/>
                      <a:pt x="48079" y="266715"/>
                      <a:pt x="26485" y="255959"/>
                    </a:cubicBezTo>
                    <a:cubicBezTo>
                      <a:pt x="11370" y="247354"/>
                      <a:pt x="573" y="234447"/>
                      <a:pt x="573" y="212936"/>
                    </a:cubicBezTo>
                    <a:cubicBezTo>
                      <a:pt x="4891" y="174214"/>
                      <a:pt x="2732" y="135493"/>
                      <a:pt x="2732" y="96772"/>
                    </a:cubicBezTo>
                    <a:cubicBezTo>
                      <a:pt x="2732" y="79562"/>
                      <a:pt x="573" y="62353"/>
                      <a:pt x="573" y="45143"/>
                    </a:cubicBezTo>
                    <a:cubicBezTo>
                      <a:pt x="-1587" y="4271"/>
                      <a:pt x="573" y="2120"/>
                      <a:pt x="39442" y="4271"/>
                    </a:cubicBezTo>
                    <a:cubicBezTo>
                      <a:pt x="71833" y="4271"/>
                      <a:pt x="104224" y="6422"/>
                      <a:pt x="134455" y="2120"/>
                    </a:cubicBezTo>
                    <a:cubicBezTo>
                      <a:pt x="164687" y="-1107"/>
                      <a:pt x="195458" y="-31"/>
                      <a:pt x="226230" y="1313"/>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15" name="chenying0907 135"/>
              <p:cNvSpPr>
                <a:spLocks/>
              </p:cNvSpPr>
              <p:nvPr/>
            </p:nvSpPr>
            <p:spPr bwMode="auto">
              <a:xfrm>
                <a:off x="5238751" y="3294063"/>
                <a:ext cx="58738" cy="642938"/>
              </a:xfrm>
              <a:custGeom>
                <a:avLst/>
                <a:gdLst>
                  <a:gd name="T0" fmla="*/ 21 w 27"/>
                  <a:gd name="T1" fmla="*/ 0 h 299"/>
                  <a:gd name="T2" fmla="*/ 17 w 27"/>
                  <a:gd name="T3" fmla="*/ 1 h 299"/>
                  <a:gd name="T4" fmla="*/ 10 w 27"/>
                  <a:gd name="T5" fmla="*/ 51 h 299"/>
                  <a:gd name="T6" fmla="*/ 10 w 27"/>
                  <a:gd name="T7" fmla="*/ 68 h 299"/>
                  <a:gd name="T8" fmla="*/ 6 w 27"/>
                  <a:gd name="T9" fmla="*/ 107 h 299"/>
                  <a:gd name="T10" fmla="*/ 6 w 27"/>
                  <a:gd name="T11" fmla="*/ 142 h 299"/>
                  <a:gd name="T12" fmla="*/ 1 w 27"/>
                  <a:gd name="T13" fmla="*/ 210 h 299"/>
                  <a:gd name="T14" fmla="*/ 0 w 27"/>
                  <a:gd name="T15" fmla="*/ 288 h 299"/>
                  <a:gd name="T16" fmla="*/ 4 w 27"/>
                  <a:gd name="T17" fmla="*/ 299 h 299"/>
                  <a:gd name="T18" fmla="*/ 20 w 27"/>
                  <a:gd name="T19" fmla="*/ 265 h 299"/>
                  <a:gd name="T20" fmla="*/ 20 w 27"/>
                  <a:gd name="T21" fmla="*/ 264 h 299"/>
                  <a:gd name="T22" fmla="*/ 21 w 27"/>
                  <a:gd name="T23" fmla="*/ 224 h 299"/>
                  <a:gd name="T24" fmla="*/ 22 w 27"/>
                  <a:gd name="T25" fmla="*/ 177 h 299"/>
                  <a:gd name="T26" fmla="*/ 24 w 27"/>
                  <a:gd name="T27" fmla="*/ 128 h 299"/>
                  <a:gd name="T28" fmla="*/ 22 w 27"/>
                  <a:gd name="T29" fmla="*/ 100 h 299"/>
                  <a:gd name="T30" fmla="*/ 23 w 27"/>
                  <a:gd name="T31" fmla="*/ 34 h 299"/>
                  <a:gd name="T32" fmla="*/ 24 w 27"/>
                  <a:gd name="T33" fmla="*/ 29 h 299"/>
                  <a:gd name="T34" fmla="*/ 27 w 27"/>
                  <a:gd name="T35" fmla="*/ 9 h 299"/>
                  <a:gd name="T36" fmla="*/ 21 w 27"/>
                  <a:gd name="T3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99">
                    <a:moveTo>
                      <a:pt x="21" y="0"/>
                    </a:moveTo>
                    <a:cubicBezTo>
                      <a:pt x="20" y="0"/>
                      <a:pt x="18" y="0"/>
                      <a:pt x="17" y="1"/>
                    </a:cubicBezTo>
                    <a:cubicBezTo>
                      <a:pt x="15" y="18"/>
                      <a:pt x="12" y="34"/>
                      <a:pt x="10" y="51"/>
                    </a:cubicBezTo>
                    <a:cubicBezTo>
                      <a:pt x="9" y="57"/>
                      <a:pt x="10" y="62"/>
                      <a:pt x="10" y="68"/>
                    </a:cubicBezTo>
                    <a:cubicBezTo>
                      <a:pt x="9" y="81"/>
                      <a:pt x="7" y="94"/>
                      <a:pt x="6" y="107"/>
                    </a:cubicBezTo>
                    <a:cubicBezTo>
                      <a:pt x="5" y="119"/>
                      <a:pt x="6" y="130"/>
                      <a:pt x="6" y="142"/>
                    </a:cubicBezTo>
                    <a:cubicBezTo>
                      <a:pt x="4" y="165"/>
                      <a:pt x="1" y="187"/>
                      <a:pt x="1" y="210"/>
                    </a:cubicBezTo>
                    <a:cubicBezTo>
                      <a:pt x="0" y="236"/>
                      <a:pt x="0" y="262"/>
                      <a:pt x="0" y="288"/>
                    </a:cubicBezTo>
                    <a:cubicBezTo>
                      <a:pt x="0" y="291"/>
                      <a:pt x="2" y="294"/>
                      <a:pt x="4" y="299"/>
                    </a:cubicBezTo>
                    <a:cubicBezTo>
                      <a:pt x="10" y="286"/>
                      <a:pt x="15" y="275"/>
                      <a:pt x="20" y="265"/>
                    </a:cubicBezTo>
                    <a:cubicBezTo>
                      <a:pt x="20" y="265"/>
                      <a:pt x="20" y="264"/>
                      <a:pt x="20" y="264"/>
                    </a:cubicBezTo>
                    <a:cubicBezTo>
                      <a:pt x="21" y="251"/>
                      <a:pt x="21" y="238"/>
                      <a:pt x="21" y="224"/>
                    </a:cubicBezTo>
                    <a:cubicBezTo>
                      <a:pt x="22" y="208"/>
                      <a:pt x="22" y="193"/>
                      <a:pt x="22" y="177"/>
                    </a:cubicBezTo>
                    <a:cubicBezTo>
                      <a:pt x="23" y="160"/>
                      <a:pt x="24" y="144"/>
                      <a:pt x="24" y="128"/>
                    </a:cubicBezTo>
                    <a:cubicBezTo>
                      <a:pt x="24" y="118"/>
                      <a:pt x="23" y="109"/>
                      <a:pt x="22" y="100"/>
                    </a:cubicBezTo>
                    <a:cubicBezTo>
                      <a:pt x="22" y="78"/>
                      <a:pt x="23" y="56"/>
                      <a:pt x="23" y="34"/>
                    </a:cubicBezTo>
                    <a:cubicBezTo>
                      <a:pt x="23" y="32"/>
                      <a:pt x="24" y="31"/>
                      <a:pt x="24" y="29"/>
                    </a:cubicBezTo>
                    <a:cubicBezTo>
                      <a:pt x="26" y="22"/>
                      <a:pt x="27" y="16"/>
                      <a:pt x="27" y="9"/>
                    </a:cubicBezTo>
                    <a:cubicBezTo>
                      <a:pt x="27" y="6"/>
                      <a:pt x="23" y="3"/>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 name="chenying0907 136"/>
              <p:cNvSpPr>
                <a:spLocks/>
              </p:cNvSpPr>
              <p:nvPr/>
            </p:nvSpPr>
            <p:spPr bwMode="auto">
              <a:xfrm>
                <a:off x="5037138" y="3305176"/>
                <a:ext cx="144463" cy="627063"/>
              </a:xfrm>
              <a:custGeom>
                <a:avLst/>
                <a:gdLst>
                  <a:gd name="T0" fmla="*/ 59 w 67"/>
                  <a:gd name="T1" fmla="*/ 292 h 292"/>
                  <a:gd name="T2" fmla="*/ 61 w 67"/>
                  <a:gd name="T3" fmla="*/ 290 h 292"/>
                  <a:gd name="T4" fmla="*/ 67 w 67"/>
                  <a:gd name="T5" fmla="*/ 259 h 292"/>
                  <a:gd name="T6" fmla="*/ 67 w 67"/>
                  <a:gd name="T7" fmla="*/ 256 h 292"/>
                  <a:gd name="T8" fmla="*/ 59 w 67"/>
                  <a:gd name="T9" fmla="*/ 220 h 292"/>
                  <a:gd name="T10" fmla="*/ 42 w 67"/>
                  <a:gd name="T11" fmla="*/ 147 h 292"/>
                  <a:gd name="T12" fmla="*/ 33 w 67"/>
                  <a:gd name="T13" fmla="*/ 113 h 292"/>
                  <a:gd name="T14" fmla="*/ 29 w 67"/>
                  <a:gd name="T15" fmla="*/ 106 h 292"/>
                  <a:gd name="T16" fmla="*/ 16 w 67"/>
                  <a:gd name="T17" fmla="*/ 38 h 292"/>
                  <a:gd name="T18" fmla="*/ 14 w 67"/>
                  <a:gd name="T19" fmla="*/ 30 h 292"/>
                  <a:gd name="T20" fmla="*/ 11 w 67"/>
                  <a:gd name="T21" fmla="*/ 9 h 292"/>
                  <a:gd name="T22" fmla="*/ 2 w 67"/>
                  <a:gd name="T23" fmla="*/ 0 h 292"/>
                  <a:gd name="T24" fmla="*/ 7 w 67"/>
                  <a:gd name="T25" fmla="*/ 65 h 292"/>
                  <a:gd name="T26" fmla="*/ 9 w 67"/>
                  <a:gd name="T27" fmla="*/ 72 h 292"/>
                  <a:gd name="T28" fmla="*/ 14 w 67"/>
                  <a:gd name="T29" fmla="*/ 107 h 292"/>
                  <a:gd name="T30" fmla="*/ 27 w 67"/>
                  <a:gd name="T31" fmla="*/ 158 h 292"/>
                  <a:gd name="T32" fmla="*/ 27 w 67"/>
                  <a:gd name="T33" fmla="*/ 163 h 292"/>
                  <a:gd name="T34" fmla="*/ 32 w 67"/>
                  <a:gd name="T35" fmla="*/ 198 h 292"/>
                  <a:gd name="T36" fmla="*/ 50 w 67"/>
                  <a:gd name="T37" fmla="*/ 270 h 292"/>
                  <a:gd name="T38" fmla="*/ 59 w 67"/>
                  <a:gd name="T39"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292">
                    <a:moveTo>
                      <a:pt x="59" y="292"/>
                    </a:moveTo>
                    <a:cubicBezTo>
                      <a:pt x="60" y="291"/>
                      <a:pt x="60" y="291"/>
                      <a:pt x="61" y="290"/>
                    </a:cubicBezTo>
                    <a:cubicBezTo>
                      <a:pt x="65" y="280"/>
                      <a:pt x="56" y="268"/>
                      <a:pt x="67" y="259"/>
                    </a:cubicBezTo>
                    <a:cubicBezTo>
                      <a:pt x="67" y="259"/>
                      <a:pt x="67" y="257"/>
                      <a:pt x="67" y="256"/>
                    </a:cubicBezTo>
                    <a:cubicBezTo>
                      <a:pt x="64" y="244"/>
                      <a:pt x="62" y="232"/>
                      <a:pt x="59" y="220"/>
                    </a:cubicBezTo>
                    <a:cubicBezTo>
                      <a:pt x="53" y="196"/>
                      <a:pt x="48" y="171"/>
                      <a:pt x="42" y="147"/>
                    </a:cubicBezTo>
                    <a:cubicBezTo>
                      <a:pt x="39" y="136"/>
                      <a:pt x="36" y="124"/>
                      <a:pt x="33" y="113"/>
                    </a:cubicBezTo>
                    <a:cubicBezTo>
                      <a:pt x="32" y="111"/>
                      <a:pt x="29" y="108"/>
                      <a:pt x="29" y="106"/>
                    </a:cubicBezTo>
                    <a:cubicBezTo>
                      <a:pt x="26" y="83"/>
                      <a:pt x="25" y="60"/>
                      <a:pt x="16" y="38"/>
                    </a:cubicBezTo>
                    <a:cubicBezTo>
                      <a:pt x="15" y="35"/>
                      <a:pt x="15" y="32"/>
                      <a:pt x="14" y="30"/>
                    </a:cubicBezTo>
                    <a:cubicBezTo>
                      <a:pt x="13" y="23"/>
                      <a:pt x="13" y="16"/>
                      <a:pt x="11" y="9"/>
                    </a:cubicBezTo>
                    <a:cubicBezTo>
                      <a:pt x="10" y="6"/>
                      <a:pt x="6" y="4"/>
                      <a:pt x="2" y="0"/>
                    </a:cubicBezTo>
                    <a:cubicBezTo>
                      <a:pt x="1" y="24"/>
                      <a:pt x="0" y="45"/>
                      <a:pt x="7" y="65"/>
                    </a:cubicBezTo>
                    <a:cubicBezTo>
                      <a:pt x="8" y="67"/>
                      <a:pt x="8" y="69"/>
                      <a:pt x="9" y="72"/>
                    </a:cubicBezTo>
                    <a:cubicBezTo>
                      <a:pt x="10" y="84"/>
                      <a:pt x="10" y="96"/>
                      <a:pt x="14" y="107"/>
                    </a:cubicBezTo>
                    <a:cubicBezTo>
                      <a:pt x="20" y="124"/>
                      <a:pt x="23" y="141"/>
                      <a:pt x="27" y="158"/>
                    </a:cubicBezTo>
                    <a:cubicBezTo>
                      <a:pt x="27" y="159"/>
                      <a:pt x="27" y="161"/>
                      <a:pt x="27" y="163"/>
                    </a:cubicBezTo>
                    <a:cubicBezTo>
                      <a:pt x="29" y="175"/>
                      <a:pt x="29" y="186"/>
                      <a:pt x="32" y="198"/>
                    </a:cubicBezTo>
                    <a:cubicBezTo>
                      <a:pt x="37" y="222"/>
                      <a:pt x="44" y="246"/>
                      <a:pt x="50" y="270"/>
                    </a:cubicBezTo>
                    <a:cubicBezTo>
                      <a:pt x="52" y="278"/>
                      <a:pt x="52" y="286"/>
                      <a:pt x="59" y="29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 name="自由: 形状 116"/>
              <p:cNvSpPr>
                <a:spLocks/>
              </p:cNvSpPr>
              <p:nvPr/>
            </p:nvSpPr>
            <p:spPr bwMode="auto">
              <a:xfrm>
                <a:off x="4975278" y="3097424"/>
                <a:ext cx="393648" cy="196641"/>
              </a:xfrm>
              <a:custGeom>
                <a:avLst/>
                <a:gdLst>
                  <a:gd name="connsiteX0" fmla="*/ 78968 w 393648"/>
                  <a:gd name="connsiteY0" fmla="*/ 187742 h 196641"/>
                  <a:gd name="connsiteX1" fmla="*/ 81339 w 393648"/>
                  <a:gd name="connsiteY1" fmla="*/ 190240 h 196641"/>
                  <a:gd name="connsiteX2" fmla="*/ 77032 w 393648"/>
                  <a:gd name="connsiteY2" fmla="*/ 190240 h 196641"/>
                  <a:gd name="connsiteX3" fmla="*/ 59215 w 393648"/>
                  <a:gd name="connsiteY3" fmla="*/ 56940 h 196641"/>
                  <a:gd name="connsiteX4" fmla="*/ 52865 w 393648"/>
                  <a:gd name="connsiteY4" fmla="*/ 59130 h 196641"/>
                  <a:gd name="connsiteX5" fmla="*/ 69798 w 393648"/>
                  <a:gd name="connsiteY5" fmla="*/ 120440 h 196641"/>
                  <a:gd name="connsiteX6" fmla="*/ 59215 w 393648"/>
                  <a:gd name="connsiteY6" fmla="*/ 56940 h 196641"/>
                  <a:gd name="connsiteX7" fmla="*/ 354879 w 393648"/>
                  <a:gd name="connsiteY7" fmla="*/ 337 h 196641"/>
                  <a:gd name="connsiteX8" fmla="*/ 369956 w 393648"/>
                  <a:gd name="connsiteY8" fmla="*/ 11006 h 196641"/>
                  <a:gd name="connsiteX9" fmla="*/ 393648 w 393648"/>
                  <a:gd name="connsiteY9" fmla="*/ 100623 h 196641"/>
                  <a:gd name="connsiteX10" fmla="*/ 369956 w 393648"/>
                  <a:gd name="connsiteY10" fmla="*/ 136896 h 196641"/>
                  <a:gd name="connsiteX11" fmla="*/ 348417 w 393648"/>
                  <a:gd name="connsiteY11" fmla="*/ 166769 h 196641"/>
                  <a:gd name="connsiteX12" fmla="*/ 341956 w 393648"/>
                  <a:gd name="connsiteY12" fmla="*/ 194507 h 196641"/>
                  <a:gd name="connsiteX13" fmla="*/ 337648 w 393648"/>
                  <a:gd name="connsiteY13" fmla="*/ 196641 h 196641"/>
                  <a:gd name="connsiteX14" fmla="*/ 324725 w 393648"/>
                  <a:gd name="connsiteY14" fmla="*/ 173170 h 196641"/>
                  <a:gd name="connsiteX15" fmla="*/ 309648 w 393648"/>
                  <a:gd name="connsiteY15" fmla="*/ 156100 h 196641"/>
                  <a:gd name="connsiteX16" fmla="*/ 251494 w 393648"/>
                  <a:gd name="connsiteY16" fmla="*/ 145431 h 196641"/>
                  <a:gd name="connsiteX17" fmla="*/ 176109 w 393648"/>
                  <a:gd name="connsiteY17" fmla="*/ 149699 h 196641"/>
                  <a:gd name="connsiteX18" fmla="*/ 98570 w 393648"/>
                  <a:gd name="connsiteY18" fmla="*/ 166769 h 196641"/>
                  <a:gd name="connsiteX19" fmla="*/ 88609 w 393648"/>
                  <a:gd name="connsiteY19" fmla="*/ 175304 h 196641"/>
                  <a:gd name="connsiteX20" fmla="*/ 78968 w 393648"/>
                  <a:gd name="connsiteY20" fmla="*/ 187742 h 196641"/>
                  <a:gd name="connsiteX21" fmla="*/ 60070 w 393648"/>
                  <a:gd name="connsiteY21" fmla="*/ 167836 h 196641"/>
                  <a:gd name="connsiteX22" fmla="*/ 33955 w 393648"/>
                  <a:gd name="connsiteY22" fmla="*/ 151833 h 196641"/>
                  <a:gd name="connsiteX23" fmla="*/ 1647 w 393648"/>
                  <a:gd name="connsiteY23" fmla="*/ 72884 h 196641"/>
                  <a:gd name="connsiteX24" fmla="*/ 16724 w 393648"/>
                  <a:gd name="connsiteY24" fmla="*/ 34477 h 196641"/>
                  <a:gd name="connsiteX25" fmla="*/ 55493 w 393648"/>
                  <a:gd name="connsiteY25" fmla="*/ 15273 h 196641"/>
                  <a:gd name="connsiteX26" fmla="*/ 100724 w 393648"/>
                  <a:gd name="connsiteY26" fmla="*/ 43012 h 196641"/>
                  <a:gd name="connsiteX27" fmla="*/ 105032 w 393648"/>
                  <a:gd name="connsiteY27" fmla="*/ 68617 h 196641"/>
                  <a:gd name="connsiteX28" fmla="*/ 100724 w 393648"/>
                  <a:gd name="connsiteY28" fmla="*/ 96355 h 196641"/>
                  <a:gd name="connsiteX29" fmla="*/ 94263 w 393648"/>
                  <a:gd name="connsiteY29" fmla="*/ 121960 h 196641"/>
                  <a:gd name="connsiteX30" fmla="*/ 139493 w 393648"/>
                  <a:gd name="connsiteY30" fmla="*/ 115559 h 196641"/>
                  <a:gd name="connsiteX31" fmla="*/ 268725 w 393648"/>
                  <a:gd name="connsiteY31" fmla="*/ 109158 h 196641"/>
                  <a:gd name="connsiteX32" fmla="*/ 279494 w 393648"/>
                  <a:gd name="connsiteY32" fmla="*/ 115559 h 196641"/>
                  <a:gd name="connsiteX33" fmla="*/ 337648 w 393648"/>
                  <a:gd name="connsiteY33" fmla="*/ 81419 h 196641"/>
                  <a:gd name="connsiteX34" fmla="*/ 341956 w 393648"/>
                  <a:gd name="connsiteY34" fmla="*/ 15273 h 196641"/>
                  <a:gd name="connsiteX35" fmla="*/ 354879 w 393648"/>
                  <a:gd name="connsiteY35" fmla="*/ 337 h 196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93648" h="196641">
                    <a:moveTo>
                      <a:pt x="78968" y="187742"/>
                    </a:moveTo>
                    <a:lnTo>
                      <a:pt x="81339" y="190240"/>
                    </a:lnTo>
                    <a:cubicBezTo>
                      <a:pt x="81339" y="190240"/>
                      <a:pt x="81339" y="190240"/>
                      <a:pt x="77032" y="190240"/>
                    </a:cubicBezTo>
                    <a:close/>
                    <a:moveTo>
                      <a:pt x="59215" y="56940"/>
                    </a:moveTo>
                    <a:cubicBezTo>
                      <a:pt x="57098" y="56940"/>
                      <a:pt x="54982" y="56940"/>
                      <a:pt x="52865" y="59130"/>
                    </a:cubicBezTo>
                    <a:cubicBezTo>
                      <a:pt x="38048" y="83216"/>
                      <a:pt x="42282" y="105113"/>
                      <a:pt x="69798" y="120440"/>
                    </a:cubicBezTo>
                    <a:cubicBezTo>
                      <a:pt x="67682" y="96354"/>
                      <a:pt x="63448" y="76647"/>
                      <a:pt x="59215" y="56940"/>
                    </a:cubicBezTo>
                    <a:close/>
                    <a:moveTo>
                      <a:pt x="354879" y="337"/>
                    </a:moveTo>
                    <a:cubicBezTo>
                      <a:pt x="359187" y="-1797"/>
                      <a:pt x="367802" y="6738"/>
                      <a:pt x="369956" y="11006"/>
                    </a:cubicBezTo>
                    <a:cubicBezTo>
                      <a:pt x="391494" y="36610"/>
                      <a:pt x="393648" y="68617"/>
                      <a:pt x="393648" y="100623"/>
                    </a:cubicBezTo>
                    <a:cubicBezTo>
                      <a:pt x="393648" y="113425"/>
                      <a:pt x="393648" y="130495"/>
                      <a:pt x="369956" y="136896"/>
                    </a:cubicBezTo>
                    <a:cubicBezTo>
                      <a:pt x="361340" y="141164"/>
                      <a:pt x="354879" y="156100"/>
                      <a:pt x="348417" y="166769"/>
                    </a:cubicBezTo>
                    <a:cubicBezTo>
                      <a:pt x="344110" y="175304"/>
                      <a:pt x="344110" y="185972"/>
                      <a:pt x="341956" y="194507"/>
                    </a:cubicBezTo>
                    <a:cubicBezTo>
                      <a:pt x="339802" y="196641"/>
                      <a:pt x="339802" y="196641"/>
                      <a:pt x="337648" y="196641"/>
                    </a:cubicBezTo>
                    <a:cubicBezTo>
                      <a:pt x="333340" y="190240"/>
                      <a:pt x="326879" y="181705"/>
                      <a:pt x="324725" y="173170"/>
                    </a:cubicBezTo>
                    <a:cubicBezTo>
                      <a:pt x="324725" y="162501"/>
                      <a:pt x="320417" y="158234"/>
                      <a:pt x="309648" y="156100"/>
                    </a:cubicBezTo>
                    <a:cubicBezTo>
                      <a:pt x="290263" y="153966"/>
                      <a:pt x="270879" y="147565"/>
                      <a:pt x="251494" y="145431"/>
                    </a:cubicBezTo>
                    <a:cubicBezTo>
                      <a:pt x="227801" y="141164"/>
                      <a:pt x="201955" y="139030"/>
                      <a:pt x="176109" y="149699"/>
                    </a:cubicBezTo>
                    <a:cubicBezTo>
                      <a:pt x="152417" y="160368"/>
                      <a:pt x="124416" y="160368"/>
                      <a:pt x="98570" y="166769"/>
                    </a:cubicBezTo>
                    <a:cubicBezTo>
                      <a:pt x="95340" y="167836"/>
                      <a:pt x="92109" y="171036"/>
                      <a:pt x="88609" y="175304"/>
                    </a:cubicBezTo>
                    <a:lnTo>
                      <a:pt x="78968" y="187742"/>
                    </a:lnTo>
                    <a:lnTo>
                      <a:pt x="60070" y="167836"/>
                    </a:lnTo>
                    <a:cubicBezTo>
                      <a:pt x="51186" y="162501"/>
                      <a:pt x="41493" y="158234"/>
                      <a:pt x="33955" y="151833"/>
                    </a:cubicBezTo>
                    <a:cubicBezTo>
                      <a:pt x="8108" y="132629"/>
                      <a:pt x="-4815" y="104890"/>
                      <a:pt x="1647" y="72884"/>
                    </a:cubicBezTo>
                    <a:cubicBezTo>
                      <a:pt x="3801" y="60082"/>
                      <a:pt x="8108" y="43012"/>
                      <a:pt x="16724" y="34477"/>
                    </a:cubicBezTo>
                    <a:cubicBezTo>
                      <a:pt x="25339" y="23808"/>
                      <a:pt x="42570" y="19541"/>
                      <a:pt x="55493" y="15273"/>
                    </a:cubicBezTo>
                    <a:cubicBezTo>
                      <a:pt x="66262" y="11006"/>
                      <a:pt x="96416" y="32343"/>
                      <a:pt x="100724" y="43012"/>
                    </a:cubicBezTo>
                    <a:cubicBezTo>
                      <a:pt x="100724" y="51547"/>
                      <a:pt x="105032" y="60082"/>
                      <a:pt x="105032" y="68617"/>
                    </a:cubicBezTo>
                    <a:cubicBezTo>
                      <a:pt x="107186" y="79285"/>
                      <a:pt x="115801" y="89954"/>
                      <a:pt x="100724" y="96355"/>
                    </a:cubicBezTo>
                    <a:cubicBezTo>
                      <a:pt x="96416" y="98489"/>
                      <a:pt x="96416" y="109158"/>
                      <a:pt x="94263" y="121960"/>
                    </a:cubicBezTo>
                    <a:cubicBezTo>
                      <a:pt x="111493" y="119826"/>
                      <a:pt x="126570" y="119826"/>
                      <a:pt x="139493" y="115559"/>
                    </a:cubicBezTo>
                    <a:cubicBezTo>
                      <a:pt x="182571" y="98489"/>
                      <a:pt x="225648" y="100623"/>
                      <a:pt x="268725" y="109158"/>
                    </a:cubicBezTo>
                    <a:cubicBezTo>
                      <a:pt x="270879" y="109158"/>
                      <a:pt x="275186" y="113425"/>
                      <a:pt x="279494" y="115559"/>
                    </a:cubicBezTo>
                    <a:cubicBezTo>
                      <a:pt x="309648" y="130495"/>
                      <a:pt x="335494" y="115559"/>
                      <a:pt x="337648" y="81419"/>
                    </a:cubicBezTo>
                    <a:cubicBezTo>
                      <a:pt x="337648" y="60082"/>
                      <a:pt x="339802" y="36610"/>
                      <a:pt x="341956" y="15273"/>
                    </a:cubicBezTo>
                    <a:cubicBezTo>
                      <a:pt x="344110" y="8872"/>
                      <a:pt x="350571" y="337"/>
                      <a:pt x="354879" y="337"/>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grpSp>
      <p:sp>
        <p:nvSpPr>
          <p:cNvPr id="118" name="PA_任意多边形 189"/>
          <p:cNvSpPr>
            <a:spLocks noEditPoints="1"/>
          </p:cNvSpPr>
          <p:nvPr>
            <p:custDataLst>
              <p:tags r:id="rId19"/>
            </p:custDataLst>
          </p:nvPr>
        </p:nvSpPr>
        <p:spPr bwMode="auto">
          <a:xfrm>
            <a:off x="5983191" y="2070157"/>
            <a:ext cx="54033" cy="52084"/>
          </a:xfrm>
          <a:custGeom>
            <a:avLst/>
            <a:gdLst>
              <a:gd name="T0" fmla="*/ 19 w 41"/>
              <a:gd name="T1" fmla="*/ 39 h 39"/>
              <a:gd name="T2" fmla="*/ 1 w 41"/>
              <a:gd name="T3" fmla="*/ 19 h 39"/>
              <a:gd name="T4" fmla="*/ 20 w 41"/>
              <a:gd name="T5" fmla="*/ 0 h 39"/>
              <a:gd name="T6" fmla="*/ 40 w 41"/>
              <a:gd name="T7" fmla="*/ 21 h 39"/>
              <a:gd name="T8" fmla="*/ 19 w 41"/>
              <a:gd name="T9" fmla="*/ 39 h 39"/>
              <a:gd name="T10" fmla="*/ 21 w 41"/>
              <a:gd name="T11" fmla="*/ 9 h 39"/>
              <a:gd name="T12" fmla="*/ 10 w 41"/>
              <a:gd name="T13" fmla="*/ 19 h 39"/>
              <a:gd name="T14" fmla="*/ 19 w 41"/>
              <a:gd name="T15" fmla="*/ 31 h 39"/>
              <a:gd name="T16" fmla="*/ 31 w 41"/>
              <a:gd name="T17" fmla="*/ 20 h 39"/>
              <a:gd name="T18" fmla="*/ 21 w 41"/>
              <a:gd name="T19"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9">
                <a:moveTo>
                  <a:pt x="19" y="39"/>
                </a:moveTo>
                <a:cubicBezTo>
                  <a:pt x="7" y="38"/>
                  <a:pt x="0" y="31"/>
                  <a:pt x="1" y="19"/>
                </a:cubicBezTo>
                <a:cubicBezTo>
                  <a:pt x="1" y="9"/>
                  <a:pt x="10" y="0"/>
                  <a:pt x="20" y="0"/>
                </a:cubicBezTo>
                <a:cubicBezTo>
                  <a:pt x="31" y="1"/>
                  <a:pt x="41" y="10"/>
                  <a:pt x="40" y="21"/>
                </a:cubicBezTo>
                <a:cubicBezTo>
                  <a:pt x="39" y="31"/>
                  <a:pt x="30" y="39"/>
                  <a:pt x="19" y="39"/>
                </a:cubicBezTo>
                <a:close/>
                <a:moveTo>
                  <a:pt x="21" y="9"/>
                </a:moveTo>
                <a:cubicBezTo>
                  <a:pt x="14" y="9"/>
                  <a:pt x="11" y="13"/>
                  <a:pt x="10" y="19"/>
                </a:cubicBezTo>
                <a:cubicBezTo>
                  <a:pt x="10" y="26"/>
                  <a:pt x="13" y="31"/>
                  <a:pt x="19" y="31"/>
                </a:cubicBezTo>
                <a:cubicBezTo>
                  <a:pt x="25" y="31"/>
                  <a:pt x="31" y="28"/>
                  <a:pt x="31" y="20"/>
                </a:cubicBezTo>
                <a:cubicBezTo>
                  <a:pt x="31" y="14"/>
                  <a:pt x="28" y="9"/>
                  <a:pt x="21" y="9"/>
                </a:cubicBez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grpSp>
        <p:nvGrpSpPr>
          <p:cNvPr id="123" name="PA_组合 140"/>
          <p:cNvGrpSpPr/>
          <p:nvPr>
            <p:custDataLst>
              <p:tags r:id="rId20"/>
            </p:custDataLst>
          </p:nvPr>
        </p:nvGrpSpPr>
        <p:grpSpPr>
          <a:xfrm>
            <a:off x="6502886" y="2407228"/>
            <a:ext cx="358580" cy="235851"/>
            <a:chOff x="8444231" y="2864124"/>
            <a:chExt cx="579438" cy="381000"/>
          </a:xfrm>
          <a:solidFill>
            <a:schemeClr val="accent4"/>
          </a:solidFill>
        </p:grpSpPr>
        <p:sp>
          <p:nvSpPr>
            <p:cNvPr id="27" name="chenying0907 58"/>
            <p:cNvSpPr>
              <a:spLocks noEditPoints="1"/>
            </p:cNvSpPr>
            <p:nvPr/>
          </p:nvSpPr>
          <p:spPr bwMode="auto">
            <a:xfrm>
              <a:off x="8444231" y="2864124"/>
              <a:ext cx="579438" cy="381000"/>
            </a:xfrm>
            <a:custGeom>
              <a:avLst/>
              <a:gdLst>
                <a:gd name="T0" fmla="*/ 189 w 269"/>
                <a:gd name="T1" fmla="*/ 178 h 178"/>
                <a:gd name="T2" fmla="*/ 134 w 269"/>
                <a:gd name="T3" fmla="*/ 164 h 178"/>
                <a:gd name="T4" fmla="*/ 122 w 269"/>
                <a:gd name="T5" fmla="*/ 154 h 178"/>
                <a:gd name="T6" fmla="*/ 103 w 269"/>
                <a:gd name="T7" fmla="*/ 146 h 178"/>
                <a:gd name="T8" fmla="*/ 58 w 269"/>
                <a:gd name="T9" fmla="*/ 137 h 178"/>
                <a:gd name="T10" fmla="*/ 52 w 269"/>
                <a:gd name="T11" fmla="*/ 137 h 178"/>
                <a:gd name="T12" fmla="*/ 2 w 269"/>
                <a:gd name="T13" fmla="*/ 104 h 178"/>
                <a:gd name="T14" fmla="*/ 20 w 269"/>
                <a:gd name="T15" fmla="*/ 58 h 178"/>
                <a:gd name="T16" fmla="*/ 24 w 269"/>
                <a:gd name="T17" fmla="*/ 49 h 178"/>
                <a:gd name="T18" fmla="*/ 48 w 269"/>
                <a:gd name="T19" fmla="*/ 23 h 178"/>
                <a:gd name="T20" fmla="*/ 61 w 269"/>
                <a:gd name="T21" fmla="*/ 15 h 178"/>
                <a:gd name="T22" fmla="*/ 118 w 269"/>
                <a:gd name="T23" fmla="*/ 8 h 178"/>
                <a:gd name="T24" fmla="*/ 129 w 269"/>
                <a:gd name="T25" fmla="*/ 9 h 178"/>
                <a:gd name="T26" fmla="*/ 172 w 269"/>
                <a:gd name="T27" fmla="*/ 11 h 178"/>
                <a:gd name="T28" fmla="*/ 184 w 269"/>
                <a:gd name="T29" fmla="*/ 12 h 178"/>
                <a:gd name="T30" fmla="*/ 218 w 269"/>
                <a:gd name="T31" fmla="*/ 18 h 178"/>
                <a:gd name="T32" fmla="*/ 245 w 269"/>
                <a:gd name="T33" fmla="*/ 38 h 178"/>
                <a:gd name="T34" fmla="*/ 258 w 269"/>
                <a:gd name="T35" fmla="*/ 76 h 178"/>
                <a:gd name="T36" fmla="*/ 261 w 269"/>
                <a:gd name="T37" fmla="*/ 90 h 178"/>
                <a:gd name="T38" fmla="*/ 268 w 269"/>
                <a:gd name="T39" fmla="*/ 109 h 178"/>
                <a:gd name="T40" fmla="*/ 230 w 269"/>
                <a:gd name="T41" fmla="*/ 169 h 178"/>
                <a:gd name="T42" fmla="*/ 189 w 269"/>
                <a:gd name="T43" fmla="*/ 178 h 178"/>
                <a:gd name="T44" fmla="*/ 190 w 269"/>
                <a:gd name="T45" fmla="*/ 170 h 178"/>
                <a:gd name="T46" fmla="*/ 256 w 269"/>
                <a:gd name="T47" fmla="*/ 129 h 178"/>
                <a:gd name="T48" fmla="*/ 250 w 269"/>
                <a:gd name="T49" fmla="*/ 94 h 178"/>
                <a:gd name="T50" fmla="*/ 247 w 269"/>
                <a:gd name="T51" fmla="*/ 76 h 178"/>
                <a:gd name="T52" fmla="*/ 247 w 269"/>
                <a:gd name="T53" fmla="*/ 61 h 178"/>
                <a:gd name="T54" fmla="*/ 225 w 269"/>
                <a:gd name="T55" fmla="*/ 41 h 178"/>
                <a:gd name="T56" fmla="*/ 214 w 269"/>
                <a:gd name="T57" fmla="*/ 33 h 178"/>
                <a:gd name="T58" fmla="*/ 210 w 269"/>
                <a:gd name="T59" fmla="*/ 24 h 178"/>
                <a:gd name="T60" fmla="*/ 181 w 269"/>
                <a:gd name="T61" fmla="*/ 18 h 178"/>
                <a:gd name="T62" fmla="*/ 167 w 269"/>
                <a:gd name="T63" fmla="*/ 18 h 178"/>
                <a:gd name="T64" fmla="*/ 124 w 269"/>
                <a:gd name="T65" fmla="*/ 17 h 178"/>
                <a:gd name="T66" fmla="*/ 113 w 269"/>
                <a:gd name="T67" fmla="*/ 15 h 178"/>
                <a:gd name="T68" fmla="*/ 66 w 269"/>
                <a:gd name="T69" fmla="*/ 24 h 178"/>
                <a:gd name="T70" fmla="*/ 58 w 269"/>
                <a:gd name="T71" fmla="*/ 28 h 178"/>
                <a:gd name="T72" fmla="*/ 36 w 269"/>
                <a:gd name="T73" fmla="*/ 51 h 178"/>
                <a:gd name="T74" fmla="*/ 33 w 269"/>
                <a:gd name="T75" fmla="*/ 57 h 178"/>
                <a:gd name="T76" fmla="*/ 23 w 269"/>
                <a:gd name="T77" fmla="*/ 123 h 178"/>
                <a:gd name="T78" fmla="*/ 53 w 269"/>
                <a:gd name="T79" fmla="*/ 131 h 178"/>
                <a:gd name="T80" fmla="*/ 66 w 269"/>
                <a:gd name="T81" fmla="*/ 131 h 178"/>
                <a:gd name="T82" fmla="*/ 112 w 269"/>
                <a:gd name="T83" fmla="*/ 139 h 178"/>
                <a:gd name="T84" fmla="*/ 129 w 269"/>
                <a:gd name="T85" fmla="*/ 144 h 178"/>
                <a:gd name="T86" fmla="*/ 143 w 269"/>
                <a:gd name="T87" fmla="*/ 158 h 178"/>
                <a:gd name="T88" fmla="*/ 190 w 269"/>
                <a:gd name="T89" fmla="*/ 17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9" h="178">
                  <a:moveTo>
                    <a:pt x="189" y="178"/>
                  </a:moveTo>
                  <a:cubicBezTo>
                    <a:pt x="169" y="176"/>
                    <a:pt x="150" y="174"/>
                    <a:pt x="134" y="164"/>
                  </a:cubicBezTo>
                  <a:cubicBezTo>
                    <a:pt x="129" y="161"/>
                    <a:pt x="125" y="158"/>
                    <a:pt x="122" y="154"/>
                  </a:cubicBezTo>
                  <a:cubicBezTo>
                    <a:pt x="118" y="146"/>
                    <a:pt x="111" y="145"/>
                    <a:pt x="103" y="146"/>
                  </a:cubicBezTo>
                  <a:cubicBezTo>
                    <a:pt x="87" y="148"/>
                    <a:pt x="72" y="148"/>
                    <a:pt x="58" y="137"/>
                  </a:cubicBezTo>
                  <a:cubicBezTo>
                    <a:pt x="57" y="136"/>
                    <a:pt x="54" y="137"/>
                    <a:pt x="52" y="137"/>
                  </a:cubicBezTo>
                  <a:cubicBezTo>
                    <a:pt x="26" y="144"/>
                    <a:pt x="5" y="130"/>
                    <a:pt x="2" y="104"/>
                  </a:cubicBezTo>
                  <a:cubicBezTo>
                    <a:pt x="0" y="85"/>
                    <a:pt x="5" y="70"/>
                    <a:pt x="20" y="58"/>
                  </a:cubicBezTo>
                  <a:cubicBezTo>
                    <a:pt x="22" y="56"/>
                    <a:pt x="24" y="52"/>
                    <a:pt x="24" y="49"/>
                  </a:cubicBezTo>
                  <a:cubicBezTo>
                    <a:pt x="27" y="36"/>
                    <a:pt x="35" y="28"/>
                    <a:pt x="48" y="23"/>
                  </a:cubicBezTo>
                  <a:cubicBezTo>
                    <a:pt x="53" y="22"/>
                    <a:pt x="57" y="19"/>
                    <a:pt x="61" y="15"/>
                  </a:cubicBezTo>
                  <a:cubicBezTo>
                    <a:pt x="73" y="3"/>
                    <a:pt x="96" y="0"/>
                    <a:pt x="118" y="8"/>
                  </a:cubicBezTo>
                  <a:cubicBezTo>
                    <a:pt x="121" y="10"/>
                    <a:pt x="126" y="9"/>
                    <a:pt x="129" y="9"/>
                  </a:cubicBezTo>
                  <a:cubicBezTo>
                    <a:pt x="144" y="7"/>
                    <a:pt x="158" y="5"/>
                    <a:pt x="172" y="11"/>
                  </a:cubicBezTo>
                  <a:cubicBezTo>
                    <a:pt x="175" y="13"/>
                    <a:pt x="180" y="12"/>
                    <a:pt x="184" y="12"/>
                  </a:cubicBezTo>
                  <a:cubicBezTo>
                    <a:pt x="196" y="11"/>
                    <a:pt x="210" y="8"/>
                    <a:pt x="218" y="18"/>
                  </a:cubicBezTo>
                  <a:cubicBezTo>
                    <a:pt x="226" y="28"/>
                    <a:pt x="233" y="34"/>
                    <a:pt x="245" y="38"/>
                  </a:cubicBezTo>
                  <a:cubicBezTo>
                    <a:pt x="256" y="41"/>
                    <a:pt x="261" y="61"/>
                    <a:pt x="258" y="76"/>
                  </a:cubicBezTo>
                  <a:cubicBezTo>
                    <a:pt x="258" y="80"/>
                    <a:pt x="260" y="86"/>
                    <a:pt x="261" y="90"/>
                  </a:cubicBezTo>
                  <a:cubicBezTo>
                    <a:pt x="263" y="97"/>
                    <a:pt x="268" y="103"/>
                    <a:pt x="268" y="109"/>
                  </a:cubicBezTo>
                  <a:cubicBezTo>
                    <a:pt x="269" y="138"/>
                    <a:pt x="259" y="158"/>
                    <a:pt x="230" y="169"/>
                  </a:cubicBezTo>
                  <a:cubicBezTo>
                    <a:pt x="217" y="174"/>
                    <a:pt x="202" y="175"/>
                    <a:pt x="189" y="178"/>
                  </a:cubicBezTo>
                  <a:close/>
                  <a:moveTo>
                    <a:pt x="190" y="170"/>
                  </a:moveTo>
                  <a:cubicBezTo>
                    <a:pt x="229" y="170"/>
                    <a:pt x="243" y="161"/>
                    <a:pt x="256" y="129"/>
                  </a:cubicBezTo>
                  <a:cubicBezTo>
                    <a:pt x="261" y="116"/>
                    <a:pt x="257" y="104"/>
                    <a:pt x="250" y="94"/>
                  </a:cubicBezTo>
                  <a:cubicBezTo>
                    <a:pt x="247" y="88"/>
                    <a:pt x="245" y="83"/>
                    <a:pt x="247" y="76"/>
                  </a:cubicBezTo>
                  <a:cubicBezTo>
                    <a:pt x="248" y="72"/>
                    <a:pt x="248" y="66"/>
                    <a:pt x="247" y="61"/>
                  </a:cubicBezTo>
                  <a:cubicBezTo>
                    <a:pt x="246" y="48"/>
                    <a:pt x="235" y="38"/>
                    <a:pt x="225" y="41"/>
                  </a:cubicBezTo>
                  <a:cubicBezTo>
                    <a:pt x="217" y="43"/>
                    <a:pt x="215" y="40"/>
                    <a:pt x="214" y="33"/>
                  </a:cubicBezTo>
                  <a:cubicBezTo>
                    <a:pt x="214" y="30"/>
                    <a:pt x="212" y="26"/>
                    <a:pt x="210" y="24"/>
                  </a:cubicBezTo>
                  <a:cubicBezTo>
                    <a:pt x="202" y="15"/>
                    <a:pt x="191" y="17"/>
                    <a:pt x="181" y="18"/>
                  </a:cubicBezTo>
                  <a:cubicBezTo>
                    <a:pt x="176" y="19"/>
                    <a:pt x="171" y="20"/>
                    <a:pt x="167" y="18"/>
                  </a:cubicBezTo>
                  <a:cubicBezTo>
                    <a:pt x="153" y="12"/>
                    <a:pt x="139" y="12"/>
                    <a:pt x="124" y="17"/>
                  </a:cubicBezTo>
                  <a:cubicBezTo>
                    <a:pt x="121" y="18"/>
                    <a:pt x="116" y="17"/>
                    <a:pt x="113" y="15"/>
                  </a:cubicBezTo>
                  <a:cubicBezTo>
                    <a:pt x="93" y="5"/>
                    <a:pt x="80" y="7"/>
                    <a:pt x="66" y="24"/>
                  </a:cubicBezTo>
                  <a:cubicBezTo>
                    <a:pt x="64" y="26"/>
                    <a:pt x="61" y="28"/>
                    <a:pt x="58" y="28"/>
                  </a:cubicBezTo>
                  <a:cubicBezTo>
                    <a:pt x="40" y="31"/>
                    <a:pt x="38" y="34"/>
                    <a:pt x="36" y="51"/>
                  </a:cubicBezTo>
                  <a:cubicBezTo>
                    <a:pt x="35" y="53"/>
                    <a:pt x="34" y="56"/>
                    <a:pt x="33" y="57"/>
                  </a:cubicBezTo>
                  <a:cubicBezTo>
                    <a:pt x="7" y="69"/>
                    <a:pt x="9" y="105"/>
                    <a:pt x="23" y="123"/>
                  </a:cubicBezTo>
                  <a:cubicBezTo>
                    <a:pt x="32" y="135"/>
                    <a:pt x="40" y="137"/>
                    <a:pt x="53" y="131"/>
                  </a:cubicBezTo>
                  <a:cubicBezTo>
                    <a:pt x="57" y="129"/>
                    <a:pt x="64" y="129"/>
                    <a:pt x="66" y="131"/>
                  </a:cubicBezTo>
                  <a:cubicBezTo>
                    <a:pt x="80" y="143"/>
                    <a:pt x="96" y="144"/>
                    <a:pt x="112" y="139"/>
                  </a:cubicBezTo>
                  <a:cubicBezTo>
                    <a:pt x="120" y="136"/>
                    <a:pt x="124" y="138"/>
                    <a:pt x="129" y="144"/>
                  </a:cubicBezTo>
                  <a:cubicBezTo>
                    <a:pt x="133" y="150"/>
                    <a:pt x="138" y="155"/>
                    <a:pt x="143" y="158"/>
                  </a:cubicBezTo>
                  <a:cubicBezTo>
                    <a:pt x="158" y="168"/>
                    <a:pt x="175" y="171"/>
                    <a:pt x="190" y="17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 name="chenying0907 190"/>
            <p:cNvSpPr>
              <a:spLocks/>
            </p:cNvSpPr>
            <p:nvPr/>
          </p:nvSpPr>
          <p:spPr bwMode="auto">
            <a:xfrm>
              <a:off x="8504556" y="2932386"/>
              <a:ext cx="458788" cy="254000"/>
            </a:xfrm>
            <a:custGeom>
              <a:avLst/>
              <a:gdLst>
                <a:gd name="T0" fmla="*/ 190 w 213"/>
                <a:gd name="T1" fmla="*/ 70 h 118"/>
                <a:gd name="T2" fmla="*/ 187 w 213"/>
                <a:gd name="T3" fmla="*/ 99 h 118"/>
                <a:gd name="T4" fmla="*/ 196 w 213"/>
                <a:gd name="T5" fmla="*/ 103 h 118"/>
                <a:gd name="T6" fmla="*/ 204 w 213"/>
                <a:gd name="T7" fmla="*/ 110 h 118"/>
                <a:gd name="T8" fmla="*/ 203 w 213"/>
                <a:gd name="T9" fmla="*/ 118 h 118"/>
                <a:gd name="T10" fmla="*/ 196 w 213"/>
                <a:gd name="T11" fmla="*/ 116 h 118"/>
                <a:gd name="T12" fmla="*/ 166 w 213"/>
                <a:gd name="T13" fmla="*/ 115 h 118"/>
                <a:gd name="T14" fmla="*/ 159 w 213"/>
                <a:gd name="T15" fmla="*/ 117 h 118"/>
                <a:gd name="T16" fmla="*/ 157 w 213"/>
                <a:gd name="T17" fmla="*/ 114 h 118"/>
                <a:gd name="T18" fmla="*/ 167 w 213"/>
                <a:gd name="T19" fmla="*/ 103 h 118"/>
                <a:gd name="T20" fmla="*/ 176 w 213"/>
                <a:gd name="T21" fmla="*/ 73 h 118"/>
                <a:gd name="T22" fmla="*/ 153 w 213"/>
                <a:gd name="T23" fmla="*/ 55 h 118"/>
                <a:gd name="T24" fmla="*/ 137 w 213"/>
                <a:gd name="T25" fmla="*/ 54 h 118"/>
                <a:gd name="T26" fmla="*/ 121 w 213"/>
                <a:gd name="T27" fmla="*/ 50 h 118"/>
                <a:gd name="T28" fmla="*/ 129 w 213"/>
                <a:gd name="T29" fmla="*/ 91 h 118"/>
                <a:gd name="T30" fmla="*/ 133 w 213"/>
                <a:gd name="T31" fmla="*/ 99 h 118"/>
                <a:gd name="T32" fmla="*/ 123 w 213"/>
                <a:gd name="T33" fmla="*/ 99 h 118"/>
                <a:gd name="T34" fmla="*/ 109 w 213"/>
                <a:gd name="T35" fmla="*/ 51 h 118"/>
                <a:gd name="T36" fmla="*/ 107 w 213"/>
                <a:gd name="T37" fmla="*/ 35 h 118"/>
                <a:gd name="T38" fmla="*/ 81 w 213"/>
                <a:gd name="T39" fmla="*/ 36 h 118"/>
                <a:gd name="T40" fmla="*/ 69 w 213"/>
                <a:gd name="T41" fmla="*/ 45 h 118"/>
                <a:gd name="T42" fmla="*/ 55 w 213"/>
                <a:gd name="T43" fmla="*/ 72 h 118"/>
                <a:gd name="T44" fmla="*/ 55 w 213"/>
                <a:gd name="T45" fmla="*/ 81 h 118"/>
                <a:gd name="T46" fmla="*/ 62 w 213"/>
                <a:gd name="T47" fmla="*/ 89 h 118"/>
                <a:gd name="T48" fmla="*/ 44 w 213"/>
                <a:gd name="T49" fmla="*/ 85 h 118"/>
                <a:gd name="T50" fmla="*/ 37 w 213"/>
                <a:gd name="T51" fmla="*/ 77 h 118"/>
                <a:gd name="T52" fmla="*/ 12 w 213"/>
                <a:gd name="T53" fmla="*/ 79 h 118"/>
                <a:gd name="T54" fmla="*/ 0 w 213"/>
                <a:gd name="T55" fmla="*/ 82 h 118"/>
                <a:gd name="T56" fmla="*/ 40 w 213"/>
                <a:gd name="T57" fmla="*/ 70 h 118"/>
                <a:gd name="T58" fmla="*/ 16 w 213"/>
                <a:gd name="T59" fmla="*/ 47 h 118"/>
                <a:gd name="T60" fmla="*/ 53 w 213"/>
                <a:gd name="T61" fmla="*/ 59 h 118"/>
                <a:gd name="T62" fmla="*/ 54 w 213"/>
                <a:gd name="T63" fmla="*/ 28 h 118"/>
                <a:gd name="T64" fmla="*/ 47 w 213"/>
                <a:gd name="T65" fmla="*/ 10 h 118"/>
                <a:gd name="T66" fmla="*/ 51 w 213"/>
                <a:gd name="T67" fmla="*/ 2 h 118"/>
                <a:gd name="T68" fmla="*/ 58 w 213"/>
                <a:gd name="T69" fmla="*/ 8 h 118"/>
                <a:gd name="T70" fmla="*/ 97 w 213"/>
                <a:gd name="T71" fmla="*/ 29 h 118"/>
                <a:gd name="T72" fmla="*/ 102 w 213"/>
                <a:gd name="T73" fmla="*/ 21 h 118"/>
                <a:gd name="T74" fmla="*/ 114 w 213"/>
                <a:gd name="T75" fmla="*/ 2 h 118"/>
                <a:gd name="T76" fmla="*/ 122 w 213"/>
                <a:gd name="T77" fmla="*/ 1 h 118"/>
                <a:gd name="T78" fmla="*/ 135 w 213"/>
                <a:gd name="T79" fmla="*/ 44 h 118"/>
                <a:gd name="T80" fmla="*/ 163 w 213"/>
                <a:gd name="T81" fmla="*/ 23 h 118"/>
                <a:gd name="T82" fmla="*/ 157 w 213"/>
                <a:gd name="T83" fmla="*/ 26 h 118"/>
                <a:gd name="T84" fmla="*/ 147 w 213"/>
                <a:gd name="T85" fmla="*/ 42 h 118"/>
                <a:gd name="T86" fmla="*/ 154 w 213"/>
                <a:gd name="T87" fmla="*/ 49 h 118"/>
                <a:gd name="T88" fmla="*/ 183 w 213"/>
                <a:gd name="T89" fmla="*/ 61 h 118"/>
                <a:gd name="T90" fmla="*/ 203 w 213"/>
                <a:gd name="T91" fmla="*/ 59 h 118"/>
                <a:gd name="T92" fmla="*/ 210 w 213"/>
                <a:gd name="T93" fmla="*/ 55 h 118"/>
                <a:gd name="T94" fmla="*/ 213 w 213"/>
                <a:gd name="T95" fmla="*/ 57 h 118"/>
                <a:gd name="T96" fmla="*/ 208 w 213"/>
                <a:gd name="T97" fmla="*/ 65 h 118"/>
                <a:gd name="T98" fmla="*/ 199 w 213"/>
                <a:gd name="T99" fmla="*/ 69 h 118"/>
                <a:gd name="T100" fmla="*/ 190 w 213"/>
                <a:gd name="T101"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 h="118">
                  <a:moveTo>
                    <a:pt x="190" y="70"/>
                  </a:moveTo>
                  <a:cubicBezTo>
                    <a:pt x="189" y="80"/>
                    <a:pt x="188" y="89"/>
                    <a:pt x="187" y="99"/>
                  </a:cubicBezTo>
                  <a:cubicBezTo>
                    <a:pt x="189" y="100"/>
                    <a:pt x="193" y="101"/>
                    <a:pt x="196" y="103"/>
                  </a:cubicBezTo>
                  <a:cubicBezTo>
                    <a:pt x="199" y="105"/>
                    <a:pt x="202" y="107"/>
                    <a:pt x="204" y="110"/>
                  </a:cubicBezTo>
                  <a:cubicBezTo>
                    <a:pt x="205" y="112"/>
                    <a:pt x="204" y="115"/>
                    <a:pt x="203" y="118"/>
                  </a:cubicBezTo>
                  <a:cubicBezTo>
                    <a:pt x="201" y="117"/>
                    <a:pt x="198" y="118"/>
                    <a:pt x="196" y="116"/>
                  </a:cubicBezTo>
                  <a:cubicBezTo>
                    <a:pt x="185" y="106"/>
                    <a:pt x="180" y="106"/>
                    <a:pt x="166" y="115"/>
                  </a:cubicBezTo>
                  <a:cubicBezTo>
                    <a:pt x="164" y="116"/>
                    <a:pt x="161" y="116"/>
                    <a:pt x="159" y="117"/>
                  </a:cubicBezTo>
                  <a:cubicBezTo>
                    <a:pt x="158" y="116"/>
                    <a:pt x="157" y="115"/>
                    <a:pt x="157" y="114"/>
                  </a:cubicBezTo>
                  <a:cubicBezTo>
                    <a:pt x="160" y="110"/>
                    <a:pt x="163" y="106"/>
                    <a:pt x="167" y="103"/>
                  </a:cubicBezTo>
                  <a:cubicBezTo>
                    <a:pt x="179" y="95"/>
                    <a:pt x="181" y="88"/>
                    <a:pt x="176" y="73"/>
                  </a:cubicBezTo>
                  <a:cubicBezTo>
                    <a:pt x="173" y="61"/>
                    <a:pt x="166" y="55"/>
                    <a:pt x="153" y="55"/>
                  </a:cubicBezTo>
                  <a:cubicBezTo>
                    <a:pt x="148" y="55"/>
                    <a:pt x="142" y="55"/>
                    <a:pt x="137" y="54"/>
                  </a:cubicBezTo>
                  <a:cubicBezTo>
                    <a:pt x="131" y="53"/>
                    <a:pt x="126" y="52"/>
                    <a:pt x="121" y="50"/>
                  </a:cubicBezTo>
                  <a:cubicBezTo>
                    <a:pt x="115" y="61"/>
                    <a:pt x="118" y="78"/>
                    <a:pt x="129" y="91"/>
                  </a:cubicBezTo>
                  <a:cubicBezTo>
                    <a:pt x="131" y="93"/>
                    <a:pt x="132" y="96"/>
                    <a:pt x="133" y="99"/>
                  </a:cubicBezTo>
                  <a:cubicBezTo>
                    <a:pt x="129" y="99"/>
                    <a:pt x="125" y="101"/>
                    <a:pt x="123" y="99"/>
                  </a:cubicBezTo>
                  <a:cubicBezTo>
                    <a:pt x="110" y="91"/>
                    <a:pt x="103" y="66"/>
                    <a:pt x="109" y="51"/>
                  </a:cubicBezTo>
                  <a:cubicBezTo>
                    <a:pt x="112" y="42"/>
                    <a:pt x="112" y="42"/>
                    <a:pt x="107" y="35"/>
                  </a:cubicBezTo>
                  <a:cubicBezTo>
                    <a:pt x="98" y="35"/>
                    <a:pt x="89" y="36"/>
                    <a:pt x="81" y="36"/>
                  </a:cubicBezTo>
                  <a:cubicBezTo>
                    <a:pt x="74" y="36"/>
                    <a:pt x="71" y="38"/>
                    <a:pt x="69" y="45"/>
                  </a:cubicBezTo>
                  <a:cubicBezTo>
                    <a:pt x="65" y="54"/>
                    <a:pt x="59" y="63"/>
                    <a:pt x="55" y="72"/>
                  </a:cubicBezTo>
                  <a:cubicBezTo>
                    <a:pt x="53" y="74"/>
                    <a:pt x="54" y="79"/>
                    <a:pt x="55" y="81"/>
                  </a:cubicBezTo>
                  <a:cubicBezTo>
                    <a:pt x="56" y="84"/>
                    <a:pt x="59" y="86"/>
                    <a:pt x="62" y="89"/>
                  </a:cubicBezTo>
                  <a:cubicBezTo>
                    <a:pt x="55" y="94"/>
                    <a:pt x="50" y="93"/>
                    <a:pt x="44" y="85"/>
                  </a:cubicBezTo>
                  <a:cubicBezTo>
                    <a:pt x="42" y="82"/>
                    <a:pt x="39" y="77"/>
                    <a:pt x="37" y="77"/>
                  </a:cubicBezTo>
                  <a:cubicBezTo>
                    <a:pt x="28" y="77"/>
                    <a:pt x="20" y="78"/>
                    <a:pt x="12" y="79"/>
                  </a:cubicBezTo>
                  <a:cubicBezTo>
                    <a:pt x="8" y="80"/>
                    <a:pt x="5" y="82"/>
                    <a:pt x="0" y="82"/>
                  </a:cubicBezTo>
                  <a:cubicBezTo>
                    <a:pt x="10" y="66"/>
                    <a:pt x="26" y="73"/>
                    <a:pt x="40" y="70"/>
                  </a:cubicBezTo>
                  <a:cubicBezTo>
                    <a:pt x="42" y="52"/>
                    <a:pt x="29" y="49"/>
                    <a:pt x="16" y="47"/>
                  </a:cubicBezTo>
                  <a:cubicBezTo>
                    <a:pt x="27" y="38"/>
                    <a:pt x="38" y="42"/>
                    <a:pt x="53" y="59"/>
                  </a:cubicBezTo>
                  <a:cubicBezTo>
                    <a:pt x="61" y="48"/>
                    <a:pt x="61" y="38"/>
                    <a:pt x="54" y="28"/>
                  </a:cubicBezTo>
                  <a:cubicBezTo>
                    <a:pt x="51" y="22"/>
                    <a:pt x="49" y="16"/>
                    <a:pt x="47" y="10"/>
                  </a:cubicBezTo>
                  <a:cubicBezTo>
                    <a:pt x="47" y="8"/>
                    <a:pt x="50" y="5"/>
                    <a:pt x="51" y="2"/>
                  </a:cubicBezTo>
                  <a:cubicBezTo>
                    <a:pt x="53" y="4"/>
                    <a:pt x="57" y="6"/>
                    <a:pt x="58" y="8"/>
                  </a:cubicBezTo>
                  <a:cubicBezTo>
                    <a:pt x="63" y="28"/>
                    <a:pt x="78" y="36"/>
                    <a:pt x="97" y="29"/>
                  </a:cubicBezTo>
                  <a:cubicBezTo>
                    <a:pt x="100" y="28"/>
                    <a:pt x="101" y="24"/>
                    <a:pt x="102" y="21"/>
                  </a:cubicBezTo>
                  <a:cubicBezTo>
                    <a:pt x="106" y="14"/>
                    <a:pt x="109" y="8"/>
                    <a:pt x="114" y="2"/>
                  </a:cubicBezTo>
                  <a:cubicBezTo>
                    <a:pt x="114" y="0"/>
                    <a:pt x="118" y="1"/>
                    <a:pt x="122" y="1"/>
                  </a:cubicBezTo>
                  <a:cubicBezTo>
                    <a:pt x="110" y="22"/>
                    <a:pt x="115" y="38"/>
                    <a:pt x="135" y="44"/>
                  </a:cubicBezTo>
                  <a:cubicBezTo>
                    <a:pt x="139" y="29"/>
                    <a:pt x="150" y="20"/>
                    <a:pt x="163" y="23"/>
                  </a:cubicBezTo>
                  <a:cubicBezTo>
                    <a:pt x="160" y="24"/>
                    <a:pt x="159" y="26"/>
                    <a:pt x="157" y="26"/>
                  </a:cubicBezTo>
                  <a:cubicBezTo>
                    <a:pt x="150" y="29"/>
                    <a:pt x="147" y="34"/>
                    <a:pt x="147" y="42"/>
                  </a:cubicBezTo>
                  <a:cubicBezTo>
                    <a:pt x="147" y="47"/>
                    <a:pt x="149" y="49"/>
                    <a:pt x="154" y="49"/>
                  </a:cubicBezTo>
                  <a:cubicBezTo>
                    <a:pt x="166" y="48"/>
                    <a:pt x="175" y="51"/>
                    <a:pt x="183" y="61"/>
                  </a:cubicBezTo>
                  <a:cubicBezTo>
                    <a:pt x="187" y="66"/>
                    <a:pt x="197" y="64"/>
                    <a:pt x="203" y="59"/>
                  </a:cubicBezTo>
                  <a:cubicBezTo>
                    <a:pt x="205" y="57"/>
                    <a:pt x="207" y="56"/>
                    <a:pt x="210" y="55"/>
                  </a:cubicBezTo>
                  <a:cubicBezTo>
                    <a:pt x="211" y="54"/>
                    <a:pt x="213" y="57"/>
                    <a:pt x="213" y="57"/>
                  </a:cubicBezTo>
                  <a:cubicBezTo>
                    <a:pt x="212" y="60"/>
                    <a:pt x="210" y="63"/>
                    <a:pt x="208" y="65"/>
                  </a:cubicBezTo>
                  <a:cubicBezTo>
                    <a:pt x="205" y="67"/>
                    <a:pt x="202" y="68"/>
                    <a:pt x="199" y="69"/>
                  </a:cubicBezTo>
                  <a:cubicBezTo>
                    <a:pt x="196" y="70"/>
                    <a:pt x="193" y="70"/>
                    <a:pt x="190" y="7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36" name="PA_组合 119"/>
          <p:cNvGrpSpPr/>
          <p:nvPr>
            <p:custDataLst>
              <p:tags r:id="rId21"/>
            </p:custDataLst>
          </p:nvPr>
        </p:nvGrpSpPr>
        <p:grpSpPr>
          <a:xfrm>
            <a:off x="6503868" y="1957145"/>
            <a:ext cx="1698587" cy="2281859"/>
            <a:chOff x="6078538" y="1790701"/>
            <a:chExt cx="2744788" cy="3686175"/>
          </a:xfrm>
          <a:solidFill>
            <a:schemeClr val="accent5"/>
          </a:solidFill>
        </p:grpSpPr>
        <p:sp>
          <p:nvSpPr>
            <p:cNvPr id="121" name="自由: 形状 120"/>
            <p:cNvSpPr>
              <a:spLocks/>
            </p:cNvSpPr>
            <p:nvPr/>
          </p:nvSpPr>
          <p:spPr bwMode="auto">
            <a:xfrm>
              <a:off x="6263781" y="1846247"/>
              <a:ext cx="333863" cy="166075"/>
            </a:xfrm>
            <a:custGeom>
              <a:avLst/>
              <a:gdLst>
                <a:gd name="connsiteX0" fmla="*/ 44360 w 333863"/>
                <a:gd name="connsiteY0" fmla="*/ 0 h 166075"/>
                <a:gd name="connsiteX1" fmla="*/ 333863 w 333863"/>
                <a:gd name="connsiteY1" fmla="*/ 159155 h 166075"/>
                <a:gd name="connsiteX2" fmla="*/ 331529 w 333863"/>
                <a:gd name="connsiteY2" fmla="*/ 166075 h 166075"/>
                <a:gd name="connsiteX3" fmla="*/ 301177 w 333863"/>
                <a:gd name="connsiteY3" fmla="*/ 156849 h 166075"/>
                <a:gd name="connsiteX4" fmla="*/ 231136 w 333863"/>
                <a:gd name="connsiteY4" fmla="*/ 122250 h 166075"/>
                <a:gd name="connsiteX5" fmla="*/ 133079 w 333863"/>
                <a:gd name="connsiteY5" fmla="*/ 161462 h 166075"/>
                <a:gd name="connsiteX6" fmla="*/ 0 w 333863"/>
                <a:gd name="connsiteY6" fmla="*/ 96877 h 166075"/>
                <a:gd name="connsiteX7" fmla="*/ 44360 w 333863"/>
                <a:gd name="connsiteY7" fmla="*/ 0 h 166075"/>
                <a:gd name="connsiteX8" fmla="*/ 59855 w 333863"/>
                <a:gd name="connsiteY8" fmla="*/ 49230 h 166075"/>
                <a:gd name="connsiteX9" fmla="*/ 57646 w 333863"/>
                <a:gd name="connsiteY9" fmla="*/ 53626 h 166075"/>
                <a:gd name="connsiteX10" fmla="*/ 106238 w 333863"/>
                <a:gd name="connsiteY10" fmla="*/ 77805 h 166075"/>
                <a:gd name="connsiteX11" fmla="*/ 108446 w 333863"/>
                <a:gd name="connsiteY11" fmla="*/ 71211 h 166075"/>
                <a:gd name="connsiteX12" fmla="*/ 59855 w 333863"/>
                <a:gd name="connsiteY12" fmla="*/ 49230 h 166075"/>
                <a:gd name="connsiteX13" fmla="*/ 52312 w 333863"/>
                <a:gd name="connsiteY13" fmla="*/ 90505 h 166075"/>
                <a:gd name="connsiteX14" fmla="*/ 48121 w 333863"/>
                <a:gd name="connsiteY14" fmla="*/ 94814 h 166075"/>
                <a:gd name="connsiteX15" fmla="*/ 98414 w 333863"/>
                <a:gd name="connsiteY15" fmla="*/ 120668 h 166075"/>
                <a:gd name="connsiteX16" fmla="*/ 100509 w 333863"/>
                <a:gd name="connsiteY16" fmla="*/ 114205 h 166075"/>
                <a:gd name="connsiteX17" fmla="*/ 52312 w 333863"/>
                <a:gd name="connsiteY17" fmla="*/ 90505 h 166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3863" h="166075">
                  <a:moveTo>
                    <a:pt x="44360" y="0"/>
                  </a:moveTo>
                  <a:cubicBezTo>
                    <a:pt x="142417" y="46132"/>
                    <a:pt x="240475" y="99184"/>
                    <a:pt x="333863" y="159155"/>
                  </a:cubicBezTo>
                  <a:cubicBezTo>
                    <a:pt x="333863" y="161462"/>
                    <a:pt x="333863" y="163768"/>
                    <a:pt x="331529" y="166075"/>
                  </a:cubicBezTo>
                  <a:cubicBezTo>
                    <a:pt x="322190" y="163768"/>
                    <a:pt x="310516" y="161462"/>
                    <a:pt x="301177" y="156849"/>
                  </a:cubicBezTo>
                  <a:cubicBezTo>
                    <a:pt x="277830" y="145316"/>
                    <a:pt x="252149" y="136089"/>
                    <a:pt x="231136" y="122250"/>
                  </a:cubicBezTo>
                  <a:cubicBezTo>
                    <a:pt x="196116" y="101490"/>
                    <a:pt x="149421" y="119943"/>
                    <a:pt x="133079" y="161462"/>
                  </a:cubicBezTo>
                  <a:cubicBezTo>
                    <a:pt x="88719" y="138396"/>
                    <a:pt x="42025" y="117637"/>
                    <a:pt x="0" y="96877"/>
                  </a:cubicBezTo>
                  <a:cubicBezTo>
                    <a:pt x="14008" y="62278"/>
                    <a:pt x="28017" y="32292"/>
                    <a:pt x="44360" y="0"/>
                  </a:cubicBezTo>
                  <a:close/>
                  <a:moveTo>
                    <a:pt x="59855" y="49230"/>
                  </a:moveTo>
                  <a:cubicBezTo>
                    <a:pt x="59855" y="49230"/>
                    <a:pt x="57646" y="51428"/>
                    <a:pt x="57646" y="53626"/>
                  </a:cubicBezTo>
                  <a:cubicBezTo>
                    <a:pt x="73107" y="62419"/>
                    <a:pt x="88568" y="71211"/>
                    <a:pt x="106238" y="77805"/>
                  </a:cubicBezTo>
                  <a:cubicBezTo>
                    <a:pt x="106238" y="75607"/>
                    <a:pt x="108446" y="73409"/>
                    <a:pt x="108446" y="71211"/>
                  </a:cubicBezTo>
                  <a:cubicBezTo>
                    <a:pt x="92985" y="64617"/>
                    <a:pt x="77525" y="55824"/>
                    <a:pt x="59855" y="49230"/>
                  </a:cubicBezTo>
                  <a:close/>
                  <a:moveTo>
                    <a:pt x="52312" y="90505"/>
                  </a:moveTo>
                  <a:cubicBezTo>
                    <a:pt x="50217" y="92660"/>
                    <a:pt x="50217" y="92660"/>
                    <a:pt x="48121" y="94814"/>
                  </a:cubicBezTo>
                  <a:cubicBezTo>
                    <a:pt x="64885" y="103432"/>
                    <a:pt x="81650" y="112050"/>
                    <a:pt x="98414" y="120668"/>
                  </a:cubicBezTo>
                  <a:cubicBezTo>
                    <a:pt x="98414" y="118514"/>
                    <a:pt x="100509" y="116359"/>
                    <a:pt x="100509" y="114205"/>
                  </a:cubicBezTo>
                  <a:cubicBezTo>
                    <a:pt x="83745" y="107741"/>
                    <a:pt x="69076" y="99123"/>
                    <a:pt x="52312" y="90505"/>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22" name="自由: 形状 121"/>
            <p:cNvSpPr>
              <a:spLocks/>
            </p:cNvSpPr>
            <p:nvPr/>
          </p:nvSpPr>
          <p:spPr bwMode="auto">
            <a:xfrm>
              <a:off x="6078538" y="1790701"/>
              <a:ext cx="1081718" cy="674688"/>
            </a:xfrm>
            <a:custGeom>
              <a:avLst/>
              <a:gdLst>
                <a:gd name="connsiteX0" fmla="*/ 4307 w 1081718"/>
                <a:gd name="connsiteY0" fmla="*/ 0 h 674688"/>
                <a:gd name="connsiteX1" fmla="*/ 34454 w 1081718"/>
                <a:gd name="connsiteY1" fmla="*/ 4297 h 674688"/>
                <a:gd name="connsiteX2" fmla="*/ 185188 w 1081718"/>
                <a:gd name="connsiteY2" fmla="*/ 34379 h 674688"/>
                <a:gd name="connsiteX3" fmla="*/ 320848 w 1081718"/>
                <a:gd name="connsiteY3" fmla="*/ 90245 h 674688"/>
                <a:gd name="connsiteX4" fmla="*/ 534029 w 1081718"/>
                <a:gd name="connsiteY4" fmla="*/ 212720 h 674688"/>
                <a:gd name="connsiteX5" fmla="*/ 555563 w 1081718"/>
                <a:gd name="connsiteY5" fmla="*/ 219166 h 674688"/>
                <a:gd name="connsiteX6" fmla="*/ 678303 w 1081718"/>
                <a:gd name="connsiteY6" fmla="*/ 298668 h 674688"/>
                <a:gd name="connsiteX7" fmla="*/ 704143 w 1081718"/>
                <a:gd name="connsiteY7" fmla="*/ 322303 h 674688"/>
                <a:gd name="connsiteX8" fmla="*/ 990538 w 1081718"/>
                <a:gd name="connsiteY8" fmla="*/ 502793 h 674688"/>
                <a:gd name="connsiteX9" fmla="*/ 1057291 w 1081718"/>
                <a:gd name="connsiteY9" fmla="*/ 550064 h 674688"/>
                <a:gd name="connsiteX10" fmla="*/ 1076671 w 1081718"/>
                <a:gd name="connsiteY10" fmla="*/ 620971 h 674688"/>
                <a:gd name="connsiteX11" fmla="*/ 1007765 w 1081718"/>
                <a:gd name="connsiteY11" fmla="*/ 674688 h 674688"/>
                <a:gd name="connsiteX12" fmla="*/ 988384 w 1081718"/>
                <a:gd name="connsiteY12" fmla="*/ 668242 h 674688"/>
                <a:gd name="connsiteX13" fmla="*/ 751517 w 1081718"/>
                <a:gd name="connsiteY13" fmla="*/ 515685 h 674688"/>
                <a:gd name="connsiteX14" fmla="*/ 669690 w 1081718"/>
                <a:gd name="connsiteY14" fmla="*/ 461968 h 674688"/>
                <a:gd name="connsiteX15" fmla="*/ 639543 w 1081718"/>
                <a:gd name="connsiteY15" fmla="*/ 466265 h 674688"/>
                <a:gd name="connsiteX16" fmla="*/ 562023 w 1081718"/>
                <a:gd name="connsiteY16" fmla="*/ 517834 h 674688"/>
                <a:gd name="connsiteX17" fmla="*/ 415595 w 1081718"/>
                <a:gd name="connsiteY17" fmla="*/ 434035 h 674688"/>
                <a:gd name="connsiteX18" fmla="*/ 441435 w 1081718"/>
                <a:gd name="connsiteY18" fmla="*/ 339493 h 674688"/>
                <a:gd name="connsiteX19" fmla="*/ 378989 w 1081718"/>
                <a:gd name="connsiteY19" fmla="*/ 300816 h 674688"/>
                <a:gd name="connsiteX20" fmla="*/ 312235 w 1081718"/>
                <a:gd name="connsiteY20" fmla="*/ 242802 h 674688"/>
                <a:gd name="connsiteX21" fmla="*/ 251941 w 1081718"/>
                <a:gd name="connsiteY21" fmla="*/ 206274 h 674688"/>
                <a:gd name="connsiteX22" fmla="*/ 165808 w 1081718"/>
                <a:gd name="connsiteY22" fmla="*/ 165449 h 674688"/>
                <a:gd name="connsiteX23" fmla="*/ 146428 w 1081718"/>
                <a:gd name="connsiteY23" fmla="*/ 146111 h 674688"/>
                <a:gd name="connsiteX24" fmla="*/ 45220 w 1081718"/>
                <a:gd name="connsiteY24" fmla="*/ 49420 h 674688"/>
                <a:gd name="connsiteX25" fmla="*/ 0 w 1081718"/>
                <a:gd name="connsiteY25" fmla="*/ 6446 h 674688"/>
                <a:gd name="connsiteX26" fmla="*/ 4307 w 1081718"/>
                <a:gd name="connsiteY26" fmla="*/ 0 h 674688"/>
                <a:gd name="connsiteX27" fmla="*/ 95501 w 1081718"/>
                <a:gd name="connsiteY27" fmla="*/ 33921 h 674688"/>
                <a:gd name="connsiteX28" fmla="*/ 78345 w 1081718"/>
                <a:gd name="connsiteY28" fmla="*/ 40433 h 674688"/>
                <a:gd name="connsiteX29" fmla="*/ 84778 w 1081718"/>
                <a:gd name="connsiteY29" fmla="*/ 57798 h 674688"/>
                <a:gd name="connsiteX30" fmla="*/ 151259 w 1081718"/>
                <a:gd name="connsiteY30" fmla="*/ 125089 h 674688"/>
                <a:gd name="connsiteX31" fmla="*/ 170559 w 1081718"/>
                <a:gd name="connsiteY31" fmla="*/ 125089 h 674688"/>
                <a:gd name="connsiteX32" fmla="*/ 198438 w 1081718"/>
                <a:gd name="connsiteY32" fmla="*/ 66481 h 674688"/>
                <a:gd name="connsiteX33" fmla="*/ 183427 w 1081718"/>
                <a:gd name="connsiteY33" fmla="*/ 49115 h 674688"/>
                <a:gd name="connsiteX34" fmla="*/ 95501 w 1081718"/>
                <a:gd name="connsiteY34" fmla="*/ 33921 h 674688"/>
                <a:gd name="connsiteX35" fmla="*/ 229602 w 1081718"/>
                <a:gd name="connsiteY35" fmla="*/ 55545 h 674688"/>
                <a:gd name="connsiteX36" fmla="*/ 185242 w 1081718"/>
                <a:gd name="connsiteY36" fmla="*/ 152422 h 674688"/>
                <a:gd name="connsiteX37" fmla="*/ 318321 w 1081718"/>
                <a:gd name="connsiteY37" fmla="*/ 217007 h 674688"/>
                <a:gd name="connsiteX38" fmla="*/ 416378 w 1081718"/>
                <a:gd name="connsiteY38" fmla="*/ 177795 h 674688"/>
                <a:gd name="connsiteX39" fmla="*/ 486419 w 1081718"/>
                <a:gd name="connsiteY39" fmla="*/ 212394 h 674688"/>
                <a:gd name="connsiteX40" fmla="*/ 516771 w 1081718"/>
                <a:gd name="connsiteY40" fmla="*/ 221620 h 674688"/>
                <a:gd name="connsiteX41" fmla="*/ 519105 w 1081718"/>
                <a:gd name="connsiteY41" fmla="*/ 214700 h 674688"/>
                <a:gd name="connsiteX42" fmla="*/ 229602 w 1081718"/>
                <a:gd name="connsiteY42" fmla="*/ 55545 h 674688"/>
                <a:gd name="connsiteX43" fmla="*/ 420688 w 1081718"/>
                <a:gd name="connsiteY43" fmla="*/ 255587 h 674688"/>
                <a:gd name="connsiteX44" fmla="*/ 478829 w 1081718"/>
                <a:gd name="connsiteY44" fmla="*/ 292213 h 674688"/>
                <a:gd name="connsiteX45" fmla="*/ 487442 w 1081718"/>
                <a:gd name="connsiteY45" fmla="*/ 382701 h 674688"/>
                <a:gd name="connsiteX46" fmla="*/ 480982 w 1081718"/>
                <a:gd name="connsiteY46" fmla="*/ 438717 h 674688"/>
                <a:gd name="connsiteX47" fmla="*/ 547736 w 1081718"/>
                <a:gd name="connsiteY47" fmla="*/ 458107 h 674688"/>
                <a:gd name="connsiteX48" fmla="*/ 636023 w 1081718"/>
                <a:gd name="connsiteY48" fmla="*/ 376237 h 674688"/>
                <a:gd name="connsiteX49" fmla="*/ 638176 w 1081718"/>
                <a:gd name="connsiteY49" fmla="*/ 361156 h 674688"/>
                <a:gd name="connsiteX50" fmla="*/ 552042 w 1081718"/>
                <a:gd name="connsiteY50" fmla="*/ 277132 h 674688"/>
                <a:gd name="connsiteX51" fmla="*/ 420688 w 1081718"/>
                <a:gd name="connsiteY51" fmla="*/ 255587 h 67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81718" h="674688">
                  <a:moveTo>
                    <a:pt x="4307" y="0"/>
                  </a:moveTo>
                  <a:cubicBezTo>
                    <a:pt x="12920" y="0"/>
                    <a:pt x="23687" y="2149"/>
                    <a:pt x="34454" y="4297"/>
                  </a:cubicBezTo>
                  <a:cubicBezTo>
                    <a:pt x="83981" y="15041"/>
                    <a:pt x="135661" y="30082"/>
                    <a:pt x="185188" y="34379"/>
                  </a:cubicBezTo>
                  <a:cubicBezTo>
                    <a:pt x="236868" y="40825"/>
                    <a:pt x="279935" y="64461"/>
                    <a:pt x="320848" y="90245"/>
                  </a:cubicBezTo>
                  <a:cubicBezTo>
                    <a:pt x="391909" y="128921"/>
                    <a:pt x="462969" y="171895"/>
                    <a:pt x="534029" y="212720"/>
                  </a:cubicBezTo>
                  <a:cubicBezTo>
                    <a:pt x="540489" y="217018"/>
                    <a:pt x="549103" y="219166"/>
                    <a:pt x="555563" y="219166"/>
                  </a:cubicBezTo>
                  <a:cubicBezTo>
                    <a:pt x="611550" y="225612"/>
                    <a:pt x="650310" y="253545"/>
                    <a:pt x="678303" y="298668"/>
                  </a:cubicBezTo>
                  <a:cubicBezTo>
                    <a:pt x="684763" y="309411"/>
                    <a:pt x="693377" y="318006"/>
                    <a:pt x="704143" y="322303"/>
                  </a:cubicBezTo>
                  <a:cubicBezTo>
                    <a:pt x="798890" y="384615"/>
                    <a:pt x="895791" y="442630"/>
                    <a:pt x="990538" y="502793"/>
                  </a:cubicBezTo>
                  <a:cubicBezTo>
                    <a:pt x="1014225" y="517834"/>
                    <a:pt x="1035758" y="532875"/>
                    <a:pt x="1057291" y="550064"/>
                  </a:cubicBezTo>
                  <a:cubicBezTo>
                    <a:pt x="1080978" y="569402"/>
                    <a:pt x="1087438" y="595187"/>
                    <a:pt x="1076671" y="620971"/>
                  </a:cubicBezTo>
                  <a:cubicBezTo>
                    <a:pt x="1063751" y="651053"/>
                    <a:pt x="1035758" y="674688"/>
                    <a:pt x="1007765" y="674688"/>
                  </a:cubicBezTo>
                  <a:cubicBezTo>
                    <a:pt x="1001305" y="674688"/>
                    <a:pt x="994844" y="672539"/>
                    <a:pt x="988384" y="668242"/>
                  </a:cubicBezTo>
                  <a:cubicBezTo>
                    <a:pt x="908711" y="616674"/>
                    <a:pt x="831190" y="567254"/>
                    <a:pt x="751517" y="515685"/>
                  </a:cubicBezTo>
                  <a:cubicBezTo>
                    <a:pt x="725677" y="498496"/>
                    <a:pt x="697683" y="481306"/>
                    <a:pt x="669690" y="461968"/>
                  </a:cubicBezTo>
                  <a:cubicBezTo>
                    <a:pt x="656770" y="453373"/>
                    <a:pt x="650310" y="457671"/>
                    <a:pt x="639543" y="466265"/>
                  </a:cubicBezTo>
                  <a:cubicBezTo>
                    <a:pt x="615856" y="485604"/>
                    <a:pt x="590016" y="507090"/>
                    <a:pt x="562023" y="517834"/>
                  </a:cubicBezTo>
                  <a:cubicBezTo>
                    <a:pt x="495269" y="541470"/>
                    <a:pt x="426362" y="504942"/>
                    <a:pt x="415595" y="434035"/>
                  </a:cubicBezTo>
                  <a:cubicBezTo>
                    <a:pt x="409135" y="403953"/>
                    <a:pt x="402675" y="365277"/>
                    <a:pt x="441435" y="339493"/>
                  </a:cubicBezTo>
                  <a:cubicBezTo>
                    <a:pt x="417749" y="324452"/>
                    <a:pt x="398369" y="313709"/>
                    <a:pt x="378989" y="300816"/>
                  </a:cubicBezTo>
                  <a:cubicBezTo>
                    <a:pt x="353148" y="285776"/>
                    <a:pt x="331615" y="266437"/>
                    <a:pt x="312235" y="242802"/>
                  </a:cubicBezTo>
                  <a:cubicBezTo>
                    <a:pt x="299315" y="225612"/>
                    <a:pt x="273475" y="217018"/>
                    <a:pt x="251941" y="206274"/>
                  </a:cubicBezTo>
                  <a:cubicBezTo>
                    <a:pt x="223948" y="191233"/>
                    <a:pt x="193801" y="178341"/>
                    <a:pt x="165808" y="165449"/>
                  </a:cubicBezTo>
                  <a:cubicBezTo>
                    <a:pt x="159348" y="161152"/>
                    <a:pt x="152888" y="152557"/>
                    <a:pt x="146428" y="146111"/>
                  </a:cubicBezTo>
                  <a:cubicBezTo>
                    <a:pt x="118434" y="107434"/>
                    <a:pt x="86134" y="75204"/>
                    <a:pt x="45220" y="49420"/>
                  </a:cubicBezTo>
                  <a:cubicBezTo>
                    <a:pt x="27994" y="36528"/>
                    <a:pt x="15074" y="21487"/>
                    <a:pt x="0" y="6446"/>
                  </a:cubicBezTo>
                  <a:cubicBezTo>
                    <a:pt x="2154" y="4297"/>
                    <a:pt x="2154" y="2149"/>
                    <a:pt x="4307" y="0"/>
                  </a:cubicBezTo>
                  <a:close/>
                  <a:moveTo>
                    <a:pt x="95501" y="33921"/>
                  </a:moveTo>
                  <a:cubicBezTo>
                    <a:pt x="91212" y="31750"/>
                    <a:pt x="82634" y="36091"/>
                    <a:pt x="78345" y="40433"/>
                  </a:cubicBezTo>
                  <a:cubicBezTo>
                    <a:pt x="76200" y="42603"/>
                    <a:pt x="80489" y="53457"/>
                    <a:pt x="84778" y="57798"/>
                  </a:cubicBezTo>
                  <a:cubicBezTo>
                    <a:pt x="106224" y="79505"/>
                    <a:pt x="129813" y="103382"/>
                    <a:pt x="151259" y="125089"/>
                  </a:cubicBezTo>
                  <a:cubicBezTo>
                    <a:pt x="157692" y="133772"/>
                    <a:pt x="166270" y="138113"/>
                    <a:pt x="170559" y="125089"/>
                  </a:cubicBezTo>
                  <a:cubicBezTo>
                    <a:pt x="181282" y="107724"/>
                    <a:pt x="187716" y="88188"/>
                    <a:pt x="198438" y="66481"/>
                  </a:cubicBezTo>
                  <a:cubicBezTo>
                    <a:pt x="192005" y="59969"/>
                    <a:pt x="189860" y="51286"/>
                    <a:pt x="183427" y="49115"/>
                  </a:cubicBezTo>
                  <a:cubicBezTo>
                    <a:pt x="155548" y="42603"/>
                    <a:pt x="125524" y="38262"/>
                    <a:pt x="95501" y="33921"/>
                  </a:cubicBezTo>
                  <a:close/>
                  <a:moveTo>
                    <a:pt x="229602" y="55545"/>
                  </a:moveTo>
                  <a:cubicBezTo>
                    <a:pt x="213259" y="87837"/>
                    <a:pt x="199250" y="117823"/>
                    <a:pt x="185242" y="152422"/>
                  </a:cubicBezTo>
                  <a:cubicBezTo>
                    <a:pt x="227267" y="173182"/>
                    <a:pt x="273961" y="193941"/>
                    <a:pt x="318321" y="217007"/>
                  </a:cubicBezTo>
                  <a:cubicBezTo>
                    <a:pt x="334663" y="175488"/>
                    <a:pt x="381358" y="157035"/>
                    <a:pt x="416378" y="177795"/>
                  </a:cubicBezTo>
                  <a:cubicBezTo>
                    <a:pt x="437391" y="191634"/>
                    <a:pt x="463072" y="200861"/>
                    <a:pt x="486419" y="212394"/>
                  </a:cubicBezTo>
                  <a:cubicBezTo>
                    <a:pt x="495758" y="217007"/>
                    <a:pt x="507432" y="219313"/>
                    <a:pt x="516771" y="221620"/>
                  </a:cubicBezTo>
                  <a:cubicBezTo>
                    <a:pt x="519105" y="219313"/>
                    <a:pt x="519105" y="217007"/>
                    <a:pt x="519105" y="214700"/>
                  </a:cubicBezTo>
                  <a:cubicBezTo>
                    <a:pt x="425717" y="154729"/>
                    <a:pt x="327659" y="101677"/>
                    <a:pt x="229602" y="55545"/>
                  </a:cubicBezTo>
                  <a:close/>
                  <a:moveTo>
                    <a:pt x="420688" y="255587"/>
                  </a:moveTo>
                  <a:cubicBezTo>
                    <a:pt x="440068" y="268514"/>
                    <a:pt x="459448" y="279286"/>
                    <a:pt x="478829" y="292213"/>
                  </a:cubicBezTo>
                  <a:cubicBezTo>
                    <a:pt x="513282" y="315912"/>
                    <a:pt x="515435" y="352538"/>
                    <a:pt x="487442" y="382701"/>
                  </a:cubicBezTo>
                  <a:cubicBezTo>
                    <a:pt x="476675" y="393473"/>
                    <a:pt x="474522" y="427945"/>
                    <a:pt x="480982" y="438717"/>
                  </a:cubicBezTo>
                  <a:cubicBezTo>
                    <a:pt x="493902" y="460262"/>
                    <a:pt x="519742" y="466725"/>
                    <a:pt x="547736" y="458107"/>
                  </a:cubicBezTo>
                  <a:cubicBezTo>
                    <a:pt x="590803" y="443026"/>
                    <a:pt x="612336" y="408554"/>
                    <a:pt x="636023" y="376237"/>
                  </a:cubicBezTo>
                  <a:cubicBezTo>
                    <a:pt x="638176" y="371928"/>
                    <a:pt x="638176" y="367620"/>
                    <a:pt x="638176" y="361156"/>
                  </a:cubicBezTo>
                  <a:cubicBezTo>
                    <a:pt x="636023" y="322376"/>
                    <a:pt x="590803" y="277132"/>
                    <a:pt x="552042" y="277132"/>
                  </a:cubicBezTo>
                  <a:cubicBezTo>
                    <a:pt x="506822" y="279286"/>
                    <a:pt x="463755" y="274977"/>
                    <a:pt x="420688" y="255587"/>
                  </a:cubicBez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nvGrpSpPr>
            <p:cNvPr id="141" name="组合 122"/>
            <p:cNvGrpSpPr/>
            <p:nvPr/>
          </p:nvGrpSpPr>
          <p:grpSpPr>
            <a:xfrm>
              <a:off x="6670676" y="1868488"/>
              <a:ext cx="2152650" cy="3608388"/>
              <a:chOff x="6670676" y="1868488"/>
              <a:chExt cx="2152650" cy="3608388"/>
            </a:xfrm>
            <a:grpFill/>
          </p:grpSpPr>
          <p:sp>
            <p:nvSpPr>
              <p:cNvPr id="125" name="chenying0907 5"/>
              <p:cNvSpPr>
                <a:spLocks/>
              </p:cNvSpPr>
              <p:nvPr/>
            </p:nvSpPr>
            <p:spPr bwMode="auto">
              <a:xfrm>
                <a:off x="8281988" y="4449763"/>
                <a:ext cx="314325" cy="1027113"/>
              </a:xfrm>
              <a:custGeom>
                <a:avLst/>
                <a:gdLst>
                  <a:gd name="T0" fmla="*/ 36 w 146"/>
                  <a:gd name="T1" fmla="*/ 124 h 478"/>
                  <a:gd name="T2" fmla="*/ 60 w 146"/>
                  <a:gd name="T3" fmla="*/ 218 h 478"/>
                  <a:gd name="T4" fmla="*/ 78 w 146"/>
                  <a:gd name="T5" fmla="*/ 328 h 478"/>
                  <a:gd name="T6" fmla="*/ 91 w 146"/>
                  <a:gd name="T7" fmla="*/ 474 h 478"/>
                  <a:gd name="T8" fmla="*/ 91 w 146"/>
                  <a:gd name="T9" fmla="*/ 477 h 478"/>
                  <a:gd name="T10" fmla="*/ 146 w 146"/>
                  <a:gd name="T11" fmla="*/ 478 h 478"/>
                  <a:gd name="T12" fmla="*/ 145 w 146"/>
                  <a:gd name="T13" fmla="*/ 472 h 478"/>
                  <a:gd name="T14" fmla="*/ 141 w 146"/>
                  <a:gd name="T15" fmla="*/ 395 h 478"/>
                  <a:gd name="T16" fmla="*/ 128 w 146"/>
                  <a:gd name="T17" fmla="*/ 284 h 478"/>
                  <a:gd name="T18" fmla="*/ 107 w 146"/>
                  <a:gd name="T19" fmla="*/ 174 h 478"/>
                  <a:gd name="T20" fmla="*/ 89 w 146"/>
                  <a:gd name="T21" fmla="*/ 106 h 478"/>
                  <a:gd name="T22" fmla="*/ 55 w 146"/>
                  <a:gd name="T23" fmla="*/ 12 h 478"/>
                  <a:gd name="T24" fmla="*/ 42 w 146"/>
                  <a:gd name="T25" fmla="*/ 2 h 478"/>
                  <a:gd name="T26" fmla="*/ 7 w 146"/>
                  <a:gd name="T27" fmla="*/ 12 h 478"/>
                  <a:gd name="T28" fmla="*/ 2 w 146"/>
                  <a:gd name="T29" fmla="*/ 27 h 478"/>
                  <a:gd name="T30" fmla="*/ 36 w 146"/>
                  <a:gd name="T31" fmla="*/ 12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 h="478">
                    <a:moveTo>
                      <a:pt x="36" y="124"/>
                    </a:moveTo>
                    <a:cubicBezTo>
                      <a:pt x="46" y="155"/>
                      <a:pt x="54" y="186"/>
                      <a:pt x="60" y="218"/>
                    </a:cubicBezTo>
                    <a:cubicBezTo>
                      <a:pt x="68" y="254"/>
                      <a:pt x="74" y="291"/>
                      <a:pt x="78" y="328"/>
                    </a:cubicBezTo>
                    <a:cubicBezTo>
                      <a:pt x="84" y="377"/>
                      <a:pt x="87" y="425"/>
                      <a:pt x="91" y="474"/>
                    </a:cubicBezTo>
                    <a:cubicBezTo>
                      <a:pt x="91" y="475"/>
                      <a:pt x="91" y="476"/>
                      <a:pt x="91" y="477"/>
                    </a:cubicBezTo>
                    <a:cubicBezTo>
                      <a:pt x="110" y="477"/>
                      <a:pt x="128" y="477"/>
                      <a:pt x="146" y="478"/>
                    </a:cubicBezTo>
                    <a:cubicBezTo>
                      <a:pt x="146" y="476"/>
                      <a:pt x="146" y="474"/>
                      <a:pt x="145" y="472"/>
                    </a:cubicBezTo>
                    <a:cubicBezTo>
                      <a:pt x="144" y="446"/>
                      <a:pt x="144" y="421"/>
                      <a:pt x="141" y="395"/>
                    </a:cubicBezTo>
                    <a:cubicBezTo>
                      <a:pt x="138" y="358"/>
                      <a:pt x="134" y="321"/>
                      <a:pt x="128" y="284"/>
                    </a:cubicBezTo>
                    <a:cubicBezTo>
                      <a:pt x="123" y="247"/>
                      <a:pt x="115" y="211"/>
                      <a:pt x="107" y="174"/>
                    </a:cubicBezTo>
                    <a:cubicBezTo>
                      <a:pt x="102" y="151"/>
                      <a:pt x="96" y="128"/>
                      <a:pt x="89" y="106"/>
                    </a:cubicBezTo>
                    <a:cubicBezTo>
                      <a:pt x="79" y="74"/>
                      <a:pt x="67" y="43"/>
                      <a:pt x="55" y="12"/>
                    </a:cubicBezTo>
                    <a:cubicBezTo>
                      <a:pt x="54" y="7"/>
                      <a:pt x="47" y="3"/>
                      <a:pt x="42" y="2"/>
                    </a:cubicBezTo>
                    <a:cubicBezTo>
                      <a:pt x="29" y="0"/>
                      <a:pt x="17" y="4"/>
                      <a:pt x="7" y="12"/>
                    </a:cubicBezTo>
                    <a:cubicBezTo>
                      <a:pt x="2" y="15"/>
                      <a:pt x="0" y="20"/>
                      <a:pt x="2" y="27"/>
                    </a:cubicBezTo>
                    <a:cubicBezTo>
                      <a:pt x="14" y="59"/>
                      <a:pt x="26" y="91"/>
                      <a:pt x="36" y="1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 name="chenying0907 6"/>
              <p:cNvSpPr>
                <a:spLocks/>
              </p:cNvSpPr>
              <p:nvPr/>
            </p:nvSpPr>
            <p:spPr bwMode="auto">
              <a:xfrm>
                <a:off x="7874001" y="4373563"/>
                <a:ext cx="317500" cy="1095375"/>
              </a:xfrm>
              <a:custGeom>
                <a:avLst/>
                <a:gdLst>
                  <a:gd name="T0" fmla="*/ 54 w 147"/>
                  <a:gd name="T1" fmla="*/ 510 h 510"/>
                  <a:gd name="T2" fmla="*/ 54 w 147"/>
                  <a:gd name="T3" fmla="*/ 508 h 510"/>
                  <a:gd name="T4" fmla="*/ 69 w 147"/>
                  <a:gd name="T5" fmla="*/ 312 h 510"/>
                  <a:gd name="T6" fmla="*/ 92 w 147"/>
                  <a:gd name="T7" fmla="*/ 183 h 510"/>
                  <a:gd name="T8" fmla="*/ 121 w 147"/>
                  <a:gd name="T9" fmla="*/ 80 h 510"/>
                  <a:gd name="T10" fmla="*/ 143 w 147"/>
                  <a:gd name="T11" fmla="*/ 21 h 510"/>
                  <a:gd name="T12" fmla="*/ 137 w 147"/>
                  <a:gd name="T13" fmla="*/ 5 h 510"/>
                  <a:gd name="T14" fmla="*/ 89 w 147"/>
                  <a:gd name="T15" fmla="*/ 29 h 510"/>
                  <a:gd name="T16" fmla="*/ 49 w 147"/>
                  <a:gd name="T17" fmla="*/ 153 h 510"/>
                  <a:gd name="T18" fmla="*/ 18 w 147"/>
                  <a:gd name="T19" fmla="*/ 300 h 510"/>
                  <a:gd name="T20" fmla="*/ 2 w 147"/>
                  <a:gd name="T21" fmla="*/ 457 h 510"/>
                  <a:gd name="T22" fmla="*/ 0 w 147"/>
                  <a:gd name="T23" fmla="*/ 509 h 510"/>
                  <a:gd name="T24" fmla="*/ 54 w 147"/>
                  <a:gd name="T25" fmla="*/ 51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510">
                    <a:moveTo>
                      <a:pt x="54" y="510"/>
                    </a:moveTo>
                    <a:cubicBezTo>
                      <a:pt x="54" y="509"/>
                      <a:pt x="54" y="509"/>
                      <a:pt x="54" y="508"/>
                    </a:cubicBezTo>
                    <a:cubicBezTo>
                      <a:pt x="55" y="443"/>
                      <a:pt x="59" y="377"/>
                      <a:pt x="69" y="312"/>
                    </a:cubicBezTo>
                    <a:cubicBezTo>
                      <a:pt x="76" y="269"/>
                      <a:pt x="83" y="226"/>
                      <a:pt x="92" y="183"/>
                    </a:cubicBezTo>
                    <a:cubicBezTo>
                      <a:pt x="100" y="148"/>
                      <a:pt x="111" y="114"/>
                      <a:pt x="121" y="80"/>
                    </a:cubicBezTo>
                    <a:cubicBezTo>
                      <a:pt x="127" y="60"/>
                      <a:pt x="135" y="41"/>
                      <a:pt x="143" y="21"/>
                    </a:cubicBezTo>
                    <a:cubicBezTo>
                      <a:pt x="147" y="11"/>
                      <a:pt x="146" y="7"/>
                      <a:pt x="137" y="5"/>
                    </a:cubicBezTo>
                    <a:cubicBezTo>
                      <a:pt x="120" y="0"/>
                      <a:pt x="94" y="12"/>
                      <a:pt x="89" y="29"/>
                    </a:cubicBezTo>
                    <a:cubicBezTo>
                      <a:pt x="75" y="70"/>
                      <a:pt x="59" y="111"/>
                      <a:pt x="49" y="153"/>
                    </a:cubicBezTo>
                    <a:cubicBezTo>
                      <a:pt x="36" y="202"/>
                      <a:pt x="26" y="251"/>
                      <a:pt x="18" y="300"/>
                    </a:cubicBezTo>
                    <a:cubicBezTo>
                      <a:pt x="10" y="352"/>
                      <a:pt x="7" y="405"/>
                      <a:pt x="2" y="457"/>
                    </a:cubicBezTo>
                    <a:cubicBezTo>
                      <a:pt x="1" y="475"/>
                      <a:pt x="1" y="492"/>
                      <a:pt x="0" y="509"/>
                    </a:cubicBezTo>
                    <a:cubicBezTo>
                      <a:pt x="18" y="509"/>
                      <a:pt x="36" y="509"/>
                      <a:pt x="54" y="5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 name="自由: 形状 126"/>
              <p:cNvSpPr>
                <a:spLocks/>
              </p:cNvSpPr>
              <p:nvPr/>
            </p:nvSpPr>
            <p:spPr bwMode="auto">
              <a:xfrm>
                <a:off x="7306450" y="1868488"/>
                <a:ext cx="1314779" cy="1057273"/>
              </a:xfrm>
              <a:custGeom>
                <a:avLst/>
                <a:gdLst>
                  <a:gd name="connsiteX0" fmla="*/ 627997 w 1314779"/>
                  <a:gd name="connsiteY0" fmla="*/ 366713 h 1057273"/>
                  <a:gd name="connsiteX1" fmla="*/ 615073 w 1314779"/>
                  <a:gd name="connsiteY1" fmla="*/ 383913 h 1057273"/>
                  <a:gd name="connsiteX2" fmla="*/ 606457 w 1314779"/>
                  <a:gd name="connsiteY2" fmla="*/ 418312 h 1057273"/>
                  <a:gd name="connsiteX3" fmla="*/ 550452 w 1314779"/>
                  <a:gd name="connsiteY3" fmla="*/ 527960 h 1057273"/>
                  <a:gd name="connsiteX4" fmla="*/ 427672 w 1314779"/>
                  <a:gd name="connsiteY4" fmla="*/ 629008 h 1057273"/>
                  <a:gd name="connsiteX5" fmla="*/ 207961 w 1314779"/>
                  <a:gd name="connsiteY5" fmla="*/ 624708 h 1057273"/>
                  <a:gd name="connsiteX6" fmla="*/ 126108 w 1314779"/>
                  <a:gd name="connsiteY6" fmla="*/ 568809 h 1057273"/>
                  <a:gd name="connsiteX7" fmla="*/ 104567 w 1314779"/>
                  <a:gd name="connsiteY7" fmla="*/ 519360 h 1057273"/>
                  <a:gd name="connsiteX8" fmla="*/ 104567 w 1314779"/>
                  <a:gd name="connsiteY8" fmla="*/ 536560 h 1057273"/>
                  <a:gd name="connsiteX9" fmla="*/ 111029 w 1314779"/>
                  <a:gd name="connsiteY9" fmla="*/ 575259 h 1057273"/>
                  <a:gd name="connsiteX10" fmla="*/ 261812 w 1314779"/>
                  <a:gd name="connsiteY10" fmla="*/ 820355 h 1057273"/>
                  <a:gd name="connsiteX11" fmla="*/ 509525 w 1314779"/>
                  <a:gd name="connsiteY11" fmla="*/ 966552 h 1057273"/>
                  <a:gd name="connsiteX12" fmla="*/ 701234 w 1314779"/>
                  <a:gd name="connsiteY12" fmla="*/ 1009551 h 1057273"/>
                  <a:gd name="connsiteX13" fmla="*/ 989875 w 1314779"/>
                  <a:gd name="connsiteY13" fmla="*/ 964402 h 1057273"/>
                  <a:gd name="connsiteX14" fmla="*/ 1067420 w 1314779"/>
                  <a:gd name="connsiteY14" fmla="*/ 930003 h 1057273"/>
                  <a:gd name="connsiteX15" fmla="*/ 1205278 w 1314779"/>
                  <a:gd name="connsiteY15" fmla="*/ 568809 h 1057273"/>
                  <a:gd name="connsiteX16" fmla="*/ 1175121 w 1314779"/>
                  <a:gd name="connsiteY16" fmla="*/ 457011 h 1057273"/>
                  <a:gd name="connsiteX17" fmla="*/ 1168659 w 1314779"/>
                  <a:gd name="connsiteY17" fmla="*/ 459161 h 1057273"/>
                  <a:gd name="connsiteX18" fmla="*/ 1142811 w 1314779"/>
                  <a:gd name="connsiteY18" fmla="*/ 538710 h 1057273"/>
                  <a:gd name="connsiteX19" fmla="*/ 1048033 w 1314779"/>
                  <a:gd name="connsiteY19" fmla="*/ 629008 h 1057273"/>
                  <a:gd name="connsiteX20" fmla="*/ 864941 w 1314779"/>
                  <a:gd name="connsiteY20" fmla="*/ 641908 h 1057273"/>
                  <a:gd name="connsiteX21" fmla="*/ 742161 w 1314779"/>
                  <a:gd name="connsiteY21" fmla="*/ 581709 h 1057273"/>
                  <a:gd name="connsiteX22" fmla="*/ 638767 w 1314779"/>
                  <a:gd name="connsiteY22" fmla="*/ 383913 h 1057273"/>
                  <a:gd name="connsiteX23" fmla="*/ 627997 w 1314779"/>
                  <a:gd name="connsiteY23" fmla="*/ 366713 h 1057273"/>
                  <a:gd name="connsiteX24" fmla="*/ 298470 w 1314779"/>
                  <a:gd name="connsiteY24" fmla="*/ 293012 h 1057273"/>
                  <a:gd name="connsiteX25" fmla="*/ 201519 w 1314779"/>
                  <a:gd name="connsiteY25" fmla="*/ 307267 h 1057273"/>
                  <a:gd name="connsiteX26" fmla="*/ 169202 w 1314779"/>
                  <a:gd name="connsiteY26" fmla="*/ 356755 h 1057273"/>
                  <a:gd name="connsiteX27" fmla="*/ 207982 w 1314779"/>
                  <a:gd name="connsiteY27" fmla="*/ 503067 h 1057273"/>
                  <a:gd name="connsiteX28" fmla="*/ 229527 w 1314779"/>
                  <a:gd name="connsiteY28" fmla="*/ 524584 h 1057273"/>
                  <a:gd name="connsiteX29" fmla="*/ 328632 w 1314779"/>
                  <a:gd name="connsiteY29" fmla="*/ 546100 h 1057273"/>
                  <a:gd name="connsiteX30" fmla="*/ 328632 w 1314779"/>
                  <a:gd name="connsiteY30" fmla="*/ 541797 h 1057273"/>
                  <a:gd name="connsiteX31" fmla="*/ 341559 w 1314779"/>
                  <a:gd name="connsiteY31" fmla="*/ 541797 h 1057273"/>
                  <a:gd name="connsiteX32" fmla="*/ 444973 w 1314779"/>
                  <a:gd name="connsiteY32" fmla="*/ 500915 h 1057273"/>
                  <a:gd name="connsiteX33" fmla="*/ 511761 w 1314779"/>
                  <a:gd name="connsiteY33" fmla="*/ 378271 h 1057273"/>
                  <a:gd name="connsiteX34" fmla="*/ 481599 w 1314779"/>
                  <a:gd name="connsiteY34" fmla="*/ 315873 h 1057273"/>
                  <a:gd name="connsiteX35" fmla="*/ 395420 w 1314779"/>
                  <a:gd name="connsiteY35" fmla="*/ 296508 h 1057273"/>
                  <a:gd name="connsiteX36" fmla="*/ 298470 w 1314779"/>
                  <a:gd name="connsiteY36" fmla="*/ 293012 h 1057273"/>
                  <a:gd name="connsiteX37" fmla="*/ 924856 w 1314779"/>
                  <a:gd name="connsiteY37" fmla="*/ 290513 h 1057273"/>
                  <a:gd name="connsiteX38" fmla="*/ 771789 w 1314779"/>
                  <a:gd name="connsiteY38" fmla="*/ 318425 h 1057273"/>
                  <a:gd name="connsiteX39" fmla="*/ 743763 w 1314779"/>
                  <a:gd name="connsiteY39" fmla="*/ 346336 h 1057273"/>
                  <a:gd name="connsiteX40" fmla="*/ 750231 w 1314779"/>
                  <a:gd name="connsiteY40" fmla="*/ 400012 h 1057273"/>
                  <a:gd name="connsiteX41" fmla="*/ 782569 w 1314779"/>
                  <a:gd name="connsiteY41" fmla="*/ 464423 h 1057273"/>
                  <a:gd name="connsiteX42" fmla="*/ 853712 w 1314779"/>
                  <a:gd name="connsiteY42" fmla="*/ 535275 h 1057273"/>
                  <a:gd name="connsiteX43" fmla="*/ 1021870 w 1314779"/>
                  <a:gd name="connsiteY43" fmla="*/ 530981 h 1057273"/>
                  <a:gd name="connsiteX44" fmla="*/ 1045584 w 1314779"/>
                  <a:gd name="connsiteY44" fmla="*/ 509510 h 1057273"/>
                  <a:gd name="connsiteX45" fmla="*/ 1086545 w 1314779"/>
                  <a:gd name="connsiteY45" fmla="*/ 359218 h 1057273"/>
                  <a:gd name="connsiteX46" fmla="*/ 1064987 w 1314779"/>
                  <a:gd name="connsiteY46" fmla="*/ 318425 h 1057273"/>
                  <a:gd name="connsiteX47" fmla="*/ 924856 w 1314779"/>
                  <a:gd name="connsiteY47" fmla="*/ 290513 h 1057273"/>
                  <a:gd name="connsiteX48" fmla="*/ 619606 w 1314779"/>
                  <a:gd name="connsiteY48" fmla="*/ 51359 h 1057273"/>
                  <a:gd name="connsiteX49" fmla="*/ 509656 w 1314779"/>
                  <a:gd name="connsiteY49" fmla="*/ 57796 h 1057273"/>
                  <a:gd name="connsiteX50" fmla="*/ 309161 w 1314779"/>
                  <a:gd name="connsiteY50" fmla="*/ 152209 h 1057273"/>
                  <a:gd name="connsiteX51" fmla="*/ 259576 w 1314779"/>
                  <a:gd name="connsiteY51" fmla="*/ 190832 h 1057273"/>
                  <a:gd name="connsiteX52" fmla="*/ 270356 w 1314779"/>
                  <a:gd name="connsiteY52" fmla="*/ 192978 h 1057273"/>
                  <a:gd name="connsiteX53" fmla="*/ 283291 w 1314779"/>
                  <a:gd name="connsiteY53" fmla="*/ 192978 h 1057273"/>
                  <a:gd name="connsiteX54" fmla="*/ 526903 w 1314779"/>
                  <a:gd name="connsiteY54" fmla="*/ 225164 h 1057273"/>
                  <a:gd name="connsiteX55" fmla="*/ 654099 w 1314779"/>
                  <a:gd name="connsiteY55" fmla="*/ 244476 h 1057273"/>
                  <a:gd name="connsiteX56" fmla="*/ 679970 w 1314779"/>
                  <a:gd name="connsiteY56" fmla="*/ 244476 h 1057273"/>
                  <a:gd name="connsiteX57" fmla="*/ 695061 w 1314779"/>
                  <a:gd name="connsiteY57" fmla="*/ 240185 h 1057273"/>
                  <a:gd name="connsiteX58" fmla="*/ 867530 w 1314779"/>
                  <a:gd name="connsiteY58" fmla="*/ 197270 h 1057273"/>
                  <a:gd name="connsiteX59" fmla="*/ 958076 w 1314779"/>
                  <a:gd name="connsiteY59" fmla="*/ 192978 h 1057273"/>
                  <a:gd name="connsiteX60" fmla="*/ 958076 w 1314779"/>
                  <a:gd name="connsiteY60" fmla="*/ 188687 h 1057273"/>
                  <a:gd name="connsiteX61" fmla="*/ 953764 w 1314779"/>
                  <a:gd name="connsiteY61" fmla="*/ 184395 h 1057273"/>
                  <a:gd name="connsiteX62" fmla="*/ 619606 w 1314779"/>
                  <a:gd name="connsiteY62" fmla="*/ 51359 h 1057273"/>
                  <a:gd name="connsiteX63" fmla="*/ 636855 w 1314779"/>
                  <a:gd name="connsiteY63" fmla="*/ 0 h 1057273"/>
                  <a:gd name="connsiteX64" fmla="*/ 1082295 w 1314779"/>
                  <a:gd name="connsiteY64" fmla="*/ 176119 h 1057273"/>
                  <a:gd name="connsiteX65" fmla="*/ 1099510 w 1314779"/>
                  <a:gd name="connsiteY65" fmla="*/ 191154 h 1057273"/>
                  <a:gd name="connsiteX66" fmla="*/ 1185586 w 1314779"/>
                  <a:gd name="connsiteY66" fmla="*/ 240553 h 1057273"/>
                  <a:gd name="connsiteX67" fmla="*/ 1228624 w 1314779"/>
                  <a:gd name="connsiteY67" fmla="*/ 307135 h 1057273"/>
                  <a:gd name="connsiteX68" fmla="*/ 1237231 w 1314779"/>
                  <a:gd name="connsiteY68" fmla="*/ 356534 h 1057273"/>
                  <a:gd name="connsiteX69" fmla="*/ 1314699 w 1314779"/>
                  <a:gd name="connsiteY69" fmla="*/ 605678 h 1057273"/>
                  <a:gd name="connsiteX70" fmla="*/ 1198497 w 1314779"/>
                  <a:gd name="connsiteY70" fmla="*/ 893483 h 1057273"/>
                  <a:gd name="connsiteX71" fmla="*/ 1065080 w 1314779"/>
                  <a:gd name="connsiteY71" fmla="*/ 992282 h 1057273"/>
                  <a:gd name="connsiteX72" fmla="*/ 1037106 w 1314779"/>
                  <a:gd name="connsiteY72" fmla="*/ 1000873 h 1057273"/>
                  <a:gd name="connsiteX73" fmla="*/ 918752 w 1314779"/>
                  <a:gd name="connsiteY73" fmla="*/ 1028794 h 1057273"/>
                  <a:gd name="connsiteX74" fmla="*/ 813309 w 1314779"/>
                  <a:gd name="connsiteY74" fmla="*/ 1048124 h 1057273"/>
                  <a:gd name="connsiteX75" fmla="*/ 664829 w 1314779"/>
                  <a:gd name="connsiteY75" fmla="*/ 1056715 h 1057273"/>
                  <a:gd name="connsiteX76" fmla="*/ 150528 w 1314779"/>
                  <a:gd name="connsiteY76" fmla="*/ 839788 h 1057273"/>
                  <a:gd name="connsiteX77" fmla="*/ 17111 w 1314779"/>
                  <a:gd name="connsiteY77" fmla="*/ 625009 h 1057273"/>
                  <a:gd name="connsiteX78" fmla="*/ 32174 w 1314779"/>
                  <a:gd name="connsiteY78" fmla="*/ 365125 h 1057273"/>
                  <a:gd name="connsiteX79" fmla="*/ 34326 w 1314779"/>
                  <a:gd name="connsiteY79" fmla="*/ 330761 h 1057273"/>
                  <a:gd name="connsiteX80" fmla="*/ 25718 w 1314779"/>
                  <a:gd name="connsiteY80" fmla="*/ 298544 h 1057273"/>
                  <a:gd name="connsiteX81" fmla="*/ 70908 w 1314779"/>
                  <a:gd name="connsiteY81" fmla="*/ 231962 h 1057273"/>
                  <a:gd name="connsiteX82" fmla="*/ 126857 w 1314779"/>
                  <a:gd name="connsiteY82" fmla="*/ 221223 h 1057273"/>
                  <a:gd name="connsiteX83" fmla="*/ 148376 w 1314779"/>
                  <a:gd name="connsiteY83" fmla="*/ 210484 h 1057273"/>
                  <a:gd name="connsiteX84" fmla="*/ 449640 w 1314779"/>
                  <a:gd name="connsiteY84" fmla="*/ 32217 h 1057273"/>
                  <a:gd name="connsiteX85" fmla="*/ 501286 w 1314779"/>
                  <a:gd name="connsiteY85" fmla="*/ 19330 h 1057273"/>
                  <a:gd name="connsiteX86" fmla="*/ 636855 w 1314779"/>
                  <a:gd name="connsiteY86" fmla="*/ 0 h 105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14779" h="1057273">
                    <a:moveTo>
                      <a:pt x="627997" y="366713"/>
                    </a:moveTo>
                    <a:cubicBezTo>
                      <a:pt x="623689" y="373163"/>
                      <a:pt x="617227" y="377463"/>
                      <a:pt x="615073" y="383913"/>
                    </a:cubicBezTo>
                    <a:cubicBezTo>
                      <a:pt x="610765" y="394663"/>
                      <a:pt x="610765" y="407562"/>
                      <a:pt x="606457" y="418312"/>
                    </a:cubicBezTo>
                    <a:cubicBezTo>
                      <a:pt x="589225" y="454861"/>
                      <a:pt x="569838" y="491411"/>
                      <a:pt x="550452" y="527960"/>
                    </a:cubicBezTo>
                    <a:cubicBezTo>
                      <a:pt x="522450" y="577409"/>
                      <a:pt x="483677" y="613959"/>
                      <a:pt x="427672" y="629008"/>
                    </a:cubicBezTo>
                    <a:cubicBezTo>
                      <a:pt x="354435" y="648358"/>
                      <a:pt x="281198" y="646208"/>
                      <a:pt x="207961" y="624708"/>
                    </a:cubicBezTo>
                    <a:cubicBezTo>
                      <a:pt x="175650" y="616109"/>
                      <a:pt x="143340" y="601059"/>
                      <a:pt x="126108" y="568809"/>
                    </a:cubicBezTo>
                    <a:cubicBezTo>
                      <a:pt x="117491" y="553760"/>
                      <a:pt x="111029" y="536560"/>
                      <a:pt x="104567" y="519360"/>
                    </a:cubicBezTo>
                    <a:cubicBezTo>
                      <a:pt x="104567" y="527960"/>
                      <a:pt x="102413" y="532260"/>
                      <a:pt x="104567" y="536560"/>
                    </a:cubicBezTo>
                    <a:cubicBezTo>
                      <a:pt x="106721" y="549460"/>
                      <a:pt x="106721" y="562360"/>
                      <a:pt x="111029" y="575259"/>
                    </a:cubicBezTo>
                    <a:cubicBezTo>
                      <a:pt x="136878" y="672007"/>
                      <a:pt x="188575" y="753706"/>
                      <a:pt x="261812" y="820355"/>
                    </a:cubicBezTo>
                    <a:cubicBezTo>
                      <a:pt x="335049" y="887004"/>
                      <a:pt x="416902" y="934303"/>
                      <a:pt x="509525" y="966552"/>
                    </a:cubicBezTo>
                    <a:cubicBezTo>
                      <a:pt x="571992" y="990202"/>
                      <a:pt x="636613" y="1005251"/>
                      <a:pt x="701234" y="1009551"/>
                    </a:cubicBezTo>
                    <a:cubicBezTo>
                      <a:pt x="800320" y="1016001"/>
                      <a:pt x="897251" y="1003101"/>
                      <a:pt x="989875" y="964402"/>
                    </a:cubicBezTo>
                    <a:cubicBezTo>
                      <a:pt x="1015723" y="953652"/>
                      <a:pt x="1045879" y="947202"/>
                      <a:pt x="1067420" y="930003"/>
                    </a:cubicBezTo>
                    <a:cubicBezTo>
                      <a:pt x="1183737" y="837554"/>
                      <a:pt x="1231126" y="717157"/>
                      <a:pt x="1205278" y="568809"/>
                    </a:cubicBezTo>
                    <a:cubicBezTo>
                      <a:pt x="1198816" y="532260"/>
                      <a:pt x="1185891" y="495711"/>
                      <a:pt x="1175121" y="457011"/>
                    </a:cubicBezTo>
                    <a:cubicBezTo>
                      <a:pt x="1172967" y="459161"/>
                      <a:pt x="1170813" y="459161"/>
                      <a:pt x="1168659" y="459161"/>
                    </a:cubicBezTo>
                    <a:cubicBezTo>
                      <a:pt x="1160043" y="484961"/>
                      <a:pt x="1151427" y="512910"/>
                      <a:pt x="1142811" y="538710"/>
                    </a:cubicBezTo>
                    <a:cubicBezTo>
                      <a:pt x="1129886" y="588159"/>
                      <a:pt x="1095422" y="616109"/>
                      <a:pt x="1048033" y="629008"/>
                    </a:cubicBezTo>
                    <a:cubicBezTo>
                      <a:pt x="987721" y="646208"/>
                      <a:pt x="927408" y="650508"/>
                      <a:pt x="864941" y="641908"/>
                    </a:cubicBezTo>
                    <a:cubicBezTo>
                      <a:pt x="817552" y="635458"/>
                      <a:pt x="772317" y="618258"/>
                      <a:pt x="742161" y="581709"/>
                    </a:cubicBezTo>
                    <a:cubicBezTo>
                      <a:pt x="692618" y="523660"/>
                      <a:pt x="656000" y="457011"/>
                      <a:pt x="638767" y="383913"/>
                    </a:cubicBezTo>
                    <a:cubicBezTo>
                      <a:pt x="636613" y="377463"/>
                      <a:pt x="632305" y="373163"/>
                      <a:pt x="627997" y="366713"/>
                    </a:cubicBezTo>
                    <a:close/>
                    <a:moveTo>
                      <a:pt x="298470" y="293012"/>
                    </a:moveTo>
                    <a:cubicBezTo>
                      <a:pt x="266153" y="295433"/>
                      <a:pt x="233836" y="300812"/>
                      <a:pt x="201519" y="307267"/>
                    </a:cubicBezTo>
                    <a:cubicBezTo>
                      <a:pt x="175665" y="313722"/>
                      <a:pt x="162738" y="330935"/>
                      <a:pt x="169202" y="356755"/>
                    </a:cubicBezTo>
                    <a:cubicBezTo>
                      <a:pt x="179974" y="404091"/>
                      <a:pt x="192901" y="453579"/>
                      <a:pt x="207982" y="503067"/>
                    </a:cubicBezTo>
                    <a:cubicBezTo>
                      <a:pt x="210136" y="511674"/>
                      <a:pt x="220909" y="522432"/>
                      <a:pt x="229527" y="524584"/>
                    </a:cubicBezTo>
                    <a:cubicBezTo>
                      <a:pt x="261844" y="533190"/>
                      <a:pt x="296315" y="539645"/>
                      <a:pt x="328632" y="546100"/>
                    </a:cubicBezTo>
                    <a:cubicBezTo>
                      <a:pt x="328632" y="543948"/>
                      <a:pt x="328632" y="543948"/>
                      <a:pt x="328632" y="541797"/>
                    </a:cubicBezTo>
                    <a:cubicBezTo>
                      <a:pt x="332941" y="541797"/>
                      <a:pt x="337250" y="541797"/>
                      <a:pt x="341559" y="541797"/>
                    </a:cubicBezTo>
                    <a:cubicBezTo>
                      <a:pt x="380339" y="537494"/>
                      <a:pt x="421274" y="535342"/>
                      <a:pt x="444973" y="500915"/>
                    </a:cubicBezTo>
                    <a:cubicBezTo>
                      <a:pt x="470827" y="462186"/>
                      <a:pt x="492371" y="419153"/>
                      <a:pt x="511761" y="378271"/>
                    </a:cubicBezTo>
                    <a:cubicBezTo>
                      <a:pt x="524688" y="354603"/>
                      <a:pt x="507453" y="322328"/>
                      <a:pt x="481599" y="315873"/>
                    </a:cubicBezTo>
                    <a:cubicBezTo>
                      <a:pt x="453591" y="307267"/>
                      <a:pt x="423428" y="300812"/>
                      <a:pt x="395420" y="296508"/>
                    </a:cubicBezTo>
                    <a:cubicBezTo>
                      <a:pt x="363103" y="291129"/>
                      <a:pt x="330786" y="290591"/>
                      <a:pt x="298470" y="293012"/>
                    </a:cubicBezTo>
                    <a:close/>
                    <a:moveTo>
                      <a:pt x="924856" y="290513"/>
                    </a:moveTo>
                    <a:cubicBezTo>
                      <a:pt x="870959" y="301248"/>
                      <a:pt x="821374" y="309836"/>
                      <a:pt x="771789" y="318425"/>
                    </a:cubicBezTo>
                    <a:cubicBezTo>
                      <a:pt x="756698" y="320572"/>
                      <a:pt x="743763" y="331307"/>
                      <a:pt x="743763" y="346336"/>
                    </a:cubicBezTo>
                    <a:cubicBezTo>
                      <a:pt x="743763" y="363512"/>
                      <a:pt x="743763" y="382836"/>
                      <a:pt x="750231" y="400012"/>
                    </a:cubicBezTo>
                    <a:cubicBezTo>
                      <a:pt x="756698" y="423629"/>
                      <a:pt x="769634" y="445099"/>
                      <a:pt x="782569" y="464423"/>
                    </a:cubicBezTo>
                    <a:cubicBezTo>
                      <a:pt x="799816" y="494481"/>
                      <a:pt x="817063" y="524540"/>
                      <a:pt x="853712" y="535275"/>
                    </a:cubicBezTo>
                    <a:cubicBezTo>
                      <a:pt x="911921" y="552451"/>
                      <a:pt x="965817" y="546010"/>
                      <a:pt x="1021870" y="530981"/>
                    </a:cubicBezTo>
                    <a:cubicBezTo>
                      <a:pt x="1030493" y="528834"/>
                      <a:pt x="1041272" y="518099"/>
                      <a:pt x="1045584" y="509510"/>
                    </a:cubicBezTo>
                    <a:cubicBezTo>
                      <a:pt x="1060675" y="460129"/>
                      <a:pt x="1073610" y="410747"/>
                      <a:pt x="1086545" y="359218"/>
                    </a:cubicBezTo>
                    <a:cubicBezTo>
                      <a:pt x="1093013" y="339895"/>
                      <a:pt x="1084390" y="322719"/>
                      <a:pt x="1064987" y="318425"/>
                    </a:cubicBezTo>
                    <a:cubicBezTo>
                      <a:pt x="1017558" y="309836"/>
                      <a:pt x="970129" y="301248"/>
                      <a:pt x="924856" y="290513"/>
                    </a:cubicBezTo>
                    <a:close/>
                    <a:moveTo>
                      <a:pt x="619606" y="51359"/>
                    </a:moveTo>
                    <a:cubicBezTo>
                      <a:pt x="582956" y="49213"/>
                      <a:pt x="546306" y="51359"/>
                      <a:pt x="509656" y="57796"/>
                    </a:cubicBezTo>
                    <a:cubicBezTo>
                      <a:pt x="436357" y="72816"/>
                      <a:pt x="371681" y="111440"/>
                      <a:pt x="309161" y="152209"/>
                    </a:cubicBezTo>
                    <a:cubicBezTo>
                      <a:pt x="291914" y="162938"/>
                      <a:pt x="276823" y="175812"/>
                      <a:pt x="259576" y="190832"/>
                    </a:cubicBezTo>
                    <a:cubicBezTo>
                      <a:pt x="266044" y="192978"/>
                      <a:pt x="268200" y="192978"/>
                      <a:pt x="270356" y="192978"/>
                    </a:cubicBezTo>
                    <a:cubicBezTo>
                      <a:pt x="274667" y="192978"/>
                      <a:pt x="278979" y="192978"/>
                      <a:pt x="283291" y="192978"/>
                    </a:cubicBezTo>
                    <a:cubicBezTo>
                      <a:pt x="367369" y="184395"/>
                      <a:pt x="451448" y="192978"/>
                      <a:pt x="526903" y="225164"/>
                    </a:cubicBezTo>
                    <a:cubicBezTo>
                      <a:pt x="570021" y="242330"/>
                      <a:pt x="610982" y="244476"/>
                      <a:pt x="654099" y="244476"/>
                    </a:cubicBezTo>
                    <a:cubicBezTo>
                      <a:pt x="662723" y="244476"/>
                      <a:pt x="671346" y="244476"/>
                      <a:pt x="679970" y="244476"/>
                    </a:cubicBezTo>
                    <a:cubicBezTo>
                      <a:pt x="684281" y="244476"/>
                      <a:pt x="690749" y="244476"/>
                      <a:pt x="695061" y="240185"/>
                    </a:cubicBezTo>
                    <a:cubicBezTo>
                      <a:pt x="748957" y="210144"/>
                      <a:pt x="807166" y="203707"/>
                      <a:pt x="867530" y="197270"/>
                    </a:cubicBezTo>
                    <a:cubicBezTo>
                      <a:pt x="897712" y="195124"/>
                      <a:pt x="927894" y="195124"/>
                      <a:pt x="958076" y="192978"/>
                    </a:cubicBezTo>
                    <a:cubicBezTo>
                      <a:pt x="958076" y="190832"/>
                      <a:pt x="958076" y="188687"/>
                      <a:pt x="958076" y="188687"/>
                    </a:cubicBezTo>
                    <a:cubicBezTo>
                      <a:pt x="955920" y="186541"/>
                      <a:pt x="955920" y="186541"/>
                      <a:pt x="953764" y="184395"/>
                    </a:cubicBezTo>
                    <a:cubicBezTo>
                      <a:pt x="854595" y="109294"/>
                      <a:pt x="744646" y="62088"/>
                      <a:pt x="619606" y="51359"/>
                    </a:cubicBezTo>
                    <a:close/>
                    <a:moveTo>
                      <a:pt x="636855" y="0"/>
                    </a:moveTo>
                    <a:cubicBezTo>
                      <a:pt x="806854" y="6443"/>
                      <a:pt x="955334" y="68730"/>
                      <a:pt x="1082295" y="176119"/>
                    </a:cubicBezTo>
                    <a:cubicBezTo>
                      <a:pt x="1088751" y="182563"/>
                      <a:pt x="1095206" y="186858"/>
                      <a:pt x="1099510" y="191154"/>
                    </a:cubicBezTo>
                    <a:cubicBezTo>
                      <a:pt x="1123181" y="216927"/>
                      <a:pt x="1149004" y="234110"/>
                      <a:pt x="1185586" y="240553"/>
                    </a:cubicBezTo>
                    <a:cubicBezTo>
                      <a:pt x="1224320" y="246997"/>
                      <a:pt x="1235079" y="268475"/>
                      <a:pt x="1228624" y="307135"/>
                    </a:cubicBezTo>
                    <a:cubicBezTo>
                      <a:pt x="1224320" y="324317"/>
                      <a:pt x="1226472" y="339352"/>
                      <a:pt x="1237231" y="356534"/>
                    </a:cubicBezTo>
                    <a:cubicBezTo>
                      <a:pt x="1282421" y="433855"/>
                      <a:pt x="1312547" y="515471"/>
                      <a:pt x="1314699" y="605678"/>
                    </a:cubicBezTo>
                    <a:cubicBezTo>
                      <a:pt x="1316851" y="719512"/>
                      <a:pt x="1275965" y="814015"/>
                      <a:pt x="1198497" y="893483"/>
                    </a:cubicBezTo>
                    <a:cubicBezTo>
                      <a:pt x="1157611" y="934291"/>
                      <a:pt x="1114574" y="968656"/>
                      <a:pt x="1065080" y="992282"/>
                    </a:cubicBezTo>
                    <a:cubicBezTo>
                      <a:pt x="1056473" y="996577"/>
                      <a:pt x="1045713" y="1000873"/>
                      <a:pt x="1037106" y="1000873"/>
                    </a:cubicBezTo>
                    <a:cubicBezTo>
                      <a:pt x="994068" y="998725"/>
                      <a:pt x="957486" y="1022351"/>
                      <a:pt x="918752" y="1028794"/>
                    </a:cubicBezTo>
                    <a:cubicBezTo>
                      <a:pt x="882170" y="1035237"/>
                      <a:pt x="847740" y="1045976"/>
                      <a:pt x="813309" y="1048124"/>
                    </a:cubicBezTo>
                    <a:cubicBezTo>
                      <a:pt x="763816" y="1054568"/>
                      <a:pt x="714323" y="1058863"/>
                      <a:pt x="664829" y="1056715"/>
                    </a:cubicBezTo>
                    <a:cubicBezTo>
                      <a:pt x="469007" y="1045976"/>
                      <a:pt x="292553" y="979395"/>
                      <a:pt x="150528" y="839788"/>
                    </a:cubicBezTo>
                    <a:cubicBezTo>
                      <a:pt x="88123" y="779650"/>
                      <a:pt x="42934" y="708773"/>
                      <a:pt x="17111" y="625009"/>
                    </a:cubicBezTo>
                    <a:cubicBezTo>
                      <a:pt x="-8712" y="536949"/>
                      <a:pt x="-6560" y="448889"/>
                      <a:pt x="32174" y="365125"/>
                    </a:cubicBezTo>
                    <a:cubicBezTo>
                      <a:pt x="36478" y="354386"/>
                      <a:pt x="36478" y="341500"/>
                      <a:pt x="34326" y="330761"/>
                    </a:cubicBezTo>
                    <a:cubicBezTo>
                      <a:pt x="34326" y="320022"/>
                      <a:pt x="27870" y="309283"/>
                      <a:pt x="25718" y="298544"/>
                    </a:cubicBezTo>
                    <a:cubicBezTo>
                      <a:pt x="19263" y="264179"/>
                      <a:pt x="34326" y="240553"/>
                      <a:pt x="70908" y="231962"/>
                    </a:cubicBezTo>
                    <a:cubicBezTo>
                      <a:pt x="90275" y="229814"/>
                      <a:pt x="107490" y="225519"/>
                      <a:pt x="126857" y="221223"/>
                    </a:cubicBezTo>
                    <a:cubicBezTo>
                      <a:pt x="133313" y="219075"/>
                      <a:pt x="141920" y="214780"/>
                      <a:pt x="148376" y="210484"/>
                    </a:cubicBezTo>
                    <a:cubicBezTo>
                      <a:pt x="236603" y="131016"/>
                      <a:pt x="337742" y="73025"/>
                      <a:pt x="449640" y="32217"/>
                    </a:cubicBezTo>
                    <a:cubicBezTo>
                      <a:pt x="466855" y="27921"/>
                      <a:pt x="484071" y="21478"/>
                      <a:pt x="501286" y="19330"/>
                    </a:cubicBezTo>
                    <a:cubicBezTo>
                      <a:pt x="546475" y="12887"/>
                      <a:pt x="591665" y="6443"/>
                      <a:pt x="636855" y="0"/>
                    </a:cubicBez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28" name="chenying0907 12"/>
              <p:cNvSpPr>
                <a:spLocks/>
              </p:cNvSpPr>
              <p:nvPr/>
            </p:nvSpPr>
            <p:spPr bwMode="auto">
              <a:xfrm>
                <a:off x="7443788" y="2952751"/>
                <a:ext cx="1379538" cy="1371600"/>
              </a:xfrm>
              <a:custGeom>
                <a:avLst/>
                <a:gdLst>
                  <a:gd name="T0" fmla="*/ 423 w 641"/>
                  <a:gd name="T1" fmla="*/ 557 h 638"/>
                  <a:gd name="T2" fmla="*/ 448 w 641"/>
                  <a:gd name="T3" fmla="*/ 559 h 638"/>
                  <a:gd name="T4" fmla="*/ 532 w 641"/>
                  <a:gd name="T5" fmla="*/ 557 h 638"/>
                  <a:gd name="T6" fmla="*/ 558 w 641"/>
                  <a:gd name="T7" fmla="*/ 550 h 638"/>
                  <a:gd name="T8" fmla="*/ 583 w 641"/>
                  <a:gd name="T9" fmla="*/ 507 h 638"/>
                  <a:gd name="T10" fmla="*/ 579 w 641"/>
                  <a:gd name="T11" fmla="*/ 405 h 638"/>
                  <a:gd name="T12" fmla="*/ 539 w 641"/>
                  <a:gd name="T13" fmla="*/ 250 h 638"/>
                  <a:gd name="T14" fmla="*/ 500 w 641"/>
                  <a:gd name="T15" fmla="*/ 174 h 638"/>
                  <a:gd name="T16" fmla="*/ 470 w 641"/>
                  <a:gd name="T17" fmla="*/ 152 h 638"/>
                  <a:gd name="T18" fmla="*/ 463 w 641"/>
                  <a:gd name="T19" fmla="*/ 122 h 638"/>
                  <a:gd name="T20" fmla="*/ 501 w 641"/>
                  <a:gd name="T21" fmla="*/ 114 h 638"/>
                  <a:gd name="T22" fmla="*/ 562 w 641"/>
                  <a:gd name="T23" fmla="*/ 170 h 638"/>
                  <a:gd name="T24" fmla="*/ 619 w 641"/>
                  <a:gd name="T25" fmla="*/ 318 h 638"/>
                  <a:gd name="T26" fmla="*/ 640 w 641"/>
                  <a:gd name="T27" fmla="*/ 482 h 638"/>
                  <a:gd name="T28" fmla="*/ 627 w 641"/>
                  <a:gd name="T29" fmla="*/ 543 h 638"/>
                  <a:gd name="T30" fmla="*/ 565 w 641"/>
                  <a:gd name="T31" fmla="*/ 591 h 638"/>
                  <a:gd name="T32" fmla="*/ 435 w 641"/>
                  <a:gd name="T33" fmla="*/ 600 h 638"/>
                  <a:gd name="T34" fmla="*/ 426 w 641"/>
                  <a:gd name="T35" fmla="*/ 599 h 638"/>
                  <a:gd name="T36" fmla="*/ 416 w 641"/>
                  <a:gd name="T37" fmla="*/ 607 h 638"/>
                  <a:gd name="T38" fmla="*/ 405 w 641"/>
                  <a:gd name="T39" fmla="*/ 629 h 638"/>
                  <a:gd name="T40" fmla="*/ 367 w 641"/>
                  <a:gd name="T41" fmla="*/ 636 h 638"/>
                  <a:gd name="T42" fmla="*/ 360 w 641"/>
                  <a:gd name="T43" fmla="*/ 627 h 638"/>
                  <a:gd name="T44" fmla="*/ 364 w 641"/>
                  <a:gd name="T45" fmla="*/ 604 h 638"/>
                  <a:gd name="T46" fmla="*/ 355 w 641"/>
                  <a:gd name="T47" fmla="*/ 593 h 638"/>
                  <a:gd name="T48" fmla="*/ 281 w 641"/>
                  <a:gd name="T49" fmla="*/ 584 h 638"/>
                  <a:gd name="T50" fmla="*/ 207 w 641"/>
                  <a:gd name="T51" fmla="*/ 576 h 638"/>
                  <a:gd name="T52" fmla="*/ 183 w 641"/>
                  <a:gd name="T53" fmla="*/ 583 h 638"/>
                  <a:gd name="T54" fmla="*/ 7 w 641"/>
                  <a:gd name="T55" fmla="*/ 561 h 638"/>
                  <a:gd name="T56" fmla="*/ 10 w 641"/>
                  <a:gd name="T57" fmla="*/ 544 h 638"/>
                  <a:gd name="T58" fmla="*/ 53 w 641"/>
                  <a:gd name="T59" fmla="*/ 531 h 638"/>
                  <a:gd name="T60" fmla="*/ 66 w 641"/>
                  <a:gd name="T61" fmla="*/ 538 h 638"/>
                  <a:gd name="T62" fmla="*/ 122 w 641"/>
                  <a:gd name="T63" fmla="*/ 579 h 638"/>
                  <a:gd name="T64" fmla="*/ 141 w 641"/>
                  <a:gd name="T65" fmla="*/ 574 h 638"/>
                  <a:gd name="T66" fmla="*/ 169 w 641"/>
                  <a:gd name="T67" fmla="*/ 544 h 638"/>
                  <a:gd name="T68" fmla="*/ 193 w 641"/>
                  <a:gd name="T69" fmla="*/ 535 h 638"/>
                  <a:gd name="T70" fmla="*/ 285 w 641"/>
                  <a:gd name="T71" fmla="*/ 541 h 638"/>
                  <a:gd name="T72" fmla="*/ 359 w 641"/>
                  <a:gd name="T73" fmla="*/ 551 h 638"/>
                  <a:gd name="T74" fmla="*/ 372 w 641"/>
                  <a:gd name="T75" fmla="*/ 540 h 638"/>
                  <a:gd name="T76" fmla="*/ 376 w 641"/>
                  <a:gd name="T77" fmla="*/ 456 h 638"/>
                  <a:gd name="T78" fmla="*/ 365 w 641"/>
                  <a:gd name="T79" fmla="*/ 320 h 638"/>
                  <a:gd name="T80" fmla="*/ 323 w 641"/>
                  <a:gd name="T81" fmla="*/ 165 h 638"/>
                  <a:gd name="T82" fmla="*/ 263 w 641"/>
                  <a:gd name="T83" fmla="*/ 25 h 638"/>
                  <a:gd name="T84" fmla="*/ 266 w 641"/>
                  <a:gd name="T85" fmla="*/ 12 h 638"/>
                  <a:gd name="T86" fmla="*/ 302 w 641"/>
                  <a:gd name="T87" fmla="*/ 1 h 638"/>
                  <a:gd name="T88" fmla="*/ 315 w 641"/>
                  <a:gd name="T89" fmla="*/ 9 h 638"/>
                  <a:gd name="T90" fmla="*/ 372 w 641"/>
                  <a:gd name="T91" fmla="*/ 136 h 638"/>
                  <a:gd name="T92" fmla="*/ 402 w 641"/>
                  <a:gd name="T93" fmla="*/ 228 h 638"/>
                  <a:gd name="T94" fmla="*/ 422 w 641"/>
                  <a:gd name="T95" fmla="*/ 335 h 638"/>
                  <a:gd name="T96" fmla="*/ 429 w 641"/>
                  <a:gd name="T97" fmla="*/ 456 h 638"/>
                  <a:gd name="T98" fmla="*/ 423 w 641"/>
                  <a:gd name="T99" fmla="*/ 550 h 638"/>
                  <a:gd name="T100" fmla="*/ 423 w 641"/>
                  <a:gd name="T101" fmla="*/ 55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1" h="638">
                    <a:moveTo>
                      <a:pt x="423" y="557"/>
                    </a:moveTo>
                    <a:cubicBezTo>
                      <a:pt x="432" y="557"/>
                      <a:pt x="440" y="559"/>
                      <a:pt x="448" y="559"/>
                    </a:cubicBezTo>
                    <a:cubicBezTo>
                      <a:pt x="476" y="558"/>
                      <a:pt x="504" y="558"/>
                      <a:pt x="532" y="557"/>
                    </a:cubicBezTo>
                    <a:cubicBezTo>
                      <a:pt x="541" y="556"/>
                      <a:pt x="550" y="553"/>
                      <a:pt x="558" y="550"/>
                    </a:cubicBezTo>
                    <a:cubicBezTo>
                      <a:pt x="579" y="543"/>
                      <a:pt x="582" y="524"/>
                      <a:pt x="583" y="507"/>
                    </a:cubicBezTo>
                    <a:cubicBezTo>
                      <a:pt x="586" y="473"/>
                      <a:pt x="585" y="439"/>
                      <a:pt x="579" y="405"/>
                    </a:cubicBezTo>
                    <a:cubicBezTo>
                      <a:pt x="571" y="352"/>
                      <a:pt x="558" y="300"/>
                      <a:pt x="539" y="250"/>
                    </a:cubicBezTo>
                    <a:cubicBezTo>
                      <a:pt x="529" y="223"/>
                      <a:pt x="517" y="197"/>
                      <a:pt x="500" y="174"/>
                    </a:cubicBezTo>
                    <a:cubicBezTo>
                      <a:pt x="492" y="164"/>
                      <a:pt x="483" y="155"/>
                      <a:pt x="470" y="152"/>
                    </a:cubicBezTo>
                    <a:cubicBezTo>
                      <a:pt x="455" y="147"/>
                      <a:pt x="451" y="133"/>
                      <a:pt x="463" y="122"/>
                    </a:cubicBezTo>
                    <a:cubicBezTo>
                      <a:pt x="474" y="112"/>
                      <a:pt x="487" y="110"/>
                      <a:pt x="501" y="114"/>
                    </a:cubicBezTo>
                    <a:cubicBezTo>
                      <a:pt x="530" y="123"/>
                      <a:pt x="548" y="145"/>
                      <a:pt x="562" y="170"/>
                    </a:cubicBezTo>
                    <a:cubicBezTo>
                      <a:pt x="589" y="216"/>
                      <a:pt x="606" y="266"/>
                      <a:pt x="619" y="318"/>
                    </a:cubicBezTo>
                    <a:cubicBezTo>
                      <a:pt x="632" y="372"/>
                      <a:pt x="641" y="427"/>
                      <a:pt x="640" y="482"/>
                    </a:cubicBezTo>
                    <a:cubicBezTo>
                      <a:pt x="639" y="503"/>
                      <a:pt x="636" y="524"/>
                      <a:pt x="627" y="543"/>
                    </a:cubicBezTo>
                    <a:cubicBezTo>
                      <a:pt x="615" y="569"/>
                      <a:pt x="592" y="583"/>
                      <a:pt x="565" y="591"/>
                    </a:cubicBezTo>
                    <a:cubicBezTo>
                      <a:pt x="523" y="603"/>
                      <a:pt x="479" y="604"/>
                      <a:pt x="435" y="600"/>
                    </a:cubicBezTo>
                    <a:cubicBezTo>
                      <a:pt x="432" y="599"/>
                      <a:pt x="429" y="599"/>
                      <a:pt x="426" y="599"/>
                    </a:cubicBezTo>
                    <a:cubicBezTo>
                      <a:pt x="419" y="598"/>
                      <a:pt x="417" y="600"/>
                      <a:pt x="416" y="607"/>
                    </a:cubicBezTo>
                    <a:cubicBezTo>
                      <a:pt x="414" y="615"/>
                      <a:pt x="414" y="625"/>
                      <a:pt x="405" y="629"/>
                    </a:cubicBezTo>
                    <a:cubicBezTo>
                      <a:pt x="393" y="635"/>
                      <a:pt x="381" y="638"/>
                      <a:pt x="367" y="636"/>
                    </a:cubicBezTo>
                    <a:cubicBezTo>
                      <a:pt x="362" y="636"/>
                      <a:pt x="360" y="633"/>
                      <a:pt x="360" y="627"/>
                    </a:cubicBezTo>
                    <a:cubicBezTo>
                      <a:pt x="361" y="619"/>
                      <a:pt x="362" y="611"/>
                      <a:pt x="364" y="604"/>
                    </a:cubicBezTo>
                    <a:cubicBezTo>
                      <a:pt x="367" y="595"/>
                      <a:pt x="363" y="593"/>
                      <a:pt x="355" y="593"/>
                    </a:cubicBezTo>
                    <a:cubicBezTo>
                      <a:pt x="331" y="590"/>
                      <a:pt x="306" y="587"/>
                      <a:pt x="281" y="584"/>
                    </a:cubicBezTo>
                    <a:cubicBezTo>
                      <a:pt x="257" y="582"/>
                      <a:pt x="232" y="579"/>
                      <a:pt x="207" y="576"/>
                    </a:cubicBezTo>
                    <a:cubicBezTo>
                      <a:pt x="197" y="575"/>
                      <a:pt x="191" y="578"/>
                      <a:pt x="183" y="583"/>
                    </a:cubicBezTo>
                    <a:cubicBezTo>
                      <a:pt x="130" y="625"/>
                      <a:pt x="47" y="613"/>
                      <a:pt x="7" y="561"/>
                    </a:cubicBezTo>
                    <a:cubicBezTo>
                      <a:pt x="0" y="552"/>
                      <a:pt x="1" y="549"/>
                      <a:pt x="10" y="544"/>
                    </a:cubicBezTo>
                    <a:cubicBezTo>
                      <a:pt x="23" y="536"/>
                      <a:pt x="37" y="530"/>
                      <a:pt x="53" y="531"/>
                    </a:cubicBezTo>
                    <a:cubicBezTo>
                      <a:pt x="57" y="531"/>
                      <a:pt x="63" y="534"/>
                      <a:pt x="66" y="538"/>
                    </a:cubicBezTo>
                    <a:cubicBezTo>
                      <a:pt x="80" y="558"/>
                      <a:pt x="100" y="570"/>
                      <a:pt x="122" y="579"/>
                    </a:cubicBezTo>
                    <a:cubicBezTo>
                      <a:pt x="129" y="582"/>
                      <a:pt x="134" y="580"/>
                      <a:pt x="141" y="574"/>
                    </a:cubicBezTo>
                    <a:cubicBezTo>
                      <a:pt x="150" y="564"/>
                      <a:pt x="161" y="556"/>
                      <a:pt x="169" y="544"/>
                    </a:cubicBezTo>
                    <a:cubicBezTo>
                      <a:pt x="173" y="538"/>
                      <a:pt x="185" y="535"/>
                      <a:pt x="193" y="535"/>
                    </a:cubicBezTo>
                    <a:cubicBezTo>
                      <a:pt x="224" y="536"/>
                      <a:pt x="254" y="538"/>
                      <a:pt x="285" y="541"/>
                    </a:cubicBezTo>
                    <a:cubicBezTo>
                      <a:pt x="310" y="544"/>
                      <a:pt x="334" y="548"/>
                      <a:pt x="359" y="551"/>
                    </a:cubicBezTo>
                    <a:cubicBezTo>
                      <a:pt x="371" y="552"/>
                      <a:pt x="371" y="552"/>
                      <a:pt x="372" y="540"/>
                    </a:cubicBezTo>
                    <a:cubicBezTo>
                      <a:pt x="373" y="512"/>
                      <a:pt x="377" y="484"/>
                      <a:pt x="376" y="456"/>
                    </a:cubicBezTo>
                    <a:cubicBezTo>
                      <a:pt x="374" y="411"/>
                      <a:pt x="372" y="365"/>
                      <a:pt x="365" y="320"/>
                    </a:cubicBezTo>
                    <a:cubicBezTo>
                      <a:pt x="357" y="267"/>
                      <a:pt x="343" y="215"/>
                      <a:pt x="323" y="165"/>
                    </a:cubicBezTo>
                    <a:cubicBezTo>
                      <a:pt x="304" y="118"/>
                      <a:pt x="283" y="72"/>
                      <a:pt x="263" y="25"/>
                    </a:cubicBezTo>
                    <a:cubicBezTo>
                      <a:pt x="260" y="19"/>
                      <a:pt x="262" y="14"/>
                      <a:pt x="266" y="12"/>
                    </a:cubicBezTo>
                    <a:cubicBezTo>
                      <a:pt x="278" y="8"/>
                      <a:pt x="290" y="4"/>
                      <a:pt x="302" y="1"/>
                    </a:cubicBezTo>
                    <a:cubicBezTo>
                      <a:pt x="306" y="0"/>
                      <a:pt x="314" y="5"/>
                      <a:pt x="315" y="9"/>
                    </a:cubicBezTo>
                    <a:cubicBezTo>
                      <a:pt x="335" y="51"/>
                      <a:pt x="355" y="93"/>
                      <a:pt x="372" y="136"/>
                    </a:cubicBezTo>
                    <a:cubicBezTo>
                      <a:pt x="384" y="166"/>
                      <a:pt x="394" y="197"/>
                      <a:pt x="402" y="228"/>
                    </a:cubicBezTo>
                    <a:cubicBezTo>
                      <a:pt x="411" y="263"/>
                      <a:pt x="418" y="299"/>
                      <a:pt x="422" y="335"/>
                    </a:cubicBezTo>
                    <a:cubicBezTo>
                      <a:pt x="427" y="375"/>
                      <a:pt x="429" y="416"/>
                      <a:pt x="429" y="456"/>
                    </a:cubicBezTo>
                    <a:cubicBezTo>
                      <a:pt x="430" y="487"/>
                      <a:pt x="425" y="519"/>
                      <a:pt x="423" y="550"/>
                    </a:cubicBezTo>
                    <a:cubicBezTo>
                      <a:pt x="423" y="552"/>
                      <a:pt x="423" y="553"/>
                      <a:pt x="423" y="5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 name="chenying0907 19"/>
              <p:cNvSpPr>
                <a:spLocks/>
              </p:cNvSpPr>
              <p:nvPr/>
            </p:nvSpPr>
            <p:spPr bwMode="auto">
              <a:xfrm>
                <a:off x="6670676" y="2278063"/>
                <a:ext cx="1325563" cy="1062038"/>
              </a:xfrm>
              <a:custGeom>
                <a:avLst/>
                <a:gdLst>
                  <a:gd name="T0" fmla="*/ 473 w 616"/>
                  <a:gd name="T1" fmla="*/ 492 h 494"/>
                  <a:gd name="T2" fmla="*/ 370 w 616"/>
                  <a:gd name="T3" fmla="*/ 480 h 494"/>
                  <a:gd name="T4" fmla="*/ 196 w 616"/>
                  <a:gd name="T5" fmla="*/ 361 h 494"/>
                  <a:gd name="T6" fmla="*/ 83 w 616"/>
                  <a:gd name="T7" fmla="*/ 179 h 494"/>
                  <a:gd name="T8" fmla="*/ 7 w 616"/>
                  <a:gd name="T9" fmla="*/ 32 h 494"/>
                  <a:gd name="T10" fmla="*/ 14 w 616"/>
                  <a:gd name="T11" fmla="*/ 11 h 494"/>
                  <a:gd name="T12" fmla="*/ 19 w 616"/>
                  <a:gd name="T13" fmla="*/ 9 h 494"/>
                  <a:gd name="T14" fmla="*/ 64 w 616"/>
                  <a:gd name="T15" fmla="*/ 24 h 494"/>
                  <a:gd name="T16" fmla="*/ 122 w 616"/>
                  <a:gd name="T17" fmla="*/ 133 h 494"/>
                  <a:gd name="T18" fmla="*/ 199 w 616"/>
                  <a:gd name="T19" fmla="*/ 276 h 494"/>
                  <a:gd name="T20" fmla="*/ 296 w 616"/>
                  <a:gd name="T21" fmla="*/ 394 h 494"/>
                  <a:gd name="T22" fmla="*/ 405 w 616"/>
                  <a:gd name="T23" fmla="*/ 455 h 494"/>
                  <a:gd name="T24" fmla="*/ 526 w 616"/>
                  <a:gd name="T25" fmla="*/ 468 h 494"/>
                  <a:gd name="T26" fmla="*/ 595 w 616"/>
                  <a:gd name="T27" fmla="*/ 459 h 494"/>
                  <a:gd name="T28" fmla="*/ 603 w 616"/>
                  <a:gd name="T29" fmla="*/ 458 h 494"/>
                  <a:gd name="T30" fmla="*/ 616 w 616"/>
                  <a:gd name="T31" fmla="*/ 462 h 494"/>
                  <a:gd name="T32" fmla="*/ 608 w 616"/>
                  <a:gd name="T33" fmla="*/ 473 h 494"/>
                  <a:gd name="T34" fmla="*/ 589 w 616"/>
                  <a:gd name="T35" fmla="*/ 480 h 494"/>
                  <a:gd name="T36" fmla="*/ 473 w 616"/>
                  <a:gd name="T37" fmla="*/ 49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6" h="494">
                    <a:moveTo>
                      <a:pt x="473" y="492"/>
                    </a:moveTo>
                    <a:cubicBezTo>
                      <a:pt x="439" y="494"/>
                      <a:pt x="404" y="489"/>
                      <a:pt x="370" y="480"/>
                    </a:cubicBezTo>
                    <a:cubicBezTo>
                      <a:pt x="299" y="460"/>
                      <a:pt x="242" y="418"/>
                      <a:pt x="196" y="361"/>
                    </a:cubicBezTo>
                    <a:cubicBezTo>
                      <a:pt x="150" y="305"/>
                      <a:pt x="116" y="242"/>
                      <a:pt x="83" y="179"/>
                    </a:cubicBezTo>
                    <a:cubicBezTo>
                      <a:pt x="58" y="130"/>
                      <a:pt x="32" y="81"/>
                      <a:pt x="7" y="32"/>
                    </a:cubicBezTo>
                    <a:cubicBezTo>
                      <a:pt x="0" y="20"/>
                      <a:pt x="1" y="16"/>
                      <a:pt x="14" y="11"/>
                    </a:cubicBezTo>
                    <a:cubicBezTo>
                      <a:pt x="16" y="11"/>
                      <a:pt x="17" y="10"/>
                      <a:pt x="19" y="9"/>
                    </a:cubicBezTo>
                    <a:cubicBezTo>
                      <a:pt x="43" y="0"/>
                      <a:pt x="52" y="2"/>
                      <a:pt x="64" y="24"/>
                    </a:cubicBezTo>
                    <a:cubicBezTo>
                      <a:pt x="84" y="60"/>
                      <a:pt x="103" y="97"/>
                      <a:pt x="122" y="133"/>
                    </a:cubicBezTo>
                    <a:cubicBezTo>
                      <a:pt x="147" y="181"/>
                      <a:pt x="173" y="228"/>
                      <a:pt x="199" y="276"/>
                    </a:cubicBezTo>
                    <a:cubicBezTo>
                      <a:pt x="224" y="321"/>
                      <a:pt x="258" y="360"/>
                      <a:pt x="296" y="394"/>
                    </a:cubicBezTo>
                    <a:cubicBezTo>
                      <a:pt x="328" y="422"/>
                      <a:pt x="364" y="442"/>
                      <a:pt x="405" y="455"/>
                    </a:cubicBezTo>
                    <a:cubicBezTo>
                      <a:pt x="445" y="466"/>
                      <a:pt x="485" y="471"/>
                      <a:pt x="526" y="468"/>
                    </a:cubicBezTo>
                    <a:cubicBezTo>
                      <a:pt x="549" y="467"/>
                      <a:pt x="572" y="462"/>
                      <a:pt x="595" y="459"/>
                    </a:cubicBezTo>
                    <a:cubicBezTo>
                      <a:pt x="598" y="458"/>
                      <a:pt x="601" y="458"/>
                      <a:pt x="603" y="458"/>
                    </a:cubicBezTo>
                    <a:cubicBezTo>
                      <a:pt x="608" y="459"/>
                      <a:pt x="612" y="460"/>
                      <a:pt x="616" y="462"/>
                    </a:cubicBezTo>
                    <a:cubicBezTo>
                      <a:pt x="613" y="466"/>
                      <a:pt x="612" y="471"/>
                      <a:pt x="608" y="473"/>
                    </a:cubicBezTo>
                    <a:cubicBezTo>
                      <a:pt x="602" y="476"/>
                      <a:pt x="596" y="479"/>
                      <a:pt x="589" y="480"/>
                    </a:cubicBezTo>
                    <a:cubicBezTo>
                      <a:pt x="551" y="487"/>
                      <a:pt x="513" y="493"/>
                      <a:pt x="473" y="4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 name="chenying0907 127"/>
              <p:cNvSpPr>
                <a:spLocks/>
              </p:cNvSpPr>
              <p:nvPr/>
            </p:nvSpPr>
            <p:spPr bwMode="auto">
              <a:xfrm>
                <a:off x="7675563" y="2573338"/>
                <a:ext cx="515938" cy="258763"/>
              </a:xfrm>
              <a:custGeom>
                <a:avLst/>
                <a:gdLst>
                  <a:gd name="T0" fmla="*/ 198 w 239"/>
                  <a:gd name="T1" fmla="*/ 56 h 121"/>
                  <a:gd name="T2" fmla="*/ 192 w 239"/>
                  <a:gd name="T3" fmla="*/ 80 h 121"/>
                  <a:gd name="T4" fmla="*/ 168 w 239"/>
                  <a:gd name="T5" fmla="*/ 90 h 121"/>
                  <a:gd name="T6" fmla="*/ 137 w 239"/>
                  <a:gd name="T7" fmla="*/ 93 h 121"/>
                  <a:gd name="T8" fmla="*/ 137 w 239"/>
                  <a:gd name="T9" fmla="*/ 108 h 121"/>
                  <a:gd name="T10" fmla="*/ 197 w 239"/>
                  <a:gd name="T11" fmla="*/ 113 h 121"/>
                  <a:gd name="T12" fmla="*/ 235 w 239"/>
                  <a:gd name="T13" fmla="*/ 30 h 121"/>
                  <a:gd name="T14" fmla="*/ 223 w 239"/>
                  <a:gd name="T15" fmla="*/ 23 h 121"/>
                  <a:gd name="T16" fmla="*/ 211 w 239"/>
                  <a:gd name="T17" fmla="*/ 28 h 121"/>
                  <a:gd name="T18" fmla="*/ 137 w 239"/>
                  <a:gd name="T19" fmla="*/ 56 h 121"/>
                  <a:gd name="T20" fmla="*/ 56 w 239"/>
                  <a:gd name="T21" fmla="*/ 38 h 121"/>
                  <a:gd name="T22" fmla="*/ 25 w 239"/>
                  <a:gd name="T23" fmla="*/ 7 h 121"/>
                  <a:gd name="T24" fmla="*/ 6 w 239"/>
                  <a:gd name="T25" fmla="*/ 5 h 121"/>
                  <a:gd name="T26" fmla="*/ 5 w 239"/>
                  <a:gd name="T27" fmla="*/ 20 h 121"/>
                  <a:gd name="T28" fmla="*/ 113 w 239"/>
                  <a:gd name="T29" fmla="*/ 75 h 121"/>
                  <a:gd name="T30" fmla="*/ 151 w 239"/>
                  <a:gd name="T31" fmla="*/ 70 h 121"/>
                  <a:gd name="T32" fmla="*/ 198 w 239"/>
                  <a:gd name="T33" fmla="*/ 5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9" h="121">
                    <a:moveTo>
                      <a:pt x="198" y="56"/>
                    </a:moveTo>
                    <a:cubicBezTo>
                      <a:pt x="196" y="65"/>
                      <a:pt x="194" y="73"/>
                      <a:pt x="192" y="80"/>
                    </a:cubicBezTo>
                    <a:cubicBezTo>
                      <a:pt x="187" y="95"/>
                      <a:pt x="182" y="97"/>
                      <a:pt x="168" y="90"/>
                    </a:cubicBezTo>
                    <a:cubicBezTo>
                      <a:pt x="158" y="84"/>
                      <a:pt x="145" y="86"/>
                      <a:pt x="137" y="93"/>
                    </a:cubicBezTo>
                    <a:cubicBezTo>
                      <a:pt x="132" y="99"/>
                      <a:pt x="131" y="105"/>
                      <a:pt x="137" y="108"/>
                    </a:cubicBezTo>
                    <a:cubicBezTo>
                      <a:pt x="156" y="119"/>
                      <a:pt x="177" y="121"/>
                      <a:pt x="197" y="113"/>
                    </a:cubicBezTo>
                    <a:cubicBezTo>
                      <a:pt x="231" y="100"/>
                      <a:pt x="239" y="54"/>
                      <a:pt x="235" y="30"/>
                    </a:cubicBezTo>
                    <a:cubicBezTo>
                      <a:pt x="234" y="27"/>
                      <a:pt x="227" y="23"/>
                      <a:pt x="223" y="23"/>
                    </a:cubicBezTo>
                    <a:cubicBezTo>
                      <a:pt x="219" y="23"/>
                      <a:pt x="215" y="26"/>
                      <a:pt x="211" y="28"/>
                    </a:cubicBezTo>
                    <a:cubicBezTo>
                      <a:pt x="188" y="41"/>
                      <a:pt x="164" y="51"/>
                      <a:pt x="137" y="56"/>
                    </a:cubicBezTo>
                    <a:cubicBezTo>
                      <a:pt x="107" y="61"/>
                      <a:pt x="80" y="56"/>
                      <a:pt x="56" y="38"/>
                    </a:cubicBezTo>
                    <a:cubicBezTo>
                      <a:pt x="45" y="29"/>
                      <a:pt x="35" y="17"/>
                      <a:pt x="25" y="7"/>
                    </a:cubicBezTo>
                    <a:cubicBezTo>
                      <a:pt x="20" y="2"/>
                      <a:pt x="11" y="0"/>
                      <a:pt x="6" y="5"/>
                    </a:cubicBezTo>
                    <a:cubicBezTo>
                      <a:pt x="0" y="9"/>
                      <a:pt x="0" y="15"/>
                      <a:pt x="5" y="20"/>
                    </a:cubicBezTo>
                    <a:cubicBezTo>
                      <a:pt x="32" y="55"/>
                      <a:pt x="67" y="76"/>
                      <a:pt x="113" y="75"/>
                    </a:cubicBezTo>
                    <a:cubicBezTo>
                      <a:pt x="126" y="75"/>
                      <a:pt x="139" y="73"/>
                      <a:pt x="151" y="70"/>
                    </a:cubicBezTo>
                    <a:cubicBezTo>
                      <a:pt x="166" y="67"/>
                      <a:pt x="181" y="61"/>
                      <a:pt x="198"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 name="chenying0907 130"/>
              <p:cNvSpPr>
                <a:spLocks/>
              </p:cNvSpPr>
              <p:nvPr/>
            </p:nvSpPr>
            <p:spPr bwMode="auto">
              <a:xfrm>
                <a:off x="7648576" y="2216151"/>
                <a:ext cx="87313" cy="88900"/>
              </a:xfrm>
              <a:custGeom>
                <a:avLst/>
                <a:gdLst>
                  <a:gd name="T0" fmla="*/ 0 w 41"/>
                  <a:gd name="T1" fmla="*/ 19 h 41"/>
                  <a:gd name="T2" fmla="*/ 19 w 41"/>
                  <a:gd name="T3" fmla="*/ 40 h 41"/>
                  <a:gd name="T4" fmla="*/ 40 w 41"/>
                  <a:gd name="T5" fmla="*/ 21 h 41"/>
                  <a:gd name="T6" fmla="*/ 22 w 41"/>
                  <a:gd name="T7" fmla="*/ 1 h 41"/>
                  <a:gd name="T8" fmla="*/ 0 w 41"/>
                  <a:gd name="T9" fmla="*/ 19 h 41"/>
                </a:gdLst>
                <a:ahLst/>
                <a:cxnLst>
                  <a:cxn ang="0">
                    <a:pos x="T0" y="T1"/>
                  </a:cxn>
                  <a:cxn ang="0">
                    <a:pos x="T2" y="T3"/>
                  </a:cxn>
                  <a:cxn ang="0">
                    <a:pos x="T4" y="T5"/>
                  </a:cxn>
                  <a:cxn ang="0">
                    <a:pos x="T6" y="T7"/>
                  </a:cxn>
                  <a:cxn ang="0">
                    <a:pos x="T8" y="T9"/>
                  </a:cxn>
                </a:cxnLst>
                <a:rect l="0" t="0" r="r" b="b"/>
                <a:pathLst>
                  <a:path w="41" h="41">
                    <a:moveTo>
                      <a:pt x="0" y="19"/>
                    </a:moveTo>
                    <a:cubicBezTo>
                      <a:pt x="0" y="30"/>
                      <a:pt x="9" y="40"/>
                      <a:pt x="19" y="40"/>
                    </a:cubicBezTo>
                    <a:cubicBezTo>
                      <a:pt x="29" y="41"/>
                      <a:pt x="39" y="32"/>
                      <a:pt x="40" y="21"/>
                    </a:cubicBezTo>
                    <a:cubicBezTo>
                      <a:pt x="41" y="11"/>
                      <a:pt x="32" y="2"/>
                      <a:pt x="22" y="1"/>
                    </a:cubicBezTo>
                    <a:cubicBezTo>
                      <a:pt x="11" y="0"/>
                      <a:pt x="1" y="8"/>
                      <a:pt x="0"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2" name="Oval 132"/>
              <p:cNvSpPr>
                <a:spLocks noChangeArrowheads="1"/>
              </p:cNvSpPr>
              <p:nvPr/>
            </p:nvSpPr>
            <p:spPr bwMode="auto">
              <a:xfrm>
                <a:off x="8180388" y="2222501"/>
                <a:ext cx="93663" cy="952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3" name="chenying0907 181"/>
              <p:cNvSpPr>
                <a:spLocks/>
              </p:cNvSpPr>
              <p:nvPr/>
            </p:nvSpPr>
            <p:spPr bwMode="auto">
              <a:xfrm>
                <a:off x="7675563" y="2573338"/>
                <a:ext cx="515938" cy="258763"/>
              </a:xfrm>
              <a:custGeom>
                <a:avLst/>
                <a:gdLst>
                  <a:gd name="T0" fmla="*/ 198 w 239"/>
                  <a:gd name="T1" fmla="*/ 56 h 121"/>
                  <a:gd name="T2" fmla="*/ 151 w 239"/>
                  <a:gd name="T3" fmla="*/ 70 h 121"/>
                  <a:gd name="T4" fmla="*/ 113 w 239"/>
                  <a:gd name="T5" fmla="*/ 75 h 121"/>
                  <a:gd name="T6" fmla="*/ 5 w 239"/>
                  <a:gd name="T7" fmla="*/ 20 h 121"/>
                  <a:gd name="T8" fmla="*/ 6 w 239"/>
                  <a:gd name="T9" fmla="*/ 5 h 121"/>
                  <a:gd name="T10" fmla="*/ 25 w 239"/>
                  <a:gd name="T11" fmla="*/ 7 h 121"/>
                  <a:gd name="T12" fmla="*/ 56 w 239"/>
                  <a:gd name="T13" fmla="*/ 38 h 121"/>
                  <a:gd name="T14" fmla="*/ 137 w 239"/>
                  <a:gd name="T15" fmla="*/ 56 h 121"/>
                  <a:gd name="T16" fmla="*/ 211 w 239"/>
                  <a:gd name="T17" fmla="*/ 28 h 121"/>
                  <a:gd name="T18" fmla="*/ 223 w 239"/>
                  <a:gd name="T19" fmla="*/ 23 h 121"/>
                  <a:gd name="T20" fmla="*/ 235 w 239"/>
                  <a:gd name="T21" fmla="*/ 30 h 121"/>
                  <a:gd name="T22" fmla="*/ 197 w 239"/>
                  <a:gd name="T23" fmla="*/ 113 h 121"/>
                  <a:gd name="T24" fmla="*/ 137 w 239"/>
                  <a:gd name="T25" fmla="*/ 108 h 121"/>
                  <a:gd name="T26" fmla="*/ 137 w 239"/>
                  <a:gd name="T27" fmla="*/ 93 h 121"/>
                  <a:gd name="T28" fmla="*/ 168 w 239"/>
                  <a:gd name="T29" fmla="*/ 90 h 121"/>
                  <a:gd name="T30" fmla="*/ 192 w 239"/>
                  <a:gd name="T31" fmla="*/ 80 h 121"/>
                  <a:gd name="T32" fmla="*/ 198 w 239"/>
                  <a:gd name="T33" fmla="*/ 5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9" h="121">
                    <a:moveTo>
                      <a:pt x="198" y="56"/>
                    </a:moveTo>
                    <a:cubicBezTo>
                      <a:pt x="181" y="61"/>
                      <a:pt x="166" y="67"/>
                      <a:pt x="151" y="70"/>
                    </a:cubicBezTo>
                    <a:cubicBezTo>
                      <a:pt x="139" y="73"/>
                      <a:pt x="126" y="75"/>
                      <a:pt x="113" y="75"/>
                    </a:cubicBezTo>
                    <a:cubicBezTo>
                      <a:pt x="67" y="76"/>
                      <a:pt x="32" y="55"/>
                      <a:pt x="5" y="20"/>
                    </a:cubicBezTo>
                    <a:cubicBezTo>
                      <a:pt x="0" y="15"/>
                      <a:pt x="0" y="9"/>
                      <a:pt x="6" y="5"/>
                    </a:cubicBezTo>
                    <a:cubicBezTo>
                      <a:pt x="11" y="0"/>
                      <a:pt x="20" y="2"/>
                      <a:pt x="25" y="7"/>
                    </a:cubicBezTo>
                    <a:cubicBezTo>
                      <a:pt x="35" y="17"/>
                      <a:pt x="45" y="29"/>
                      <a:pt x="56" y="38"/>
                    </a:cubicBezTo>
                    <a:cubicBezTo>
                      <a:pt x="80" y="56"/>
                      <a:pt x="107" y="61"/>
                      <a:pt x="137" y="56"/>
                    </a:cubicBezTo>
                    <a:cubicBezTo>
                      <a:pt x="164" y="51"/>
                      <a:pt x="188" y="41"/>
                      <a:pt x="211" y="28"/>
                    </a:cubicBezTo>
                    <a:cubicBezTo>
                      <a:pt x="215" y="26"/>
                      <a:pt x="219" y="23"/>
                      <a:pt x="223" y="23"/>
                    </a:cubicBezTo>
                    <a:cubicBezTo>
                      <a:pt x="227" y="23"/>
                      <a:pt x="234" y="27"/>
                      <a:pt x="235" y="30"/>
                    </a:cubicBezTo>
                    <a:cubicBezTo>
                      <a:pt x="239" y="54"/>
                      <a:pt x="231" y="100"/>
                      <a:pt x="197" y="113"/>
                    </a:cubicBezTo>
                    <a:cubicBezTo>
                      <a:pt x="177" y="121"/>
                      <a:pt x="156" y="119"/>
                      <a:pt x="137" y="108"/>
                    </a:cubicBezTo>
                    <a:cubicBezTo>
                      <a:pt x="131" y="105"/>
                      <a:pt x="132" y="99"/>
                      <a:pt x="137" y="93"/>
                    </a:cubicBezTo>
                    <a:cubicBezTo>
                      <a:pt x="145" y="86"/>
                      <a:pt x="158" y="84"/>
                      <a:pt x="168" y="90"/>
                    </a:cubicBezTo>
                    <a:cubicBezTo>
                      <a:pt x="182" y="97"/>
                      <a:pt x="187" y="95"/>
                      <a:pt x="192" y="80"/>
                    </a:cubicBezTo>
                    <a:cubicBezTo>
                      <a:pt x="194" y="73"/>
                      <a:pt x="196" y="65"/>
                      <a:pt x="198"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4" name="chenying0907 182"/>
              <p:cNvSpPr>
                <a:spLocks/>
              </p:cNvSpPr>
              <p:nvPr/>
            </p:nvSpPr>
            <p:spPr bwMode="auto">
              <a:xfrm>
                <a:off x="7648576" y="2216151"/>
                <a:ext cx="87313" cy="88900"/>
              </a:xfrm>
              <a:custGeom>
                <a:avLst/>
                <a:gdLst>
                  <a:gd name="T0" fmla="*/ 0 w 41"/>
                  <a:gd name="T1" fmla="*/ 19 h 41"/>
                  <a:gd name="T2" fmla="*/ 22 w 41"/>
                  <a:gd name="T3" fmla="*/ 1 h 41"/>
                  <a:gd name="T4" fmla="*/ 40 w 41"/>
                  <a:gd name="T5" fmla="*/ 21 h 41"/>
                  <a:gd name="T6" fmla="*/ 19 w 41"/>
                  <a:gd name="T7" fmla="*/ 40 h 41"/>
                  <a:gd name="T8" fmla="*/ 0 w 41"/>
                  <a:gd name="T9" fmla="*/ 19 h 41"/>
                </a:gdLst>
                <a:ahLst/>
                <a:cxnLst>
                  <a:cxn ang="0">
                    <a:pos x="T0" y="T1"/>
                  </a:cxn>
                  <a:cxn ang="0">
                    <a:pos x="T2" y="T3"/>
                  </a:cxn>
                  <a:cxn ang="0">
                    <a:pos x="T4" y="T5"/>
                  </a:cxn>
                  <a:cxn ang="0">
                    <a:pos x="T6" y="T7"/>
                  </a:cxn>
                  <a:cxn ang="0">
                    <a:pos x="T8" y="T9"/>
                  </a:cxn>
                </a:cxnLst>
                <a:rect l="0" t="0" r="r" b="b"/>
                <a:pathLst>
                  <a:path w="41" h="41">
                    <a:moveTo>
                      <a:pt x="0" y="19"/>
                    </a:moveTo>
                    <a:cubicBezTo>
                      <a:pt x="1" y="8"/>
                      <a:pt x="11" y="0"/>
                      <a:pt x="22" y="1"/>
                    </a:cubicBezTo>
                    <a:cubicBezTo>
                      <a:pt x="32" y="2"/>
                      <a:pt x="41" y="11"/>
                      <a:pt x="40" y="21"/>
                    </a:cubicBezTo>
                    <a:cubicBezTo>
                      <a:pt x="39" y="32"/>
                      <a:pt x="29" y="41"/>
                      <a:pt x="19" y="40"/>
                    </a:cubicBezTo>
                    <a:cubicBezTo>
                      <a:pt x="9" y="40"/>
                      <a:pt x="0" y="30"/>
                      <a:pt x="0"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5" name="Oval 183"/>
              <p:cNvSpPr>
                <a:spLocks noChangeArrowheads="1"/>
              </p:cNvSpPr>
              <p:nvPr/>
            </p:nvSpPr>
            <p:spPr bwMode="auto">
              <a:xfrm>
                <a:off x="8180388" y="2222501"/>
                <a:ext cx="93663" cy="952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24" name="chenying0907 57"/>
            <p:cNvSpPr>
              <a:spLocks/>
            </p:cNvSpPr>
            <p:nvPr/>
          </p:nvSpPr>
          <p:spPr bwMode="auto">
            <a:xfrm>
              <a:off x="6750019" y="2121897"/>
              <a:ext cx="402347" cy="323589"/>
            </a:xfrm>
            <a:custGeom>
              <a:avLst/>
              <a:gdLst>
                <a:gd name="T0" fmla="*/ 10 w 173"/>
                <a:gd name="T1" fmla="*/ 0 h 140"/>
                <a:gd name="T2" fmla="*/ 1 w 173"/>
                <a:gd name="T3" fmla="*/ 42 h 140"/>
                <a:gd name="T4" fmla="*/ 4 w 173"/>
                <a:gd name="T5" fmla="*/ 48 h 140"/>
                <a:gd name="T6" fmla="*/ 32 w 173"/>
                <a:gd name="T7" fmla="*/ 67 h 140"/>
                <a:gd name="T8" fmla="*/ 142 w 173"/>
                <a:gd name="T9" fmla="*/ 138 h 140"/>
                <a:gd name="T10" fmla="*/ 153 w 173"/>
                <a:gd name="T11" fmla="*/ 138 h 140"/>
                <a:gd name="T12" fmla="*/ 159 w 173"/>
                <a:gd name="T13" fmla="*/ 95 h 140"/>
                <a:gd name="T14" fmla="*/ 150 w 173"/>
                <a:gd name="T15" fmla="*/ 88 h 140"/>
                <a:gd name="T16" fmla="*/ 61 w 173"/>
                <a:gd name="T17" fmla="*/ 32 h 140"/>
                <a:gd name="T18" fmla="*/ 10 w 173"/>
                <a:gd name="T1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40">
                  <a:moveTo>
                    <a:pt x="10" y="0"/>
                  </a:moveTo>
                  <a:cubicBezTo>
                    <a:pt x="13" y="16"/>
                    <a:pt x="11" y="30"/>
                    <a:pt x="1" y="42"/>
                  </a:cubicBezTo>
                  <a:cubicBezTo>
                    <a:pt x="0" y="43"/>
                    <a:pt x="2" y="47"/>
                    <a:pt x="4" y="48"/>
                  </a:cubicBezTo>
                  <a:cubicBezTo>
                    <a:pt x="13" y="55"/>
                    <a:pt x="23" y="61"/>
                    <a:pt x="32" y="67"/>
                  </a:cubicBezTo>
                  <a:cubicBezTo>
                    <a:pt x="69" y="91"/>
                    <a:pt x="105" y="114"/>
                    <a:pt x="142" y="138"/>
                  </a:cubicBezTo>
                  <a:cubicBezTo>
                    <a:pt x="145" y="139"/>
                    <a:pt x="150" y="140"/>
                    <a:pt x="153" y="138"/>
                  </a:cubicBezTo>
                  <a:cubicBezTo>
                    <a:pt x="170" y="130"/>
                    <a:pt x="173" y="108"/>
                    <a:pt x="159" y="95"/>
                  </a:cubicBezTo>
                  <a:cubicBezTo>
                    <a:pt x="156" y="92"/>
                    <a:pt x="153" y="90"/>
                    <a:pt x="150" y="88"/>
                  </a:cubicBezTo>
                  <a:cubicBezTo>
                    <a:pt x="120" y="69"/>
                    <a:pt x="91" y="51"/>
                    <a:pt x="61" y="32"/>
                  </a:cubicBezTo>
                  <a:cubicBezTo>
                    <a:pt x="45" y="22"/>
                    <a:pt x="28" y="11"/>
                    <a:pt x="1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2" name="PA_组合 135"/>
          <p:cNvGrpSpPr/>
          <p:nvPr>
            <p:custDataLst>
              <p:tags r:id="rId22"/>
            </p:custDataLst>
          </p:nvPr>
        </p:nvGrpSpPr>
        <p:grpSpPr>
          <a:xfrm>
            <a:off x="4925261" y="2671835"/>
            <a:ext cx="502743" cy="659865"/>
            <a:chOff x="1403351" y="2547187"/>
            <a:chExt cx="812395" cy="1065963"/>
          </a:xfrm>
          <a:solidFill>
            <a:schemeClr val="bg1">
              <a:lumMod val="65000"/>
            </a:schemeClr>
          </a:solidFill>
        </p:grpSpPr>
        <p:sp>
          <p:nvSpPr>
            <p:cNvPr id="137" name="自由: 形状 136"/>
            <p:cNvSpPr>
              <a:spLocks/>
            </p:cNvSpPr>
            <p:nvPr/>
          </p:nvSpPr>
          <p:spPr bwMode="auto">
            <a:xfrm>
              <a:off x="1535347" y="2547187"/>
              <a:ext cx="680399" cy="826250"/>
            </a:xfrm>
            <a:custGeom>
              <a:avLst/>
              <a:gdLst>
                <a:gd name="connsiteX0" fmla="*/ 182329 w 680399"/>
                <a:gd name="connsiteY0" fmla="*/ 532563 h 826250"/>
                <a:gd name="connsiteX1" fmla="*/ 285423 w 680399"/>
                <a:gd name="connsiteY1" fmla="*/ 635977 h 826250"/>
                <a:gd name="connsiteX2" fmla="*/ 328379 w 680399"/>
                <a:gd name="connsiteY2" fmla="*/ 653213 h 826250"/>
                <a:gd name="connsiteX3" fmla="*/ 182329 w 680399"/>
                <a:gd name="connsiteY3" fmla="*/ 532563 h 826250"/>
                <a:gd name="connsiteX4" fmla="*/ 507045 w 680399"/>
                <a:gd name="connsiteY4" fmla="*/ 106156 h 826250"/>
                <a:gd name="connsiteX5" fmla="*/ 465915 w 680399"/>
                <a:gd name="connsiteY5" fmla="*/ 122335 h 826250"/>
                <a:gd name="connsiteX6" fmla="*/ 325204 w 680399"/>
                <a:gd name="connsiteY6" fmla="*/ 256082 h 826250"/>
                <a:gd name="connsiteX7" fmla="*/ 264591 w 680399"/>
                <a:gd name="connsiteY7" fmla="*/ 340213 h 826250"/>
                <a:gd name="connsiteX8" fmla="*/ 290568 w 680399"/>
                <a:gd name="connsiteY8" fmla="*/ 359628 h 826250"/>
                <a:gd name="connsiteX9" fmla="*/ 238613 w 680399"/>
                <a:gd name="connsiteY9" fmla="*/ 463174 h 826250"/>
                <a:gd name="connsiteX10" fmla="*/ 212636 w 680399"/>
                <a:gd name="connsiteY10" fmla="*/ 480432 h 826250"/>
                <a:gd name="connsiteX11" fmla="*/ 195318 w 680399"/>
                <a:gd name="connsiteY11" fmla="*/ 491218 h 826250"/>
                <a:gd name="connsiteX12" fmla="*/ 182329 w 680399"/>
                <a:gd name="connsiteY12" fmla="*/ 519262 h 826250"/>
                <a:gd name="connsiteX13" fmla="*/ 344687 w 680399"/>
                <a:gd name="connsiteY13" fmla="*/ 635751 h 826250"/>
                <a:gd name="connsiteX14" fmla="*/ 359841 w 680399"/>
                <a:gd name="connsiteY14" fmla="*/ 599079 h 826250"/>
                <a:gd name="connsiteX15" fmla="*/ 366335 w 680399"/>
                <a:gd name="connsiteY15" fmla="*/ 579664 h 826250"/>
                <a:gd name="connsiteX16" fmla="*/ 450761 w 680399"/>
                <a:gd name="connsiteY16" fmla="*/ 491218 h 826250"/>
                <a:gd name="connsiteX17" fmla="*/ 478903 w 680399"/>
                <a:gd name="connsiteY17" fmla="*/ 512790 h 826250"/>
                <a:gd name="connsiteX18" fmla="*/ 485398 w 680399"/>
                <a:gd name="connsiteY18" fmla="*/ 506319 h 826250"/>
                <a:gd name="connsiteX19" fmla="*/ 552506 w 680399"/>
                <a:gd name="connsiteY19" fmla="*/ 402772 h 826250"/>
                <a:gd name="connsiteX20" fmla="*/ 630438 w 680399"/>
                <a:gd name="connsiteY20" fmla="*/ 234510 h 826250"/>
                <a:gd name="connsiteX21" fmla="*/ 621778 w 680399"/>
                <a:gd name="connsiteY21" fmla="*/ 195680 h 826250"/>
                <a:gd name="connsiteX22" fmla="*/ 548176 w 680399"/>
                <a:gd name="connsiteY22" fmla="*/ 122335 h 826250"/>
                <a:gd name="connsiteX23" fmla="*/ 507045 w 680399"/>
                <a:gd name="connsiteY23" fmla="*/ 106156 h 826250"/>
                <a:gd name="connsiteX24" fmla="*/ 668104 w 680399"/>
                <a:gd name="connsiteY24" fmla="*/ 10276 h 826250"/>
                <a:gd name="connsiteX25" fmla="*/ 522054 w 680399"/>
                <a:gd name="connsiteY25" fmla="*/ 87837 h 826250"/>
                <a:gd name="connsiteX26" fmla="*/ 641946 w 680399"/>
                <a:gd name="connsiteY26" fmla="*/ 191251 h 826250"/>
                <a:gd name="connsiteX27" fmla="*/ 668104 w 680399"/>
                <a:gd name="connsiteY27" fmla="*/ 10276 h 826250"/>
                <a:gd name="connsiteX28" fmla="*/ 651528 w 680399"/>
                <a:gd name="connsiteY28" fmla="*/ 3043 h 826250"/>
                <a:gd name="connsiteX29" fmla="*/ 673703 w 680399"/>
                <a:gd name="connsiteY29" fmla="*/ 3043 h 826250"/>
                <a:gd name="connsiteX30" fmla="*/ 679652 w 680399"/>
                <a:gd name="connsiteY30" fmla="*/ 22489 h 826250"/>
                <a:gd name="connsiteX31" fmla="*/ 645038 w 680399"/>
                <a:gd name="connsiteY31" fmla="*/ 225590 h 826250"/>
                <a:gd name="connsiteX32" fmla="*/ 564992 w 680399"/>
                <a:gd name="connsiteY32" fmla="*/ 404924 h 826250"/>
                <a:gd name="connsiteX33" fmla="*/ 487109 w 680399"/>
                <a:gd name="connsiteY33" fmla="*/ 525920 h 826250"/>
                <a:gd name="connsiteX34" fmla="*/ 480619 w 680399"/>
                <a:gd name="connsiteY34" fmla="*/ 549687 h 826250"/>
                <a:gd name="connsiteX35" fmla="*/ 452495 w 680399"/>
                <a:gd name="connsiteY35" fmla="*/ 720378 h 826250"/>
                <a:gd name="connsiteX36" fmla="*/ 398409 w 680399"/>
                <a:gd name="connsiteY36" fmla="*/ 826250 h 826250"/>
                <a:gd name="connsiteX37" fmla="*/ 376775 w 680399"/>
                <a:gd name="connsiteY37" fmla="*/ 761431 h 826250"/>
                <a:gd name="connsiteX38" fmla="*/ 387592 w 680399"/>
                <a:gd name="connsiteY38" fmla="*/ 675005 h 826250"/>
                <a:gd name="connsiteX39" fmla="*/ 374612 w 680399"/>
                <a:gd name="connsiteY39" fmla="*/ 629631 h 826250"/>
                <a:gd name="connsiteX40" fmla="*/ 348651 w 680399"/>
                <a:gd name="connsiteY40" fmla="*/ 653398 h 826250"/>
                <a:gd name="connsiteX41" fmla="*/ 311873 w 680399"/>
                <a:gd name="connsiteY41" fmla="*/ 662041 h 826250"/>
                <a:gd name="connsiteX42" fmla="*/ 279422 w 680399"/>
                <a:gd name="connsiteY42" fmla="*/ 672844 h 826250"/>
                <a:gd name="connsiteX43" fmla="*/ 223173 w 680399"/>
                <a:gd name="connsiteY43" fmla="*/ 700932 h 826250"/>
                <a:gd name="connsiteX44" fmla="*/ 214520 w 680399"/>
                <a:gd name="connsiteY44" fmla="*/ 687969 h 826250"/>
                <a:gd name="connsiteX45" fmla="*/ 231827 w 680399"/>
                <a:gd name="connsiteY45" fmla="*/ 625310 h 826250"/>
                <a:gd name="connsiteX46" fmla="*/ 225337 w 680399"/>
                <a:gd name="connsiteY46" fmla="*/ 605864 h 826250"/>
                <a:gd name="connsiteX47" fmla="*/ 182069 w 680399"/>
                <a:gd name="connsiteY47" fmla="*/ 554008 h 826250"/>
                <a:gd name="connsiteX48" fmla="*/ 175578 w 680399"/>
                <a:gd name="connsiteY48" fmla="*/ 497831 h 826250"/>
                <a:gd name="connsiteX49" fmla="*/ 182069 w 680399"/>
                <a:gd name="connsiteY49" fmla="*/ 478386 h 826250"/>
                <a:gd name="connsiteX50" fmla="*/ 106349 w 680399"/>
                <a:gd name="connsiteY50" fmla="*/ 493510 h 826250"/>
                <a:gd name="connsiteX51" fmla="*/ 45774 w 680399"/>
                <a:gd name="connsiteY51" fmla="*/ 532402 h 826250"/>
                <a:gd name="connsiteX52" fmla="*/ 19813 w 680399"/>
                <a:gd name="connsiteY52" fmla="*/ 536723 h 826250"/>
                <a:gd name="connsiteX53" fmla="*/ 342 w 680399"/>
                <a:gd name="connsiteY53" fmla="*/ 523759 h 826250"/>
                <a:gd name="connsiteX54" fmla="*/ 11160 w 680399"/>
                <a:gd name="connsiteY54" fmla="*/ 502153 h 826250"/>
                <a:gd name="connsiteX55" fmla="*/ 43611 w 680399"/>
                <a:gd name="connsiteY55" fmla="*/ 467582 h 826250"/>
                <a:gd name="connsiteX56" fmla="*/ 179905 w 680399"/>
                <a:gd name="connsiteY56" fmla="*/ 363871 h 826250"/>
                <a:gd name="connsiteX57" fmla="*/ 229664 w 680399"/>
                <a:gd name="connsiteY57" fmla="*/ 348747 h 826250"/>
                <a:gd name="connsiteX58" fmla="*/ 259951 w 680399"/>
                <a:gd name="connsiteY58" fmla="*/ 324979 h 826250"/>
                <a:gd name="connsiteX59" fmla="*/ 528214 w 680399"/>
                <a:gd name="connsiteY59" fmla="*/ 67862 h 826250"/>
                <a:gd name="connsiteX60" fmla="*/ 651528 w 680399"/>
                <a:gd name="connsiteY60" fmla="*/ 3043 h 82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80399" h="826250">
                  <a:moveTo>
                    <a:pt x="182329" y="532563"/>
                  </a:moveTo>
                  <a:cubicBezTo>
                    <a:pt x="210250" y="573498"/>
                    <a:pt x="242467" y="610124"/>
                    <a:pt x="285423" y="635977"/>
                  </a:cubicBezTo>
                  <a:cubicBezTo>
                    <a:pt x="298310" y="642441"/>
                    <a:pt x="313345" y="646750"/>
                    <a:pt x="328379" y="653213"/>
                  </a:cubicBezTo>
                  <a:cubicBezTo>
                    <a:pt x="319788" y="599352"/>
                    <a:pt x="257502" y="532563"/>
                    <a:pt x="182329" y="532563"/>
                  </a:cubicBezTo>
                  <a:close/>
                  <a:moveTo>
                    <a:pt x="507045" y="106156"/>
                  </a:moveTo>
                  <a:cubicBezTo>
                    <a:pt x="492433" y="106156"/>
                    <a:pt x="477821" y="111549"/>
                    <a:pt x="465915" y="122335"/>
                  </a:cubicBezTo>
                  <a:cubicBezTo>
                    <a:pt x="418290" y="165479"/>
                    <a:pt x="370665" y="210781"/>
                    <a:pt x="325204" y="256082"/>
                  </a:cubicBezTo>
                  <a:cubicBezTo>
                    <a:pt x="301392" y="281969"/>
                    <a:pt x="284073" y="312170"/>
                    <a:pt x="264591" y="340213"/>
                  </a:cubicBezTo>
                  <a:cubicBezTo>
                    <a:pt x="277579" y="348842"/>
                    <a:pt x="284073" y="353157"/>
                    <a:pt x="290568" y="359628"/>
                  </a:cubicBezTo>
                  <a:cubicBezTo>
                    <a:pt x="273250" y="394144"/>
                    <a:pt x="255931" y="428659"/>
                    <a:pt x="238613" y="463174"/>
                  </a:cubicBezTo>
                  <a:cubicBezTo>
                    <a:pt x="232119" y="476118"/>
                    <a:pt x="227789" y="482589"/>
                    <a:pt x="212636" y="480432"/>
                  </a:cubicBezTo>
                  <a:cubicBezTo>
                    <a:pt x="206142" y="480432"/>
                    <a:pt x="197482" y="486904"/>
                    <a:pt x="195318" y="491218"/>
                  </a:cubicBezTo>
                  <a:cubicBezTo>
                    <a:pt x="188823" y="497690"/>
                    <a:pt x="186659" y="506319"/>
                    <a:pt x="182329" y="519262"/>
                  </a:cubicBezTo>
                  <a:cubicBezTo>
                    <a:pt x="262426" y="523576"/>
                    <a:pt x="307886" y="573192"/>
                    <a:pt x="344687" y="635751"/>
                  </a:cubicBezTo>
                  <a:cubicBezTo>
                    <a:pt x="359841" y="627122"/>
                    <a:pt x="372829" y="618493"/>
                    <a:pt x="359841" y="599079"/>
                  </a:cubicBezTo>
                  <a:cubicBezTo>
                    <a:pt x="357676" y="594764"/>
                    <a:pt x="362005" y="583978"/>
                    <a:pt x="366335" y="579664"/>
                  </a:cubicBezTo>
                  <a:cubicBezTo>
                    <a:pt x="394477" y="549463"/>
                    <a:pt x="420454" y="521419"/>
                    <a:pt x="450761" y="491218"/>
                  </a:cubicBezTo>
                  <a:cubicBezTo>
                    <a:pt x="457256" y="495533"/>
                    <a:pt x="468079" y="504161"/>
                    <a:pt x="478903" y="512790"/>
                  </a:cubicBezTo>
                  <a:cubicBezTo>
                    <a:pt x="481068" y="510633"/>
                    <a:pt x="483233" y="508476"/>
                    <a:pt x="485398" y="506319"/>
                  </a:cubicBezTo>
                  <a:cubicBezTo>
                    <a:pt x="507045" y="471803"/>
                    <a:pt x="530858" y="437288"/>
                    <a:pt x="552506" y="402772"/>
                  </a:cubicBezTo>
                  <a:cubicBezTo>
                    <a:pt x="582813" y="348842"/>
                    <a:pt x="613119" y="292755"/>
                    <a:pt x="630438" y="234510"/>
                  </a:cubicBezTo>
                  <a:cubicBezTo>
                    <a:pt x="634767" y="219410"/>
                    <a:pt x="632602" y="204309"/>
                    <a:pt x="621778" y="195680"/>
                  </a:cubicBezTo>
                  <a:cubicBezTo>
                    <a:pt x="597966" y="169794"/>
                    <a:pt x="571989" y="146065"/>
                    <a:pt x="548176" y="122335"/>
                  </a:cubicBezTo>
                  <a:cubicBezTo>
                    <a:pt x="536270" y="111549"/>
                    <a:pt x="521658" y="106156"/>
                    <a:pt x="507045" y="106156"/>
                  </a:cubicBezTo>
                  <a:close/>
                  <a:moveTo>
                    <a:pt x="668104" y="10276"/>
                  </a:moveTo>
                  <a:cubicBezTo>
                    <a:pt x="613608" y="38284"/>
                    <a:pt x="565651" y="64138"/>
                    <a:pt x="522054" y="87837"/>
                  </a:cubicBezTo>
                  <a:cubicBezTo>
                    <a:pt x="563471" y="122308"/>
                    <a:pt x="602709" y="156780"/>
                    <a:pt x="641946" y="191251"/>
                  </a:cubicBezTo>
                  <a:cubicBezTo>
                    <a:pt x="655025" y="135235"/>
                    <a:pt x="668104" y="74910"/>
                    <a:pt x="668104" y="10276"/>
                  </a:cubicBezTo>
                  <a:close/>
                  <a:moveTo>
                    <a:pt x="651528" y="3043"/>
                  </a:moveTo>
                  <a:cubicBezTo>
                    <a:pt x="660182" y="-1279"/>
                    <a:pt x="668294" y="-739"/>
                    <a:pt x="673703" y="3043"/>
                  </a:cubicBezTo>
                  <a:cubicBezTo>
                    <a:pt x="679111" y="6824"/>
                    <a:pt x="681816" y="13846"/>
                    <a:pt x="679652" y="22489"/>
                  </a:cubicBezTo>
                  <a:cubicBezTo>
                    <a:pt x="670999" y="91629"/>
                    <a:pt x="664508" y="160770"/>
                    <a:pt x="645038" y="225590"/>
                  </a:cubicBezTo>
                  <a:cubicBezTo>
                    <a:pt x="627731" y="288248"/>
                    <a:pt x="595279" y="346586"/>
                    <a:pt x="564992" y="404924"/>
                  </a:cubicBezTo>
                  <a:cubicBezTo>
                    <a:pt x="541194" y="448137"/>
                    <a:pt x="513070" y="484868"/>
                    <a:pt x="487109" y="525920"/>
                  </a:cubicBezTo>
                  <a:cubicBezTo>
                    <a:pt x="482782" y="532402"/>
                    <a:pt x="478455" y="541044"/>
                    <a:pt x="480619" y="549687"/>
                  </a:cubicBezTo>
                  <a:cubicBezTo>
                    <a:pt x="495763" y="610185"/>
                    <a:pt x="474129" y="666362"/>
                    <a:pt x="452495" y="720378"/>
                  </a:cubicBezTo>
                  <a:cubicBezTo>
                    <a:pt x="437351" y="757109"/>
                    <a:pt x="417880" y="789519"/>
                    <a:pt x="398409" y="826250"/>
                  </a:cubicBezTo>
                  <a:cubicBezTo>
                    <a:pt x="370285" y="808965"/>
                    <a:pt x="370285" y="787358"/>
                    <a:pt x="376775" y="761431"/>
                  </a:cubicBezTo>
                  <a:cubicBezTo>
                    <a:pt x="383266" y="733342"/>
                    <a:pt x="385429" y="703093"/>
                    <a:pt x="387592" y="675005"/>
                  </a:cubicBezTo>
                  <a:cubicBezTo>
                    <a:pt x="387592" y="662041"/>
                    <a:pt x="378939" y="646916"/>
                    <a:pt x="374612" y="629631"/>
                  </a:cubicBezTo>
                  <a:cubicBezTo>
                    <a:pt x="363795" y="640434"/>
                    <a:pt x="355141" y="646916"/>
                    <a:pt x="348651" y="653398"/>
                  </a:cubicBezTo>
                  <a:cubicBezTo>
                    <a:pt x="337834" y="664201"/>
                    <a:pt x="327017" y="670683"/>
                    <a:pt x="311873" y="662041"/>
                  </a:cubicBezTo>
                  <a:cubicBezTo>
                    <a:pt x="296729" y="653398"/>
                    <a:pt x="288076" y="664201"/>
                    <a:pt x="279422" y="672844"/>
                  </a:cubicBezTo>
                  <a:cubicBezTo>
                    <a:pt x="264278" y="690129"/>
                    <a:pt x="244807" y="694451"/>
                    <a:pt x="223173" y="700932"/>
                  </a:cubicBezTo>
                  <a:cubicBezTo>
                    <a:pt x="212356" y="705254"/>
                    <a:pt x="212356" y="698772"/>
                    <a:pt x="214520" y="687969"/>
                  </a:cubicBezTo>
                  <a:cubicBezTo>
                    <a:pt x="221010" y="668523"/>
                    <a:pt x="227500" y="646916"/>
                    <a:pt x="231827" y="625310"/>
                  </a:cubicBezTo>
                  <a:cubicBezTo>
                    <a:pt x="231827" y="618828"/>
                    <a:pt x="229664" y="610185"/>
                    <a:pt x="225337" y="605864"/>
                  </a:cubicBezTo>
                  <a:cubicBezTo>
                    <a:pt x="210193" y="586418"/>
                    <a:pt x="197213" y="571294"/>
                    <a:pt x="182069" y="554008"/>
                  </a:cubicBezTo>
                  <a:cubicBezTo>
                    <a:pt x="164761" y="536723"/>
                    <a:pt x="164761" y="517277"/>
                    <a:pt x="175578" y="497831"/>
                  </a:cubicBezTo>
                  <a:cubicBezTo>
                    <a:pt x="179905" y="493510"/>
                    <a:pt x="179905" y="487028"/>
                    <a:pt x="182069" y="478386"/>
                  </a:cubicBezTo>
                  <a:cubicBezTo>
                    <a:pt x="153944" y="471904"/>
                    <a:pt x="130147" y="482707"/>
                    <a:pt x="106349" y="493510"/>
                  </a:cubicBezTo>
                  <a:cubicBezTo>
                    <a:pt x="84715" y="506474"/>
                    <a:pt x="65245" y="519438"/>
                    <a:pt x="45774" y="532402"/>
                  </a:cubicBezTo>
                  <a:cubicBezTo>
                    <a:pt x="37120" y="536723"/>
                    <a:pt x="28467" y="536723"/>
                    <a:pt x="19813" y="536723"/>
                  </a:cubicBezTo>
                  <a:cubicBezTo>
                    <a:pt x="13323" y="534562"/>
                    <a:pt x="342" y="530241"/>
                    <a:pt x="342" y="523759"/>
                  </a:cubicBezTo>
                  <a:cubicBezTo>
                    <a:pt x="-1821" y="517277"/>
                    <a:pt x="6833" y="508635"/>
                    <a:pt x="11160" y="502153"/>
                  </a:cubicBezTo>
                  <a:cubicBezTo>
                    <a:pt x="21977" y="489189"/>
                    <a:pt x="32794" y="478386"/>
                    <a:pt x="43611" y="467582"/>
                  </a:cubicBezTo>
                  <a:cubicBezTo>
                    <a:pt x="86879" y="428691"/>
                    <a:pt x="123657" y="381156"/>
                    <a:pt x="179905" y="363871"/>
                  </a:cubicBezTo>
                  <a:cubicBezTo>
                    <a:pt x="197213" y="357389"/>
                    <a:pt x="214520" y="350907"/>
                    <a:pt x="229664" y="348747"/>
                  </a:cubicBezTo>
                  <a:cubicBezTo>
                    <a:pt x="246971" y="346586"/>
                    <a:pt x="253461" y="337943"/>
                    <a:pt x="259951" y="324979"/>
                  </a:cubicBezTo>
                  <a:cubicBezTo>
                    <a:pt x="327017" y="216947"/>
                    <a:pt x="415717" y="130521"/>
                    <a:pt x="528214" y="67862"/>
                  </a:cubicBezTo>
                  <a:cubicBezTo>
                    <a:pt x="569319" y="46256"/>
                    <a:pt x="610423" y="24649"/>
                    <a:pt x="651528" y="3043"/>
                  </a:cubicBez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38" name="chenying0907 201"/>
            <p:cNvSpPr>
              <a:spLocks noEditPoints="1"/>
            </p:cNvSpPr>
            <p:nvPr/>
          </p:nvSpPr>
          <p:spPr bwMode="auto">
            <a:xfrm>
              <a:off x="1403351" y="3098800"/>
              <a:ext cx="439738" cy="514350"/>
            </a:xfrm>
            <a:custGeom>
              <a:avLst/>
              <a:gdLst>
                <a:gd name="T0" fmla="*/ 164 w 203"/>
                <a:gd name="T1" fmla="*/ 222 h 238"/>
                <a:gd name="T2" fmla="*/ 163 w 203"/>
                <a:gd name="T3" fmla="*/ 204 h 238"/>
                <a:gd name="T4" fmla="*/ 184 w 203"/>
                <a:gd name="T5" fmla="*/ 212 h 238"/>
                <a:gd name="T6" fmla="*/ 171 w 203"/>
                <a:gd name="T7" fmla="*/ 151 h 238"/>
                <a:gd name="T8" fmla="*/ 151 w 203"/>
                <a:gd name="T9" fmla="*/ 188 h 238"/>
                <a:gd name="T10" fmla="*/ 149 w 203"/>
                <a:gd name="T11" fmla="*/ 181 h 238"/>
                <a:gd name="T12" fmla="*/ 154 w 203"/>
                <a:gd name="T13" fmla="*/ 134 h 238"/>
                <a:gd name="T14" fmla="*/ 129 w 203"/>
                <a:gd name="T15" fmla="*/ 83 h 238"/>
                <a:gd name="T16" fmla="*/ 78 w 203"/>
                <a:gd name="T17" fmla="*/ 143 h 238"/>
                <a:gd name="T18" fmla="*/ 120 w 203"/>
                <a:gd name="T19" fmla="*/ 85 h 238"/>
                <a:gd name="T20" fmla="*/ 111 w 203"/>
                <a:gd name="T21" fmla="*/ 75 h 238"/>
                <a:gd name="T22" fmla="*/ 63 w 203"/>
                <a:gd name="T23" fmla="*/ 120 h 238"/>
                <a:gd name="T24" fmla="*/ 66 w 203"/>
                <a:gd name="T25" fmla="*/ 109 h 238"/>
                <a:gd name="T26" fmla="*/ 4 w 203"/>
                <a:gd name="T27" fmla="*/ 40 h 238"/>
                <a:gd name="T28" fmla="*/ 28 w 203"/>
                <a:gd name="T29" fmla="*/ 5 h 238"/>
                <a:gd name="T30" fmla="*/ 68 w 203"/>
                <a:gd name="T31" fmla="*/ 37 h 238"/>
                <a:gd name="T32" fmla="*/ 60 w 203"/>
                <a:gd name="T33" fmla="*/ 33 h 238"/>
                <a:gd name="T34" fmla="*/ 7 w 203"/>
                <a:gd name="T35" fmla="*/ 26 h 238"/>
                <a:gd name="T36" fmla="*/ 38 w 203"/>
                <a:gd name="T37" fmla="*/ 81 h 238"/>
                <a:gd name="T38" fmla="*/ 86 w 203"/>
                <a:gd name="T39" fmla="*/ 46 h 238"/>
                <a:gd name="T40" fmla="*/ 74 w 203"/>
                <a:gd name="T41" fmla="*/ 40 h 238"/>
                <a:gd name="T42" fmla="*/ 95 w 203"/>
                <a:gd name="T43" fmla="*/ 37 h 238"/>
                <a:gd name="T44" fmla="*/ 137 w 203"/>
                <a:gd name="T45" fmla="*/ 0 h 238"/>
                <a:gd name="T46" fmla="*/ 132 w 203"/>
                <a:gd name="T47" fmla="*/ 10 h 238"/>
                <a:gd name="T48" fmla="*/ 96 w 203"/>
                <a:gd name="T49" fmla="*/ 53 h 238"/>
                <a:gd name="T50" fmla="*/ 146 w 203"/>
                <a:gd name="T51" fmla="*/ 22 h 238"/>
                <a:gd name="T52" fmla="*/ 110 w 203"/>
                <a:gd name="T53" fmla="*/ 69 h 238"/>
                <a:gd name="T54" fmla="*/ 132 w 203"/>
                <a:gd name="T55" fmla="*/ 68 h 238"/>
                <a:gd name="T56" fmla="*/ 157 w 203"/>
                <a:gd name="T57" fmla="*/ 38 h 238"/>
                <a:gd name="T58" fmla="*/ 148 w 203"/>
                <a:gd name="T59" fmla="*/ 56 h 238"/>
                <a:gd name="T60" fmla="*/ 158 w 203"/>
                <a:gd name="T61" fmla="*/ 128 h 238"/>
                <a:gd name="T62" fmla="*/ 199 w 203"/>
                <a:gd name="T63" fmla="*/ 60 h 238"/>
                <a:gd name="T64" fmla="*/ 193 w 203"/>
                <a:gd name="T65" fmla="*/ 89 h 238"/>
                <a:gd name="T66" fmla="*/ 176 w 203"/>
                <a:gd name="T67" fmla="*/ 151 h 238"/>
                <a:gd name="T68" fmla="*/ 175 w 203"/>
                <a:gd name="T69" fmla="*/ 218 h 238"/>
                <a:gd name="T70" fmla="*/ 158 w 203"/>
                <a:gd name="T71" fmla="*/ 238 h 238"/>
                <a:gd name="T72" fmla="*/ 91 w 203"/>
                <a:gd name="T73" fmla="*/ 83 h 238"/>
                <a:gd name="T74" fmla="*/ 49 w 203"/>
                <a:gd name="T75" fmla="*/ 8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3" h="238">
                  <a:moveTo>
                    <a:pt x="158" y="238"/>
                  </a:moveTo>
                  <a:cubicBezTo>
                    <a:pt x="160" y="233"/>
                    <a:pt x="163" y="228"/>
                    <a:pt x="164" y="222"/>
                  </a:cubicBezTo>
                  <a:cubicBezTo>
                    <a:pt x="164" y="217"/>
                    <a:pt x="162" y="211"/>
                    <a:pt x="161" y="205"/>
                  </a:cubicBezTo>
                  <a:cubicBezTo>
                    <a:pt x="162" y="205"/>
                    <a:pt x="163" y="205"/>
                    <a:pt x="163" y="204"/>
                  </a:cubicBezTo>
                  <a:cubicBezTo>
                    <a:pt x="165" y="206"/>
                    <a:pt x="166" y="208"/>
                    <a:pt x="168" y="210"/>
                  </a:cubicBezTo>
                  <a:cubicBezTo>
                    <a:pt x="173" y="217"/>
                    <a:pt x="177" y="218"/>
                    <a:pt x="184" y="212"/>
                  </a:cubicBezTo>
                  <a:cubicBezTo>
                    <a:pt x="192" y="203"/>
                    <a:pt x="194" y="192"/>
                    <a:pt x="190" y="182"/>
                  </a:cubicBezTo>
                  <a:cubicBezTo>
                    <a:pt x="185" y="171"/>
                    <a:pt x="177" y="161"/>
                    <a:pt x="171" y="151"/>
                  </a:cubicBezTo>
                  <a:cubicBezTo>
                    <a:pt x="170" y="151"/>
                    <a:pt x="169" y="151"/>
                    <a:pt x="167" y="151"/>
                  </a:cubicBezTo>
                  <a:cubicBezTo>
                    <a:pt x="162" y="164"/>
                    <a:pt x="157" y="176"/>
                    <a:pt x="151" y="188"/>
                  </a:cubicBezTo>
                  <a:cubicBezTo>
                    <a:pt x="150" y="187"/>
                    <a:pt x="149" y="187"/>
                    <a:pt x="149" y="187"/>
                  </a:cubicBezTo>
                  <a:cubicBezTo>
                    <a:pt x="149" y="185"/>
                    <a:pt x="148" y="183"/>
                    <a:pt x="149" y="181"/>
                  </a:cubicBezTo>
                  <a:cubicBezTo>
                    <a:pt x="150" y="178"/>
                    <a:pt x="151" y="174"/>
                    <a:pt x="153" y="171"/>
                  </a:cubicBezTo>
                  <a:cubicBezTo>
                    <a:pt x="157" y="159"/>
                    <a:pt x="166" y="148"/>
                    <a:pt x="154" y="134"/>
                  </a:cubicBezTo>
                  <a:cubicBezTo>
                    <a:pt x="147" y="124"/>
                    <a:pt x="145" y="110"/>
                    <a:pt x="139" y="98"/>
                  </a:cubicBezTo>
                  <a:cubicBezTo>
                    <a:pt x="137" y="93"/>
                    <a:pt x="133" y="89"/>
                    <a:pt x="129" y="83"/>
                  </a:cubicBezTo>
                  <a:cubicBezTo>
                    <a:pt x="111" y="103"/>
                    <a:pt x="99" y="126"/>
                    <a:pt x="81" y="145"/>
                  </a:cubicBezTo>
                  <a:cubicBezTo>
                    <a:pt x="80" y="145"/>
                    <a:pt x="79" y="144"/>
                    <a:pt x="78" y="143"/>
                  </a:cubicBezTo>
                  <a:cubicBezTo>
                    <a:pt x="81" y="138"/>
                    <a:pt x="84" y="134"/>
                    <a:pt x="87" y="129"/>
                  </a:cubicBezTo>
                  <a:cubicBezTo>
                    <a:pt x="98" y="115"/>
                    <a:pt x="109" y="100"/>
                    <a:pt x="120" y="85"/>
                  </a:cubicBezTo>
                  <a:cubicBezTo>
                    <a:pt x="121" y="83"/>
                    <a:pt x="122" y="78"/>
                    <a:pt x="121" y="77"/>
                  </a:cubicBezTo>
                  <a:cubicBezTo>
                    <a:pt x="118" y="76"/>
                    <a:pt x="114" y="74"/>
                    <a:pt x="111" y="75"/>
                  </a:cubicBezTo>
                  <a:cubicBezTo>
                    <a:pt x="96" y="80"/>
                    <a:pt x="88" y="94"/>
                    <a:pt x="78" y="104"/>
                  </a:cubicBezTo>
                  <a:cubicBezTo>
                    <a:pt x="73" y="109"/>
                    <a:pt x="68" y="115"/>
                    <a:pt x="63" y="120"/>
                  </a:cubicBezTo>
                  <a:cubicBezTo>
                    <a:pt x="63" y="119"/>
                    <a:pt x="62" y="119"/>
                    <a:pt x="61" y="118"/>
                  </a:cubicBezTo>
                  <a:cubicBezTo>
                    <a:pt x="63" y="116"/>
                    <a:pt x="64" y="113"/>
                    <a:pt x="66" y="109"/>
                  </a:cubicBezTo>
                  <a:cubicBezTo>
                    <a:pt x="61" y="106"/>
                    <a:pt x="57" y="103"/>
                    <a:pt x="52" y="99"/>
                  </a:cubicBezTo>
                  <a:cubicBezTo>
                    <a:pt x="31" y="84"/>
                    <a:pt x="15" y="64"/>
                    <a:pt x="4" y="40"/>
                  </a:cubicBezTo>
                  <a:cubicBezTo>
                    <a:pt x="2" y="36"/>
                    <a:pt x="1" y="32"/>
                    <a:pt x="1" y="28"/>
                  </a:cubicBezTo>
                  <a:cubicBezTo>
                    <a:pt x="0" y="11"/>
                    <a:pt x="12" y="1"/>
                    <a:pt x="28" y="5"/>
                  </a:cubicBezTo>
                  <a:cubicBezTo>
                    <a:pt x="43" y="9"/>
                    <a:pt x="55" y="18"/>
                    <a:pt x="65" y="31"/>
                  </a:cubicBezTo>
                  <a:cubicBezTo>
                    <a:pt x="66" y="33"/>
                    <a:pt x="67" y="35"/>
                    <a:pt x="68" y="37"/>
                  </a:cubicBezTo>
                  <a:cubicBezTo>
                    <a:pt x="67" y="38"/>
                    <a:pt x="66" y="38"/>
                    <a:pt x="65" y="39"/>
                  </a:cubicBezTo>
                  <a:cubicBezTo>
                    <a:pt x="64" y="37"/>
                    <a:pt x="62" y="35"/>
                    <a:pt x="60" y="33"/>
                  </a:cubicBezTo>
                  <a:cubicBezTo>
                    <a:pt x="51" y="22"/>
                    <a:pt x="41" y="12"/>
                    <a:pt x="25" y="9"/>
                  </a:cubicBezTo>
                  <a:cubicBezTo>
                    <a:pt x="12" y="7"/>
                    <a:pt x="4" y="13"/>
                    <a:pt x="7" y="26"/>
                  </a:cubicBezTo>
                  <a:cubicBezTo>
                    <a:pt x="10" y="39"/>
                    <a:pt x="16" y="50"/>
                    <a:pt x="22" y="62"/>
                  </a:cubicBezTo>
                  <a:cubicBezTo>
                    <a:pt x="26" y="69"/>
                    <a:pt x="32" y="75"/>
                    <a:pt x="38" y="81"/>
                  </a:cubicBezTo>
                  <a:cubicBezTo>
                    <a:pt x="40" y="82"/>
                    <a:pt x="46" y="83"/>
                    <a:pt x="47" y="82"/>
                  </a:cubicBezTo>
                  <a:cubicBezTo>
                    <a:pt x="60" y="71"/>
                    <a:pt x="72" y="59"/>
                    <a:pt x="86" y="46"/>
                  </a:cubicBezTo>
                  <a:cubicBezTo>
                    <a:pt x="81" y="45"/>
                    <a:pt x="78" y="43"/>
                    <a:pt x="74" y="42"/>
                  </a:cubicBezTo>
                  <a:cubicBezTo>
                    <a:pt x="74" y="41"/>
                    <a:pt x="74" y="40"/>
                    <a:pt x="74" y="40"/>
                  </a:cubicBezTo>
                  <a:cubicBezTo>
                    <a:pt x="77" y="40"/>
                    <a:pt x="81" y="39"/>
                    <a:pt x="83" y="40"/>
                  </a:cubicBezTo>
                  <a:cubicBezTo>
                    <a:pt x="88" y="44"/>
                    <a:pt x="92" y="41"/>
                    <a:pt x="95" y="37"/>
                  </a:cubicBezTo>
                  <a:cubicBezTo>
                    <a:pt x="106" y="27"/>
                    <a:pt x="118" y="17"/>
                    <a:pt x="129" y="7"/>
                  </a:cubicBezTo>
                  <a:cubicBezTo>
                    <a:pt x="131" y="4"/>
                    <a:pt x="134" y="2"/>
                    <a:pt x="137" y="0"/>
                  </a:cubicBezTo>
                  <a:cubicBezTo>
                    <a:pt x="138" y="1"/>
                    <a:pt x="138" y="1"/>
                    <a:pt x="139" y="2"/>
                  </a:cubicBezTo>
                  <a:cubicBezTo>
                    <a:pt x="137" y="5"/>
                    <a:pt x="134" y="8"/>
                    <a:pt x="132" y="10"/>
                  </a:cubicBezTo>
                  <a:cubicBezTo>
                    <a:pt x="121" y="21"/>
                    <a:pt x="110" y="31"/>
                    <a:pt x="98" y="41"/>
                  </a:cubicBezTo>
                  <a:cubicBezTo>
                    <a:pt x="94" y="45"/>
                    <a:pt x="93" y="48"/>
                    <a:pt x="96" y="53"/>
                  </a:cubicBezTo>
                  <a:cubicBezTo>
                    <a:pt x="99" y="57"/>
                    <a:pt x="101" y="62"/>
                    <a:pt x="104" y="68"/>
                  </a:cubicBezTo>
                  <a:cubicBezTo>
                    <a:pt x="118" y="52"/>
                    <a:pt x="132" y="37"/>
                    <a:pt x="146" y="22"/>
                  </a:cubicBezTo>
                  <a:cubicBezTo>
                    <a:pt x="147" y="23"/>
                    <a:pt x="148" y="24"/>
                    <a:pt x="148" y="24"/>
                  </a:cubicBezTo>
                  <a:cubicBezTo>
                    <a:pt x="136" y="39"/>
                    <a:pt x="123" y="54"/>
                    <a:pt x="110" y="69"/>
                  </a:cubicBezTo>
                  <a:cubicBezTo>
                    <a:pt x="115" y="70"/>
                    <a:pt x="120" y="72"/>
                    <a:pt x="124" y="72"/>
                  </a:cubicBezTo>
                  <a:cubicBezTo>
                    <a:pt x="127" y="72"/>
                    <a:pt x="130" y="70"/>
                    <a:pt x="132" y="68"/>
                  </a:cubicBezTo>
                  <a:cubicBezTo>
                    <a:pt x="139" y="60"/>
                    <a:pt x="144" y="52"/>
                    <a:pt x="151" y="43"/>
                  </a:cubicBezTo>
                  <a:cubicBezTo>
                    <a:pt x="152" y="41"/>
                    <a:pt x="155" y="40"/>
                    <a:pt x="157" y="38"/>
                  </a:cubicBezTo>
                  <a:cubicBezTo>
                    <a:pt x="157" y="39"/>
                    <a:pt x="158" y="39"/>
                    <a:pt x="159" y="40"/>
                  </a:cubicBezTo>
                  <a:cubicBezTo>
                    <a:pt x="155" y="45"/>
                    <a:pt x="152" y="51"/>
                    <a:pt x="148" y="56"/>
                  </a:cubicBezTo>
                  <a:cubicBezTo>
                    <a:pt x="137" y="69"/>
                    <a:pt x="129" y="80"/>
                    <a:pt x="145" y="97"/>
                  </a:cubicBezTo>
                  <a:cubicBezTo>
                    <a:pt x="152" y="105"/>
                    <a:pt x="153" y="118"/>
                    <a:pt x="158" y="128"/>
                  </a:cubicBezTo>
                  <a:cubicBezTo>
                    <a:pt x="159" y="132"/>
                    <a:pt x="161" y="136"/>
                    <a:pt x="164" y="142"/>
                  </a:cubicBezTo>
                  <a:cubicBezTo>
                    <a:pt x="178" y="113"/>
                    <a:pt x="187" y="86"/>
                    <a:pt x="199" y="60"/>
                  </a:cubicBezTo>
                  <a:cubicBezTo>
                    <a:pt x="201" y="61"/>
                    <a:pt x="202" y="61"/>
                    <a:pt x="203" y="62"/>
                  </a:cubicBezTo>
                  <a:cubicBezTo>
                    <a:pt x="200" y="71"/>
                    <a:pt x="196" y="80"/>
                    <a:pt x="193" y="89"/>
                  </a:cubicBezTo>
                  <a:cubicBezTo>
                    <a:pt x="186" y="105"/>
                    <a:pt x="180" y="121"/>
                    <a:pt x="173" y="137"/>
                  </a:cubicBezTo>
                  <a:cubicBezTo>
                    <a:pt x="170" y="142"/>
                    <a:pt x="172" y="146"/>
                    <a:pt x="176" y="151"/>
                  </a:cubicBezTo>
                  <a:cubicBezTo>
                    <a:pt x="183" y="160"/>
                    <a:pt x="191" y="171"/>
                    <a:pt x="196" y="182"/>
                  </a:cubicBezTo>
                  <a:cubicBezTo>
                    <a:pt x="202" y="200"/>
                    <a:pt x="193" y="213"/>
                    <a:pt x="175" y="218"/>
                  </a:cubicBezTo>
                  <a:cubicBezTo>
                    <a:pt x="173" y="219"/>
                    <a:pt x="171" y="222"/>
                    <a:pt x="170" y="225"/>
                  </a:cubicBezTo>
                  <a:cubicBezTo>
                    <a:pt x="168" y="231"/>
                    <a:pt x="167" y="238"/>
                    <a:pt x="158" y="238"/>
                  </a:cubicBezTo>
                  <a:close/>
                  <a:moveTo>
                    <a:pt x="73" y="103"/>
                  </a:moveTo>
                  <a:cubicBezTo>
                    <a:pt x="78" y="97"/>
                    <a:pt x="85" y="90"/>
                    <a:pt x="91" y="83"/>
                  </a:cubicBezTo>
                  <a:cubicBezTo>
                    <a:pt x="100" y="73"/>
                    <a:pt x="100" y="61"/>
                    <a:pt x="88" y="51"/>
                  </a:cubicBezTo>
                  <a:cubicBezTo>
                    <a:pt x="75" y="63"/>
                    <a:pt x="62" y="75"/>
                    <a:pt x="49" y="87"/>
                  </a:cubicBezTo>
                  <a:cubicBezTo>
                    <a:pt x="57" y="92"/>
                    <a:pt x="64" y="97"/>
                    <a:pt x="73" y="10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9" name="chenying0907 202"/>
            <p:cNvSpPr>
              <a:spLocks/>
            </p:cNvSpPr>
            <p:nvPr/>
          </p:nvSpPr>
          <p:spPr bwMode="auto">
            <a:xfrm>
              <a:off x="1439863" y="3306763"/>
              <a:ext cx="223838" cy="258763"/>
            </a:xfrm>
            <a:custGeom>
              <a:avLst/>
              <a:gdLst>
                <a:gd name="T0" fmla="*/ 12 w 103"/>
                <a:gd name="T1" fmla="*/ 0 h 120"/>
                <a:gd name="T2" fmla="*/ 21 w 103"/>
                <a:gd name="T3" fmla="*/ 45 h 120"/>
                <a:gd name="T4" fmla="*/ 78 w 103"/>
                <a:gd name="T5" fmla="*/ 83 h 120"/>
                <a:gd name="T6" fmla="*/ 83 w 103"/>
                <a:gd name="T7" fmla="*/ 87 h 120"/>
                <a:gd name="T8" fmla="*/ 103 w 103"/>
                <a:gd name="T9" fmla="*/ 120 h 120"/>
                <a:gd name="T10" fmla="*/ 94 w 103"/>
                <a:gd name="T11" fmla="*/ 115 h 120"/>
                <a:gd name="T12" fmla="*/ 80 w 103"/>
                <a:gd name="T13" fmla="*/ 98 h 120"/>
                <a:gd name="T14" fmla="*/ 62 w 103"/>
                <a:gd name="T15" fmla="*/ 83 h 120"/>
                <a:gd name="T16" fmla="*/ 3 w 103"/>
                <a:gd name="T17" fmla="*/ 21 h 120"/>
                <a:gd name="T18" fmla="*/ 12 w 103"/>
                <a:gd name="T1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20">
                  <a:moveTo>
                    <a:pt x="12" y="0"/>
                  </a:moveTo>
                  <a:cubicBezTo>
                    <a:pt x="4" y="18"/>
                    <a:pt x="11" y="32"/>
                    <a:pt x="21" y="45"/>
                  </a:cubicBezTo>
                  <a:cubicBezTo>
                    <a:pt x="36" y="64"/>
                    <a:pt x="53" y="80"/>
                    <a:pt x="78" y="83"/>
                  </a:cubicBezTo>
                  <a:cubicBezTo>
                    <a:pt x="80" y="83"/>
                    <a:pt x="83" y="85"/>
                    <a:pt x="83" y="87"/>
                  </a:cubicBezTo>
                  <a:cubicBezTo>
                    <a:pt x="85" y="100"/>
                    <a:pt x="93" y="110"/>
                    <a:pt x="103" y="120"/>
                  </a:cubicBezTo>
                  <a:cubicBezTo>
                    <a:pt x="100" y="118"/>
                    <a:pt x="96" y="117"/>
                    <a:pt x="94" y="115"/>
                  </a:cubicBezTo>
                  <a:cubicBezTo>
                    <a:pt x="89" y="110"/>
                    <a:pt x="82" y="105"/>
                    <a:pt x="80" y="98"/>
                  </a:cubicBezTo>
                  <a:cubicBezTo>
                    <a:pt x="78" y="87"/>
                    <a:pt x="70" y="86"/>
                    <a:pt x="62" y="83"/>
                  </a:cubicBezTo>
                  <a:cubicBezTo>
                    <a:pt x="34" y="71"/>
                    <a:pt x="12" y="52"/>
                    <a:pt x="3" y="21"/>
                  </a:cubicBezTo>
                  <a:cubicBezTo>
                    <a:pt x="0" y="12"/>
                    <a:pt x="4" y="5"/>
                    <a:pt x="1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0" name="chenying0907 208"/>
            <p:cNvSpPr>
              <a:spLocks noEditPoints="1"/>
            </p:cNvSpPr>
            <p:nvPr/>
          </p:nvSpPr>
          <p:spPr bwMode="auto">
            <a:xfrm>
              <a:off x="1978026" y="2706688"/>
              <a:ext cx="127000" cy="138113"/>
            </a:xfrm>
            <a:custGeom>
              <a:avLst/>
              <a:gdLst>
                <a:gd name="T0" fmla="*/ 59 w 59"/>
                <a:gd name="T1" fmla="*/ 20 h 64"/>
                <a:gd name="T2" fmla="*/ 23 w 59"/>
                <a:gd name="T3" fmla="*/ 63 h 64"/>
                <a:gd name="T4" fmla="*/ 3 w 59"/>
                <a:gd name="T5" fmla="*/ 47 h 64"/>
                <a:gd name="T6" fmla="*/ 39 w 59"/>
                <a:gd name="T7" fmla="*/ 1 h 64"/>
                <a:gd name="T8" fmla="*/ 59 w 59"/>
                <a:gd name="T9" fmla="*/ 20 h 64"/>
                <a:gd name="T10" fmla="*/ 53 w 59"/>
                <a:gd name="T11" fmla="*/ 22 h 64"/>
                <a:gd name="T12" fmla="*/ 36 w 59"/>
                <a:gd name="T13" fmla="*/ 8 h 64"/>
                <a:gd name="T14" fmla="*/ 9 w 59"/>
                <a:gd name="T15" fmla="*/ 46 h 64"/>
                <a:gd name="T16" fmla="*/ 23 w 59"/>
                <a:gd name="T17" fmla="*/ 57 h 64"/>
                <a:gd name="T18" fmla="*/ 53 w 59"/>
                <a:gd name="T19"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4">
                  <a:moveTo>
                    <a:pt x="59" y="20"/>
                  </a:moveTo>
                  <a:cubicBezTo>
                    <a:pt x="59" y="39"/>
                    <a:pt x="41" y="60"/>
                    <a:pt x="23" y="63"/>
                  </a:cubicBezTo>
                  <a:cubicBezTo>
                    <a:pt x="13" y="64"/>
                    <a:pt x="4" y="57"/>
                    <a:pt x="3" y="47"/>
                  </a:cubicBezTo>
                  <a:cubicBezTo>
                    <a:pt x="0" y="28"/>
                    <a:pt x="20" y="3"/>
                    <a:pt x="39" y="1"/>
                  </a:cubicBezTo>
                  <a:cubicBezTo>
                    <a:pt x="51" y="0"/>
                    <a:pt x="59" y="8"/>
                    <a:pt x="59" y="20"/>
                  </a:cubicBezTo>
                  <a:close/>
                  <a:moveTo>
                    <a:pt x="53" y="22"/>
                  </a:moveTo>
                  <a:cubicBezTo>
                    <a:pt x="53" y="10"/>
                    <a:pt x="47" y="5"/>
                    <a:pt x="36" y="8"/>
                  </a:cubicBezTo>
                  <a:cubicBezTo>
                    <a:pt x="22" y="11"/>
                    <a:pt x="7" y="31"/>
                    <a:pt x="9" y="46"/>
                  </a:cubicBezTo>
                  <a:cubicBezTo>
                    <a:pt x="10" y="53"/>
                    <a:pt x="16" y="58"/>
                    <a:pt x="23" y="57"/>
                  </a:cubicBezTo>
                  <a:cubicBezTo>
                    <a:pt x="37" y="54"/>
                    <a:pt x="53" y="36"/>
                    <a:pt x="53"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46" name="PA_矩形 145"/>
          <p:cNvSpPr/>
          <p:nvPr>
            <p:custDataLst>
              <p:tags r:id="rId23"/>
            </p:custDataLst>
          </p:nvPr>
        </p:nvSpPr>
        <p:spPr>
          <a:xfrm>
            <a:off x="1375597" y="1664738"/>
            <a:ext cx="2097405" cy="300082"/>
          </a:xfrm>
          <a:prstGeom prst="rect">
            <a:avLst/>
          </a:prstGeom>
          <a:solidFill>
            <a:schemeClr val="accent3"/>
          </a:solidFill>
        </p:spPr>
        <p:txBody>
          <a:bodyPr wrap="square" lIns="68580" tIns="34290" rIns="68580" bIns="34290">
            <a:spAutoFit/>
          </a:bodyPr>
          <a:lstStyle/>
          <a:p>
            <a:r>
              <a:rPr lang="en-US" altLang="zh-CN" sz="1500" dirty="0">
                <a:solidFill>
                  <a:schemeClr val="bg1"/>
                </a:solidFill>
                <a:cs typeface="+mn-ea"/>
                <a:sym typeface="+mn-lt"/>
              </a:rPr>
              <a:t>Lorem Ipsum simply </a:t>
            </a:r>
            <a:endParaRPr lang="zh-CN" altLang="en-US" sz="1500" dirty="0">
              <a:solidFill>
                <a:schemeClr val="bg1"/>
              </a:solidFill>
              <a:cs typeface="+mn-ea"/>
              <a:sym typeface="+mn-lt"/>
            </a:endParaRPr>
          </a:p>
        </p:txBody>
      </p:sp>
      <p:sp>
        <p:nvSpPr>
          <p:cNvPr id="143" name="PA_矩形 142"/>
          <p:cNvSpPr/>
          <p:nvPr>
            <p:custDataLst>
              <p:tags r:id="rId24"/>
            </p:custDataLst>
          </p:nvPr>
        </p:nvSpPr>
        <p:spPr>
          <a:xfrm>
            <a:off x="1378991" y="2185439"/>
            <a:ext cx="2815371" cy="512606"/>
          </a:xfrm>
          <a:prstGeom prst="rect">
            <a:avLst/>
          </a:prstGeom>
        </p:spPr>
        <p:txBody>
          <a:bodyPr wrap="square" lIns="68580" tIns="34290" rIns="68580" bIns="34290">
            <a:spAutoFit/>
          </a:bodyPr>
          <a:lstStyle/>
          <a:p>
            <a:pPr>
              <a:lnSpc>
                <a:spcPct val="120000"/>
              </a:lnSpc>
            </a:pPr>
            <a:r>
              <a:rPr lang="en-US" altLang="zh-CN" sz="1200" dirty="0">
                <a:solidFill>
                  <a:schemeClr val="bg1">
                    <a:lumMod val="65000"/>
                  </a:schemeClr>
                </a:solidFill>
                <a:cs typeface="+mn-ea"/>
                <a:sym typeface="+mn-lt"/>
              </a:rPr>
              <a:t>Lorem Ipsum is simply dummy text of the printing. </a:t>
            </a:r>
            <a:endParaRPr lang="zh-CN" altLang="en-US" sz="1200" dirty="0">
              <a:solidFill>
                <a:schemeClr val="bg1">
                  <a:lumMod val="65000"/>
                </a:schemeClr>
              </a:solidFill>
              <a:cs typeface="+mn-ea"/>
              <a:sym typeface="+mn-lt"/>
            </a:endParaRPr>
          </a:p>
        </p:txBody>
      </p:sp>
      <p:sp>
        <p:nvSpPr>
          <p:cNvPr id="147" name="PA_椭圆 146"/>
          <p:cNvSpPr/>
          <p:nvPr>
            <p:custDataLst>
              <p:tags r:id="rId25"/>
            </p:custDataLst>
          </p:nvPr>
        </p:nvSpPr>
        <p:spPr>
          <a:xfrm>
            <a:off x="1159696" y="2305815"/>
            <a:ext cx="75539" cy="755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cs typeface="+mn-ea"/>
              <a:sym typeface="+mn-lt"/>
            </a:endParaRPr>
          </a:p>
        </p:txBody>
      </p:sp>
      <p:sp>
        <p:nvSpPr>
          <p:cNvPr id="144" name="PA_矩形 143"/>
          <p:cNvSpPr/>
          <p:nvPr>
            <p:custDataLst>
              <p:tags r:id="rId26"/>
            </p:custDataLst>
          </p:nvPr>
        </p:nvSpPr>
        <p:spPr>
          <a:xfrm>
            <a:off x="1378991" y="2761798"/>
            <a:ext cx="2815371" cy="512606"/>
          </a:xfrm>
          <a:prstGeom prst="rect">
            <a:avLst/>
          </a:prstGeom>
        </p:spPr>
        <p:txBody>
          <a:bodyPr wrap="square" lIns="68580" tIns="34290" rIns="68580" bIns="34290">
            <a:spAutoFit/>
          </a:bodyPr>
          <a:lstStyle/>
          <a:p>
            <a:pPr>
              <a:lnSpc>
                <a:spcPct val="120000"/>
              </a:lnSpc>
            </a:pPr>
            <a:r>
              <a:rPr lang="en-US" altLang="zh-CN" sz="1200" dirty="0">
                <a:solidFill>
                  <a:schemeClr val="bg1">
                    <a:lumMod val="65000"/>
                  </a:schemeClr>
                </a:solidFill>
                <a:cs typeface="+mn-ea"/>
                <a:sym typeface="+mn-lt"/>
              </a:rPr>
              <a:t>Lorem Ipsum is simply dummy text of the printing. </a:t>
            </a:r>
            <a:endParaRPr lang="zh-CN" altLang="en-US" sz="1200" dirty="0">
              <a:solidFill>
                <a:schemeClr val="bg1">
                  <a:lumMod val="65000"/>
                </a:schemeClr>
              </a:solidFill>
              <a:cs typeface="+mn-ea"/>
              <a:sym typeface="+mn-lt"/>
            </a:endParaRPr>
          </a:p>
        </p:txBody>
      </p:sp>
      <p:sp>
        <p:nvSpPr>
          <p:cNvPr id="148" name="PA_椭圆 147"/>
          <p:cNvSpPr/>
          <p:nvPr>
            <p:custDataLst>
              <p:tags r:id="rId27"/>
            </p:custDataLst>
          </p:nvPr>
        </p:nvSpPr>
        <p:spPr>
          <a:xfrm>
            <a:off x="1159696" y="2896726"/>
            <a:ext cx="75539" cy="755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cs typeface="+mn-ea"/>
              <a:sym typeface="+mn-lt"/>
            </a:endParaRPr>
          </a:p>
        </p:txBody>
      </p:sp>
      <p:sp>
        <p:nvSpPr>
          <p:cNvPr id="145" name="PA_矩形 144"/>
          <p:cNvSpPr/>
          <p:nvPr>
            <p:custDataLst>
              <p:tags r:id="rId28"/>
            </p:custDataLst>
          </p:nvPr>
        </p:nvSpPr>
        <p:spPr>
          <a:xfrm>
            <a:off x="1378991" y="3338156"/>
            <a:ext cx="2815371" cy="512606"/>
          </a:xfrm>
          <a:prstGeom prst="rect">
            <a:avLst/>
          </a:prstGeom>
        </p:spPr>
        <p:txBody>
          <a:bodyPr wrap="square" lIns="68580" tIns="34290" rIns="68580" bIns="34290">
            <a:spAutoFit/>
          </a:bodyPr>
          <a:lstStyle/>
          <a:p>
            <a:pPr>
              <a:lnSpc>
                <a:spcPct val="120000"/>
              </a:lnSpc>
            </a:pPr>
            <a:r>
              <a:rPr lang="en-US" altLang="zh-CN" sz="1200" dirty="0">
                <a:solidFill>
                  <a:schemeClr val="bg1">
                    <a:lumMod val="65000"/>
                  </a:schemeClr>
                </a:solidFill>
                <a:cs typeface="+mn-ea"/>
                <a:sym typeface="+mn-lt"/>
              </a:rPr>
              <a:t>Lorem Ipsum is simply dummy text of the printing. </a:t>
            </a:r>
            <a:endParaRPr lang="zh-CN" altLang="en-US" sz="1200" dirty="0">
              <a:solidFill>
                <a:schemeClr val="bg1">
                  <a:lumMod val="65000"/>
                </a:schemeClr>
              </a:solidFill>
              <a:cs typeface="+mn-ea"/>
              <a:sym typeface="+mn-lt"/>
            </a:endParaRPr>
          </a:p>
        </p:txBody>
      </p:sp>
      <p:sp>
        <p:nvSpPr>
          <p:cNvPr id="149" name="PA_椭圆 148"/>
          <p:cNvSpPr/>
          <p:nvPr>
            <p:custDataLst>
              <p:tags r:id="rId29"/>
            </p:custDataLst>
          </p:nvPr>
        </p:nvSpPr>
        <p:spPr>
          <a:xfrm>
            <a:off x="1159696" y="3459280"/>
            <a:ext cx="75539" cy="755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cs typeface="+mn-ea"/>
              <a:sym typeface="+mn-lt"/>
            </a:endParaRPr>
          </a:p>
        </p:txBody>
      </p:sp>
      <p:sp>
        <p:nvSpPr>
          <p:cNvPr id="154" name="PA_矩形 153"/>
          <p:cNvSpPr/>
          <p:nvPr>
            <p:custDataLst>
              <p:tags r:id="rId30"/>
            </p:custDataLst>
          </p:nvPr>
        </p:nvSpPr>
        <p:spPr>
          <a:xfrm>
            <a:off x="1378991" y="3914515"/>
            <a:ext cx="2815371" cy="512606"/>
          </a:xfrm>
          <a:prstGeom prst="rect">
            <a:avLst/>
          </a:prstGeom>
        </p:spPr>
        <p:txBody>
          <a:bodyPr wrap="square" lIns="68580" tIns="34290" rIns="68580" bIns="34290">
            <a:spAutoFit/>
          </a:bodyPr>
          <a:lstStyle/>
          <a:p>
            <a:pPr>
              <a:lnSpc>
                <a:spcPct val="120000"/>
              </a:lnSpc>
            </a:pPr>
            <a:r>
              <a:rPr lang="en-US" altLang="zh-CN" sz="1200" dirty="0">
                <a:solidFill>
                  <a:schemeClr val="bg1">
                    <a:lumMod val="65000"/>
                  </a:schemeClr>
                </a:solidFill>
                <a:cs typeface="+mn-ea"/>
                <a:sym typeface="+mn-lt"/>
              </a:rPr>
              <a:t>Lorem Ipsum is simply dummy text of the printing. </a:t>
            </a:r>
            <a:endParaRPr lang="zh-CN" altLang="en-US" sz="1200" dirty="0">
              <a:solidFill>
                <a:schemeClr val="bg1">
                  <a:lumMod val="65000"/>
                </a:schemeClr>
              </a:solidFill>
              <a:cs typeface="+mn-ea"/>
              <a:sym typeface="+mn-lt"/>
            </a:endParaRPr>
          </a:p>
        </p:txBody>
      </p:sp>
      <p:sp>
        <p:nvSpPr>
          <p:cNvPr id="155" name="PA_椭圆 154"/>
          <p:cNvSpPr/>
          <p:nvPr>
            <p:custDataLst>
              <p:tags r:id="rId31"/>
            </p:custDataLst>
          </p:nvPr>
        </p:nvSpPr>
        <p:spPr>
          <a:xfrm>
            <a:off x="1159696" y="4035639"/>
            <a:ext cx="75539" cy="755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cs typeface="+mn-ea"/>
              <a:sym typeface="+mn-lt"/>
            </a:endParaRPr>
          </a:p>
        </p:txBody>
      </p:sp>
    </p:spTree>
    <p:extLst>
      <p:ext uri="{BB962C8B-B14F-4D97-AF65-F5344CB8AC3E}">
        <p14:creationId xmlns:p14="http://schemas.microsoft.com/office/powerpoint/2010/main" val="365693152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120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180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210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240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nodeType="withEffect">
                                  <p:stCondLst>
                                    <p:cond delay="27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300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ntr" presetSubtype="0" fill="hold" nodeType="withEffect">
                                  <p:stCondLst>
                                    <p:cond delay="330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nodeType="withEffect">
                                  <p:stCondLst>
                                    <p:cond delay="360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nodeType="withEffect">
                                  <p:stCondLst>
                                    <p:cond delay="390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par>
                                <p:cTn id="41" presetID="10" presetClass="entr" presetSubtype="0" fill="hold" nodeType="withEffect">
                                  <p:stCondLst>
                                    <p:cond delay="420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par>
                                <p:cTn id="44" presetID="10" presetClass="entr" presetSubtype="0" fill="hold" nodeType="withEffect">
                                  <p:stCondLst>
                                    <p:cond delay="4500"/>
                                  </p:stCondLst>
                                  <p:childTnLst>
                                    <p:set>
                                      <p:cBhvr>
                                        <p:cTn id="45" dur="1" fill="hold">
                                          <p:stCondLst>
                                            <p:cond delay="0"/>
                                          </p:stCondLst>
                                        </p:cTn>
                                        <p:tgtEl>
                                          <p:spTgt spid="80"/>
                                        </p:tgtEl>
                                        <p:attrNameLst>
                                          <p:attrName>style.visibility</p:attrName>
                                        </p:attrNameLst>
                                      </p:cBhvr>
                                      <p:to>
                                        <p:strVal val="visible"/>
                                      </p:to>
                                    </p:set>
                                    <p:animEffect transition="in" filter="fade">
                                      <p:cBhvr>
                                        <p:cTn id="46" dur="500"/>
                                        <p:tgtEl>
                                          <p:spTgt spid="80"/>
                                        </p:tgtEl>
                                      </p:cBhvr>
                                    </p:animEffect>
                                  </p:childTnLst>
                                </p:cTn>
                              </p:par>
                              <p:par>
                                <p:cTn id="47" presetID="10" presetClass="entr" presetSubtype="0" fill="hold" nodeType="withEffect">
                                  <p:stCondLst>
                                    <p:cond delay="4800"/>
                                  </p:stCondLst>
                                  <p:childTnLst>
                                    <p:set>
                                      <p:cBhvr>
                                        <p:cTn id="48" dur="1" fill="hold">
                                          <p:stCondLst>
                                            <p:cond delay="0"/>
                                          </p:stCondLst>
                                        </p:cTn>
                                        <p:tgtEl>
                                          <p:spTgt spid="87"/>
                                        </p:tgtEl>
                                        <p:attrNameLst>
                                          <p:attrName>style.visibility</p:attrName>
                                        </p:attrNameLst>
                                      </p:cBhvr>
                                      <p:to>
                                        <p:strVal val="visible"/>
                                      </p:to>
                                    </p:set>
                                    <p:animEffect transition="in" filter="fade">
                                      <p:cBhvr>
                                        <p:cTn id="49" dur="500"/>
                                        <p:tgtEl>
                                          <p:spTgt spid="87"/>
                                        </p:tgtEl>
                                      </p:cBhvr>
                                    </p:animEffect>
                                  </p:childTnLst>
                                </p:cTn>
                              </p:par>
                              <p:par>
                                <p:cTn id="50" presetID="10" presetClass="entr" presetSubtype="0" fill="hold" grpId="0" nodeType="withEffect">
                                  <p:stCondLst>
                                    <p:cond delay="5100"/>
                                  </p:stCondLst>
                                  <p:childTnLst>
                                    <p:set>
                                      <p:cBhvr>
                                        <p:cTn id="51" dur="1" fill="hold">
                                          <p:stCondLst>
                                            <p:cond delay="0"/>
                                          </p:stCondLst>
                                        </p:cTn>
                                        <p:tgtEl>
                                          <p:spTgt spid="110"/>
                                        </p:tgtEl>
                                        <p:attrNameLst>
                                          <p:attrName>style.visibility</p:attrName>
                                        </p:attrNameLst>
                                      </p:cBhvr>
                                      <p:to>
                                        <p:strVal val="visible"/>
                                      </p:to>
                                    </p:set>
                                    <p:animEffect transition="in" filter="fade">
                                      <p:cBhvr>
                                        <p:cTn id="52" dur="500"/>
                                        <p:tgtEl>
                                          <p:spTgt spid="110"/>
                                        </p:tgtEl>
                                      </p:cBhvr>
                                    </p:animEffect>
                                  </p:childTnLst>
                                </p:cTn>
                              </p:par>
                              <p:par>
                                <p:cTn id="53" presetID="10" presetClass="entr" presetSubtype="0" fill="hold" grpId="0" nodeType="withEffect">
                                  <p:stCondLst>
                                    <p:cond delay="5400"/>
                                  </p:stCondLst>
                                  <p:childTnLst>
                                    <p:set>
                                      <p:cBhvr>
                                        <p:cTn id="54" dur="1" fill="hold">
                                          <p:stCondLst>
                                            <p:cond delay="0"/>
                                          </p:stCondLst>
                                        </p:cTn>
                                        <p:tgtEl>
                                          <p:spTgt spid="111"/>
                                        </p:tgtEl>
                                        <p:attrNameLst>
                                          <p:attrName>style.visibility</p:attrName>
                                        </p:attrNameLst>
                                      </p:cBhvr>
                                      <p:to>
                                        <p:strVal val="visible"/>
                                      </p:to>
                                    </p:set>
                                    <p:animEffect transition="in" filter="fade">
                                      <p:cBhvr>
                                        <p:cTn id="55" dur="500"/>
                                        <p:tgtEl>
                                          <p:spTgt spid="1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93"/>
                                        </p:tgtEl>
                                        <p:attrNameLst>
                                          <p:attrName>style.visibility</p:attrName>
                                        </p:attrNameLst>
                                      </p:cBhvr>
                                      <p:to>
                                        <p:strVal val="visible"/>
                                      </p:to>
                                    </p:set>
                                    <p:animEffect transition="in" filter="fade">
                                      <p:cBhvr>
                                        <p:cTn id="60" dur="500"/>
                                        <p:tgtEl>
                                          <p:spTgt spid="93"/>
                                        </p:tgtEl>
                                      </p:cBhvr>
                                    </p:animEffect>
                                  </p:childTnLst>
                                </p:cTn>
                              </p:par>
                              <p:par>
                                <p:cTn id="61" presetID="10" presetClass="entr" presetSubtype="0" fill="hold" grpId="0" nodeType="withEffect">
                                  <p:stCondLst>
                                    <p:cond delay="300"/>
                                  </p:stCondLst>
                                  <p:childTnLst>
                                    <p:set>
                                      <p:cBhvr>
                                        <p:cTn id="62" dur="1" fill="hold">
                                          <p:stCondLst>
                                            <p:cond delay="0"/>
                                          </p:stCondLst>
                                        </p:cTn>
                                        <p:tgtEl>
                                          <p:spTgt spid="118"/>
                                        </p:tgtEl>
                                        <p:attrNameLst>
                                          <p:attrName>style.visibility</p:attrName>
                                        </p:attrNameLst>
                                      </p:cBhvr>
                                      <p:to>
                                        <p:strVal val="visible"/>
                                      </p:to>
                                    </p:set>
                                    <p:animEffect transition="in" filter="fade">
                                      <p:cBhvr>
                                        <p:cTn id="63" dur="500"/>
                                        <p:tgtEl>
                                          <p:spTgt spid="118"/>
                                        </p:tgtEl>
                                      </p:cBhvr>
                                    </p:animEffect>
                                  </p:childTnLst>
                                </p:cTn>
                              </p:par>
                              <p:par>
                                <p:cTn id="64" presetID="10" presetClass="entr" presetSubtype="0" fill="hold" nodeType="withEffect">
                                  <p:stCondLst>
                                    <p:cond delay="600"/>
                                  </p:stCondLst>
                                  <p:childTnLst>
                                    <p:set>
                                      <p:cBhvr>
                                        <p:cTn id="65" dur="1" fill="hold">
                                          <p:stCondLst>
                                            <p:cond delay="0"/>
                                          </p:stCondLst>
                                        </p:cTn>
                                        <p:tgtEl>
                                          <p:spTgt spid="123"/>
                                        </p:tgtEl>
                                        <p:attrNameLst>
                                          <p:attrName>style.visibility</p:attrName>
                                        </p:attrNameLst>
                                      </p:cBhvr>
                                      <p:to>
                                        <p:strVal val="visible"/>
                                      </p:to>
                                    </p:set>
                                    <p:animEffect transition="in" filter="fade">
                                      <p:cBhvr>
                                        <p:cTn id="66" dur="500"/>
                                        <p:tgtEl>
                                          <p:spTgt spid="123"/>
                                        </p:tgtEl>
                                      </p:cBhvr>
                                    </p:animEffect>
                                  </p:childTnLst>
                                </p:cTn>
                              </p:par>
                              <p:par>
                                <p:cTn id="67" presetID="10" presetClass="entr" presetSubtype="0" fill="hold" nodeType="withEffect">
                                  <p:stCondLst>
                                    <p:cond delay="900"/>
                                  </p:stCondLst>
                                  <p:childTnLst>
                                    <p:set>
                                      <p:cBhvr>
                                        <p:cTn id="68" dur="1" fill="hold">
                                          <p:stCondLst>
                                            <p:cond delay="0"/>
                                          </p:stCondLst>
                                        </p:cTn>
                                        <p:tgtEl>
                                          <p:spTgt spid="136"/>
                                        </p:tgtEl>
                                        <p:attrNameLst>
                                          <p:attrName>style.visibility</p:attrName>
                                        </p:attrNameLst>
                                      </p:cBhvr>
                                      <p:to>
                                        <p:strVal val="visible"/>
                                      </p:to>
                                    </p:set>
                                    <p:animEffect transition="in" filter="fade">
                                      <p:cBhvr>
                                        <p:cTn id="69" dur="500"/>
                                        <p:tgtEl>
                                          <p:spTgt spid="136"/>
                                        </p:tgtEl>
                                      </p:cBhvr>
                                    </p:animEffect>
                                  </p:childTnLst>
                                </p:cTn>
                              </p:par>
                              <p:par>
                                <p:cTn id="70" presetID="10" presetClass="entr" presetSubtype="0" fill="hold" nodeType="withEffect">
                                  <p:stCondLst>
                                    <p:cond delay="1200"/>
                                  </p:stCondLst>
                                  <p:childTnLst>
                                    <p:set>
                                      <p:cBhvr>
                                        <p:cTn id="71" dur="1" fill="hold">
                                          <p:stCondLst>
                                            <p:cond delay="0"/>
                                          </p:stCondLst>
                                        </p:cTn>
                                        <p:tgtEl>
                                          <p:spTgt spid="142"/>
                                        </p:tgtEl>
                                        <p:attrNameLst>
                                          <p:attrName>style.visibility</p:attrName>
                                        </p:attrNameLst>
                                      </p:cBhvr>
                                      <p:to>
                                        <p:strVal val="visible"/>
                                      </p:to>
                                    </p:set>
                                    <p:animEffect transition="in" filter="fade">
                                      <p:cBhvr>
                                        <p:cTn id="72" dur="500"/>
                                        <p:tgtEl>
                                          <p:spTgt spid="142"/>
                                        </p:tgtEl>
                                      </p:cBhvr>
                                    </p:animEffect>
                                  </p:childTnLst>
                                </p:cTn>
                              </p:par>
                              <p:par>
                                <p:cTn id="73" presetID="10" presetClass="entr" presetSubtype="0" fill="hold" grpId="0" nodeType="withEffect">
                                  <p:stCondLst>
                                    <p:cond delay="1500"/>
                                  </p:stCondLst>
                                  <p:childTnLst>
                                    <p:set>
                                      <p:cBhvr>
                                        <p:cTn id="74" dur="1" fill="hold">
                                          <p:stCondLst>
                                            <p:cond delay="0"/>
                                          </p:stCondLst>
                                        </p:cTn>
                                        <p:tgtEl>
                                          <p:spTgt spid="146"/>
                                        </p:tgtEl>
                                        <p:attrNameLst>
                                          <p:attrName>style.visibility</p:attrName>
                                        </p:attrNameLst>
                                      </p:cBhvr>
                                      <p:to>
                                        <p:strVal val="visible"/>
                                      </p:to>
                                    </p:set>
                                    <p:animEffect transition="in" filter="fade">
                                      <p:cBhvr>
                                        <p:cTn id="75" dur="500"/>
                                        <p:tgtEl>
                                          <p:spTgt spid="146"/>
                                        </p:tgtEl>
                                      </p:cBhvr>
                                    </p:animEffect>
                                  </p:childTnLst>
                                </p:cTn>
                              </p:par>
                              <p:par>
                                <p:cTn id="76" presetID="10" presetClass="entr" presetSubtype="0" fill="hold" grpId="0" nodeType="withEffect">
                                  <p:stCondLst>
                                    <p:cond delay="1800"/>
                                  </p:stCondLst>
                                  <p:childTnLst>
                                    <p:set>
                                      <p:cBhvr>
                                        <p:cTn id="77" dur="1" fill="hold">
                                          <p:stCondLst>
                                            <p:cond delay="0"/>
                                          </p:stCondLst>
                                        </p:cTn>
                                        <p:tgtEl>
                                          <p:spTgt spid="143"/>
                                        </p:tgtEl>
                                        <p:attrNameLst>
                                          <p:attrName>style.visibility</p:attrName>
                                        </p:attrNameLst>
                                      </p:cBhvr>
                                      <p:to>
                                        <p:strVal val="visible"/>
                                      </p:to>
                                    </p:set>
                                    <p:animEffect transition="in" filter="fade">
                                      <p:cBhvr>
                                        <p:cTn id="78" dur="500"/>
                                        <p:tgtEl>
                                          <p:spTgt spid="143"/>
                                        </p:tgtEl>
                                      </p:cBhvr>
                                    </p:animEffect>
                                  </p:childTnLst>
                                </p:cTn>
                              </p:par>
                              <p:par>
                                <p:cTn id="79" presetID="10" presetClass="entr" presetSubtype="0" fill="hold" grpId="0" nodeType="withEffect">
                                  <p:stCondLst>
                                    <p:cond delay="2100"/>
                                  </p:stCondLst>
                                  <p:childTnLst>
                                    <p:set>
                                      <p:cBhvr>
                                        <p:cTn id="80" dur="1" fill="hold">
                                          <p:stCondLst>
                                            <p:cond delay="0"/>
                                          </p:stCondLst>
                                        </p:cTn>
                                        <p:tgtEl>
                                          <p:spTgt spid="147"/>
                                        </p:tgtEl>
                                        <p:attrNameLst>
                                          <p:attrName>style.visibility</p:attrName>
                                        </p:attrNameLst>
                                      </p:cBhvr>
                                      <p:to>
                                        <p:strVal val="visible"/>
                                      </p:to>
                                    </p:set>
                                    <p:animEffect transition="in" filter="fade">
                                      <p:cBhvr>
                                        <p:cTn id="81" dur="500"/>
                                        <p:tgtEl>
                                          <p:spTgt spid="147"/>
                                        </p:tgtEl>
                                      </p:cBhvr>
                                    </p:animEffect>
                                  </p:childTnLst>
                                </p:cTn>
                              </p:par>
                              <p:par>
                                <p:cTn id="82" presetID="10" presetClass="entr" presetSubtype="0" fill="hold" grpId="0" nodeType="withEffect">
                                  <p:stCondLst>
                                    <p:cond delay="2400"/>
                                  </p:stCondLst>
                                  <p:childTnLst>
                                    <p:set>
                                      <p:cBhvr>
                                        <p:cTn id="83" dur="1" fill="hold">
                                          <p:stCondLst>
                                            <p:cond delay="0"/>
                                          </p:stCondLst>
                                        </p:cTn>
                                        <p:tgtEl>
                                          <p:spTgt spid="144"/>
                                        </p:tgtEl>
                                        <p:attrNameLst>
                                          <p:attrName>style.visibility</p:attrName>
                                        </p:attrNameLst>
                                      </p:cBhvr>
                                      <p:to>
                                        <p:strVal val="visible"/>
                                      </p:to>
                                    </p:set>
                                    <p:animEffect transition="in" filter="fade">
                                      <p:cBhvr>
                                        <p:cTn id="84" dur="500"/>
                                        <p:tgtEl>
                                          <p:spTgt spid="144"/>
                                        </p:tgtEl>
                                      </p:cBhvr>
                                    </p:animEffect>
                                  </p:childTnLst>
                                </p:cTn>
                              </p:par>
                              <p:par>
                                <p:cTn id="85" presetID="10" presetClass="entr" presetSubtype="0" fill="hold" grpId="0" nodeType="withEffect">
                                  <p:stCondLst>
                                    <p:cond delay="2700"/>
                                  </p:stCondLst>
                                  <p:childTnLst>
                                    <p:set>
                                      <p:cBhvr>
                                        <p:cTn id="86" dur="1" fill="hold">
                                          <p:stCondLst>
                                            <p:cond delay="0"/>
                                          </p:stCondLst>
                                        </p:cTn>
                                        <p:tgtEl>
                                          <p:spTgt spid="148"/>
                                        </p:tgtEl>
                                        <p:attrNameLst>
                                          <p:attrName>style.visibility</p:attrName>
                                        </p:attrNameLst>
                                      </p:cBhvr>
                                      <p:to>
                                        <p:strVal val="visible"/>
                                      </p:to>
                                    </p:set>
                                    <p:animEffect transition="in" filter="fade">
                                      <p:cBhvr>
                                        <p:cTn id="87" dur="500"/>
                                        <p:tgtEl>
                                          <p:spTgt spid="148"/>
                                        </p:tgtEl>
                                      </p:cBhvr>
                                    </p:animEffect>
                                  </p:childTnLst>
                                </p:cTn>
                              </p:par>
                              <p:par>
                                <p:cTn id="88" presetID="10" presetClass="entr" presetSubtype="0" fill="hold" grpId="0" nodeType="withEffect">
                                  <p:stCondLst>
                                    <p:cond delay="3000"/>
                                  </p:stCondLst>
                                  <p:childTnLst>
                                    <p:set>
                                      <p:cBhvr>
                                        <p:cTn id="89" dur="1" fill="hold">
                                          <p:stCondLst>
                                            <p:cond delay="0"/>
                                          </p:stCondLst>
                                        </p:cTn>
                                        <p:tgtEl>
                                          <p:spTgt spid="145"/>
                                        </p:tgtEl>
                                        <p:attrNameLst>
                                          <p:attrName>style.visibility</p:attrName>
                                        </p:attrNameLst>
                                      </p:cBhvr>
                                      <p:to>
                                        <p:strVal val="visible"/>
                                      </p:to>
                                    </p:set>
                                    <p:animEffect transition="in" filter="fade">
                                      <p:cBhvr>
                                        <p:cTn id="90" dur="500"/>
                                        <p:tgtEl>
                                          <p:spTgt spid="145"/>
                                        </p:tgtEl>
                                      </p:cBhvr>
                                    </p:animEffect>
                                  </p:childTnLst>
                                </p:cTn>
                              </p:par>
                              <p:par>
                                <p:cTn id="91" presetID="10" presetClass="entr" presetSubtype="0" fill="hold" grpId="0" nodeType="withEffect">
                                  <p:stCondLst>
                                    <p:cond delay="3300"/>
                                  </p:stCondLst>
                                  <p:childTnLst>
                                    <p:set>
                                      <p:cBhvr>
                                        <p:cTn id="92" dur="1" fill="hold">
                                          <p:stCondLst>
                                            <p:cond delay="0"/>
                                          </p:stCondLst>
                                        </p:cTn>
                                        <p:tgtEl>
                                          <p:spTgt spid="149"/>
                                        </p:tgtEl>
                                        <p:attrNameLst>
                                          <p:attrName>style.visibility</p:attrName>
                                        </p:attrNameLst>
                                      </p:cBhvr>
                                      <p:to>
                                        <p:strVal val="visible"/>
                                      </p:to>
                                    </p:set>
                                    <p:animEffect transition="in" filter="fade">
                                      <p:cBhvr>
                                        <p:cTn id="93" dur="500"/>
                                        <p:tgtEl>
                                          <p:spTgt spid="149"/>
                                        </p:tgtEl>
                                      </p:cBhvr>
                                    </p:animEffect>
                                  </p:childTnLst>
                                </p:cTn>
                              </p:par>
                              <p:par>
                                <p:cTn id="94" presetID="10" presetClass="entr" presetSubtype="0" fill="hold" grpId="0" nodeType="withEffect">
                                  <p:stCondLst>
                                    <p:cond delay="3600"/>
                                  </p:stCondLst>
                                  <p:childTnLst>
                                    <p:set>
                                      <p:cBhvr>
                                        <p:cTn id="95" dur="1" fill="hold">
                                          <p:stCondLst>
                                            <p:cond delay="0"/>
                                          </p:stCondLst>
                                        </p:cTn>
                                        <p:tgtEl>
                                          <p:spTgt spid="154"/>
                                        </p:tgtEl>
                                        <p:attrNameLst>
                                          <p:attrName>style.visibility</p:attrName>
                                        </p:attrNameLst>
                                      </p:cBhvr>
                                      <p:to>
                                        <p:strVal val="visible"/>
                                      </p:to>
                                    </p:set>
                                    <p:animEffect transition="in" filter="fade">
                                      <p:cBhvr>
                                        <p:cTn id="96" dur="500"/>
                                        <p:tgtEl>
                                          <p:spTgt spid="154"/>
                                        </p:tgtEl>
                                      </p:cBhvr>
                                    </p:animEffect>
                                  </p:childTnLst>
                                </p:cTn>
                              </p:par>
                              <p:par>
                                <p:cTn id="97" presetID="10" presetClass="entr" presetSubtype="0" fill="hold" grpId="0" nodeType="withEffect">
                                  <p:stCondLst>
                                    <p:cond delay="3900"/>
                                  </p:stCondLst>
                                  <p:childTnLst>
                                    <p:set>
                                      <p:cBhvr>
                                        <p:cTn id="98" dur="1" fill="hold">
                                          <p:stCondLst>
                                            <p:cond delay="0"/>
                                          </p:stCondLst>
                                        </p:cTn>
                                        <p:tgtEl>
                                          <p:spTgt spid="155"/>
                                        </p:tgtEl>
                                        <p:attrNameLst>
                                          <p:attrName>style.visibility</p:attrName>
                                        </p:attrNameLst>
                                      </p:cBhvr>
                                      <p:to>
                                        <p:strVal val="visible"/>
                                      </p:to>
                                    </p:set>
                                    <p:animEffect transition="in" filter="fade">
                                      <p:cBhvr>
                                        <p:cTn id="99"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110" grpId="0" animBg="1" autoUpdateAnimBg="0"/>
      <p:bldP spid="111" grpId="0" animBg="1"/>
      <p:bldP spid="118" grpId="0" animBg="1"/>
      <p:bldP spid="146" grpId="0" animBg="1"/>
      <p:bldP spid="143" grpId="0"/>
      <p:bldP spid="147" grpId="0" animBg="1" autoUpdateAnimBg="0"/>
      <p:bldP spid="144" grpId="0"/>
      <p:bldP spid="148" grpId="0" animBg="1" autoUpdateAnimBg="0"/>
      <p:bldP spid="145" grpId="0"/>
      <p:bldP spid="149" grpId="0" animBg="1"/>
      <p:bldP spid="154" grpId="0"/>
      <p:bldP spid="15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1"/>
          <p:cNvSpPr>
            <a:spLocks noChangeArrowheads="1"/>
          </p:cNvSpPr>
          <p:nvPr/>
        </p:nvSpPr>
        <p:spPr bwMode="gray">
          <a:xfrm>
            <a:off x="3049291" y="2232281"/>
            <a:ext cx="3720953" cy="369332"/>
          </a:xfrm>
          <a:prstGeom prst="rect">
            <a:avLst/>
          </a:prstGeom>
          <a:noFill/>
          <a:ln>
            <a:noFill/>
          </a:ln>
          <a:extLst/>
        </p:spPr>
        <p:txBody>
          <a:bodyPr wrap="square" lIns="0" tIns="0" rIns="0" bIns="0">
            <a:spAutoFit/>
          </a:bodyPr>
          <a:lstStyle/>
          <a:p>
            <a:r>
              <a:rPr lang="zh-CN" altLang="en-US" sz="2400" dirty="0">
                <a:solidFill>
                  <a:schemeClr val="accent1"/>
                </a:solidFill>
                <a:cs typeface="+mn-ea"/>
                <a:sym typeface="+mn-lt"/>
              </a:rPr>
              <a:t>单击此处添加标题</a:t>
            </a:r>
          </a:p>
        </p:txBody>
      </p:sp>
      <p:sp>
        <p:nvSpPr>
          <p:cNvPr id="10" name="TextBox 5"/>
          <p:cNvSpPr txBox="1"/>
          <p:nvPr/>
        </p:nvSpPr>
        <p:spPr>
          <a:xfrm>
            <a:off x="2346645" y="2807571"/>
            <a:ext cx="3651498" cy="364074"/>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ctr">
              <a:lnSpc>
                <a:spcPts val="1500"/>
              </a:lnSpc>
            </a:pPr>
            <a:r>
              <a:rPr lang="zh-CN" altLang="en-US" dirty="0">
                <a:solidFill>
                  <a:schemeClr val="bg1">
                    <a:lumMod val="65000"/>
                  </a:schemeClr>
                </a:solidFill>
                <a:latin typeface="+mn-lt"/>
                <a:ea typeface="+mn-ea"/>
                <a:cs typeface="+mn-ea"/>
                <a:sym typeface="+mn-lt"/>
              </a:rPr>
              <a:t>点击输入章节概述文字内容，文字尽量需概括精炼，言简意赅的说明本章节的基本内容</a:t>
            </a:r>
            <a:r>
              <a:rPr lang="en-US" altLang="zh-CN" dirty="0">
                <a:solidFill>
                  <a:schemeClr val="bg1">
                    <a:lumMod val="65000"/>
                  </a:schemeClr>
                </a:solidFill>
                <a:latin typeface="+mn-lt"/>
                <a:ea typeface="+mn-ea"/>
                <a:cs typeface="+mn-ea"/>
                <a:sym typeface="+mn-lt"/>
              </a:rPr>
              <a:t>……</a:t>
            </a:r>
          </a:p>
        </p:txBody>
      </p:sp>
      <p:sp>
        <p:nvSpPr>
          <p:cNvPr id="17" name="TextBox 12"/>
          <p:cNvSpPr txBox="1"/>
          <p:nvPr/>
        </p:nvSpPr>
        <p:spPr>
          <a:xfrm>
            <a:off x="3314701" y="1432028"/>
            <a:ext cx="1156068" cy="67710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defPPr>
              <a:defRPr lang="zh-CN"/>
            </a:defPPr>
            <a:lvl1pPr algn="ctr" fontAlgn="auto">
              <a:spcBef>
                <a:spcPts val="0"/>
              </a:spcBef>
              <a:spcAft>
                <a:spcPts val="0"/>
              </a:spcAft>
              <a:defRPr sz="4400" b="1">
                <a:ln w="12700">
                  <a:noFill/>
                </a:ln>
                <a:solidFill>
                  <a:schemeClr val="bg1"/>
                </a:solidFill>
                <a:effectLst/>
                <a:latin typeface="Agency FB" panose="020B0503020202020204" pitchFamily="34" charset="0"/>
                <a:ea typeface="微软雅黑" pitchFamily="34" charset="-122"/>
              </a:defRPr>
            </a:lvl1pPr>
          </a:lstStyle>
          <a:p>
            <a:r>
              <a:rPr lang="en-US" altLang="zh-CN" b="0" dirty="0">
                <a:solidFill>
                  <a:schemeClr val="tx1"/>
                </a:solidFill>
                <a:latin typeface="+mn-lt"/>
                <a:ea typeface="+mn-ea"/>
                <a:cs typeface="+mn-ea"/>
                <a:sym typeface="+mn-lt"/>
              </a:rPr>
              <a:t>Part</a:t>
            </a:r>
            <a:endParaRPr lang="zh-CN" altLang="en-US" b="0" dirty="0">
              <a:solidFill>
                <a:schemeClr val="tx1"/>
              </a:solidFill>
              <a:latin typeface="+mn-lt"/>
              <a:ea typeface="+mn-ea"/>
              <a:cs typeface="+mn-ea"/>
              <a:sym typeface="+mn-lt"/>
            </a:endParaRPr>
          </a:p>
        </p:txBody>
      </p:sp>
      <p:sp>
        <p:nvSpPr>
          <p:cNvPr id="51" name="Freeform 13"/>
          <p:cNvSpPr>
            <a:spLocks noChangeAspect="1"/>
          </p:cNvSpPr>
          <p:nvPr/>
        </p:nvSpPr>
        <p:spPr bwMode="auto">
          <a:xfrm>
            <a:off x="4623660" y="1414922"/>
            <a:ext cx="305793" cy="569638"/>
          </a:xfrm>
          <a:custGeom>
            <a:avLst/>
            <a:gdLst>
              <a:gd name="T0" fmla="*/ 83 w 83"/>
              <a:gd name="T1" fmla="*/ 125 h 154"/>
              <a:gd name="T2" fmla="*/ 72 w 83"/>
              <a:gd name="T3" fmla="*/ 125 h 154"/>
              <a:gd name="T4" fmla="*/ 72 w 83"/>
              <a:gd name="T5" fmla="*/ 154 h 154"/>
              <a:gd name="T6" fmla="*/ 50 w 83"/>
              <a:gd name="T7" fmla="*/ 154 h 154"/>
              <a:gd name="T8" fmla="*/ 50 w 83"/>
              <a:gd name="T9" fmla="*/ 125 h 154"/>
              <a:gd name="T10" fmla="*/ 0 w 83"/>
              <a:gd name="T11" fmla="*/ 125 h 154"/>
              <a:gd name="T12" fmla="*/ 0 w 83"/>
              <a:gd name="T13" fmla="*/ 111 h 154"/>
              <a:gd name="T14" fmla="*/ 38 w 83"/>
              <a:gd name="T15" fmla="*/ 0 h 154"/>
              <a:gd name="T16" fmla="*/ 61 w 83"/>
              <a:gd name="T17" fmla="*/ 0 h 154"/>
              <a:gd name="T18" fmla="*/ 61 w 83"/>
              <a:gd name="T19" fmla="*/ 1 h 154"/>
              <a:gd name="T20" fmla="*/ 25 w 83"/>
              <a:gd name="T21" fmla="*/ 105 h 154"/>
              <a:gd name="T22" fmla="*/ 50 w 83"/>
              <a:gd name="T23" fmla="*/ 105 h 154"/>
              <a:gd name="T24" fmla="*/ 50 w 83"/>
              <a:gd name="T25" fmla="*/ 59 h 154"/>
              <a:gd name="T26" fmla="*/ 72 w 83"/>
              <a:gd name="T27" fmla="*/ 59 h 154"/>
              <a:gd name="T28" fmla="*/ 72 w 83"/>
              <a:gd name="T29" fmla="*/ 105 h 154"/>
              <a:gd name="T30" fmla="*/ 83 w 83"/>
              <a:gd name="T31" fmla="*/ 105 h 154"/>
              <a:gd name="T32" fmla="*/ 83 w 83"/>
              <a:gd name="T33" fmla="*/ 12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154">
                <a:moveTo>
                  <a:pt x="83" y="125"/>
                </a:moveTo>
                <a:cubicBezTo>
                  <a:pt x="72" y="125"/>
                  <a:pt x="72" y="125"/>
                  <a:pt x="72" y="125"/>
                </a:cubicBezTo>
                <a:cubicBezTo>
                  <a:pt x="72" y="154"/>
                  <a:pt x="72" y="154"/>
                  <a:pt x="72" y="154"/>
                </a:cubicBezTo>
                <a:cubicBezTo>
                  <a:pt x="50" y="154"/>
                  <a:pt x="50" y="154"/>
                  <a:pt x="50" y="154"/>
                </a:cubicBezTo>
                <a:cubicBezTo>
                  <a:pt x="50" y="125"/>
                  <a:pt x="50" y="125"/>
                  <a:pt x="50" y="125"/>
                </a:cubicBezTo>
                <a:cubicBezTo>
                  <a:pt x="0" y="125"/>
                  <a:pt x="0" y="125"/>
                  <a:pt x="0" y="125"/>
                </a:cubicBezTo>
                <a:cubicBezTo>
                  <a:pt x="0" y="111"/>
                  <a:pt x="0" y="111"/>
                  <a:pt x="0" y="111"/>
                </a:cubicBezTo>
                <a:cubicBezTo>
                  <a:pt x="38" y="0"/>
                  <a:pt x="38" y="0"/>
                  <a:pt x="38" y="0"/>
                </a:cubicBezTo>
                <a:cubicBezTo>
                  <a:pt x="61" y="0"/>
                  <a:pt x="61" y="0"/>
                  <a:pt x="61" y="0"/>
                </a:cubicBezTo>
                <a:cubicBezTo>
                  <a:pt x="61" y="1"/>
                  <a:pt x="61" y="1"/>
                  <a:pt x="61" y="1"/>
                </a:cubicBezTo>
                <a:cubicBezTo>
                  <a:pt x="25" y="105"/>
                  <a:pt x="25" y="105"/>
                  <a:pt x="25" y="105"/>
                </a:cubicBezTo>
                <a:cubicBezTo>
                  <a:pt x="50" y="105"/>
                  <a:pt x="50" y="105"/>
                  <a:pt x="50" y="105"/>
                </a:cubicBezTo>
                <a:cubicBezTo>
                  <a:pt x="50" y="59"/>
                  <a:pt x="50" y="59"/>
                  <a:pt x="50" y="59"/>
                </a:cubicBezTo>
                <a:cubicBezTo>
                  <a:pt x="72" y="59"/>
                  <a:pt x="72" y="59"/>
                  <a:pt x="72" y="59"/>
                </a:cubicBezTo>
                <a:cubicBezTo>
                  <a:pt x="72" y="105"/>
                  <a:pt x="72" y="105"/>
                  <a:pt x="72" y="105"/>
                </a:cubicBezTo>
                <a:cubicBezTo>
                  <a:pt x="83" y="105"/>
                  <a:pt x="83" y="105"/>
                  <a:pt x="83" y="105"/>
                </a:cubicBezTo>
                <a:lnTo>
                  <a:pt x="83" y="12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nvGrpSpPr>
          <p:cNvPr id="2" name="组合 51"/>
          <p:cNvGrpSpPr/>
          <p:nvPr/>
        </p:nvGrpSpPr>
        <p:grpSpPr>
          <a:xfrm>
            <a:off x="7068070" y="1730263"/>
            <a:ext cx="1060396" cy="1549151"/>
            <a:chOff x="7156450" y="3087688"/>
            <a:chExt cx="341312" cy="498475"/>
          </a:xfrm>
        </p:grpSpPr>
        <p:sp>
          <p:nvSpPr>
            <p:cNvPr id="53" name="Line 159"/>
            <p:cNvSpPr>
              <a:spLocks noChangeShapeType="1"/>
            </p:cNvSpPr>
            <p:nvPr/>
          </p:nvSpPr>
          <p:spPr bwMode="auto">
            <a:xfrm>
              <a:off x="7397750" y="3282951"/>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Freeform 160"/>
            <p:cNvSpPr>
              <a:spLocks/>
            </p:cNvSpPr>
            <p:nvPr/>
          </p:nvSpPr>
          <p:spPr bwMode="auto">
            <a:xfrm>
              <a:off x="7419975" y="3282951"/>
              <a:ext cx="11112" cy="0"/>
            </a:xfrm>
            <a:custGeom>
              <a:avLst/>
              <a:gdLst>
                <a:gd name="T0" fmla="*/ 0 w 10"/>
                <a:gd name="T1" fmla="*/ 10 w 10"/>
              </a:gdLst>
              <a:ahLst/>
              <a:cxnLst>
                <a:cxn ang="0">
                  <a:pos x="T0" y="0"/>
                </a:cxn>
                <a:cxn ang="0">
                  <a:pos x="T1" y="0"/>
                </a:cxn>
              </a:cxnLst>
              <a:rect l="0" t="0" r="r" b="b"/>
              <a:pathLst>
                <a:path w="10">
                  <a:moveTo>
                    <a:pt x="0" y="0"/>
                  </a:moveTo>
                  <a:cubicBezTo>
                    <a:pt x="3" y="0"/>
                    <a:pt x="6"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 name="Line 161"/>
            <p:cNvSpPr>
              <a:spLocks noChangeShapeType="1"/>
            </p:cNvSpPr>
            <p:nvPr/>
          </p:nvSpPr>
          <p:spPr bwMode="auto">
            <a:xfrm>
              <a:off x="7213600" y="3319463"/>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 name="Line 162"/>
            <p:cNvSpPr>
              <a:spLocks noChangeShapeType="1"/>
            </p:cNvSpPr>
            <p:nvPr/>
          </p:nvSpPr>
          <p:spPr bwMode="auto">
            <a:xfrm>
              <a:off x="7323138" y="3316288"/>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163"/>
            <p:cNvSpPr>
              <a:spLocks/>
            </p:cNvSpPr>
            <p:nvPr/>
          </p:nvSpPr>
          <p:spPr bwMode="auto">
            <a:xfrm>
              <a:off x="7237413" y="3319463"/>
              <a:ext cx="9525" cy="0"/>
            </a:xfrm>
            <a:custGeom>
              <a:avLst/>
              <a:gdLst>
                <a:gd name="T0" fmla="*/ 0 w 10"/>
                <a:gd name="T1" fmla="*/ 1 h 1"/>
                <a:gd name="T2" fmla="*/ 10 w 10"/>
                <a:gd name="T3" fmla="*/ 0 h 1"/>
              </a:gdLst>
              <a:ahLst/>
              <a:cxnLst>
                <a:cxn ang="0">
                  <a:pos x="T0" y="T1"/>
                </a:cxn>
                <a:cxn ang="0">
                  <a:pos x="T2" y="T3"/>
                </a:cxn>
              </a:cxnLst>
              <a:rect l="0" t="0" r="r" b="b"/>
              <a:pathLst>
                <a:path w="10" h="1">
                  <a:moveTo>
                    <a:pt x="0" y="1"/>
                  </a:moveTo>
                  <a:cubicBezTo>
                    <a:pt x="3" y="0"/>
                    <a:pt x="6"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Freeform 164"/>
            <p:cNvSpPr>
              <a:spLocks/>
            </p:cNvSpPr>
            <p:nvPr/>
          </p:nvSpPr>
          <p:spPr bwMode="auto">
            <a:xfrm>
              <a:off x="7343775" y="3314701"/>
              <a:ext cx="9525" cy="1588"/>
            </a:xfrm>
            <a:custGeom>
              <a:avLst/>
              <a:gdLst>
                <a:gd name="T0" fmla="*/ 0 w 8"/>
                <a:gd name="T1" fmla="*/ 1 h 1"/>
                <a:gd name="T2" fmla="*/ 8 w 8"/>
                <a:gd name="T3" fmla="*/ 0 h 1"/>
              </a:gdLst>
              <a:ahLst/>
              <a:cxnLst>
                <a:cxn ang="0">
                  <a:pos x="T0" y="T1"/>
                </a:cxn>
                <a:cxn ang="0">
                  <a:pos x="T2" y="T3"/>
                </a:cxn>
              </a:cxnLst>
              <a:rect l="0" t="0" r="r" b="b"/>
              <a:pathLst>
                <a:path w="8" h="1">
                  <a:moveTo>
                    <a:pt x="0" y="1"/>
                  </a:moveTo>
                  <a:cubicBezTo>
                    <a:pt x="0" y="1"/>
                    <a:pt x="3" y="0"/>
                    <a:pt x="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Freeform 165"/>
            <p:cNvSpPr>
              <a:spLocks/>
            </p:cNvSpPr>
            <p:nvPr/>
          </p:nvSpPr>
          <p:spPr bwMode="auto">
            <a:xfrm>
              <a:off x="7300913" y="3316288"/>
              <a:ext cx="11112" cy="1588"/>
            </a:xfrm>
            <a:custGeom>
              <a:avLst/>
              <a:gdLst>
                <a:gd name="T0" fmla="*/ 0 w 10"/>
                <a:gd name="T1" fmla="*/ 2 h 2"/>
                <a:gd name="T2" fmla="*/ 10 w 10"/>
                <a:gd name="T3" fmla="*/ 1 h 2"/>
              </a:gdLst>
              <a:ahLst/>
              <a:cxnLst>
                <a:cxn ang="0">
                  <a:pos x="T0" y="T1"/>
                </a:cxn>
                <a:cxn ang="0">
                  <a:pos x="T2" y="T3"/>
                </a:cxn>
              </a:cxnLst>
              <a:rect l="0" t="0" r="r" b="b"/>
              <a:pathLst>
                <a:path w="10" h="2">
                  <a:moveTo>
                    <a:pt x="0" y="2"/>
                  </a:moveTo>
                  <a:cubicBezTo>
                    <a:pt x="0" y="2"/>
                    <a:pt x="3" y="0"/>
                    <a:pt x="10"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Freeform 166"/>
            <p:cNvSpPr>
              <a:spLocks/>
            </p:cNvSpPr>
            <p:nvPr/>
          </p:nvSpPr>
          <p:spPr bwMode="auto">
            <a:xfrm>
              <a:off x="7259638" y="3316288"/>
              <a:ext cx="28575" cy="3175"/>
            </a:xfrm>
            <a:custGeom>
              <a:avLst/>
              <a:gdLst>
                <a:gd name="T0" fmla="*/ 0 w 27"/>
                <a:gd name="T1" fmla="*/ 3 h 3"/>
                <a:gd name="T2" fmla="*/ 17 w 27"/>
                <a:gd name="T3" fmla="*/ 1 h 3"/>
                <a:gd name="T4" fmla="*/ 27 w 27"/>
                <a:gd name="T5" fmla="*/ 1 h 3"/>
              </a:gdLst>
              <a:ahLst/>
              <a:cxnLst>
                <a:cxn ang="0">
                  <a:pos x="T0" y="T1"/>
                </a:cxn>
                <a:cxn ang="0">
                  <a:pos x="T2" y="T3"/>
                </a:cxn>
                <a:cxn ang="0">
                  <a:pos x="T4" y="T5"/>
                </a:cxn>
              </a:cxnLst>
              <a:rect l="0" t="0" r="r" b="b"/>
              <a:pathLst>
                <a:path w="27" h="3">
                  <a:moveTo>
                    <a:pt x="0" y="3"/>
                  </a:moveTo>
                  <a:cubicBezTo>
                    <a:pt x="0" y="3"/>
                    <a:pt x="8" y="3"/>
                    <a:pt x="17" y="1"/>
                  </a:cubicBezTo>
                  <a:cubicBezTo>
                    <a:pt x="17" y="1"/>
                    <a:pt x="24" y="0"/>
                    <a:pt x="27"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Line 167"/>
            <p:cNvSpPr>
              <a:spLocks noChangeShapeType="1"/>
            </p:cNvSpPr>
            <p:nvPr/>
          </p:nvSpPr>
          <p:spPr bwMode="auto">
            <a:xfrm>
              <a:off x="7216775" y="3349626"/>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Line 168"/>
            <p:cNvSpPr>
              <a:spLocks noChangeShapeType="1"/>
            </p:cNvSpPr>
            <p:nvPr/>
          </p:nvSpPr>
          <p:spPr bwMode="auto">
            <a:xfrm>
              <a:off x="7323138" y="3346451"/>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 name="Freeform 169"/>
            <p:cNvSpPr>
              <a:spLocks/>
            </p:cNvSpPr>
            <p:nvPr/>
          </p:nvSpPr>
          <p:spPr bwMode="auto">
            <a:xfrm>
              <a:off x="7237413" y="3348038"/>
              <a:ext cx="9525" cy="0"/>
            </a:xfrm>
            <a:custGeom>
              <a:avLst/>
              <a:gdLst>
                <a:gd name="T0" fmla="*/ 0 w 9"/>
                <a:gd name="T1" fmla="*/ 9 w 9"/>
              </a:gdLst>
              <a:ahLst/>
              <a:cxnLst>
                <a:cxn ang="0">
                  <a:pos x="T0" y="0"/>
                </a:cxn>
                <a:cxn ang="0">
                  <a:pos x="T1" y="0"/>
                </a:cxn>
              </a:cxnLst>
              <a:rect l="0" t="0" r="r" b="b"/>
              <a:pathLst>
                <a:path w="9">
                  <a:moveTo>
                    <a:pt x="0" y="0"/>
                  </a:moveTo>
                  <a:cubicBezTo>
                    <a:pt x="3" y="0"/>
                    <a:pt x="6" y="0"/>
                    <a:pt x="9"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 name="Freeform 170"/>
            <p:cNvSpPr>
              <a:spLocks/>
            </p:cNvSpPr>
            <p:nvPr/>
          </p:nvSpPr>
          <p:spPr bwMode="auto">
            <a:xfrm>
              <a:off x="7345363" y="3344863"/>
              <a:ext cx="7937" cy="0"/>
            </a:xfrm>
            <a:custGeom>
              <a:avLst/>
              <a:gdLst>
                <a:gd name="T0" fmla="*/ 0 w 8"/>
                <a:gd name="T1" fmla="*/ 8 w 8"/>
              </a:gdLst>
              <a:ahLst/>
              <a:cxnLst>
                <a:cxn ang="0">
                  <a:pos x="T0" y="0"/>
                </a:cxn>
                <a:cxn ang="0">
                  <a:pos x="T1" y="0"/>
                </a:cxn>
              </a:cxnLst>
              <a:rect l="0" t="0" r="r" b="b"/>
              <a:pathLst>
                <a:path w="8">
                  <a:moveTo>
                    <a:pt x="0" y="0"/>
                  </a:moveTo>
                  <a:cubicBezTo>
                    <a:pt x="0" y="0"/>
                    <a:pt x="3" y="0"/>
                    <a:pt x="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Freeform 171"/>
            <p:cNvSpPr>
              <a:spLocks/>
            </p:cNvSpPr>
            <p:nvPr/>
          </p:nvSpPr>
          <p:spPr bwMode="auto">
            <a:xfrm>
              <a:off x="7300913" y="3344863"/>
              <a:ext cx="12700" cy="1588"/>
            </a:xfrm>
            <a:custGeom>
              <a:avLst/>
              <a:gdLst>
                <a:gd name="T0" fmla="*/ 0 w 11"/>
                <a:gd name="T1" fmla="*/ 1 h 1"/>
                <a:gd name="T2" fmla="*/ 11 w 11"/>
                <a:gd name="T3" fmla="*/ 0 h 1"/>
              </a:gdLst>
              <a:ahLst/>
              <a:cxnLst>
                <a:cxn ang="0">
                  <a:pos x="T0" y="T1"/>
                </a:cxn>
                <a:cxn ang="0">
                  <a:pos x="T2" y="T3"/>
                </a:cxn>
              </a:cxnLst>
              <a:rect l="0" t="0" r="r" b="b"/>
              <a:pathLst>
                <a:path w="11" h="1">
                  <a:moveTo>
                    <a:pt x="0" y="1"/>
                  </a:moveTo>
                  <a:cubicBezTo>
                    <a:pt x="0" y="1"/>
                    <a:pt x="4" y="0"/>
                    <a:pt x="11"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Freeform 172"/>
            <p:cNvSpPr>
              <a:spLocks/>
            </p:cNvSpPr>
            <p:nvPr/>
          </p:nvSpPr>
          <p:spPr bwMode="auto">
            <a:xfrm>
              <a:off x="7259638" y="3344863"/>
              <a:ext cx="28575" cy="3175"/>
            </a:xfrm>
            <a:custGeom>
              <a:avLst/>
              <a:gdLst>
                <a:gd name="T0" fmla="*/ 0 w 27"/>
                <a:gd name="T1" fmla="*/ 3 h 3"/>
                <a:gd name="T2" fmla="*/ 16 w 27"/>
                <a:gd name="T3" fmla="*/ 1 h 3"/>
                <a:gd name="T4" fmla="*/ 27 w 27"/>
                <a:gd name="T5" fmla="*/ 0 h 3"/>
              </a:gdLst>
              <a:ahLst/>
              <a:cxnLst>
                <a:cxn ang="0">
                  <a:pos x="T0" y="T1"/>
                </a:cxn>
                <a:cxn ang="0">
                  <a:pos x="T2" y="T3"/>
                </a:cxn>
                <a:cxn ang="0">
                  <a:pos x="T4" y="T5"/>
                </a:cxn>
              </a:cxnLst>
              <a:rect l="0" t="0" r="r" b="b"/>
              <a:pathLst>
                <a:path w="27" h="3">
                  <a:moveTo>
                    <a:pt x="0" y="3"/>
                  </a:moveTo>
                  <a:cubicBezTo>
                    <a:pt x="0" y="3"/>
                    <a:pt x="8" y="3"/>
                    <a:pt x="16" y="1"/>
                  </a:cubicBezTo>
                  <a:cubicBezTo>
                    <a:pt x="16" y="1"/>
                    <a:pt x="24" y="0"/>
                    <a:pt x="27"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Freeform 173"/>
            <p:cNvSpPr>
              <a:spLocks/>
            </p:cNvSpPr>
            <p:nvPr/>
          </p:nvSpPr>
          <p:spPr bwMode="auto">
            <a:xfrm>
              <a:off x="7229475" y="3287713"/>
              <a:ext cx="12700" cy="1588"/>
            </a:xfrm>
            <a:custGeom>
              <a:avLst/>
              <a:gdLst>
                <a:gd name="T0" fmla="*/ 0 w 12"/>
                <a:gd name="T1" fmla="*/ 1 h 2"/>
                <a:gd name="T2" fmla="*/ 12 w 12"/>
                <a:gd name="T3" fmla="*/ 0 h 2"/>
              </a:gdLst>
              <a:ahLst/>
              <a:cxnLst>
                <a:cxn ang="0">
                  <a:pos x="T0" y="T1"/>
                </a:cxn>
                <a:cxn ang="0">
                  <a:pos x="T2" y="T3"/>
                </a:cxn>
              </a:cxnLst>
              <a:rect l="0" t="0" r="r" b="b"/>
              <a:pathLst>
                <a:path w="12" h="2">
                  <a:moveTo>
                    <a:pt x="0" y="1"/>
                  </a:moveTo>
                  <a:cubicBezTo>
                    <a:pt x="0" y="1"/>
                    <a:pt x="7" y="2"/>
                    <a:pt x="12"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 name="Freeform 174"/>
            <p:cNvSpPr>
              <a:spLocks/>
            </p:cNvSpPr>
            <p:nvPr/>
          </p:nvSpPr>
          <p:spPr bwMode="auto">
            <a:xfrm>
              <a:off x="7207250" y="3289301"/>
              <a:ext cx="14287" cy="0"/>
            </a:xfrm>
            <a:custGeom>
              <a:avLst/>
              <a:gdLst>
                <a:gd name="T0" fmla="*/ 0 w 13"/>
                <a:gd name="T1" fmla="*/ 1 h 1"/>
                <a:gd name="T2" fmla="*/ 13 w 13"/>
                <a:gd name="T3" fmla="*/ 0 h 1"/>
              </a:gdLst>
              <a:ahLst/>
              <a:cxnLst>
                <a:cxn ang="0">
                  <a:pos x="T0" y="T1"/>
                </a:cxn>
                <a:cxn ang="0">
                  <a:pos x="T2" y="T3"/>
                </a:cxn>
              </a:cxnLst>
              <a:rect l="0" t="0" r="r" b="b"/>
              <a:pathLst>
                <a:path w="13" h="1">
                  <a:moveTo>
                    <a:pt x="0" y="1"/>
                  </a:moveTo>
                  <a:cubicBezTo>
                    <a:pt x="5" y="0"/>
                    <a:pt x="9" y="0"/>
                    <a:pt x="13"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 name="Freeform 175"/>
            <p:cNvSpPr>
              <a:spLocks/>
            </p:cNvSpPr>
            <p:nvPr/>
          </p:nvSpPr>
          <p:spPr bwMode="auto">
            <a:xfrm>
              <a:off x="7253288" y="3286126"/>
              <a:ext cx="9525" cy="3175"/>
            </a:xfrm>
            <a:custGeom>
              <a:avLst/>
              <a:gdLst>
                <a:gd name="T0" fmla="*/ 0 w 10"/>
                <a:gd name="T1" fmla="*/ 2 h 2"/>
                <a:gd name="T2" fmla="*/ 10 w 10"/>
                <a:gd name="T3" fmla="*/ 1 h 2"/>
              </a:gdLst>
              <a:ahLst/>
              <a:cxnLst>
                <a:cxn ang="0">
                  <a:pos x="T0" y="T1"/>
                </a:cxn>
                <a:cxn ang="0">
                  <a:pos x="T2" y="T3"/>
                </a:cxn>
              </a:cxnLst>
              <a:rect l="0" t="0" r="r" b="b"/>
              <a:pathLst>
                <a:path w="10" h="2">
                  <a:moveTo>
                    <a:pt x="0" y="2"/>
                  </a:moveTo>
                  <a:cubicBezTo>
                    <a:pt x="0" y="2"/>
                    <a:pt x="5" y="0"/>
                    <a:pt x="10"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 name="Freeform 176"/>
            <p:cNvSpPr>
              <a:spLocks/>
            </p:cNvSpPr>
            <p:nvPr/>
          </p:nvSpPr>
          <p:spPr bwMode="auto">
            <a:xfrm>
              <a:off x="7297738" y="3286126"/>
              <a:ext cx="15875" cy="3175"/>
            </a:xfrm>
            <a:custGeom>
              <a:avLst/>
              <a:gdLst>
                <a:gd name="T0" fmla="*/ 0 w 14"/>
                <a:gd name="T1" fmla="*/ 2 h 2"/>
                <a:gd name="T2" fmla="*/ 14 w 14"/>
                <a:gd name="T3" fmla="*/ 1 h 2"/>
              </a:gdLst>
              <a:ahLst/>
              <a:cxnLst>
                <a:cxn ang="0">
                  <a:pos x="T0" y="T1"/>
                </a:cxn>
                <a:cxn ang="0">
                  <a:pos x="T2" y="T3"/>
                </a:cxn>
              </a:cxnLst>
              <a:rect l="0" t="0" r="r" b="b"/>
              <a:pathLst>
                <a:path w="14" h="2">
                  <a:moveTo>
                    <a:pt x="0" y="2"/>
                  </a:moveTo>
                  <a:cubicBezTo>
                    <a:pt x="5" y="1"/>
                    <a:pt x="9" y="0"/>
                    <a:pt x="14"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 name="Freeform 177"/>
            <p:cNvSpPr>
              <a:spLocks/>
            </p:cNvSpPr>
            <p:nvPr/>
          </p:nvSpPr>
          <p:spPr bwMode="auto">
            <a:xfrm>
              <a:off x="7273925" y="3287713"/>
              <a:ext cx="11112" cy="0"/>
            </a:xfrm>
            <a:custGeom>
              <a:avLst/>
              <a:gdLst>
                <a:gd name="T0" fmla="*/ 0 w 10"/>
                <a:gd name="T1" fmla="*/ 10 w 10"/>
              </a:gdLst>
              <a:ahLst/>
              <a:cxnLst>
                <a:cxn ang="0">
                  <a:pos x="T0" y="0"/>
                </a:cxn>
                <a:cxn ang="0">
                  <a:pos x="T1" y="0"/>
                </a:cxn>
              </a:cxnLst>
              <a:rect l="0" t="0" r="r" b="b"/>
              <a:pathLst>
                <a:path w="10">
                  <a:moveTo>
                    <a:pt x="0" y="0"/>
                  </a:moveTo>
                  <a:cubicBezTo>
                    <a:pt x="3" y="0"/>
                    <a:pt x="7"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 name="Freeform 178"/>
            <p:cNvSpPr>
              <a:spLocks/>
            </p:cNvSpPr>
            <p:nvPr/>
          </p:nvSpPr>
          <p:spPr bwMode="auto">
            <a:xfrm>
              <a:off x="7359650" y="3282951"/>
              <a:ext cx="20637" cy="3175"/>
            </a:xfrm>
            <a:custGeom>
              <a:avLst/>
              <a:gdLst>
                <a:gd name="T0" fmla="*/ 0 w 20"/>
                <a:gd name="T1" fmla="*/ 2 h 3"/>
                <a:gd name="T2" fmla="*/ 10 w 20"/>
                <a:gd name="T3" fmla="*/ 2 h 3"/>
                <a:gd name="T4" fmla="*/ 20 w 20"/>
                <a:gd name="T5" fmla="*/ 0 h 3"/>
              </a:gdLst>
              <a:ahLst/>
              <a:cxnLst>
                <a:cxn ang="0">
                  <a:pos x="T0" y="T1"/>
                </a:cxn>
                <a:cxn ang="0">
                  <a:pos x="T2" y="T3"/>
                </a:cxn>
                <a:cxn ang="0">
                  <a:pos x="T4" y="T5"/>
                </a:cxn>
              </a:cxnLst>
              <a:rect l="0" t="0" r="r" b="b"/>
              <a:pathLst>
                <a:path w="20" h="3">
                  <a:moveTo>
                    <a:pt x="0" y="2"/>
                  </a:moveTo>
                  <a:cubicBezTo>
                    <a:pt x="0" y="2"/>
                    <a:pt x="6" y="3"/>
                    <a:pt x="10" y="2"/>
                  </a:cubicBezTo>
                  <a:cubicBezTo>
                    <a:pt x="10" y="2"/>
                    <a:pt x="17" y="0"/>
                    <a:pt x="2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 name="Freeform 179"/>
            <p:cNvSpPr>
              <a:spLocks/>
            </p:cNvSpPr>
            <p:nvPr/>
          </p:nvSpPr>
          <p:spPr bwMode="auto">
            <a:xfrm>
              <a:off x="7327900" y="3286126"/>
              <a:ext cx="14287" cy="1588"/>
            </a:xfrm>
            <a:custGeom>
              <a:avLst/>
              <a:gdLst>
                <a:gd name="T0" fmla="*/ 0 w 14"/>
                <a:gd name="T1" fmla="*/ 0 h 1"/>
                <a:gd name="T2" fmla="*/ 10 w 14"/>
                <a:gd name="T3" fmla="*/ 0 h 1"/>
                <a:gd name="T4" fmla="*/ 14 w 14"/>
                <a:gd name="T5" fmla="*/ 0 h 1"/>
              </a:gdLst>
              <a:ahLst/>
              <a:cxnLst>
                <a:cxn ang="0">
                  <a:pos x="T0" y="T1"/>
                </a:cxn>
                <a:cxn ang="0">
                  <a:pos x="T2" y="T3"/>
                </a:cxn>
                <a:cxn ang="0">
                  <a:pos x="T4" y="T5"/>
                </a:cxn>
              </a:cxnLst>
              <a:rect l="0" t="0" r="r" b="b"/>
              <a:pathLst>
                <a:path w="14" h="1">
                  <a:moveTo>
                    <a:pt x="0" y="0"/>
                  </a:moveTo>
                  <a:cubicBezTo>
                    <a:pt x="0" y="0"/>
                    <a:pt x="4" y="1"/>
                    <a:pt x="10" y="0"/>
                  </a:cubicBezTo>
                  <a:cubicBezTo>
                    <a:pt x="10" y="0"/>
                    <a:pt x="12" y="0"/>
                    <a:pt x="14"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 name="Line 180"/>
            <p:cNvSpPr>
              <a:spLocks noChangeShapeType="1"/>
            </p:cNvSpPr>
            <p:nvPr/>
          </p:nvSpPr>
          <p:spPr bwMode="auto">
            <a:xfrm>
              <a:off x="7216775" y="3376613"/>
              <a:ext cx="9525"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 name="Line 181"/>
            <p:cNvSpPr>
              <a:spLocks noChangeShapeType="1"/>
            </p:cNvSpPr>
            <p:nvPr/>
          </p:nvSpPr>
          <p:spPr bwMode="auto">
            <a:xfrm>
              <a:off x="7258050" y="3375026"/>
              <a:ext cx="12700"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 name="Freeform 182"/>
            <p:cNvSpPr>
              <a:spLocks/>
            </p:cNvSpPr>
            <p:nvPr/>
          </p:nvSpPr>
          <p:spPr bwMode="auto">
            <a:xfrm>
              <a:off x="7239000" y="3376613"/>
              <a:ext cx="9525" cy="0"/>
            </a:xfrm>
            <a:custGeom>
              <a:avLst/>
              <a:gdLst>
                <a:gd name="T0" fmla="*/ 0 w 9"/>
                <a:gd name="T1" fmla="*/ 1 h 1"/>
                <a:gd name="T2" fmla="*/ 9 w 9"/>
                <a:gd name="T3" fmla="*/ 0 h 1"/>
              </a:gdLst>
              <a:ahLst/>
              <a:cxnLst>
                <a:cxn ang="0">
                  <a:pos x="T0" y="T1"/>
                </a:cxn>
                <a:cxn ang="0">
                  <a:pos x="T2" y="T3"/>
                </a:cxn>
              </a:cxnLst>
              <a:rect l="0" t="0" r="r" b="b"/>
              <a:pathLst>
                <a:path w="9" h="1">
                  <a:moveTo>
                    <a:pt x="0" y="1"/>
                  </a:moveTo>
                  <a:cubicBezTo>
                    <a:pt x="3" y="1"/>
                    <a:pt x="6" y="1"/>
                    <a:pt x="9"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 name="Freeform 183"/>
            <p:cNvSpPr>
              <a:spLocks/>
            </p:cNvSpPr>
            <p:nvPr/>
          </p:nvSpPr>
          <p:spPr bwMode="auto">
            <a:xfrm>
              <a:off x="7283450" y="3375026"/>
              <a:ext cx="7937" cy="0"/>
            </a:xfrm>
            <a:custGeom>
              <a:avLst/>
              <a:gdLst>
                <a:gd name="T0" fmla="*/ 0 w 8"/>
                <a:gd name="T1" fmla="*/ 8 w 8"/>
              </a:gdLst>
              <a:ahLst/>
              <a:cxnLst>
                <a:cxn ang="0">
                  <a:pos x="T0" y="0"/>
                </a:cxn>
                <a:cxn ang="0">
                  <a:pos x="T1" y="0"/>
                </a:cxn>
              </a:cxnLst>
              <a:rect l="0" t="0" r="r" b="b"/>
              <a:pathLst>
                <a:path w="8">
                  <a:moveTo>
                    <a:pt x="0" y="0"/>
                  </a:moveTo>
                  <a:cubicBezTo>
                    <a:pt x="0" y="0"/>
                    <a:pt x="3" y="0"/>
                    <a:pt x="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 name="Line 184"/>
            <p:cNvSpPr>
              <a:spLocks noChangeShapeType="1"/>
            </p:cNvSpPr>
            <p:nvPr/>
          </p:nvSpPr>
          <p:spPr bwMode="auto">
            <a:xfrm>
              <a:off x="7429500" y="3370263"/>
              <a:ext cx="9525"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 name="Freeform 185"/>
            <p:cNvSpPr>
              <a:spLocks/>
            </p:cNvSpPr>
            <p:nvPr/>
          </p:nvSpPr>
          <p:spPr bwMode="auto">
            <a:xfrm>
              <a:off x="7302500" y="3373438"/>
              <a:ext cx="11112" cy="1588"/>
            </a:xfrm>
            <a:custGeom>
              <a:avLst/>
              <a:gdLst>
                <a:gd name="T0" fmla="*/ 0 w 10"/>
                <a:gd name="T1" fmla="*/ 1 h 1"/>
                <a:gd name="T2" fmla="*/ 10 w 10"/>
                <a:gd name="T3" fmla="*/ 0 h 1"/>
              </a:gdLst>
              <a:ahLst/>
              <a:cxnLst>
                <a:cxn ang="0">
                  <a:pos x="T0" y="T1"/>
                </a:cxn>
                <a:cxn ang="0">
                  <a:pos x="T2" y="T3"/>
                </a:cxn>
              </a:cxnLst>
              <a:rect l="0" t="0" r="r" b="b"/>
              <a:pathLst>
                <a:path w="10" h="1">
                  <a:moveTo>
                    <a:pt x="0" y="1"/>
                  </a:moveTo>
                  <a:cubicBezTo>
                    <a:pt x="0" y="1"/>
                    <a:pt x="3"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 name="Freeform 186"/>
            <p:cNvSpPr>
              <a:spLocks/>
            </p:cNvSpPr>
            <p:nvPr/>
          </p:nvSpPr>
          <p:spPr bwMode="auto">
            <a:xfrm>
              <a:off x="7327900" y="3373438"/>
              <a:ext cx="6350" cy="0"/>
            </a:xfrm>
            <a:custGeom>
              <a:avLst/>
              <a:gdLst>
                <a:gd name="T0" fmla="*/ 0 w 6"/>
                <a:gd name="T1" fmla="*/ 6 w 6"/>
              </a:gdLst>
              <a:ahLst/>
              <a:cxnLst>
                <a:cxn ang="0">
                  <a:pos x="T0" y="0"/>
                </a:cxn>
                <a:cxn ang="0">
                  <a:pos x="T1" y="0"/>
                </a:cxn>
              </a:cxnLst>
              <a:rect l="0" t="0" r="r" b="b"/>
              <a:pathLst>
                <a:path w="6">
                  <a:moveTo>
                    <a:pt x="0" y="0"/>
                  </a:moveTo>
                  <a:cubicBezTo>
                    <a:pt x="0" y="0"/>
                    <a:pt x="2" y="0"/>
                    <a:pt x="6"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 name="Line 187"/>
            <p:cNvSpPr>
              <a:spLocks noChangeShapeType="1"/>
            </p:cNvSpPr>
            <p:nvPr/>
          </p:nvSpPr>
          <p:spPr bwMode="auto">
            <a:xfrm>
              <a:off x="7426325" y="3311526"/>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 name="Freeform 188"/>
            <p:cNvSpPr>
              <a:spLocks/>
            </p:cNvSpPr>
            <p:nvPr/>
          </p:nvSpPr>
          <p:spPr bwMode="auto">
            <a:xfrm>
              <a:off x="7391400" y="3341688"/>
              <a:ext cx="19050" cy="0"/>
            </a:xfrm>
            <a:custGeom>
              <a:avLst/>
              <a:gdLst>
                <a:gd name="T0" fmla="*/ 12 w 12"/>
                <a:gd name="T1" fmla="*/ 5 w 12"/>
                <a:gd name="T2" fmla="*/ 0 w 12"/>
              </a:gdLst>
              <a:ahLst/>
              <a:cxnLst>
                <a:cxn ang="0">
                  <a:pos x="T0" y="0"/>
                </a:cxn>
                <a:cxn ang="0">
                  <a:pos x="T1" y="0"/>
                </a:cxn>
                <a:cxn ang="0">
                  <a:pos x="T2" y="0"/>
                </a:cxn>
              </a:cxnLst>
              <a:rect l="0" t="0" r="r" b="b"/>
              <a:pathLst>
                <a:path w="12">
                  <a:moveTo>
                    <a:pt x="12" y="0"/>
                  </a:moveTo>
                  <a:lnTo>
                    <a:pt x="5" y="0"/>
                  </a:lnTo>
                  <a:lnTo>
                    <a:pt x="0" y="0"/>
                  </a:ln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 name="Freeform 189"/>
            <p:cNvSpPr>
              <a:spLocks/>
            </p:cNvSpPr>
            <p:nvPr/>
          </p:nvSpPr>
          <p:spPr bwMode="auto">
            <a:xfrm>
              <a:off x="7423150" y="3341688"/>
              <a:ext cx="9525" cy="0"/>
            </a:xfrm>
            <a:custGeom>
              <a:avLst/>
              <a:gdLst>
                <a:gd name="T0" fmla="*/ 0 w 9"/>
                <a:gd name="T1" fmla="*/ 1 h 1"/>
                <a:gd name="T2" fmla="*/ 9 w 9"/>
                <a:gd name="T3" fmla="*/ 0 h 1"/>
              </a:gdLst>
              <a:ahLst/>
              <a:cxnLst>
                <a:cxn ang="0">
                  <a:pos x="T0" y="T1"/>
                </a:cxn>
                <a:cxn ang="0">
                  <a:pos x="T2" y="T3"/>
                </a:cxn>
              </a:cxnLst>
              <a:rect l="0" t="0" r="r" b="b"/>
              <a:pathLst>
                <a:path w="9" h="1">
                  <a:moveTo>
                    <a:pt x="0" y="1"/>
                  </a:moveTo>
                  <a:cubicBezTo>
                    <a:pt x="3" y="1"/>
                    <a:pt x="6" y="1"/>
                    <a:pt x="9"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 name="Line 190"/>
            <p:cNvSpPr>
              <a:spLocks noChangeShapeType="1"/>
            </p:cNvSpPr>
            <p:nvPr/>
          </p:nvSpPr>
          <p:spPr bwMode="auto">
            <a:xfrm>
              <a:off x="7397750" y="3311526"/>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 name="Line 191"/>
            <p:cNvSpPr>
              <a:spLocks noChangeShapeType="1"/>
            </p:cNvSpPr>
            <p:nvPr/>
          </p:nvSpPr>
          <p:spPr bwMode="auto">
            <a:xfrm flipV="1">
              <a:off x="7385050" y="3311526"/>
              <a:ext cx="3175"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 name="Line 192"/>
            <p:cNvSpPr>
              <a:spLocks noChangeShapeType="1"/>
            </p:cNvSpPr>
            <p:nvPr/>
          </p:nvSpPr>
          <p:spPr bwMode="auto">
            <a:xfrm>
              <a:off x="7362825" y="3313113"/>
              <a:ext cx="9525"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 name="Freeform 193"/>
            <p:cNvSpPr>
              <a:spLocks/>
            </p:cNvSpPr>
            <p:nvPr/>
          </p:nvSpPr>
          <p:spPr bwMode="auto">
            <a:xfrm>
              <a:off x="7397750" y="3370263"/>
              <a:ext cx="17462" cy="1588"/>
            </a:xfrm>
            <a:custGeom>
              <a:avLst/>
              <a:gdLst>
                <a:gd name="T0" fmla="*/ 17 w 17"/>
                <a:gd name="T1" fmla="*/ 0 h 2"/>
                <a:gd name="T2" fmla="*/ 9 w 17"/>
                <a:gd name="T3" fmla="*/ 1 h 2"/>
                <a:gd name="T4" fmla="*/ 0 w 17"/>
                <a:gd name="T5" fmla="*/ 1 h 2"/>
              </a:gdLst>
              <a:ahLst/>
              <a:cxnLst>
                <a:cxn ang="0">
                  <a:pos x="T0" y="T1"/>
                </a:cxn>
                <a:cxn ang="0">
                  <a:pos x="T2" y="T3"/>
                </a:cxn>
                <a:cxn ang="0">
                  <a:pos x="T4" y="T5"/>
                </a:cxn>
              </a:cxnLst>
              <a:rect l="0" t="0" r="r" b="b"/>
              <a:pathLst>
                <a:path w="17" h="2">
                  <a:moveTo>
                    <a:pt x="17" y="0"/>
                  </a:moveTo>
                  <a:cubicBezTo>
                    <a:pt x="9" y="1"/>
                    <a:pt x="9" y="1"/>
                    <a:pt x="9" y="1"/>
                  </a:cubicBezTo>
                  <a:cubicBezTo>
                    <a:pt x="9" y="1"/>
                    <a:pt x="5" y="2"/>
                    <a:pt x="0"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 name="Freeform 194"/>
            <p:cNvSpPr>
              <a:spLocks/>
            </p:cNvSpPr>
            <p:nvPr/>
          </p:nvSpPr>
          <p:spPr bwMode="auto">
            <a:xfrm>
              <a:off x="7156450" y="3224213"/>
              <a:ext cx="341312" cy="361950"/>
            </a:xfrm>
            <a:custGeom>
              <a:avLst/>
              <a:gdLst>
                <a:gd name="T0" fmla="*/ 316 w 325"/>
                <a:gd name="T1" fmla="*/ 213 h 345"/>
                <a:gd name="T2" fmla="*/ 318 w 325"/>
                <a:gd name="T3" fmla="*/ 279 h 345"/>
                <a:gd name="T4" fmla="*/ 319 w 325"/>
                <a:gd name="T5" fmla="*/ 315 h 345"/>
                <a:gd name="T6" fmla="*/ 304 w 325"/>
                <a:gd name="T7" fmla="*/ 339 h 345"/>
                <a:gd name="T8" fmla="*/ 290 w 325"/>
                <a:gd name="T9" fmla="*/ 339 h 345"/>
                <a:gd name="T10" fmla="*/ 39 w 325"/>
                <a:gd name="T11" fmla="*/ 344 h 345"/>
                <a:gd name="T12" fmla="*/ 17 w 325"/>
                <a:gd name="T13" fmla="*/ 325 h 345"/>
                <a:gd name="T14" fmla="*/ 12 w 325"/>
                <a:gd name="T15" fmla="*/ 266 h 345"/>
                <a:gd name="T16" fmla="*/ 4 w 325"/>
                <a:gd name="T17" fmla="*/ 142 h 345"/>
                <a:gd name="T18" fmla="*/ 0 w 325"/>
                <a:gd name="T19"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5" h="345">
                  <a:moveTo>
                    <a:pt x="316" y="213"/>
                  </a:moveTo>
                  <a:cubicBezTo>
                    <a:pt x="318" y="279"/>
                    <a:pt x="318" y="279"/>
                    <a:pt x="318" y="279"/>
                  </a:cubicBezTo>
                  <a:cubicBezTo>
                    <a:pt x="319" y="315"/>
                    <a:pt x="319" y="315"/>
                    <a:pt x="319" y="315"/>
                  </a:cubicBezTo>
                  <a:cubicBezTo>
                    <a:pt x="319" y="315"/>
                    <a:pt x="325" y="336"/>
                    <a:pt x="304" y="339"/>
                  </a:cubicBezTo>
                  <a:cubicBezTo>
                    <a:pt x="290" y="339"/>
                    <a:pt x="290" y="339"/>
                    <a:pt x="290" y="339"/>
                  </a:cubicBezTo>
                  <a:cubicBezTo>
                    <a:pt x="224" y="342"/>
                    <a:pt x="41" y="344"/>
                    <a:pt x="39" y="344"/>
                  </a:cubicBezTo>
                  <a:cubicBezTo>
                    <a:pt x="19" y="345"/>
                    <a:pt x="17" y="325"/>
                    <a:pt x="17" y="325"/>
                  </a:cubicBezTo>
                  <a:cubicBezTo>
                    <a:pt x="12" y="266"/>
                    <a:pt x="12" y="266"/>
                    <a:pt x="12" y="266"/>
                  </a:cubicBezTo>
                  <a:cubicBezTo>
                    <a:pt x="4" y="142"/>
                    <a:pt x="4" y="142"/>
                    <a:pt x="4" y="142"/>
                  </a:cubicBezTo>
                  <a:cubicBezTo>
                    <a:pt x="0" y="0"/>
                    <a:pt x="0" y="0"/>
                    <a:pt x="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 name="Freeform 195"/>
            <p:cNvSpPr>
              <a:spLocks/>
            </p:cNvSpPr>
            <p:nvPr/>
          </p:nvSpPr>
          <p:spPr bwMode="auto">
            <a:xfrm>
              <a:off x="7372350" y="3187701"/>
              <a:ext cx="115887" cy="244475"/>
            </a:xfrm>
            <a:custGeom>
              <a:avLst/>
              <a:gdLst>
                <a:gd name="T0" fmla="*/ 0 w 109"/>
                <a:gd name="T1" fmla="*/ 9 h 232"/>
                <a:gd name="T2" fmla="*/ 83 w 109"/>
                <a:gd name="T3" fmla="*/ 4 h 232"/>
                <a:gd name="T4" fmla="*/ 103 w 109"/>
                <a:gd name="T5" fmla="*/ 17 h 232"/>
                <a:gd name="T6" fmla="*/ 103 w 109"/>
                <a:gd name="T7" fmla="*/ 21 h 232"/>
                <a:gd name="T8" fmla="*/ 107 w 109"/>
                <a:gd name="T9" fmla="*/ 143 h 232"/>
                <a:gd name="T10" fmla="*/ 109 w 109"/>
                <a:gd name="T11" fmla="*/ 232 h 232"/>
              </a:gdLst>
              <a:ahLst/>
              <a:cxnLst>
                <a:cxn ang="0">
                  <a:pos x="T0" y="T1"/>
                </a:cxn>
                <a:cxn ang="0">
                  <a:pos x="T2" y="T3"/>
                </a:cxn>
                <a:cxn ang="0">
                  <a:pos x="T4" y="T5"/>
                </a:cxn>
                <a:cxn ang="0">
                  <a:pos x="T6" y="T7"/>
                </a:cxn>
                <a:cxn ang="0">
                  <a:pos x="T8" y="T9"/>
                </a:cxn>
                <a:cxn ang="0">
                  <a:pos x="T10" y="T11"/>
                </a:cxn>
              </a:cxnLst>
              <a:rect l="0" t="0" r="r" b="b"/>
              <a:pathLst>
                <a:path w="109" h="232">
                  <a:moveTo>
                    <a:pt x="0" y="9"/>
                  </a:moveTo>
                  <a:cubicBezTo>
                    <a:pt x="28" y="7"/>
                    <a:pt x="56" y="6"/>
                    <a:pt x="83" y="4"/>
                  </a:cubicBezTo>
                  <a:cubicBezTo>
                    <a:pt x="83" y="4"/>
                    <a:pt x="101" y="0"/>
                    <a:pt x="103" y="17"/>
                  </a:cubicBezTo>
                  <a:cubicBezTo>
                    <a:pt x="103" y="17"/>
                    <a:pt x="103" y="19"/>
                    <a:pt x="103" y="21"/>
                  </a:cubicBezTo>
                  <a:cubicBezTo>
                    <a:pt x="107" y="143"/>
                    <a:pt x="107" y="143"/>
                    <a:pt x="107" y="143"/>
                  </a:cubicBezTo>
                  <a:cubicBezTo>
                    <a:pt x="109" y="232"/>
                    <a:pt x="109" y="232"/>
                    <a:pt x="109" y="232"/>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 name="Freeform 196"/>
            <p:cNvSpPr>
              <a:spLocks/>
            </p:cNvSpPr>
            <p:nvPr/>
          </p:nvSpPr>
          <p:spPr bwMode="auto">
            <a:xfrm>
              <a:off x="7159625" y="3198813"/>
              <a:ext cx="104775" cy="11113"/>
            </a:xfrm>
            <a:custGeom>
              <a:avLst/>
              <a:gdLst>
                <a:gd name="T0" fmla="*/ 0 w 100"/>
                <a:gd name="T1" fmla="*/ 10 h 10"/>
                <a:gd name="T2" fmla="*/ 5 w 100"/>
                <a:gd name="T3" fmla="*/ 6 h 10"/>
                <a:gd name="T4" fmla="*/ 30 w 100"/>
                <a:gd name="T5" fmla="*/ 1 h 10"/>
                <a:gd name="T6" fmla="*/ 100 w 100"/>
                <a:gd name="T7" fmla="*/ 1 h 10"/>
              </a:gdLst>
              <a:ahLst/>
              <a:cxnLst>
                <a:cxn ang="0">
                  <a:pos x="T0" y="T1"/>
                </a:cxn>
                <a:cxn ang="0">
                  <a:pos x="T2" y="T3"/>
                </a:cxn>
                <a:cxn ang="0">
                  <a:pos x="T4" y="T5"/>
                </a:cxn>
                <a:cxn ang="0">
                  <a:pos x="T6" y="T7"/>
                </a:cxn>
              </a:cxnLst>
              <a:rect l="0" t="0" r="r" b="b"/>
              <a:pathLst>
                <a:path w="100" h="10">
                  <a:moveTo>
                    <a:pt x="0" y="10"/>
                  </a:moveTo>
                  <a:cubicBezTo>
                    <a:pt x="1" y="8"/>
                    <a:pt x="3" y="7"/>
                    <a:pt x="5" y="6"/>
                  </a:cubicBezTo>
                  <a:cubicBezTo>
                    <a:pt x="11" y="2"/>
                    <a:pt x="19" y="0"/>
                    <a:pt x="30" y="1"/>
                  </a:cubicBezTo>
                  <a:cubicBezTo>
                    <a:pt x="53" y="1"/>
                    <a:pt x="76" y="1"/>
                    <a:pt x="100"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Freeform 197"/>
            <p:cNvSpPr>
              <a:spLocks/>
            </p:cNvSpPr>
            <p:nvPr/>
          </p:nvSpPr>
          <p:spPr bwMode="auto">
            <a:xfrm>
              <a:off x="7239000" y="3227388"/>
              <a:ext cx="26987" cy="0"/>
            </a:xfrm>
            <a:custGeom>
              <a:avLst/>
              <a:gdLst>
                <a:gd name="T0" fmla="*/ 25 w 25"/>
                <a:gd name="T1" fmla="*/ 0 w 25"/>
              </a:gdLst>
              <a:ahLst/>
              <a:cxnLst>
                <a:cxn ang="0">
                  <a:pos x="T0" y="0"/>
                </a:cxn>
                <a:cxn ang="0">
                  <a:pos x="T1" y="0"/>
                </a:cxn>
              </a:cxnLst>
              <a:rect l="0" t="0" r="r" b="b"/>
              <a:pathLst>
                <a:path w="25">
                  <a:moveTo>
                    <a:pt x="25" y="0"/>
                  </a:moveTo>
                  <a:cubicBezTo>
                    <a:pt x="16" y="0"/>
                    <a:pt x="8" y="0"/>
                    <a:pt x="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Freeform 198"/>
            <p:cNvSpPr>
              <a:spLocks/>
            </p:cNvSpPr>
            <p:nvPr/>
          </p:nvSpPr>
          <p:spPr bwMode="auto">
            <a:xfrm>
              <a:off x="7185025" y="3221038"/>
              <a:ext cx="288925" cy="338138"/>
            </a:xfrm>
            <a:custGeom>
              <a:avLst/>
              <a:gdLst>
                <a:gd name="T0" fmla="*/ 36 w 275"/>
                <a:gd name="T1" fmla="*/ 7 h 322"/>
                <a:gd name="T2" fmla="*/ 0 w 275"/>
                <a:gd name="T3" fmla="*/ 7 h 322"/>
                <a:gd name="T4" fmla="*/ 10 w 275"/>
                <a:gd name="T5" fmla="*/ 277 h 322"/>
                <a:gd name="T6" fmla="*/ 66 w 275"/>
                <a:gd name="T7" fmla="*/ 320 h 322"/>
                <a:gd name="T8" fmla="*/ 275 w 275"/>
                <a:gd name="T9" fmla="*/ 316 h 322"/>
                <a:gd name="T10" fmla="*/ 257 w 275"/>
                <a:gd name="T11" fmla="*/ 0 h 322"/>
                <a:gd name="T12" fmla="*/ 176 w 275"/>
                <a:gd name="T13" fmla="*/ 5 h 322"/>
              </a:gdLst>
              <a:ahLst/>
              <a:cxnLst>
                <a:cxn ang="0">
                  <a:pos x="T0" y="T1"/>
                </a:cxn>
                <a:cxn ang="0">
                  <a:pos x="T2" y="T3"/>
                </a:cxn>
                <a:cxn ang="0">
                  <a:pos x="T4" y="T5"/>
                </a:cxn>
                <a:cxn ang="0">
                  <a:pos x="T6" y="T7"/>
                </a:cxn>
                <a:cxn ang="0">
                  <a:pos x="T8" y="T9"/>
                </a:cxn>
                <a:cxn ang="0">
                  <a:pos x="T10" y="T11"/>
                </a:cxn>
                <a:cxn ang="0">
                  <a:pos x="T12" y="T13"/>
                </a:cxn>
              </a:cxnLst>
              <a:rect l="0" t="0" r="r" b="b"/>
              <a:pathLst>
                <a:path w="275" h="322">
                  <a:moveTo>
                    <a:pt x="36" y="7"/>
                  </a:moveTo>
                  <a:cubicBezTo>
                    <a:pt x="21" y="7"/>
                    <a:pt x="9" y="7"/>
                    <a:pt x="0" y="7"/>
                  </a:cubicBezTo>
                  <a:cubicBezTo>
                    <a:pt x="0" y="7"/>
                    <a:pt x="0" y="180"/>
                    <a:pt x="10" y="277"/>
                  </a:cubicBezTo>
                  <a:cubicBezTo>
                    <a:pt x="10" y="277"/>
                    <a:pt x="11" y="322"/>
                    <a:pt x="66" y="320"/>
                  </a:cubicBezTo>
                  <a:cubicBezTo>
                    <a:pt x="145" y="317"/>
                    <a:pt x="275" y="316"/>
                    <a:pt x="275" y="316"/>
                  </a:cubicBezTo>
                  <a:cubicBezTo>
                    <a:pt x="254" y="259"/>
                    <a:pt x="257" y="0"/>
                    <a:pt x="257" y="0"/>
                  </a:cubicBezTo>
                  <a:cubicBezTo>
                    <a:pt x="235" y="3"/>
                    <a:pt x="206" y="4"/>
                    <a:pt x="176" y="5"/>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 name="Freeform 199"/>
            <p:cNvSpPr>
              <a:spLocks/>
            </p:cNvSpPr>
            <p:nvPr/>
          </p:nvSpPr>
          <p:spPr bwMode="auto">
            <a:xfrm>
              <a:off x="7192963" y="3490913"/>
              <a:ext cx="60325" cy="66675"/>
            </a:xfrm>
            <a:custGeom>
              <a:avLst/>
              <a:gdLst>
                <a:gd name="T0" fmla="*/ 0 w 58"/>
                <a:gd name="T1" fmla="*/ 0 h 62"/>
                <a:gd name="T2" fmla="*/ 45 w 58"/>
                <a:gd name="T3" fmla="*/ 21 h 62"/>
                <a:gd name="T4" fmla="*/ 58 w 58"/>
                <a:gd name="T5" fmla="*/ 62 h 62"/>
              </a:gdLst>
              <a:ahLst/>
              <a:cxnLst>
                <a:cxn ang="0">
                  <a:pos x="T0" y="T1"/>
                </a:cxn>
                <a:cxn ang="0">
                  <a:pos x="T2" y="T3"/>
                </a:cxn>
                <a:cxn ang="0">
                  <a:pos x="T4" y="T5"/>
                </a:cxn>
              </a:cxnLst>
              <a:rect l="0" t="0" r="r" b="b"/>
              <a:pathLst>
                <a:path w="58" h="62">
                  <a:moveTo>
                    <a:pt x="0" y="0"/>
                  </a:moveTo>
                  <a:cubicBezTo>
                    <a:pt x="0" y="0"/>
                    <a:pt x="10" y="28"/>
                    <a:pt x="45" y="21"/>
                  </a:cubicBezTo>
                  <a:cubicBezTo>
                    <a:pt x="45" y="21"/>
                    <a:pt x="32" y="59"/>
                    <a:pt x="58" y="62"/>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 name="Line 200"/>
            <p:cNvSpPr>
              <a:spLocks noChangeShapeType="1"/>
            </p:cNvSpPr>
            <p:nvPr/>
          </p:nvSpPr>
          <p:spPr bwMode="auto">
            <a:xfrm flipV="1">
              <a:off x="7362825" y="3341688"/>
              <a:ext cx="15875"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 name="Freeform 201"/>
            <p:cNvSpPr>
              <a:spLocks/>
            </p:cNvSpPr>
            <p:nvPr/>
          </p:nvSpPr>
          <p:spPr bwMode="auto">
            <a:xfrm>
              <a:off x="7343775" y="3371851"/>
              <a:ext cx="19050" cy="1588"/>
            </a:xfrm>
            <a:custGeom>
              <a:avLst/>
              <a:gdLst>
                <a:gd name="T0" fmla="*/ 0 w 18"/>
                <a:gd name="T1" fmla="*/ 2 h 2"/>
                <a:gd name="T2" fmla="*/ 18 w 18"/>
                <a:gd name="T3" fmla="*/ 1 h 2"/>
              </a:gdLst>
              <a:ahLst/>
              <a:cxnLst>
                <a:cxn ang="0">
                  <a:pos x="T0" y="T1"/>
                </a:cxn>
                <a:cxn ang="0">
                  <a:pos x="T2" y="T3"/>
                </a:cxn>
              </a:cxnLst>
              <a:rect l="0" t="0" r="r" b="b"/>
              <a:pathLst>
                <a:path w="18" h="2">
                  <a:moveTo>
                    <a:pt x="0" y="2"/>
                  </a:moveTo>
                  <a:cubicBezTo>
                    <a:pt x="0" y="2"/>
                    <a:pt x="6" y="0"/>
                    <a:pt x="18"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 name="Line 202"/>
            <p:cNvSpPr>
              <a:spLocks noChangeShapeType="1"/>
            </p:cNvSpPr>
            <p:nvPr/>
          </p:nvSpPr>
          <p:spPr bwMode="auto">
            <a:xfrm>
              <a:off x="7375525" y="3371851"/>
              <a:ext cx="7937"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 name="Line 203"/>
            <p:cNvSpPr>
              <a:spLocks noChangeShapeType="1"/>
            </p:cNvSpPr>
            <p:nvPr/>
          </p:nvSpPr>
          <p:spPr bwMode="auto">
            <a:xfrm>
              <a:off x="7216775" y="3406776"/>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 name="Line 204"/>
            <p:cNvSpPr>
              <a:spLocks noChangeShapeType="1"/>
            </p:cNvSpPr>
            <p:nvPr/>
          </p:nvSpPr>
          <p:spPr bwMode="auto">
            <a:xfrm flipV="1">
              <a:off x="7259638" y="3403601"/>
              <a:ext cx="12700"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 name="Freeform 205"/>
            <p:cNvSpPr>
              <a:spLocks/>
            </p:cNvSpPr>
            <p:nvPr/>
          </p:nvSpPr>
          <p:spPr bwMode="auto">
            <a:xfrm>
              <a:off x="7240588" y="3406776"/>
              <a:ext cx="9525" cy="0"/>
            </a:xfrm>
            <a:custGeom>
              <a:avLst/>
              <a:gdLst>
                <a:gd name="T0" fmla="*/ 0 w 10"/>
                <a:gd name="T1" fmla="*/ 1 h 1"/>
                <a:gd name="T2" fmla="*/ 10 w 10"/>
                <a:gd name="T3" fmla="*/ 0 h 1"/>
              </a:gdLst>
              <a:ahLst/>
              <a:cxnLst>
                <a:cxn ang="0">
                  <a:pos x="T0" y="T1"/>
                </a:cxn>
                <a:cxn ang="0">
                  <a:pos x="T2" y="T3"/>
                </a:cxn>
              </a:cxnLst>
              <a:rect l="0" t="0" r="r" b="b"/>
              <a:pathLst>
                <a:path w="10" h="1">
                  <a:moveTo>
                    <a:pt x="0" y="1"/>
                  </a:moveTo>
                  <a:cubicBezTo>
                    <a:pt x="3" y="0"/>
                    <a:pt x="6"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 name="Freeform 206"/>
            <p:cNvSpPr>
              <a:spLocks/>
            </p:cNvSpPr>
            <p:nvPr/>
          </p:nvSpPr>
          <p:spPr bwMode="auto">
            <a:xfrm>
              <a:off x="7285038" y="3403601"/>
              <a:ext cx="7937" cy="1588"/>
            </a:xfrm>
            <a:custGeom>
              <a:avLst/>
              <a:gdLst>
                <a:gd name="T0" fmla="*/ 0 w 8"/>
                <a:gd name="T1" fmla="*/ 1 h 1"/>
                <a:gd name="T2" fmla="*/ 8 w 8"/>
                <a:gd name="T3" fmla="*/ 0 h 1"/>
              </a:gdLst>
              <a:ahLst/>
              <a:cxnLst>
                <a:cxn ang="0">
                  <a:pos x="T0" y="T1"/>
                </a:cxn>
                <a:cxn ang="0">
                  <a:pos x="T2" y="T3"/>
                </a:cxn>
              </a:cxnLst>
              <a:rect l="0" t="0" r="r" b="b"/>
              <a:pathLst>
                <a:path w="8" h="1">
                  <a:moveTo>
                    <a:pt x="0" y="1"/>
                  </a:moveTo>
                  <a:cubicBezTo>
                    <a:pt x="0" y="1"/>
                    <a:pt x="3" y="0"/>
                    <a:pt x="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 name="Line 207"/>
            <p:cNvSpPr>
              <a:spLocks noChangeShapeType="1"/>
            </p:cNvSpPr>
            <p:nvPr/>
          </p:nvSpPr>
          <p:spPr bwMode="auto">
            <a:xfrm>
              <a:off x="7429500" y="3394076"/>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 name="Line 208"/>
            <p:cNvSpPr>
              <a:spLocks noChangeShapeType="1"/>
            </p:cNvSpPr>
            <p:nvPr/>
          </p:nvSpPr>
          <p:spPr bwMode="auto">
            <a:xfrm>
              <a:off x="7402513" y="3429001"/>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 name="Freeform 209"/>
            <p:cNvSpPr>
              <a:spLocks/>
            </p:cNvSpPr>
            <p:nvPr/>
          </p:nvSpPr>
          <p:spPr bwMode="auto">
            <a:xfrm>
              <a:off x="7426325" y="3429001"/>
              <a:ext cx="9525" cy="0"/>
            </a:xfrm>
            <a:custGeom>
              <a:avLst/>
              <a:gdLst>
                <a:gd name="T0" fmla="*/ 0 w 9"/>
                <a:gd name="T1" fmla="*/ 1 h 1"/>
                <a:gd name="T2" fmla="*/ 9 w 9"/>
                <a:gd name="T3" fmla="*/ 0 h 1"/>
              </a:gdLst>
              <a:ahLst/>
              <a:cxnLst>
                <a:cxn ang="0">
                  <a:pos x="T0" y="T1"/>
                </a:cxn>
                <a:cxn ang="0">
                  <a:pos x="T2" y="T3"/>
                </a:cxn>
              </a:cxnLst>
              <a:rect l="0" t="0" r="r" b="b"/>
              <a:pathLst>
                <a:path w="9" h="1">
                  <a:moveTo>
                    <a:pt x="0" y="1"/>
                  </a:moveTo>
                  <a:cubicBezTo>
                    <a:pt x="3" y="1"/>
                    <a:pt x="6" y="1"/>
                    <a:pt x="9"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 name="Freeform 210"/>
            <p:cNvSpPr>
              <a:spLocks/>
            </p:cNvSpPr>
            <p:nvPr/>
          </p:nvSpPr>
          <p:spPr bwMode="auto">
            <a:xfrm>
              <a:off x="7304088" y="3403601"/>
              <a:ext cx="11112" cy="1588"/>
            </a:xfrm>
            <a:custGeom>
              <a:avLst/>
              <a:gdLst>
                <a:gd name="T0" fmla="*/ 0 w 10"/>
                <a:gd name="T1" fmla="*/ 2 h 2"/>
                <a:gd name="T2" fmla="*/ 10 w 10"/>
                <a:gd name="T3" fmla="*/ 1 h 2"/>
              </a:gdLst>
              <a:ahLst/>
              <a:cxnLst>
                <a:cxn ang="0">
                  <a:pos x="T0" y="T1"/>
                </a:cxn>
                <a:cxn ang="0">
                  <a:pos x="T2" y="T3"/>
                </a:cxn>
              </a:cxnLst>
              <a:rect l="0" t="0" r="r" b="b"/>
              <a:pathLst>
                <a:path w="10" h="2">
                  <a:moveTo>
                    <a:pt x="0" y="2"/>
                  </a:moveTo>
                  <a:cubicBezTo>
                    <a:pt x="0" y="2"/>
                    <a:pt x="3" y="0"/>
                    <a:pt x="10"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 name="Freeform 211"/>
            <p:cNvSpPr>
              <a:spLocks/>
            </p:cNvSpPr>
            <p:nvPr/>
          </p:nvSpPr>
          <p:spPr bwMode="auto">
            <a:xfrm>
              <a:off x="7329488" y="3402013"/>
              <a:ext cx="30162" cy="1588"/>
            </a:xfrm>
            <a:custGeom>
              <a:avLst/>
              <a:gdLst>
                <a:gd name="T0" fmla="*/ 0 w 28"/>
                <a:gd name="T1" fmla="*/ 1 h 2"/>
                <a:gd name="T2" fmla="*/ 17 w 28"/>
                <a:gd name="T3" fmla="*/ 0 h 2"/>
                <a:gd name="T4" fmla="*/ 28 w 28"/>
                <a:gd name="T5" fmla="*/ 0 h 2"/>
              </a:gdLst>
              <a:ahLst/>
              <a:cxnLst>
                <a:cxn ang="0">
                  <a:pos x="T0" y="T1"/>
                </a:cxn>
                <a:cxn ang="0">
                  <a:pos x="T2" y="T3"/>
                </a:cxn>
                <a:cxn ang="0">
                  <a:pos x="T4" y="T5"/>
                </a:cxn>
              </a:cxnLst>
              <a:rect l="0" t="0" r="r" b="b"/>
              <a:pathLst>
                <a:path w="28" h="2">
                  <a:moveTo>
                    <a:pt x="0" y="1"/>
                  </a:moveTo>
                  <a:cubicBezTo>
                    <a:pt x="0" y="1"/>
                    <a:pt x="8" y="2"/>
                    <a:pt x="17" y="0"/>
                  </a:cubicBezTo>
                  <a:cubicBezTo>
                    <a:pt x="17" y="0"/>
                    <a:pt x="24" y="0"/>
                    <a:pt x="2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 name="Line 212"/>
            <p:cNvSpPr>
              <a:spLocks noChangeShapeType="1"/>
            </p:cNvSpPr>
            <p:nvPr/>
          </p:nvSpPr>
          <p:spPr bwMode="auto">
            <a:xfrm>
              <a:off x="7218363" y="3467101"/>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 name="Line 213"/>
            <p:cNvSpPr>
              <a:spLocks noChangeShapeType="1"/>
            </p:cNvSpPr>
            <p:nvPr/>
          </p:nvSpPr>
          <p:spPr bwMode="auto">
            <a:xfrm>
              <a:off x="7326313" y="3463926"/>
              <a:ext cx="12700"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 name="Freeform 214"/>
            <p:cNvSpPr>
              <a:spLocks/>
            </p:cNvSpPr>
            <p:nvPr/>
          </p:nvSpPr>
          <p:spPr bwMode="auto">
            <a:xfrm>
              <a:off x="7242175" y="3465513"/>
              <a:ext cx="9525" cy="1588"/>
            </a:xfrm>
            <a:custGeom>
              <a:avLst/>
              <a:gdLst>
                <a:gd name="T0" fmla="*/ 0 w 9"/>
                <a:gd name="T1" fmla="*/ 1 h 1"/>
                <a:gd name="T2" fmla="*/ 9 w 9"/>
                <a:gd name="T3" fmla="*/ 0 h 1"/>
              </a:gdLst>
              <a:ahLst/>
              <a:cxnLst>
                <a:cxn ang="0">
                  <a:pos x="T0" y="T1"/>
                </a:cxn>
                <a:cxn ang="0">
                  <a:pos x="T2" y="T3"/>
                </a:cxn>
              </a:cxnLst>
              <a:rect l="0" t="0" r="r" b="b"/>
              <a:pathLst>
                <a:path w="9" h="1">
                  <a:moveTo>
                    <a:pt x="0" y="1"/>
                  </a:moveTo>
                  <a:cubicBezTo>
                    <a:pt x="3" y="1"/>
                    <a:pt x="6" y="1"/>
                    <a:pt x="9"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 name="Freeform 215"/>
            <p:cNvSpPr>
              <a:spLocks/>
            </p:cNvSpPr>
            <p:nvPr/>
          </p:nvSpPr>
          <p:spPr bwMode="auto">
            <a:xfrm>
              <a:off x="7348538" y="3462338"/>
              <a:ext cx="7937" cy="0"/>
            </a:xfrm>
            <a:custGeom>
              <a:avLst/>
              <a:gdLst>
                <a:gd name="T0" fmla="*/ 0 w 8"/>
                <a:gd name="T1" fmla="*/ 8 w 8"/>
              </a:gdLst>
              <a:ahLst/>
              <a:cxnLst>
                <a:cxn ang="0">
                  <a:pos x="T0" y="0"/>
                </a:cxn>
                <a:cxn ang="0">
                  <a:pos x="T1" y="0"/>
                </a:cxn>
              </a:cxnLst>
              <a:rect l="0" t="0" r="r" b="b"/>
              <a:pathLst>
                <a:path w="8">
                  <a:moveTo>
                    <a:pt x="0" y="0"/>
                  </a:moveTo>
                  <a:cubicBezTo>
                    <a:pt x="0" y="0"/>
                    <a:pt x="4" y="0"/>
                    <a:pt x="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 name="Freeform 216"/>
            <p:cNvSpPr>
              <a:spLocks/>
            </p:cNvSpPr>
            <p:nvPr/>
          </p:nvSpPr>
          <p:spPr bwMode="auto">
            <a:xfrm>
              <a:off x="7305675" y="3463926"/>
              <a:ext cx="11112" cy="0"/>
            </a:xfrm>
            <a:custGeom>
              <a:avLst/>
              <a:gdLst>
                <a:gd name="T0" fmla="*/ 0 w 10"/>
                <a:gd name="T1" fmla="*/ 1 h 1"/>
                <a:gd name="T2" fmla="*/ 10 w 10"/>
                <a:gd name="T3" fmla="*/ 0 h 1"/>
              </a:gdLst>
              <a:ahLst/>
              <a:cxnLst>
                <a:cxn ang="0">
                  <a:pos x="T0" y="T1"/>
                </a:cxn>
                <a:cxn ang="0">
                  <a:pos x="T2" y="T3"/>
                </a:cxn>
              </a:cxnLst>
              <a:rect l="0" t="0" r="r" b="b"/>
              <a:pathLst>
                <a:path w="10" h="1">
                  <a:moveTo>
                    <a:pt x="0" y="1"/>
                  </a:moveTo>
                  <a:cubicBezTo>
                    <a:pt x="0" y="1"/>
                    <a:pt x="4"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 name="Freeform 217"/>
            <p:cNvSpPr>
              <a:spLocks/>
            </p:cNvSpPr>
            <p:nvPr/>
          </p:nvSpPr>
          <p:spPr bwMode="auto">
            <a:xfrm>
              <a:off x="7264400" y="3463926"/>
              <a:ext cx="28575" cy="3175"/>
            </a:xfrm>
            <a:custGeom>
              <a:avLst/>
              <a:gdLst>
                <a:gd name="T0" fmla="*/ 0 w 27"/>
                <a:gd name="T1" fmla="*/ 3 h 3"/>
                <a:gd name="T2" fmla="*/ 16 w 27"/>
                <a:gd name="T3" fmla="*/ 1 h 3"/>
                <a:gd name="T4" fmla="*/ 27 w 27"/>
                <a:gd name="T5" fmla="*/ 0 h 3"/>
              </a:gdLst>
              <a:ahLst/>
              <a:cxnLst>
                <a:cxn ang="0">
                  <a:pos x="T0" y="T1"/>
                </a:cxn>
                <a:cxn ang="0">
                  <a:pos x="T2" y="T3"/>
                </a:cxn>
                <a:cxn ang="0">
                  <a:pos x="T4" y="T5"/>
                </a:cxn>
              </a:cxnLst>
              <a:rect l="0" t="0" r="r" b="b"/>
              <a:pathLst>
                <a:path w="27" h="3">
                  <a:moveTo>
                    <a:pt x="0" y="3"/>
                  </a:moveTo>
                  <a:cubicBezTo>
                    <a:pt x="0" y="3"/>
                    <a:pt x="8" y="3"/>
                    <a:pt x="16" y="1"/>
                  </a:cubicBezTo>
                  <a:cubicBezTo>
                    <a:pt x="16" y="1"/>
                    <a:pt x="24" y="0"/>
                    <a:pt x="27"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 name="Line 218"/>
            <p:cNvSpPr>
              <a:spLocks noChangeShapeType="1"/>
            </p:cNvSpPr>
            <p:nvPr/>
          </p:nvSpPr>
          <p:spPr bwMode="auto">
            <a:xfrm flipV="1">
              <a:off x="7221538" y="3495676"/>
              <a:ext cx="11112"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 name="Line 219"/>
            <p:cNvSpPr>
              <a:spLocks noChangeShapeType="1"/>
            </p:cNvSpPr>
            <p:nvPr/>
          </p:nvSpPr>
          <p:spPr bwMode="auto">
            <a:xfrm>
              <a:off x="7327900" y="3492501"/>
              <a:ext cx="12700"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 name="Freeform 220"/>
            <p:cNvSpPr>
              <a:spLocks/>
            </p:cNvSpPr>
            <p:nvPr/>
          </p:nvSpPr>
          <p:spPr bwMode="auto">
            <a:xfrm>
              <a:off x="7242175" y="3494088"/>
              <a:ext cx="11112" cy="1588"/>
            </a:xfrm>
            <a:custGeom>
              <a:avLst/>
              <a:gdLst>
                <a:gd name="T0" fmla="*/ 0 w 10"/>
                <a:gd name="T1" fmla="*/ 1 h 1"/>
                <a:gd name="T2" fmla="*/ 10 w 10"/>
                <a:gd name="T3" fmla="*/ 0 h 1"/>
              </a:gdLst>
              <a:ahLst/>
              <a:cxnLst>
                <a:cxn ang="0">
                  <a:pos x="T0" y="T1"/>
                </a:cxn>
                <a:cxn ang="0">
                  <a:pos x="T2" y="T3"/>
                </a:cxn>
              </a:cxnLst>
              <a:rect l="0" t="0" r="r" b="b"/>
              <a:pathLst>
                <a:path w="10" h="1">
                  <a:moveTo>
                    <a:pt x="0" y="1"/>
                  </a:moveTo>
                  <a:cubicBezTo>
                    <a:pt x="4" y="1"/>
                    <a:pt x="7" y="1"/>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 name="Freeform 221"/>
            <p:cNvSpPr>
              <a:spLocks/>
            </p:cNvSpPr>
            <p:nvPr/>
          </p:nvSpPr>
          <p:spPr bwMode="auto">
            <a:xfrm>
              <a:off x="7350125" y="3490913"/>
              <a:ext cx="7937" cy="0"/>
            </a:xfrm>
            <a:custGeom>
              <a:avLst/>
              <a:gdLst>
                <a:gd name="T0" fmla="*/ 0 w 8"/>
                <a:gd name="T1" fmla="*/ 8 w 8"/>
              </a:gdLst>
              <a:ahLst/>
              <a:cxnLst>
                <a:cxn ang="0">
                  <a:pos x="T0" y="0"/>
                </a:cxn>
                <a:cxn ang="0">
                  <a:pos x="T1" y="0"/>
                </a:cxn>
              </a:cxnLst>
              <a:rect l="0" t="0" r="r" b="b"/>
              <a:pathLst>
                <a:path w="8">
                  <a:moveTo>
                    <a:pt x="0" y="0"/>
                  </a:moveTo>
                  <a:cubicBezTo>
                    <a:pt x="0" y="0"/>
                    <a:pt x="4" y="0"/>
                    <a:pt x="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 name="Freeform 222"/>
            <p:cNvSpPr>
              <a:spLocks/>
            </p:cNvSpPr>
            <p:nvPr/>
          </p:nvSpPr>
          <p:spPr bwMode="auto">
            <a:xfrm>
              <a:off x="7307263" y="3492501"/>
              <a:ext cx="9525" cy="1588"/>
            </a:xfrm>
            <a:custGeom>
              <a:avLst/>
              <a:gdLst>
                <a:gd name="T0" fmla="*/ 0 w 10"/>
                <a:gd name="T1" fmla="*/ 1 h 1"/>
                <a:gd name="T2" fmla="*/ 10 w 10"/>
                <a:gd name="T3" fmla="*/ 0 h 1"/>
              </a:gdLst>
              <a:ahLst/>
              <a:cxnLst>
                <a:cxn ang="0">
                  <a:pos x="T0" y="T1"/>
                </a:cxn>
                <a:cxn ang="0">
                  <a:pos x="T2" y="T3"/>
                </a:cxn>
              </a:cxnLst>
              <a:rect l="0" t="0" r="r" b="b"/>
              <a:pathLst>
                <a:path w="10" h="1">
                  <a:moveTo>
                    <a:pt x="0" y="1"/>
                  </a:moveTo>
                  <a:cubicBezTo>
                    <a:pt x="0" y="1"/>
                    <a:pt x="3"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 name="Freeform 223"/>
            <p:cNvSpPr>
              <a:spLocks/>
            </p:cNvSpPr>
            <p:nvPr/>
          </p:nvSpPr>
          <p:spPr bwMode="auto">
            <a:xfrm>
              <a:off x="7264400" y="3492501"/>
              <a:ext cx="30162" cy="3175"/>
            </a:xfrm>
            <a:custGeom>
              <a:avLst/>
              <a:gdLst>
                <a:gd name="T0" fmla="*/ 0 w 28"/>
                <a:gd name="T1" fmla="*/ 3 h 3"/>
                <a:gd name="T2" fmla="*/ 17 w 28"/>
                <a:gd name="T3" fmla="*/ 1 h 3"/>
                <a:gd name="T4" fmla="*/ 28 w 28"/>
                <a:gd name="T5" fmla="*/ 0 h 3"/>
              </a:gdLst>
              <a:ahLst/>
              <a:cxnLst>
                <a:cxn ang="0">
                  <a:pos x="T0" y="T1"/>
                </a:cxn>
                <a:cxn ang="0">
                  <a:pos x="T2" y="T3"/>
                </a:cxn>
                <a:cxn ang="0">
                  <a:pos x="T4" y="T5"/>
                </a:cxn>
              </a:cxnLst>
              <a:rect l="0" t="0" r="r" b="b"/>
              <a:pathLst>
                <a:path w="28" h="3">
                  <a:moveTo>
                    <a:pt x="0" y="3"/>
                  </a:moveTo>
                  <a:cubicBezTo>
                    <a:pt x="0" y="3"/>
                    <a:pt x="8" y="3"/>
                    <a:pt x="17" y="1"/>
                  </a:cubicBezTo>
                  <a:cubicBezTo>
                    <a:pt x="17" y="1"/>
                    <a:pt x="24" y="0"/>
                    <a:pt x="2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 name="Freeform 224"/>
            <p:cNvSpPr>
              <a:spLocks/>
            </p:cNvSpPr>
            <p:nvPr/>
          </p:nvSpPr>
          <p:spPr bwMode="auto">
            <a:xfrm>
              <a:off x="7234238" y="3435351"/>
              <a:ext cx="12700" cy="1588"/>
            </a:xfrm>
            <a:custGeom>
              <a:avLst/>
              <a:gdLst>
                <a:gd name="T0" fmla="*/ 0 w 12"/>
                <a:gd name="T1" fmla="*/ 1 h 2"/>
                <a:gd name="T2" fmla="*/ 12 w 12"/>
                <a:gd name="T3" fmla="*/ 0 h 2"/>
              </a:gdLst>
              <a:ahLst/>
              <a:cxnLst>
                <a:cxn ang="0">
                  <a:pos x="T0" y="T1"/>
                </a:cxn>
                <a:cxn ang="0">
                  <a:pos x="T2" y="T3"/>
                </a:cxn>
              </a:cxnLst>
              <a:rect l="0" t="0" r="r" b="b"/>
              <a:pathLst>
                <a:path w="12" h="2">
                  <a:moveTo>
                    <a:pt x="0" y="1"/>
                  </a:moveTo>
                  <a:cubicBezTo>
                    <a:pt x="0" y="1"/>
                    <a:pt x="6" y="2"/>
                    <a:pt x="12"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 name="Freeform 225"/>
            <p:cNvSpPr>
              <a:spLocks/>
            </p:cNvSpPr>
            <p:nvPr/>
          </p:nvSpPr>
          <p:spPr bwMode="auto">
            <a:xfrm>
              <a:off x="7213600" y="3435351"/>
              <a:ext cx="11112" cy="1588"/>
            </a:xfrm>
            <a:custGeom>
              <a:avLst/>
              <a:gdLst>
                <a:gd name="T0" fmla="*/ 0 w 12"/>
                <a:gd name="T1" fmla="*/ 1 h 1"/>
                <a:gd name="T2" fmla="*/ 12 w 12"/>
                <a:gd name="T3" fmla="*/ 0 h 1"/>
              </a:gdLst>
              <a:ahLst/>
              <a:cxnLst>
                <a:cxn ang="0">
                  <a:pos x="T0" y="T1"/>
                </a:cxn>
                <a:cxn ang="0">
                  <a:pos x="T2" y="T3"/>
                </a:cxn>
              </a:cxnLst>
              <a:rect l="0" t="0" r="r" b="b"/>
              <a:pathLst>
                <a:path w="12" h="1">
                  <a:moveTo>
                    <a:pt x="0" y="1"/>
                  </a:moveTo>
                  <a:cubicBezTo>
                    <a:pt x="4" y="0"/>
                    <a:pt x="8" y="0"/>
                    <a:pt x="12"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 name="Freeform 226"/>
            <p:cNvSpPr>
              <a:spLocks/>
            </p:cNvSpPr>
            <p:nvPr/>
          </p:nvSpPr>
          <p:spPr bwMode="auto">
            <a:xfrm>
              <a:off x="7256463" y="3432176"/>
              <a:ext cx="12700" cy="3175"/>
            </a:xfrm>
            <a:custGeom>
              <a:avLst/>
              <a:gdLst>
                <a:gd name="T0" fmla="*/ 0 w 11"/>
                <a:gd name="T1" fmla="*/ 2 h 2"/>
                <a:gd name="T2" fmla="*/ 11 w 11"/>
                <a:gd name="T3" fmla="*/ 1 h 2"/>
              </a:gdLst>
              <a:ahLst/>
              <a:cxnLst>
                <a:cxn ang="0">
                  <a:pos x="T0" y="T1"/>
                </a:cxn>
                <a:cxn ang="0">
                  <a:pos x="T2" y="T3"/>
                </a:cxn>
              </a:cxnLst>
              <a:rect l="0" t="0" r="r" b="b"/>
              <a:pathLst>
                <a:path w="11" h="2">
                  <a:moveTo>
                    <a:pt x="0" y="2"/>
                  </a:moveTo>
                  <a:cubicBezTo>
                    <a:pt x="0" y="2"/>
                    <a:pt x="5" y="0"/>
                    <a:pt x="11"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 name="Freeform 227"/>
            <p:cNvSpPr>
              <a:spLocks/>
            </p:cNvSpPr>
            <p:nvPr/>
          </p:nvSpPr>
          <p:spPr bwMode="auto">
            <a:xfrm>
              <a:off x="7304088" y="3432176"/>
              <a:ext cx="14287" cy="3175"/>
            </a:xfrm>
            <a:custGeom>
              <a:avLst/>
              <a:gdLst>
                <a:gd name="T0" fmla="*/ 0 w 14"/>
                <a:gd name="T1" fmla="*/ 3 h 3"/>
                <a:gd name="T2" fmla="*/ 14 w 14"/>
                <a:gd name="T3" fmla="*/ 1 h 3"/>
              </a:gdLst>
              <a:ahLst/>
              <a:cxnLst>
                <a:cxn ang="0">
                  <a:pos x="T0" y="T1"/>
                </a:cxn>
                <a:cxn ang="0">
                  <a:pos x="T2" y="T3"/>
                </a:cxn>
              </a:cxnLst>
              <a:rect l="0" t="0" r="r" b="b"/>
              <a:pathLst>
                <a:path w="14" h="3">
                  <a:moveTo>
                    <a:pt x="0" y="3"/>
                  </a:moveTo>
                  <a:cubicBezTo>
                    <a:pt x="4" y="2"/>
                    <a:pt x="9" y="0"/>
                    <a:pt x="14"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 name="Freeform 228"/>
            <p:cNvSpPr>
              <a:spLocks/>
            </p:cNvSpPr>
            <p:nvPr/>
          </p:nvSpPr>
          <p:spPr bwMode="auto">
            <a:xfrm>
              <a:off x="7278688" y="3433763"/>
              <a:ext cx="11112" cy="1588"/>
            </a:xfrm>
            <a:custGeom>
              <a:avLst/>
              <a:gdLst>
                <a:gd name="T0" fmla="*/ 0 w 11"/>
                <a:gd name="T1" fmla="*/ 0 h 1"/>
                <a:gd name="T2" fmla="*/ 11 w 11"/>
                <a:gd name="T3" fmla="*/ 1 h 1"/>
              </a:gdLst>
              <a:ahLst/>
              <a:cxnLst>
                <a:cxn ang="0">
                  <a:pos x="T0" y="T1"/>
                </a:cxn>
                <a:cxn ang="0">
                  <a:pos x="T2" y="T3"/>
                </a:cxn>
              </a:cxnLst>
              <a:rect l="0" t="0" r="r" b="b"/>
              <a:pathLst>
                <a:path w="11" h="1">
                  <a:moveTo>
                    <a:pt x="0" y="0"/>
                  </a:moveTo>
                  <a:cubicBezTo>
                    <a:pt x="4" y="0"/>
                    <a:pt x="7" y="1"/>
                    <a:pt x="11"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 name="Freeform 229"/>
            <p:cNvSpPr>
              <a:spLocks/>
            </p:cNvSpPr>
            <p:nvPr/>
          </p:nvSpPr>
          <p:spPr bwMode="auto">
            <a:xfrm>
              <a:off x="7362825" y="3429001"/>
              <a:ext cx="22225" cy="4763"/>
            </a:xfrm>
            <a:custGeom>
              <a:avLst/>
              <a:gdLst>
                <a:gd name="T0" fmla="*/ 0 w 21"/>
                <a:gd name="T1" fmla="*/ 3 h 4"/>
                <a:gd name="T2" fmla="*/ 11 w 21"/>
                <a:gd name="T3" fmla="*/ 2 h 4"/>
                <a:gd name="T4" fmla="*/ 21 w 21"/>
                <a:gd name="T5" fmla="*/ 1 h 4"/>
              </a:gdLst>
              <a:ahLst/>
              <a:cxnLst>
                <a:cxn ang="0">
                  <a:pos x="T0" y="T1"/>
                </a:cxn>
                <a:cxn ang="0">
                  <a:pos x="T2" y="T3"/>
                </a:cxn>
                <a:cxn ang="0">
                  <a:pos x="T4" y="T5"/>
                </a:cxn>
              </a:cxnLst>
              <a:rect l="0" t="0" r="r" b="b"/>
              <a:pathLst>
                <a:path w="21" h="4">
                  <a:moveTo>
                    <a:pt x="0" y="3"/>
                  </a:moveTo>
                  <a:cubicBezTo>
                    <a:pt x="0" y="3"/>
                    <a:pt x="6" y="4"/>
                    <a:pt x="11" y="2"/>
                  </a:cubicBezTo>
                  <a:cubicBezTo>
                    <a:pt x="11" y="2"/>
                    <a:pt x="18" y="0"/>
                    <a:pt x="21"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 name="Freeform 230"/>
            <p:cNvSpPr>
              <a:spLocks/>
            </p:cNvSpPr>
            <p:nvPr/>
          </p:nvSpPr>
          <p:spPr bwMode="auto">
            <a:xfrm>
              <a:off x="7332663" y="3432176"/>
              <a:ext cx="14287" cy="3175"/>
            </a:xfrm>
            <a:custGeom>
              <a:avLst/>
              <a:gdLst>
                <a:gd name="T0" fmla="*/ 0 w 14"/>
                <a:gd name="T1" fmla="*/ 1 h 2"/>
                <a:gd name="T2" fmla="*/ 10 w 14"/>
                <a:gd name="T3" fmla="*/ 1 h 2"/>
                <a:gd name="T4" fmla="*/ 14 w 14"/>
                <a:gd name="T5" fmla="*/ 0 h 2"/>
              </a:gdLst>
              <a:ahLst/>
              <a:cxnLst>
                <a:cxn ang="0">
                  <a:pos x="T0" y="T1"/>
                </a:cxn>
                <a:cxn ang="0">
                  <a:pos x="T2" y="T3"/>
                </a:cxn>
                <a:cxn ang="0">
                  <a:pos x="T4" y="T5"/>
                </a:cxn>
              </a:cxnLst>
              <a:rect l="0" t="0" r="r" b="b"/>
              <a:pathLst>
                <a:path w="14" h="2">
                  <a:moveTo>
                    <a:pt x="0" y="1"/>
                  </a:moveTo>
                  <a:cubicBezTo>
                    <a:pt x="0" y="1"/>
                    <a:pt x="4" y="2"/>
                    <a:pt x="10" y="1"/>
                  </a:cubicBezTo>
                  <a:cubicBezTo>
                    <a:pt x="10" y="1"/>
                    <a:pt x="12" y="0"/>
                    <a:pt x="14"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 name="Line 231"/>
            <p:cNvSpPr>
              <a:spLocks noChangeShapeType="1"/>
            </p:cNvSpPr>
            <p:nvPr/>
          </p:nvSpPr>
          <p:spPr bwMode="auto">
            <a:xfrm flipV="1">
              <a:off x="7375525" y="3400426"/>
              <a:ext cx="14287"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 name="Line 232"/>
            <p:cNvSpPr>
              <a:spLocks noChangeShapeType="1"/>
            </p:cNvSpPr>
            <p:nvPr/>
          </p:nvSpPr>
          <p:spPr bwMode="auto">
            <a:xfrm>
              <a:off x="7400925" y="3394076"/>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 name="Line 233"/>
            <p:cNvSpPr>
              <a:spLocks noChangeShapeType="1"/>
            </p:cNvSpPr>
            <p:nvPr/>
          </p:nvSpPr>
          <p:spPr bwMode="auto">
            <a:xfrm flipV="1">
              <a:off x="7432675" y="3457576"/>
              <a:ext cx="9525"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 name="Freeform 234"/>
            <p:cNvSpPr>
              <a:spLocks/>
            </p:cNvSpPr>
            <p:nvPr/>
          </p:nvSpPr>
          <p:spPr bwMode="auto">
            <a:xfrm>
              <a:off x="7396163" y="3487738"/>
              <a:ext cx="19050" cy="0"/>
            </a:xfrm>
            <a:custGeom>
              <a:avLst/>
              <a:gdLst>
                <a:gd name="T0" fmla="*/ 12 w 12"/>
                <a:gd name="T1" fmla="*/ 5 w 12"/>
                <a:gd name="T2" fmla="*/ 0 w 12"/>
              </a:gdLst>
              <a:ahLst/>
              <a:cxnLst>
                <a:cxn ang="0">
                  <a:pos x="T0" y="0"/>
                </a:cxn>
                <a:cxn ang="0">
                  <a:pos x="T1" y="0"/>
                </a:cxn>
                <a:cxn ang="0">
                  <a:pos x="T2" y="0"/>
                </a:cxn>
              </a:cxnLst>
              <a:rect l="0" t="0" r="r" b="b"/>
              <a:pathLst>
                <a:path w="12">
                  <a:moveTo>
                    <a:pt x="12" y="0"/>
                  </a:moveTo>
                  <a:lnTo>
                    <a:pt x="5" y="0"/>
                  </a:lnTo>
                  <a:lnTo>
                    <a:pt x="0" y="0"/>
                  </a:ln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 name="Freeform 235"/>
            <p:cNvSpPr>
              <a:spLocks/>
            </p:cNvSpPr>
            <p:nvPr/>
          </p:nvSpPr>
          <p:spPr bwMode="auto">
            <a:xfrm>
              <a:off x="7426325" y="3487738"/>
              <a:ext cx="11112" cy="0"/>
            </a:xfrm>
            <a:custGeom>
              <a:avLst/>
              <a:gdLst>
                <a:gd name="T0" fmla="*/ 0 w 10"/>
                <a:gd name="T1" fmla="*/ 10 w 10"/>
              </a:gdLst>
              <a:ahLst/>
              <a:cxnLst>
                <a:cxn ang="0">
                  <a:pos x="T0" y="0"/>
                </a:cxn>
                <a:cxn ang="0">
                  <a:pos x="T1" y="0"/>
                </a:cxn>
              </a:cxnLst>
              <a:rect l="0" t="0" r="r" b="b"/>
              <a:pathLst>
                <a:path w="10">
                  <a:moveTo>
                    <a:pt x="0" y="0"/>
                  </a:moveTo>
                  <a:cubicBezTo>
                    <a:pt x="3" y="0"/>
                    <a:pt x="7"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 name="Line 236"/>
            <p:cNvSpPr>
              <a:spLocks noChangeShapeType="1"/>
            </p:cNvSpPr>
            <p:nvPr/>
          </p:nvSpPr>
          <p:spPr bwMode="auto">
            <a:xfrm flipV="1">
              <a:off x="7402513" y="3457576"/>
              <a:ext cx="11112"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 name="Line 237"/>
            <p:cNvSpPr>
              <a:spLocks noChangeShapeType="1"/>
            </p:cNvSpPr>
            <p:nvPr/>
          </p:nvSpPr>
          <p:spPr bwMode="auto">
            <a:xfrm>
              <a:off x="7388225" y="3459163"/>
              <a:ext cx="6350"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2" name="Line 238"/>
            <p:cNvSpPr>
              <a:spLocks noChangeShapeType="1"/>
            </p:cNvSpPr>
            <p:nvPr/>
          </p:nvSpPr>
          <p:spPr bwMode="auto">
            <a:xfrm>
              <a:off x="7367588" y="3460751"/>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3" name="Line 239"/>
            <p:cNvSpPr>
              <a:spLocks noChangeShapeType="1"/>
            </p:cNvSpPr>
            <p:nvPr/>
          </p:nvSpPr>
          <p:spPr bwMode="auto">
            <a:xfrm flipV="1">
              <a:off x="7367588" y="3487738"/>
              <a:ext cx="15875"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4" name="Freeform 240"/>
            <p:cNvSpPr>
              <a:spLocks/>
            </p:cNvSpPr>
            <p:nvPr/>
          </p:nvSpPr>
          <p:spPr bwMode="auto">
            <a:xfrm>
              <a:off x="7291388" y="3128963"/>
              <a:ext cx="52387" cy="49213"/>
            </a:xfrm>
            <a:custGeom>
              <a:avLst/>
              <a:gdLst>
                <a:gd name="T0" fmla="*/ 10 w 49"/>
                <a:gd name="T1" fmla="*/ 47 h 47"/>
                <a:gd name="T2" fmla="*/ 13 w 49"/>
                <a:gd name="T3" fmla="*/ 29 h 47"/>
                <a:gd name="T4" fmla="*/ 0 w 49"/>
                <a:gd name="T5" fmla="*/ 16 h 47"/>
                <a:gd name="T6" fmla="*/ 25 w 49"/>
                <a:gd name="T7" fmla="*/ 0 h 47"/>
                <a:gd name="T8" fmla="*/ 49 w 49"/>
                <a:gd name="T9" fmla="*/ 16 h 47"/>
                <a:gd name="T10" fmla="*/ 37 w 49"/>
                <a:gd name="T11" fmla="*/ 29 h 47"/>
                <a:gd name="T12" fmla="*/ 41 w 49"/>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49" h="47">
                  <a:moveTo>
                    <a:pt x="10" y="47"/>
                  </a:moveTo>
                  <a:cubicBezTo>
                    <a:pt x="13" y="29"/>
                    <a:pt x="13" y="29"/>
                    <a:pt x="13" y="29"/>
                  </a:cubicBezTo>
                  <a:cubicBezTo>
                    <a:pt x="5" y="27"/>
                    <a:pt x="0" y="22"/>
                    <a:pt x="0" y="16"/>
                  </a:cubicBezTo>
                  <a:cubicBezTo>
                    <a:pt x="0" y="7"/>
                    <a:pt x="11" y="0"/>
                    <a:pt x="25" y="0"/>
                  </a:cubicBezTo>
                  <a:cubicBezTo>
                    <a:pt x="38" y="0"/>
                    <a:pt x="49" y="7"/>
                    <a:pt x="49" y="16"/>
                  </a:cubicBezTo>
                  <a:cubicBezTo>
                    <a:pt x="49" y="22"/>
                    <a:pt x="44" y="27"/>
                    <a:pt x="37" y="29"/>
                  </a:cubicBezTo>
                  <a:cubicBezTo>
                    <a:pt x="41" y="47"/>
                    <a:pt x="41" y="47"/>
                    <a:pt x="41" y="47"/>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5" name="Freeform 241"/>
            <p:cNvSpPr>
              <a:spLocks/>
            </p:cNvSpPr>
            <p:nvPr/>
          </p:nvSpPr>
          <p:spPr bwMode="auto">
            <a:xfrm>
              <a:off x="7283450" y="3128963"/>
              <a:ext cx="50800" cy="49213"/>
            </a:xfrm>
            <a:custGeom>
              <a:avLst/>
              <a:gdLst>
                <a:gd name="T0" fmla="*/ 10 w 49"/>
                <a:gd name="T1" fmla="*/ 47 h 47"/>
                <a:gd name="T2" fmla="*/ 13 w 49"/>
                <a:gd name="T3" fmla="*/ 29 h 47"/>
                <a:gd name="T4" fmla="*/ 0 w 49"/>
                <a:gd name="T5" fmla="*/ 16 h 47"/>
                <a:gd name="T6" fmla="*/ 24 w 49"/>
                <a:gd name="T7" fmla="*/ 0 h 47"/>
                <a:gd name="T8" fmla="*/ 49 w 49"/>
                <a:gd name="T9" fmla="*/ 16 h 47"/>
                <a:gd name="T10" fmla="*/ 37 w 49"/>
                <a:gd name="T11" fmla="*/ 29 h 47"/>
                <a:gd name="T12" fmla="*/ 40 w 49"/>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49" h="47">
                  <a:moveTo>
                    <a:pt x="10" y="47"/>
                  </a:moveTo>
                  <a:cubicBezTo>
                    <a:pt x="13" y="29"/>
                    <a:pt x="13" y="29"/>
                    <a:pt x="13" y="29"/>
                  </a:cubicBezTo>
                  <a:cubicBezTo>
                    <a:pt x="5" y="27"/>
                    <a:pt x="0" y="22"/>
                    <a:pt x="0" y="16"/>
                  </a:cubicBezTo>
                  <a:cubicBezTo>
                    <a:pt x="0" y="7"/>
                    <a:pt x="11" y="0"/>
                    <a:pt x="24" y="0"/>
                  </a:cubicBezTo>
                  <a:cubicBezTo>
                    <a:pt x="38" y="0"/>
                    <a:pt x="49" y="7"/>
                    <a:pt x="49" y="16"/>
                  </a:cubicBezTo>
                  <a:cubicBezTo>
                    <a:pt x="49" y="22"/>
                    <a:pt x="44" y="27"/>
                    <a:pt x="37" y="29"/>
                  </a:cubicBezTo>
                  <a:cubicBezTo>
                    <a:pt x="40" y="47"/>
                    <a:pt x="40" y="47"/>
                    <a:pt x="40" y="47"/>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6" name="Freeform 242"/>
            <p:cNvSpPr>
              <a:spLocks/>
            </p:cNvSpPr>
            <p:nvPr/>
          </p:nvSpPr>
          <p:spPr bwMode="auto">
            <a:xfrm>
              <a:off x="7264400" y="3175001"/>
              <a:ext cx="109537" cy="63500"/>
            </a:xfrm>
            <a:custGeom>
              <a:avLst/>
              <a:gdLst>
                <a:gd name="T0" fmla="*/ 0 w 104"/>
                <a:gd name="T1" fmla="*/ 11 h 61"/>
                <a:gd name="T2" fmla="*/ 0 w 104"/>
                <a:gd name="T3" fmla="*/ 40 h 61"/>
                <a:gd name="T4" fmla="*/ 4 w 104"/>
                <a:gd name="T5" fmla="*/ 56 h 61"/>
                <a:gd name="T6" fmla="*/ 10 w 104"/>
                <a:gd name="T7" fmla="*/ 61 h 61"/>
                <a:gd name="T8" fmla="*/ 48 w 104"/>
                <a:gd name="T9" fmla="*/ 61 h 61"/>
                <a:gd name="T10" fmla="*/ 97 w 104"/>
                <a:gd name="T11" fmla="*/ 60 h 61"/>
                <a:gd name="T12" fmla="*/ 102 w 104"/>
                <a:gd name="T13" fmla="*/ 54 h 61"/>
                <a:gd name="T14" fmla="*/ 97 w 104"/>
                <a:gd name="T15" fmla="*/ 41 h 61"/>
                <a:gd name="T16" fmla="*/ 97 w 104"/>
                <a:gd name="T17" fmla="*/ 13 h 61"/>
                <a:gd name="T18" fmla="*/ 88 w 104"/>
                <a:gd name="T19" fmla="*/ 2 h 61"/>
                <a:gd name="T20" fmla="*/ 11 w 104"/>
                <a:gd name="T21" fmla="*/ 5 h 61"/>
                <a:gd name="T22" fmla="*/ 8 w 104"/>
                <a:gd name="T23" fmla="*/ 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61">
                  <a:moveTo>
                    <a:pt x="0" y="11"/>
                  </a:moveTo>
                  <a:cubicBezTo>
                    <a:pt x="0" y="11"/>
                    <a:pt x="0" y="32"/>
                    <a:pt x="0" y="40"/>
                  </a:cubicBezTo>
                  <a:cubicBezTo>
                    <a:pt x="4" y="56"/>
                    <a:pt x="4" y="56"/>
                    <a:pt x="4" y="56"/>
                  </a:cubicBezTo>
                  <a:cubicBezTo>
                    <a:pt x="4" y="56"/>
                    <a:pt x="4" y="61"/>
                    <a:pt x="10" y="61"/>
                  </a:cubicBezTo>
                  <a:cubicBezTo>
                    <a:pt x="48" y="61"/>
                    <a:pt x="48" y="61"/>
                    <a:pt x="48" y="61"/>
                  </a:cubicBezTo>
                  <a:cubicBezTo>
                    <a:pt x="97" y="60"/>
                    <a:pt x="97" y="60"/>
                    <a:pt x="97" y="60"/>
                  </a:cubicBezTo>
                  <a:cubicBezTo>
                    <a:pt x="97" y="60"/>
                    <a:pt x="104" y="57"/>
                    <a:pt x="102" y="54"/>
                  </a:cubicBezTo>
                  <a:cubicBezTo>
                    <a:pt x="97" y="41"/>
                    <a:pt x="97" y="41"/>
                    <a:pt x="97" y="41"/>
                  </a:cubicBezTo>
                  <a:cubicBezTo>
                    <a:pt x="97" y="13"/>
                    <a:pt x="97" y="13"/>
                    <a:pt x="97" y="13"/>
                  </a:cubicBezTo>
                  <a:cubicBezTo>
                    <a:pt x="97" y="0"/>
                    <a:pt x="88" y="2"/>
                    <a:pt x="88" y="2"/>
                  </a:cubicBezTo>
                  <a:cubicBezTo>
                    <a:pt x="57" y="5"/>
                    <a:pt x="11" y="5"/>
                    <a:pt x="11" y="5"/>
                  </a:cubicBezTo>
                  <a:cubicBezTo>
                    <a:pt x="11" y="5"/>
                    <a:pt x="10" y="5"/>
                    <a:pt x="8" y="5"/>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7" name="Freeform 243"/>
            <p:cNvSpPr>
              <a:spLocks/>
            </p:cNvSpPr>
            <p:nvPr/>
          </p:nvSpPr>
          <p:spPr bwMode="auto">
            <a:xfrm>
              <a:off x="7288213" y="3221038"/>
              <a:ext cx="65087" cy="0"/>
            </a:xfrm>
            <a:custGeom>
              <a:avLst/>
              <a:gdLst>
                <a:gd name="T0" fmla="*/ 0 w 41"/>
                <a:gd name="T1" fmla="*/ 21 w 41"/>
                <a:gd name="T2" fmla="*/ 41 w 41"/>
              </a:gdLst>
              <a:ahLst/>
              <a:cxnLst>
                <a:cxn ang="0">
                  <a:pos x="T0" y="0"/>
                </a:cxn>
                <a:cxn ang="0">
                  <a:pos x="T1" y="0"/>
                </a:cxn>
                <a:cxn ang="0">
                  <a:pos x="T2" y="0"/>
                </a:cxn>
              </a:cxnLst>
              <a:rect l="0" t="0" r="r" b="b"/>
              <a:pathLst>
                <a:path w="41">
                  <a:moveTo>
                    <a:pt x="0" y="0"/>
                  </a:moveTo>
                  <a:lnTo>
                    <a:pt x="21" y="0"/>
                  </a:lnTo>
                  <a:lnTo>
                    <a:pt x="41" y="0"/>
                  </a:ln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8" name="Freeform 244"/>
            <p:cNvSpPr>
              <a:spLocks/>
            </p:cNvSpPr>
            <p:nvPr/>
          </p:nvSpPr>
          <p:spPr bwMode="auto">
            <a:xfrm>
              <a:off x="7385050" y="3130551"/>
              <a:ext cx="31750" cy="26988"/>
            </a:xfrm>
            <a:custGeom>
              <a:avLst/>
              <a:gdLst>
                <a:gd name="T0" fmla="*/ 10 w 30"/>
                <a:gd name="T1" fmla="*/ 25 h 26"/>
                <a:gd name="T2" fmla="*/ 6 w 30"/>
                <a:gd name="T3" fmla="*/ 21 h 26"/>
                <a:gd name="T4" fmla="*/ 0 w 30"/>
                <a:gd name="T5" fmla="*/ 8 h 26"/>
                <a:gd name="T6" fmla="*/ 6 w 30"/>
                <a:gd name="T7" fmla="*/ 0 h 26"/>
                <a:gd name="T8" fmla="*/ 13 w 30"/>
                <a:gd name="T9" fmla="*/ 10 h 26"/>
                <a:gd name="T10" fmla="*/ 14 w 30"/>
                <a:gd name="T11" fmla="*/ 12 h 26"/>
                <a:gd name="T12" fmla="*/ 24 w 30"/>
                <a:gd name="T13" fmla="*/ 5 h 26"/>
                <a:gd name="T14" fmla="*/ 24 w 30"/>
                <a:gd name="T15" fmla="*/ 18 h 26"/>
                <a:gd name="T16" fmla="*/ 13 w 30"/>
                <a:gd name="T17" fmla="*/ 26 h 26"/>
                <a:gd name="T18" fmla="*/ 10 w 30"/>
                <a:gd name="T1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6">
                  <a:moveTo>
                    <a:pt x="10" y="25"/>
                  </a:moveTo>
                  <a:cubicBezTo>
                    <a:pt x="8" y="25"/>
                    <a:pt x="7" y="23"/>
                    <a:pt x="6" y="21"/>
                  </a:cubicBezTo>
                  <a:cubicBezTo>
                    <a:pt x="4" y="17"/>
                    <a:pt x="0" y="12"/>
                    <a:pt x="0" y="8"/>
                  </a:cubicBezTo>
                  <a:cubicBezTo>
                    <a:pt x="0" y="5"/>
                    <a:pt x="3" y="0"/>
                    <a:pt x="6" y="0"/>
                  </a:cubicBezTo>
                  <a:cubicBezTo>
                    <a:pt x="11" y="0"/>
                    <a:pt x="13" y="6"/>
                    <a:pt x="13" y="10"/>
                  </a:cubicBezTo>
                  <a:cubicBezTo>
                    <a:pt x="13" y="10"/>
                    <a:pt x="14" y="12"/>
                    <a:pt x="14" y="12"/>
                  </a:cubicBezTo>
                  <a:cubicBezTo>
                    <a:pt x="13" y="8"/>
                    <a:pt x="20" y="3"/>
                    <a:pt x="24" y="5"/>
                  </a:cubicBezTo>
                  <a:cubicBezTo>
                    <a:pt x="30" y="7"/>
                    <a:pt x="27" y="14"/>
                    <a:pt x="24" y="18"/>
                  </a:cubicBezTo>
                  <a:cubicBezTo>
                    <a:pt x="21" y="20"/>
                    <a:pt x="16" y="26"/>
                    <a:pt x="13" y="26"/>
                  </a:cubicBezTo>
                  <a:cubicBezTo>
                    <a:pt x="11" y="26"/>
                    <a:pt x="11" y="26"/>
                    <a:pt x="10" y="25"/>
                  </a:cubicBezTo>
                  <a:close/>
                </a:path>
              </a:pathLst>
            </a:custGeom>
            <a:solidFill>
              <a:srgbClr val="563118"/>
            </a:solidFill>
            <a:ln w="12700">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9" name="Freeform 245"/>
            <p:cNvSpPr>
              <a:spLocks/>
            </p:cNvSpPr>
            <p:nvPr/>
          </p:nvSpPr>
          <p:spPr bwMode="auto">
            <a:xfrm>
              <a:off x="7426325" y="3087688"/>
              <a:ext cx="31750" cy="26988"/>
            </a:xfrm>
            <a:custGeom>
              <a:avLst/>
              <a:gdLst>
                <a:gd name="T0" fmla="*/ 10 w 30"/>
                <a:gd name="T1" fmla="*/ 25 h 26"/>
                <a:gd name="T2" fmla="*/ 6 w 30"/>
                <a:gd name="T3" fmla="*/ 21 h 26"/>
                <a:gd name="T4" fmla="*/ 0 w 30"/>
                <a:gd name="T5" fmla="*/ 8 h 26"/>
                <a:gd name="T6" fmla="*/ 6 w 30"/>
                <a:gd name="T7" fmla="*/ 0 h 26"/>
                <a:gd name="T8" fmla="*/ 13 w 30"/>
                <a:gd name="T9" fmla="*/ 10 h 26"/>
                <a:gd name="T10" fmla="*/ 14 w 30"/>
                <a:gd name="T11" fmla="*/ 12 h 26"/>
                <a:gd name="T12" fmla="*/ 24 w 30"/>
                <a:gd name="T13" fmla="*/ 4 h 26"/>
                <a:gd name="T14" fmla="*/ 23 w 30"/>
                <a:gd name="T15" fmla="*/ 17 h 26"/>
                <a:gd name="T16" fmla="*/ 12 w 30"/>
                <a:gd name="T17" fmla="*/ 26 h 26"/>
                <a:gd name="T18" fmla="*/ 10 w 30"/>
                <a:gd name="T1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6">
                  <a:moveTo>
                    <a:pt x="10" y="25"/>
                  </a:moveTo>
                  <a:cubicBezTo>
                    <a:pt x="8" y="24"/>
                    <a:pt x="7" y="23"/>
                    <a:pt x="6" y="21"/>
                  </a:cubicBezTo>
                  <a:cubicBezTo>
                    <a:pt x="3" y="17"/>
                    <a:pt x="0" y="12"/>
                    <a:pt x="0" y="8"/>
                  </a:cubicBezTo>
                  <a:cubicBezTo>
                    <a:pt x="0" y="5"/>
                    <a:pt x="2" y="0"/>
                    <a:pt x="6" y="0"/>
                  </a:cubicBezTo>
                  <a:cubicBezTo>
                    <a:pt x="11" y="0"/>
                    <a:pt x="12" y="6"/>
                    <a:pt x="13" y="10"/>
                  </a:cubicBezTo>
                  <a:cubicBezTo>
                    <a:pt x="13" y="10"/>
                    <a:pt x="14" y="12"/>
                    <a:pt x="14" y="12"/>
                  </a:cubicBezTo>
                  <a:cubicBezTo>
                    <a:pt x="13" y="8"/>
                    <a:pt x="20" y="3"/>
                    <a:pt x="24" y="4"/>
                  </a:cubicBezTo>
                  <a:cubicBezTo>
                    <a:pt x="30" y="6"/>
                    <a:pt x="26" y="14"/>
                    <a:pt x="23" y="17"/>
                  </a:cubicBezTo>
                  <a:cubicBezTo>
                    <a:pt x="21" y="20"/>
                    <a:pt x="16" y="26"/>
                    <a:pt x="12" y="26"/>
                  </a:cubicBezTo>
                  <a:cubicBezTo>
                    <a:pt x="11" y="26"/>
                    <a:pt x="10" y="26"/>
                    <a:pt x="10" y="25"/>
                  </a:cubicBezTo>
                  <a:close/>
                </a:path>
              </a:pathLst>
            </a:custGeom>
            <a:solidFill>
              <a:srgbClr val="563118"/>
            </a:solidFill>
            <a:ln w="12700">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0" name="Freeform 246"/>
            <p:cNvSpPr>
              <a:spLocks/>
            </p:cNvSpPr>
            <p:nvPr/>
          </p:nvSpPr>
          <p:spPr bwMode="auto">
            <a:xfrm>
              <a:off x="7459663" y="3130551"/>
              <a:ext cx="31750" cy="26988"/>
            </a:xfrm>
            <a:custGeom>
              <a:avLst/>
              <a:gdLst>
                <a:gd name="T0" fmla="*/ 10 w 30"/>
                <a:gd name="T1" fmla="*/ 25 h 26"/>
                <a:gd name="T2" fmla="*/ 6 w 30"/>
                <a:gd name="T3" fmla="*/ 21 h 26"/>
                <a:gd name="T4" fmla="*/ 0 w 30"/>
                <a:gd name="T5" fmla="*/ 8 h 26"/>
                <a:gd name="T6" fmla="*/ 6 w 30"/>
                <a:gd name="T7" fmla="*/ 0 h 26"/>
                <a:gd name="T8" fmla="*/ 13 w 30"/>
                <a:gd name="T9" fmla="*/ 10 h 26"/>
                <a:gd name="T10" fmla="*/ 14 w 30"/>
                <a:gd name="T11" fmla="*/ 12 h 26"/>
                <a:gd name="T12" fmla="*/ 24 w 30"/>
                <a:gd name="T13" fmla="*/ 5 h 26"/>
                <a:gd name="T14" fmla="*/ 23 w 30"/>
                <a:gd name="T15" fmla="*/ 18 h 26"/>
                <a:gd name="T16" fmla="*/ 13 w 30"/>
                <a:gd name="T17" fmla="*/ 26 h 26"/>
                <a:gd name="T18" fmla="*/ 10 w 30"/>
                <a:gd name="T1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6">
                  <a:moveTo>
                    <a:pt x="10" y="25"/>
                  </a:moveTo>
                  <a:cubicBezTo>
                    <a:pt x="8" y="25"/>
                    <a:pt x="7" y="23"/>
                    <a:pt x="6" y="21"/>
                  </a:cubicBezTo>
                  <a:cubicBezTo>
                    <a:pt x="4" y="17"/>
                    <a:pt x="0" y="12"/>
                    <a:pt x="0" y="8"/>
                  </a:cubicBezTo>
                  <a:cubicBezTo>
                    <a:pt x="0" y="5"/>
                    <a:pt x="3" y="0"/>
                    <a:pt x="6" y="0"/>
                  </a:cubicBezTo>
                  <a:cubicBezTo>
                    <a:pt x="11" y="0"/>
                    <a:pt x="13" y="6"/>
                    <a:pt x="13" y="10"/>
                  </a:cubicBezTo>
                  <a:cubicBezTo>
                    <a:pt x="13" y="10"/>
                    <a:pt x="14" y="12"/>
                    <a:pt x="14" y="12"/>
                  </a:cubicBezTo>
                  <a:cubicBezTo>
                    <a:pt x="13" y="8"/>
                    <a:pt x="20" y="3"/>
                    <a:pt x="24" y="5"/>
                  </a:cubicBezTo>
                  <a:cubicBezTo>
                    <a:pt x="30" y="7"/>
                    <a:pt x="26" y="14"/>
                    <a:pt x="23" y="18"/>
                  </a:cubicBezTo>
                  <a:cubicBezTo>
                    <a:pt x="21" y="20"/>
                    <a:pt x="16" y="26"/>
                    <a:pt x="13" y="26"/>
                  </a:cubicBezTo>
                  <a:cubicBezTo>
                    <a:pt x="11" y="26"/>
                    <a:pt x="10" y="26"/>
                    <a:pt x="10" y="25"/>
                  </a:cubicBezTo>
                  <a:close/>
                </a:path>
              </a:pathLst>
            </a:custGeom>
            <a:solidFill>
              <a:srgbClr val="563118"/>
            </a:solidFill>
            <a:ln w="12700">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extLst>
      <p:ext uri="{BB962C8B-B14F-4D97-AF65-F5344CB8AC3E}">
        <p14:creationId xmlns:p14="http://schemas.microsoft.com/office/powerpoint/2010/main" val="84055735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par>
                          <p:cTn id="10" fill="hold">
                            <p:stCondLst>
                              <p:cond delay="500"/>
                            </p:stCondLst>
                            <p:childTnLst>
                              <p:par>
                                <p:cTn id="11" presetID="2" presetClass="entr" presetSubtype="8"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0-#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par>
                          <p:cTn id="15" fill="hold">
                            <p:stCondLst>
                              <p:cond delay="115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p:cTn id="23" dur="3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4" dur="3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25" dur="300"/>
                                        <p:tgtEl>
                                          <p:spTgt spid="10">
                                            <p:txEl>
                                              <p:pRg st="0" end="0"/>
                                            </p:txEl>
                                          </p:spTgt>
                                        </p:tgtEl>
                                      </p:cBhvr>
                                    </p:animEffect>
                                  </p:childTnLst>
                                </p:cTn>
                              </p:par>
                            </p:childTnLst>
                          </p:cTn>
                        </p:par>
                        <p:par>
                          <p:cTn id="26" fill="hold">
                            <p:stCondLst>
                              <p:cond delay="3470"/>
                            </p:stCondLst>
                            <p:childTnLst>
                              <p:par>
                                <p:cTn id="27" presetID="10"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P spid="17" grpId="0"/>
      <p:bldP spid="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4"/>
          <p:cNvGrpSpPr/>
          <p:nvPr/>
        </p:nvGrpSpPr>
        <p:grpSpPr>
          <a:xfrm>
            <a:off x="966347" y="1585428"/>
            <a:ext cx="493132" cy="554040"/>
            <a:chOff x="0" y="0"/>
            <a:chExt cx="807366" cy="906807"/>
          </a:xfrm>
          <a:noFill/>
        </p:grpSpPr>
        <p:sp>
          <p:nvSpPr>
            <p:cNvPr id="32"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grp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3"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solidFill>
              <a:schemeClr val="accent1"/>
            </a:solid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grpSp>
        <p:nvGrpSpPr>
          <p:cNvPr id="5" name="Group 44"/>
          <p:cNvGrpSpPr/>
          <p:nvPr/>
        </p:nvGrpSpPr>
        <p:grpSpPr>
          <a:xfrm>
            <a:off x="955439" y="2599597"/>
            <a:ext cx="493132" cy="554040"/>
            <a:chOff x="0" y="0"/>
            <a:chExt cx="807366" cy="906807"/>
          </a:xfrm>
        </p:grpSpPr>
        <p:sp>
          <p:nvSpPr>
            <p:cNvPr id="35"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accent2"/>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6"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solidFill>
              <a:schemeClr val="accent2"/>
            </a:solidFill>
            <a:ln w="38100" cap="flat">
              <a:solidFill>
                <a:schemeClr val="accent2"/>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grpSp>
        <p:nvGrpSpPr>
          <p:cNvPr id="6" name="Group 44"/>
          <p:cNvGrpSpPr/>
          <p:nvPr/>
        </p:nvGrpSpPr>
        <p:grpSpPr>
          <a:xfrm>
            <a:off x="944531" y="3613766"/>
            <a:ext cx="493132" cy="554040"/>
            <a:chOff x="0" y="0"/>
            <a:chExt cx="807366" cy="906807"/>
          </a:xfrm>
        </p:grpSpPr>
        <p:sp>
          <p:nvSpPr>
            <p:cNvPr id="38"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9"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solidFill>
              <a:schemeClr val="accent1"/>
            </a:solid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grpSp>
        <p:nvGrpSpPr>
          <p:cNvPr id="7" name="Group 55"/>
          <p:cNvGrpSpPr/>
          <p:nvPr/>
        </p:nvGrpSpPr>
        <p:grpSpPr>
          <a:xfrm rot="473564">
            <a:off x="6026183" y="1783615"/>
            <a:ext cx="1942927" cy="1914675"/>
            <a:chOff x="0" y="0"/>
            <a:chExt cx="1149595" cy="1132530"/>
          </a:xfrm>
        </p:grpSpPr>
        <p:sp>
          <p:nvSpPr>
            <p:cNvPr id="41"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chemeClr val="accent1">
                <a:alpha val="66000"/>
              </a:schemeClr>
            </a:solidFill>
            <a:ln w="12700" cap="flat">
              <a:noFill/>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nvGrpSpPr>
            <p:cNvPr id="8" name="Group 54"/>
            <p:cNvGrpSpPr/>
            <p:nvPr/>
          </p:nvGrpSpPr>
          <p:grpSpPr>
            <a:xfrm>
              <a:off x="-1" y="0"/>
              <a:ext cx="1149597" cy="1132531"/>
              <a:chOff x="0" y="0"/>
              <a:chExt cx="1149595" cy="1132530"/>
            </a:xfrm>
          </p:grpSpPr>
          <p:sp>
            <p:nvSpPr>
              <p:cNvPr id="43"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44"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45"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grpSp>
      <p:grpSp>
        <p:nvGrpSpPr>
          <p:cNvPr id="9" name="Group 58"/>
          <p:cNvGrpSpPr/>
          <p:nvPr/>
        </p:nvGrpSpPr>
        <p:grpSpPr>
          <a:xfrm rot="473564">
            <a:off x="5551580" y="2628512"/>
            <a:ext cx="1357382" cy="1404692"/>
            <a:chOff x="0" y="0"/>
            <a:chExt cx="803139" cy="830875"/>
          </a:xfrm>
        </p:grpSpPr>
        <p:sp>
          <p:nvSpPr>
            <p:cNvPr id="47"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48"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sp>
        <p:nvSpPr>
          <p:cNvPr id="49" name="文本框 48"/>
          <p:cNvSpPr txBox="1"/>
          <p:nvPr/>
        </p:nvSpPr>
        <p:spPr>
          <a:xfrm>
            <a:off x="1662203" y="1627947"/>
            <a:ext cx="3086607" cy="473143"/>
          </a:xfrm>
          <a:prstGeom prst="rect">
            <a:avLst/>
          </a:prstGeom>
          <a:noFill/>
        </p:spPr>
        <p:txBody>
          <a:bodyPr wrap="square" lIns="68580" tIns="34290" rIns="68580" bIns="34290"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sz="1100" dirty="0">
                <a:solidFill>
                  <a:schemeClr val="tx1">
                    <a:lumMod val="50000"/>
                    <a:lumOff val="50000"/>
                  </a:schemeClr>
                </a:solidFill>
                <a:latin typeface="+mn-lt"/>
                <a:ea typeface="+mn-ea"/>
                <a:cs typeface="+mn-ea"/>
                <a:sym typeface="+mn-lt"/>
              </a:rPr>
              <a:t>请在这里输入文字请在这里输入文字请在这里输入文字请在这里输入文字</a:t>
            </a:r>
          </a:p>
        </p:txBody>
      </p:sp>
      <p:sp>
        <p:nvSpPr>
          <p:cNvPr id="50" name="文本框 49"/>
          <p:cNvSpPr txBox="1"/>
          <p:nvPr/>
        </p:nvSpPr>
        <p:spPr>
          <a:xfrm>
            <a:off x="1666621" y="2622560"/>
            <a:ext cx="3086607" cy="473143"/>
          </a:xfrm>
          <a:prstGeom prst="rect">
            <a:avLst/>
          </a:prstGeom>
          <a:noFill/>
        </p:spPr>
        <p:txBody>
          <a:bodyPr wrap="square" lIns="68580" tIns="34290" rIns="68580" bIns="34290"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sz="1100" dirty="0">
                <a:solidFill>
                  <a:schemeClr val="tx1">
                    <a:lumMod val="50000"/>
                    <a:lumOff val="50000"/>
                  </a:schemeClr>
                </a:solidFill>
                <a:latin typeface="+mn-lt"/>
                <a:ea typeface="+mn-ea"/>
                <a:cs typeface="+mn-ea"/>
                <a:sym typeface="+mn-lt"/>
              </a:rPr>
              <a:t>请在这里输入文字请在这里输入文字请在这里输入文字请在这里输入文字</a:t>
            </a:r>
          </a:p>
        </p:txBody>
      </p:sp>
      <p:sp>
        <p:nvSpPr>
          <p:cNvPr id="51" name="文本框 50"/>
          <p:cNvSpPr txBox="1"/>
          <p:nvPr/>
        </p:nvSpPr>
        <p:spPr>
          <a:xfrm>
            <a:off x="1662203" y="3613244"/>
            <a:ext cx="3086607" cy="473143"/>
          </a:xfrm>
          <a:prstGeom prst="rect">
            <a:avLst/>
          </a:prstGeom>
          <a:noFill/>
        </p:spPr>
        <p:txBody>
          <a:bodyPr wrap="square" lIns="68580" tIns="34290" rIns="68580" bIns="34290"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sz="1100" dirty="0">
                <a:solidFill>
                  <a:schemeClr val="tx1">
                    <a:lumMod val="50000"/>
                    <a:lumOff val="50000"/>
                  </a:schemeClr>
                </a:solidFill>
                <a:latin typeface="+mn-lt"/>
                <a:ea typeface="+mn-ea"/>
                <a:cs typeface="+mn-ea"/>
                <a:sym typeface="+mn-lt"/>
              </a:rPr>
              <a:t>请在这里输入文字请在这里输入文字请在这里输入文字请在这里输入文字</a:t>
            </a:r>
          </a:p>
        </p:txBody>
      </p:sp>
    </p:spTree>
    <p:extLst>
      <p:ext uri="{BB962C8B-B14F-4D97-AF65-F5344CB8AC3E}">
        <p14:creationId xmlns:p14="http://schemas.microsoft.com/office/powerpoint/2010/main" val="147350473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2" presetClass="entr" presetSubtype="1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750" fill="hold"/>
                                        <p:tgtEl>
                                          <p:spTgt spid="9"/>
                                        </p:tgtEl>
                                        <p:attrNameLst>
                                          <p:attrName>ppt_x</p:attrName>
                                        </p:attrNameLst>
                                      </p:cBhvr>
                                      <p:tavLst>
                                        <p:tav tm="0">
                                          <p:val>
                                            <p:strVal val="0-#ppt_w/2"/>
                                          </p:val>
                                        </p:tav>
                                        <p:tav tm="100000">
                                          <p:val>
                                            <p:strVal val="#ppt_x"/>
                                          </p:val>
                                        </p:tav>
                                      </p:tavLst>
                                    </p:anim>
                                    <p:anim calcmode="lin" valueType="num">
                                      <p:cBhvr additive="base">
                                        <p:cTn id="14" dur="750" fill="hold"/>
                                        <p:tgtEl>
                                          <p:spTgt spid="9"/>
                                        </p:tgtEl>
                                        <p:attrNameLst>
                                          <p:attrName>ppt_y</p:attrName>
                                        </p:attrNameLst>
                                      </p:cBhvr>
                                      <p:tavLst>
                                        <p:tav tm="0">
                                          <p:val>
                                            <p:strVal val="1+#ppt_h/2"/>
                                          </p:val>
                                        </p:tav>
                                        <p:tav tm="100000">
                                          <p:val>
                                            <p:strVal val="#ppt_y"/>
                                          </p:val>
                                        </p:tav>
                                      </p:tavLst>
                                    </p:anim>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42" presetClass="entr" presetSubtype="0" fill="hold" nodeType="withEffect">
                                  <p:stCondLst>
                                    <p:cond delay="3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3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anim calcmode="lin" valueType="num">
                                      <p:cBhvr>
                                        <p:cTn id="27" dur="500" fill="hold"/>
                                        <p:tgtEl>
                                          <p:spTgt spid="6"/>
                                        </p:tgtEl>
                                        <p:attrNameLst>
                                          <p:attrName>ppt_x</p:attrName>
                                        </p:attrNameLst>
                                      </p:cBhvr>
                                      <p:tavLst>
                                        <p:tav tm="0">
                                          <p:val>
                                            <p:strVal val="#ppt_x"/>
                                          </p:val>
                                        </p:tav>
                                        <p:tav tm="100000">
                                          <p:val>
                                            <p:strVal val="#ppt_x"/>
                                          </p:val>
                                        </p:tav>
                                      </p:tavLst>
                                    </p:anim>
                                    <p:anim calcmode="lin" valueType="num">
                                      <p:cBhvr>
                                        <p:cTn id="28" dur="500" fill="hold"/>
                                        <p:tgtEl>
                                          <p:spTgt spid="6"/>
                                        </p:tgtEl>
                                        <p:attrNameLst>
                                          <p:attrName>ppt_y</p:attrName>
                                        </p:attrNameLst>
                                      </p:cBhvr>
                                      <p:tavLst>
                                        <p:tav tm="0">
                                          <p:val>
                                            <p:strVal val="#ppt_y-.1"/>
                                          </p:val>
                                        </p:tav>
                                        <p:tav tm="100000">
                                          <p:val>
                                            <p:strVal val="#ppt_y"/>
                                          </p:val>
                                        </p:tav>
                                      </p:tavLst>
                                    </p:anim>
                                  </p:childTnLst>
                                </p:cTn>
                              </p:par>
                            </p:childTnLst>
                          </p:cTn>
                        </p:par>
                        <p:par>
                          <p:cTn id="29" fill="hold">
                            <p:stCondLst>
                              <p:cond delay="2550"/>
                            </p:stCondLst>
                            <p:childTnLst>
                              <p:par>
                                <p:cTn id="30" presetID="22" presetClass="entr" presetSubtype="8" fill="hold" grpId="0"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left)">
                                      <p:cBhvr>
                                        <p:cTn id="35" dur="500"/>
                                        <p:tgtEl>
                                          <p:spTgt spid="5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ipe(left)">
                                      <p:cBhvr>
                                        <p:cTn id="3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0"/>
          <p:cNvGrpSpPr/>
          <p:nvPr/>
        </p:nvGrpSpPr>
        <p:grpSpPr>
          <a:xfrm>
            <a:off x="3178561" y="1248887"/>
            <a:ext cx="1046880" cy="390828"/>
            <a:chOff x="1720905" y="2300514"/>
            <a:chExt cx="2914156" cy="1087596"/>
          </a:xfrm>
        </p:grpSpPr>
        <p:sp>
          <p:nvSpPr>
            <p:cNvPr id="5" name="Freeform 104"/>
            <p:cNvSpPr>
              <a:spLocks noEditPoints="1"/>
            </p:cNvSpPr>
            <p:nvPr/>
          </p:nvSpPr>
          <p:spPr bwMode="auto">
            <a:xfrm>
              <a:off x="1731416" y="2300514"/>
              <a:ext cx="2903645" cy="1009486"/>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0057A6"/>
            </a:solidFill>
            <a:ln>
              <a:solidFill>
                <a:schemeClr val="accent1"/>
              </a:solidFill>
            </a:ln>
          </p:spPr>
          <p:txBody>
            <a:bodyPr/>
            <a:lstStyle/>
            <a:p>
              <a:endParaRPr lang="zh-CN" altLang="en-US">
                <a:cs typeface="+mn-ea"/>
                <a:sym typeface="+mn-lt"/>
              </a:endParaRPr>
            </a:p>
          </p:txBody>
        </p:sp>
        <p:sp>
          <p:nvSpPr>
            <p:cNvPr id="6" name="Freeform 104"/>
            <p:cNvSpPr>
              <a:spLocks noEditPoints="1"/>
            </p:cNvSpPr>
            <p:nvPr/>
          </p:nvSpPr>
          <p:spPr bwMode="auto">
            <a:xfrm>
              <a:off x="1720905" y="2360862"/>
              <a:ext cx="2903645" cy="1009488"/>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chemeClr val="accent1"/>
            </a:solidFill>
            <a:ln>
              <a:solidFill>
                <a:schemeClr val="accent1"/>
              </a:solidFill>
            </a:ln>
          </p:spPr>
          <p:txBody>
            <a:bodyPr/>
            <a:lstStyle/>
            <a:p>
              <a:endParaRPr lang="zh-CN" altLang="en-US">
                <a:cs typeface="+mn-ea"/>
                <a:sym typeface="+mn-lt"/>
              </a:endParaRPr>
            </a:p>
          </p:txBody>
        </p:sp>
        <p:sp>
          <p:nvSpPr>
            <p:cNvPr id="15" name="矩形 14"/>
            <p:cNvSpPr>
              <a:spLocks noChangeArrowheads="1"/>
            </p:cNvSpPr>
            <p:nvPr/>
          </p:nvSpPr>
          <p:spPr bwMode="auto">
            <a:xfrm>
              <a:off x="2119233" y="2531628"/>
              <a:ext cx="2466354" cy="85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400" dirty="0">
                  <a:solidFill>
                    <a:schemeClr val="accent1"/>
                  </a:solidFill>
                  <a:latin typeface="+mn-lt"/>
                  <a:ea typeface="+mn-ea"/>
                  <a:cs typeface="+mn-ea"/>
                  <a:sym typeface="+mn-lt"/>
                </a:rPr>
                <a:t>PART 01</a:t>
              </a:r>
            </a:p>
          </p:txBody>
        </p:sp>
      </p:grpSp>
      <p:sp>
        <p:nvSpPr>
          <p:cNvPr id="18" name="矩形 47"/>
          <p:cNvSpPr>
            <a:spLocks noChangeArrowheads="1"/>
          </p:cNvSpPr>
          <p:nvPr/>
        </p:nvSpPr>
        <p:spPr bwMode="auto">
          <a:xfrm>
            <a:off x="4797554" y="1248887"/>
            <a:ext cx="2643072" cy="28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1400" dirty="0" smtClean="0">
                <a:latin typeface="+mn-lt"/>
                <a:ea typeface="+mn-ea"/>
                <a:cs typeface="+mn-ea"/>
                <a:sym typeface="+mn-lt"/>
              </a:rPr>
              <a:t>What is Xamarin.UITest</a:t>
            </a:r>
            <a:r>
              <a:rPr lang="en-US" altLang="zh-CN" sz="1400" dirty="0">
                <a:latin typeface="+mn-lt"/>
                <a:ea typeface="+mn-ea"/>
                <a:cs typeface="+mn-ea"/>
                <a:sym typeface="+mn-lt"/>
              </a:rPr>
              <a:t>?</a:t>
            </a:r>
            <a:endParaRPr lang="en-US" altLang="zh-CN" sz="1400" dirty="0">
              <a:latin typeface="+mn-lt"/>
              <a:ea typeface="+mn-ea"/>
              <a:cs typeface="+mn-ea"/>
              <a:sym typeface="+mn-lt"/>
            </a:endParaRPr>
          </a:p>
        </p:txBody>
      </p:sp>
      <p:sp>
        <p:nvSpPr>
          <p:cNvPr id="19" name="矩形 47"/>
          <p:cNvSpPr>
            <a:spLocks noChangeArrowheads="1"/>
          </p:cNvSpPr>
          <p:nvPr/>
        </p:nvSpPr>
        <p:spPr bwMode="auto">
          <a:xfrm>
            <a:off x="4793252" y="2023027"/>
            <a:ext cx="2717020" cy="28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1400" dirty="0">
                <a:latin typeface="+mn-lt"/>
                <a:ea typeface="+mn-ea"/>
                <a:cs typeface="+mn-ea"/>
                <a:sym typeface="+mn-lt"/>
              </a:rPr>
              <a:t>Local </a:t>
            </a:r>
            <a:r>
              <a:rPr lang="en-US" altLang="zh-CN" sz="1400" dirty="0" smtClean="0">
                <a:latin typeface="+mn-lt"/>
                <a:ea typeface="+mn-ea"/>
                <a:cs typeface="+mn-ea"/>
                <a:sym typeface="+mn-lt"/>
              </a:rPr>
              <a:t>setup and configuration</a:t>
            </a:r>
            <a:endParaRPr lang="en-US" altLang="zh-CN" sz="1400" dirty="0">
              <a:latin typeface="+mn-lt"/>
              <a:ea typeface="+mn-ea"/>
              <a:cs typeface="+mn-ea"/>
              <a:sym typeface="+mn-lt"/>
            </a:endParaRPr>
          </a:p>
        </p:txBody>
      </p:sp>
      <p:sp>
        <p:nvSpPr>
          <p:cNvPr id="20" name="矩形 47"/>
          <p:cNvSpPr>
            <a:spLocks noChangeArrowheads="1"/>
          </p:cNvSpPr>
          <p:nvPr/>
        </p:nvSpPr>
        <p:spPr bwMode="auto">
          <a:xfrm>
            <a:off x="4797554" y="2834122"/>
            <a:ext cx="2643072" cy="28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1400" dirty="0">
                <a:latin typeface="+mn-lt"/>
                <a:ea typeface="+mn-ea"/>
                <a:cs typeface="+mn-ea"/>
                <a:sym typeface="+mn-lt"/>
              </a:rPr>
              <a:t>Using</a:t>
            </a:r>
            <a:r>
              <a:rPr lang="en-US" altLang="zh-CN" sz="1400" dirty="0" smtClean="0">
                <a:solidFill>
                  <a:schemeClr val="tx1">
                    <a:lumMod val="50000"/>
                    <a:lumOff val="50000"/>
                  </a:schemeClr>
                </a:solidFill>
                <a:latin typeface="+mn-lt"/>
                <a:ea typeface="+mn-ea"/>
                <a:cs typeface="+mn-ea"/>
                <a:sym typeface="+mn-lt"/>
              </a:rPr>
              <a:t> </a:t>
            </a:r>
            <a:r>
              <a:rPr lang="en-US" altLang="zh-CN" sz="1400" dirty="0">
                <a:latin typeface="+mn-lt"/>
                <a:ea typeface="+mn-ea"/>
                <a:cs typeface="+mn-ea"/>
                <a:sym typeface="+mn-lt"/>
              </a:rPr>
              <a:t>the REPL tool</a:t>
            </a:r>
            <a:endParaRPr lang="en-US" altLang="zh-CN" sz="1400" dirty="0">
              <a:latin typeface="+mn-lt"/>
              <a:ea typeface="+mn-ea"/>
              <a:cs typeface="+mn-ea"/>
              <a:sym typeface="+mn-lt"/>
            </a:endParaRPr>
          </a:p>
        </p:txBody>
      </p:sp>
      <p:grpSp>
        <p:nvGrpSpPr>
          <p:cNvPr id="25" name="组合 20">
            <a:extLst>
              <a:ext uri="{FF2B5EF4-FFF2-40B4-BE49-F238E27FC236}">
                <a16:creationId xmlns:a16="http://schemas.microsoft.com/office/drawing/2014/main" id="{5BBB8414-84C7-4B68-9288-6652DE90BCFE}"/>
              </a:ext>
            </a:extLst>
          </p:cNvPr>
          <p:cNvGrpSpPr/>
          <p:nvPr/>
        </p:nvGrpSpPr>
        <p:grpSpPr>
          <a:xfrm>
            <a:off x="3160788" y="2023027"/>
            <a:ext cx="1046880" cy="390828"/>
            <a:chOff x="1720905" y="2300514"/>
            <a:chExt cx="2914156" cy="1087596"/>
          </a:xfrm>
        </p:grpSpPr>
        <p:sp>
          <p:nvSpPr>
            <p:cNvPr id="26" name="Freeform 104">
              <a:extLst>
                <a:ext uri="{FF2B5EF4-FFF2-40B4-BE49-F238E27FC236}">
                  <a16:creationId xmlns:a16="http://schemas.microsoft.com/office/drawing/2014/main" id="{FE6D8E2E-0CD0-47B5-AFF6-272CA15DF37B}"/>
                </a:ext>
              </a:extLst>
            </p:cNvPr>
            <p:cNvSpPr>
              <a:spLocks noEditPoints="1"/>
            </p:cNvSpPr>
            <p:nvPr/>
          </p:nvSpPr>
          <p:spPr bwMode="auto">
            <a:xfrm>
              <a:off x="1731416" y="2300514"/>
              <a:ext cx="2903645" cy="1009486"/>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0057A6"/>
            </a:solidFill>
            <a:ln>
              <a:solidFill>
                <a:schemeClr val="accent1"/>
              </a:solidFill>
            </a:ln>
          </p:spPr>
          <p:txBody>
            <a:bodyPr/>
            <a:lstStyle/>
            <a:p>
              <a:endParaRPr lang="zh-CN" altLang="en-US">
                <a:cs typeface="+mn-ea"/>
                <a:sym typeface="+mn-lt"/>
              </a:endParaRPr>
            </a:p>
          </p:txBody>
        </p:sp>
        <p:sp>
          <p:nvSpPr>
            <p:cNvPr id="27" name="Freeform 104">
              <a:extLst>
                <a:ext uri="{FF2B5EF4-FFF2-40B4-BE49-F238E27FC236}">
                  <a16:creationId xmlns:a16="http://schemas.microsoft.com/office/drawing/2014/main" id="{79496982-D526-4A25-8289-1C0469E31869}"/>
                </a:ext>
              </a:extLst>
            </p:cNvPr>
            <p:cNvSpPr>
              <a:spLocks noEditPoints="1"/>
            </p:cNvSpPr>
            <p:nvPr/>
          </p:nvSpPr>
          <p:spPr bwMode="auto">
            <a:xfrm>
              <a:off x="1720905" y="2360862"/>
              <a:ext cx="2903645" cy="1009488"/>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chemeClr val="accent1"/>
            </a:solidFill>
            <a:ln>
              <a:solidFill>
                <a:schemeClr val="accent1"/>
              </a:solidFill>
            </a:ln>
          </p:spPr>
          <p:txBody>
            <a:bodyPr/>
            <a:lstStyle/>
            <a:p>
              <a:endParaRPr lang="zh-CN" altLang="en-US">
                <a:cs typeface="+mn-ea"/>
                <a:sym typeface="+mn-lt"/>
              </a:endParaRPr>
            </a:p>
          </p:txBody>
        </p:sp>
        <p:sp>
          <p:nvSpPr>
            <p:cNvPr id="28" name="矩形 27">
              <a:extLst>
                <a:ext uri="{FF2B5EF4-FFF2-40B4-BE49-F238E27FC236}">
                  <a16:creationId xmlns:a16="http://schemas.microsoft.com/office/drawing/2014/main" id="{DC425760-FFC1-480F-91F0-DCE8B5D6D237}"/>
                </a:ext>
              </a:extLst>
            </p:cNvPr>
            <p:cNvSpPr>
              <a:spLocks noChangeArrowheads="1"/>
            </p:cNvSpPr>
            <p:nvPr/>
          </p:nvSpPr>
          <p:spPr bwMode="auto">
            <a:xfrm>
              <a:off x="2119233" y="2531628"/>
              <a:ext cx="2466357" cy="85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400" dirty="0">
                  <a:solidFill>
                    <a:schemeClr val="accent1"/>
                  </a:solidFill>
                  <a:latin typeface="+mn-lt"/>
                  <a:ea typeface="+mn-ea"/>
                  <a:cs typeface="+mn-ea"/>
                  <a:sym typeface="+mn-lt"/>
                </a:rPr>
                <a:t>PART </a:t>
              </a:r>
              <a:r>
                <a:rPr lang="en-US" altLang="zh-CN" sz="1400" dirty="0" smtClean="0">
                  <a:solidFill>
                    <a:schemeClr val="accent1"/>
                  </a:solidFill>
                  <a:latin typeface="+mn-lt"/>
                  <a:ea typeface="+mn-ea"/>
                  <a:cs typeface="+mn-ea"/>
                  <a:sym typeface="+mn-lt"/>
                </a:rPr>
                <a:t>02</a:t>
              </a:r>
              <a:endParaRPr lang="en-US" altLang="zh-CN" sz="1400" dirty="0">
                <a:solidFill>
                  <a:schemeClr val="accent1"/>
                </a:solidFill>
                <a:latin typeface="+mn-lt"/>
                <a:ea typeface="+mn-ea"/>
                <a:cs typeface="+mn-ea"/>
                <a:sym typeface="+mn-lt"/>
              </a:endParaRPr>
            </a:p>
          </p:txBody>
        </p:sp>
      </p:grpSp>
      <p:grpSp>
        <p:nvGrpSpPr>
          <p:cNvPr id="29" name="组合 20">
            <a:extLst>
              <a:ext uri="{FF2B5EF4-FFF2-40B4-BE49-F238E27FC236}">
                <a16:creationId xmlns:a16="http://schemas.microsoft.com/office/drawing/2014/main" id="{3EC5074F-68D4-49E2-8C04-68CFE830BBE2}"/>
              </a:ext>
            </a:extLst>
          </p:cNvPr>
          <p:cNvGrpSpPr/>
          <p:nvPr/>
        </p:nvGrpSpPr>
        <p:grpSpPr>
          <a:xfrm>
            <a:off x="3158900" y="2847055"/>
            <a:ext cx="1046880" cy="390828"/>
            <a:chOff x="1720905" y="2300514"/>
            <a:chExt cx="2914156" cy="1087596"/>
          </a:xfrm>
        </p:grpSpPr>
        <p:sp>
          <p:nvSpPr>
            <p:cNvPr id="30" name="Freeform 104">
              <a:extLst>
                <a:ext uri="{FF2B5EF4-FFF2-40B4-BE49-F238E27FC236}">
                  <a16:creationId xmlns:a16="http://schemas.microsoft.com/office/drawing/2014/main" id="{057E4DAF-D346-4468-B809-DB255D021A85}"/>
                </a:ext>
              </a:extLst>
            </p:cNvPr>
            <p:cNvSpPr>
              <a:spLocks noEditPoints="1"/>
            </p:cNvSpPr>
            <p:nvPr/>
          </p:nvSpPr>
          <p:spPr bwMode="auto">
            <a:xfrm>
              <a:off x="1731416" y="2300514"/>
              <a:ext cx="2903645" cy="1009486"/>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0057A6"/>
            </a:solidFill>
            <a:ln>
              <a:solidFill>
                <a:schemeClr val="accent1"/>
              </a:solidFill>
            </a:ln>
          </p:spPr>
          <p:txBody>
            <a:bodyPr/>
            <a:lstStyle/>
            <a:p>
              <a:endParaRPr lang="zh-CN" altLang="en-US">
                <a:cs typeface="+mn-ea"/>
                <a:sym typeface="+mn-lt"/>
              </a:endParaRPr>
            </a:p>
          </p:txBody>
        </p:sp>
        <p:sp>
          <p:nvSpPr>
            <p:cNvPr id="31" name="Freeform 104">
              <a:extLst>
                <a:ext uri="{FF2B5EF4-FFF2-40B4-BE49-F238E27FC236}">
                  <a16:creationId xmlns:a16="http://schemas.microsoft.com/office/drawing/2014/main" id="{F4BBD486-53EB-4E10-A707-6782653787F8}"/>
                </a:ext>
              </a:extLst>
            </p:cNvPr>
            <p:cNvSpPr>
              <a:spLocks noEditPoints="1"/>
            </p:cNvSpPr>
            <p:nvPr/>
          </p:nvSpPr>
          <p:spPr bwMode="auto">
            <a:xfrm>
              <a:off x="1720905" y="2360862"/>
              <a:ext cx="2903645" cy="1009488"/>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chemeClr val="accent1"/>
            </a:solidFill>
            <a:ln>
              <a:solidFill>
                <a:schemeClr val="accent1"/>
              </a:solidFill>
            </a:ln>
          </p:spPr>
          <p:txBody>
            <a:bodyPr/>
            <a:lstStyle/>
            <a:p>
              <a:endParaRPr lang="zh-CN" altLang="en-US">
                <a:cs typeface="+mn-ea"/>
                <a:sym typeface="+mn-lt"/>
              </a:endParaRPr>
            </a:p>
          </p:txBody>
        </p:sp>
        <p:sp>
          <p:nvSpPr>
            <p:cNvPr id="32" name="矩形 31">
              <a:extLst>
                <a:ext uri="{FF2B5EF4-FFF2-40B4-BE49-F238E27FC236}">
                  <a16:creationId xmlns:a16="http://schemas.microsoft.com/office/drawing/2014/main" id="{4F85DCDB-C193-4588-B4F3-55DD0CA5A436}"/>
                </a:ext>
              </a:extLst>
            </p:cNvPr>
            <p:cNvSpPr>
              <a:spLocks noChangeArrowheads="1"/>
            </p:cNvSpPr>
            <p:nvPr/>
          </p:nvSpPr>
          <p:spPr bwMode="auto">
            <a:xfrm>
              <a:off x="2119233" y="2531628"/>
              <a:ext cx="2466357" cy="85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400" dirty="0">
                  <a:solidFill>
                    <a:schemeClr val="accent1"/>
                  </a:solidFill>
                  <a:latin typeface="+mn-lt"/>
                  <a:ea typeface="+mn-ea"/>
                  <a:cs typeface="+mn-ea"/>
                  <a:sym typeface="+mn-lt"/>
                </a:rPr>
                <a:t>PART </a:t>
              </a:r>
              <a:r>
                <a:rPr lang="en-US" altLang="zh-CN" sz="1400" dirty="0" smtClean="0">
                  <a:solidFill>
                    <a:schemeClr val="accent1"/>
                  </a:solidFill>
                  <a:latin typeface="+mn-lt"/>
                  <a:ea typeface="+mn-ea"/>
                  <a:cs typeface="+mn-ea"/>
                  <a:sym typeface="+mn-lt"/>
                </a:rPr>
                <a:t>03</a:t>
              </a:r>
              <a:endParaRPr lang="en-US" altLang="zh-CN" sz="1400" dirty="0">
                <a:solidFill>
                  <a:schemeClr val="accent1"/>
                </a:solidFill>
                <a:latin typeface="+mn-lt"/>
                <a:ea typeface="+mn-ea"/>
                <a:cs typeface="+mn-ea"/>
                <a:sym typeface="+mn-lt"/>
              </a:endParaRPr>
            </a:p>
          </p:txBody>
        </p:sp>
      </p:grpSp>
      <p:grpSp>
        <p:nvGrpSpPr>
          <p:cNvPr id="3" name="组合 2">
            <a:extLst>
              <a:ext uri="{FF2B5EF4-FFF2-40B4-BE49-F238E27FC236}">
                <a16:creationId xmlns:a16="http://schemas.microsoft.com/office/drawing/2014/main" id="{CB81E5C7-F3E9-4082-8B0F-977A939CA343}"/>
              </a:ext>
            </a:extLst>
          </p:cNvPr>
          <p:cNvGrpSpPr/>
          <p:nvPr/>
        </p:nvGrpSpPr>
        <p:grpSpPr>
          <a:xfrm>
            <a:off x="3604890" y="1708259"/>
            <a:ext cx="105132" cy="1863152"/>
            <a:chOff x="2247729" y="1868557"/>
            <a:chExt cx="105132" cy="1863152"/>
          </a:xfrm>
        </p:grpSpPr>
        <p:grpSp>
          <p:nvGrpSpPr>
            <p:cNvPr id="21" name="组合 23"/>
            <p:cNvGrpSpPr/>
            <p:nvPr/>
          </p:nvGrpSpPr>
          <p:grpSpPr>
            <a:xfrm>
              <a:off x="2247729" y="1868557"/>
              <a:ext cx="97111" cy="1065860"/>
              <a:chOff x="2996972" y="2862696"/>
              <a:chExt cx="129481" cy="1420703"/>
            </a:xfrm>
            <a:solidFill>
              <a:schemeClr val="accent2"/>
            </a:solidFill>
          </p:grpSpPr>
          <p:sp>
            <p:nvSpPr>
              <p:cNvPr id="11" name="椭圆 10"/>
              <p:cNvSpPr/>
              <p:nvPr/>
            </p:nvSpPr>
            <p:spPr>
              <a:xfrm>
                <a:off x="2996972" y="3062969"/>
                <a:ext cx="129481" cy="1294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996972" y="2862696"/>
                <a:ext cx="129481" cy="1294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96972" y="4153918"/>
                <a:ext cx="129481" cy="1294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996972" y="3940814"/>
                <a:ext cx="129481" cy="1294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3" name="椭圆 32">
              <a:extLst>
                <a:ext uri="{FF2B5EF4-FFF2-40B4-BE49-F238E27FC236}">
                  <a16:creationId xmlns:a16="http://schemas.microsoft.com/office/drawing/2014/main" id="{A499337F-581C-423F-A040-E1FAA56F22AC}"/>
                </a:ext>
              </a:extLst>
            </p:cNvPr>
            <p:cNvSpPr/>
            <p:nvPr/>
          </p:nvSpPr>
          <p:spPr>
            <a:xfrm>
              <a:off x="2255750" y="3634568"/>
              <a:ext cx="97111" cy="971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a:extLst>
                <a:ext uri="{FF2B5EF4-FFF2-40B4-BE49-F238E27FC236}">
                  <a16:creationId xmlns:a16="http://schemas.microsoft.com/office/drawing/2014/main" id="{A80877D7-93CA-4211-AC61-0A510B78291B}"/>
                </a:ext>
              </a:extLst>
            </p:cNvPr>
            <p:cNvSpPr/>
            <p:nvPr/>
          </p:nvSpPr>
          <p:spPr>
            <a:xfrm>
              <a:off x="2255750" y="3474690"/>
              <a:ext cx="97111" cy="971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5" name="组合 20">
            <a:extLst>
              <a:ext uri="{FF2B5EF4-FFF2-40B4-BE49-F238E27FC236}">
                <a16:creationId xmlns:a16="http://schemas.microsoft.com/office/drawing/2014/main" id="{765C4E5B-CD39-407D-9183-43EB01C4BAB6}"/>
              </a:ext>
            </a:extLst>
          </p:cNvPr>
          <p:cNvGrpSpPr/>
          <p:nvPr/>
        </p:nvGrpSpPr>
        <p:grpSpPr>
          <a:xfrm>
            <a:off x="3170744" y="3662266"/>
            <a:ext cx="1046880" cy="390828"/>
            <a:chOff x="1720905" y="2300514"/>
            <a:chExt cx="2914156" cy="1087596"/>
          </a:xfrm>
        </p:grpSpPr>
        <p:sp>
          <p:nvSpPr>
            <p:cNvPr id="36" name="Freeform 104">
              <a:extLst>
                <a:ext uri="{FF2B5EF4-FFF2-40B4-BE49-F238E27FC236}">
                  <a16:creationId xmlns:a16="http://schemas.microsoft.com/office/drawing/2014/main" id="{0021433B-99AE-461B-926E-635A777F8236}"/>
                </a:ext>
              </a:extLst>
            </p:cNvPr>
            <p:cNvSpPr>
              <a:spLocks noEditPoints="1"/>
            </p:cNvSpPr>
            <p:nvPr/>
          </p:nvSpPr>
          <p:spPr bwMode="auto">
            <a:xfrm>
              <a:off x="1731416" y="2300514"/>
              <a:ext cx="2903645" cy="1009486"/>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0057A6"/>
            </a:solidFill>
            <a:ln>
              <a:solidFill>
                <a:schemeClr val="accent1"/>
              </a:solidFill>
            </a:ln>
          </p:spPr>
          <p:txBody>
            <a:bodyPr/>
            <a:lstStyle/>
            <a:p>
              <a:endParaRPr lang="zh-CN" altLang="en-US">
                <a:cs typeface="+mn-ea"/>
                <a:sym typeface="+mn-lt"/>
              </a:endParaRPr>
            </a:p>
          </p:txBody>
        </p:sp>
        <p:sp>
          <p:nvSpPr>
            <p:cNvPr id="37" name="Freeform 104">
              <a:extLst>
                <a:ext uri="{FF2B5EF4-FFF2-40B4-BE49-F238E27FC236}">
                  <a16:creationId xmlns:a16="http://schemas.microsoft.com/office/drawing/2014/main" id="{83E90250-647E-4C91-8B9F-55FC6ED5ACF6}"/>
                </a:ext>
              </a:extLst>
            </p:cNvPr>
            <p:cNvSpPr>
              <a:spLocks noEditPoints="1"/>
            </p:cNvSpPr>
            <p:nvPr/>
          </p:nvSpPr>
          <p:spPr bwMode="auto">
            <a:xfrm>
              <a:off x="1720905" y="2360862"/>
              <a:ext cx="2903645" cy="1009488"/>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chemeClr val="accent1"/>
            </a:solidFill>
            <a:ln>
              <a:solidFill>
                <a:schemeClr val="accent1"/>
              </a:solidFill>
            </a:ln>
          </p:spPr>
          <p:txBody>
            <a:bodyPr/>
            <a:lstStyle/>
            <a:p>
              <a:endParaRPr lang="zh-CN" altLang="en-US">
                <a:cs typeface="+mn-ea"/>
                <a:sym typeface="+mn-lt"/>
              </a:endParaRPr>
            </a:p>
          </p:txBody>
        </p:sp>
        <p:sp>
          <p:nvSpPr>
            <p:cNvPr id="38" name="矩形 37">
              <a:extLst>
                <a:ext uri="{FF2B5EF4-FFF2-40B4-BE49-F238E27FC236}">
                  <a16:creationId xmlns:a16="http://schemas.microsoft.com/office/drawing/2014/main" id="{8868F75F-970B-4A76-A2BD-3F2DFF7A66DF}"/>
                </a:ext>
              </a:extLst>
            </p:cNvPr>
            <p:cNvSpPr>
              <a:spLocks noChangeArrowheads="1"/>
            </p:cNvSpPr>
            <p:nvPr/>
          </p:nvSpPr>
          <p:spPr bwMode="auto">
            <a:xfrm>
              <a:off x="2119233" y="2531628"/>
              <a:ext cx="2466357" cy="85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400" dirty="0">
                  <a:solidFill>
                    <a:schemeClr val="accent1"/>
                  </a:solidFill>
                  <a:latin typeface="+mn-lt"/>
                  <a:ea typeface="+mn-ea"/>
                  <a:cs typeface="+mn-ea"/>
                  <a:sym typeface="+mn-lt"/>
                </a:rPr>
                <a:t>PART </a:t>
              </a:r>
              <a:r>
                <a:rPr lang="en-US" altLang="zh-CN" sz="1400" dirty="0" smtClean="0">
                  <a:solidFill>
                    <a:schemeClr val="accent1"/>
                  </a:solidFill>
                  <a:latin typeface="+mn-lt"/>
                  <a:ea typeface="+mn-ea"/>
                  <a:cs typeface="+mn-ea"/>
                  <a:sym typeface="+mn-lt"/>
                </a:rPr>
                <a:t>04</a:t>
              </a:r>
              <a:endParaRPr lang="en-US" altLang="zh-CN" sz="1400" dirty="0">
                <a:solidFill>
                  <a:schemeClr val="accent1"/>
                </a:solidFill>
                <a:latin typeface="+mn-lt"/>
                <a:ea typeface="+mn-ea"/>
                <a:cs typeface="+mn-ea"/>
                <a:sym typeface="+mn-lt"/>
              </a:endParaRPr>
            </a:p>
          </p:txBody>
        </p:sp>
      </p:grpSp>
      <p:sp>
        <p:nvSpPr>
          <p:cNvPr id="39" name="矩形 47">
            <a:extLst>
              <a:ext uri="{FF2B5EF4-FFF2-40B4-BE49-F238E27FC236}">
                <a16:creationId xmlns:a16="http://schemas.microsoft.com/office/drawing/2014/main" id="{FC6B8B91-7EC5-44E3-BE60-F486925CBFC9}"/>
              </a:ext>
            </a:extLst>
          </p:cNvPr>
          <p:cNvSpPr>
            <a:spLocks noChangeArrowheads="1"/>
          </p:cNvSpPr>
          <p:nvPr/>
        </p:nvSpPr>
        <p:spPr bwMode="auto">
          <a:xfrm>
            <a:off x="4797554" y="3661193"/>
            <a:ext cx="3389374" cy="28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1400" dirty="0">
                <a:latin typeface="+mn-lt"/>
                <a:ea typeface="+mn-ea"/>
                <a:cs typeface="+mn-ea"/>
                <a:sym typeface="+mn-lt"/>
              </a:rPr>
              <a:t>Test run in App Center</a:t>
            </a:r>
            <a:endParaRPr lang="en-US" altLang="zh-CN" sz="1400" dirty="0">
              <a:latin typeface="+mn-lt"/>
              <a:ea typeface="+mn-ea"/>
              <a:cs typeface="+mn-ea"/>
              <a:sym typeface="+mn-lt"/>
            </a:endParaRPr>
          </a:p>
        </p:txBody>
      </p:sp>
      <p:sp>
        <p:nvSpPr>
          <p:cNvPr id="43" name="矩形 42">
            <a:extLst>
              <a:ext uri="{FF2B5EF4-FFF2-40B4-BE49-F238E27FC236}">
                <a16:creationId xmlns:a16="http://schemas.microsoft.com/office/drawing/2014/main" id="{06AC29FF-E523-4868-B2A5-FD3C9A6741D8}"/>
              </a:ext>
            </a:extLst>
          </p:cNvPr>
          <p:cNvSpPr/>
          <p:nvPr/>
        </p:nvSpPr>
        <p:spPr>
          <a:xfrm>
            <a:off x="0" y="-13135"/>
            <a:ext cx="2670048" cy="51624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cs typeface="+mn-ea"/>
                <a:sym typeface="+mn-lt"/>
              </a:rPr>
              <a:t>Agenda</a:t>
            </a:r>
            <a:endParaRPr lang="zh-CN" altLang="en-US" sz="2800" b="1" dirty="0">
              <a:solidFill>
                <a:schemeClr val="bg1"/>
              </a:solidFill>
              <a:cs typeface="+mn-ea"/>
              <a:sym typeface="+mn-lt"/>
            </a:endParaRPr>
          </a:p>
        </p:txBody>
      </p:sp>
    </p:spTree>
    <p:extLst>
      <p:ext uri="{BB962C8B-B14F-4D97-AF65-F5344CB8AC3E}">
        <p14:creationId xmlns:p14="http://schemas.microsoft.com/office/powerpoint/2010/main" val="342080985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 presetClass="entr" presetSubtype="8"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0-#ppt_w/2"/>
                                          </p:val>
                                        </p:tav>
                                        <p:tav tm="100000">
                                          <p:val>
                                            <p:strVal val="#ppt_x"/>
                                          </p:val>
                                        </p:tav>
                                      </p:tavLst>
                                    </p:anim>
                                    <p:anim calcmode="lin" valueType="num">
                                      <p:cBhvr additive="base">
                                        <p:cTn id="20" dur="500" fill="hold"/>
                                        <p:tgtEl>
                                          <p:spTgt spid="25"/>
                                        </p:tgtEl>
                                        <p:attrNameLst>
                                          <p:attrName>ppt_y</p:attrName>
                                        </p:attrNameLst>
                                      </p:cBhvr>
                                      <p:tavLst>
                                        <p:tav tm="0">
                                          <p:val>
                                            <p:strVal val="#ppt_y"/>
                                          </p:val>
                                        </p:tav>
                                        <p:tav tm="100000">
                                          <p:val>
                                            <p:strVal val="#ppt_y"/>
                                          </p:val>
                                        </p:tav>
                                      </p:tavLst>
                                    </p:anim>
                                  </p:childTnLst>
                                </p:cTn>
                              </p:par>
                              <p:par>
                                <p:cTn id="21" presetID="22" presetClass="entr" presetSubtype="8" fill="hold" grpId="0" nodeType="withEffect">
                                  <p:stCondLst>
                                    <p:cond delay="25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par>
                          <p:cTn id="24" fill="hold">
                            <p:stCondLst>
                              <p:cond delay="1750"/>
                            </p:stCondLst>
                            <p:childTnLst>
                              <p:par>
                                <p:cTn id="25" presetID="2" presetClass="entr" presetSubtype="8"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0-#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2" presetClass="entr" presetSubtype="8" fill="hold" grpId="0" nodeType="withEffect">
                                  <p:stCondLst>
                                    <p:cond delay="50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2750"/>
                            </p:stCondLst>
                            <p:childTnLst>
                              <p:par>
                                <p:cTn id="33" presetID="2" presetClass="entr" presetSubtype="8" fill="hold" nodeType="after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fill="hold"/>
                                        <p:tgtEl>
                                          <p:spTgt spid="35"/>
                                        </p:tgtEl>
                                        <p:attrNameLst>
                                          <p:attrName>ppt_x</p:attrName>
                                        </p:attrNameLst>
                                      </p:cBhvr>
                                      <p:tavLst>
                                        <p:tav tm="0">
                                          <p:val>
                                            <p:strVal val="0-#ppt_w/2"/>
                                          </p:val>
                                        </p:tav>
                                        <p:tav tm="100000">
                                          <p:val>
                                            <p:strVal val="#ppt_x"/>
                                          </p:val>
                                        </p:tav>
                                      </p:tavLst>
                                    </p:anim>
                                    <p:anim calcmode="lin" valueType="num">
                                      <p:cBhvr additive="base">
                                        <p:cTn id="36" dur="500" fill="hold"/>
                                        <p:tgtEl>
                                          <p:spTgt spid="35"/>
                                        </p:tgtEl>
                                        <p:attrNameLst>
                                          <p:attrName>ppt_y</p:attrName>
                                        </p:attrNameLst>
                                      </p:cBhvr>
                                      <p:tavLst>
                                        <p:tav tm="0">
                                          <p:val>
                                            <p:strVal val="#ppt_y"/>
                                          </p:val>
                                        </p:tav>
                                        <p:tav tm="100000">
                                          <p:val>
                                            <p:strVal val="#ppt_y"/>
                                          </p:val>
                                        </p:tav>
                                      </p:tavLst>
                                    </p:anim>
                                  </p:childTnLst>
                                </p:cTn>
                              </p:par>
                              <p:par>
                                <p:cTn id="37" presetID="22" presetClass="entr" presetSubtype="8"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1215565" y="1029018"/>
            <a:ext cx="1710661" cy="915913"/>
            <a:chOff x="734571" y="3444369"/>
            <a:chExt cx="2275428" cy="917004"/>
          </a:xfrm>
        </p:grpSpPr>
        <p:sp>
          <p:nvSpPr>
            <p:cNvPr id="3" name="Rectangle 16"/>
            <p:cNvSpPr/>
            <p:nvPr/>
          </p:nvSpPr>
          <p:spPr>
            <a:xfrm>
              <a:off x="783750" y="3652644"/>
              <a:ext cx="2177065" cy="708729"/>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ms-MY" altLang="zh-CN" sz="1000">
                  <a:solidFill>
                    <a:srgbClr val="7F7F7F"/>
                  </a:solidFill>
                  <a:latin typeface="+mn-lt"/>
                  <a:ea typeface="+mn-ea"/>
                  <a:cs typeface="+mn-ea"/>
                  <a:sym typeface="+mn-lt"/>
                </a:rPr>
                <a:t>Praesent sodales odio sit amet odio tristi Praesent sodales odio sit</a:t>
              </a:r>
              <a:endParaRPr lang="en-US" altLang="zh-CN" sz="1000">
                <a:solidFill>
                  <a:srgbClr val="7F7F7F"/>
                </a:solidFill>
                <a:latin typeface="+mn-lt"/>
                <a:ea typeface="+mn-ea"/>
                <a:cs typeface="+mn-ea"/>
                <a:sym typeface="+mn-lt"/>
              </a:endParaRPr>
            </a:p>
          </p:txBody>
        </p:sp>
        <p:sp>
          <p:nvSpPr>
            <p:cNvPr id="4" name="Rectangle 17"/>
            <p:cNvSpPr/>
            <p:nvPr/>
          </p:nvSpPr>
          <p:spPr>
            <a:xfrm>
              <a:off x="734571" y="3444369"/>
              <a:ext cx="2275428" cy="277329"/>
            </a:xfrm>
            <a:prstGeom prst="rect">
              <a:avLst/>
            </a:prstGeom>
          </p:spPr>
          <p:txBody>
            <a:bodyPr wrap="none">
              <a:spAutoFit/>
            </a:bodyPr>
            <a:lstStyle/>
            <a:p>
              <a:pPr algn="ctr">
                <a:defRPr/>
              </a:pPr>
              <a:r>
                <a:rPr lang="en-US" sz="1200" b="1" dirty="0">
                  <a:solidFill>
                    <a:schemeClr val="tx1">
                      <a:lumMod val="75000"/>
                      <a:lumOff val="25000"/>
                    </a:schemeClr>
                  </a:solidFill>
                  <a:cs typeface="+mn-ea"/>
                  <a:sym typeface="+mn-lt"/>
                </a:rPr>
                <a:t>NEW POWERPOINT</a:t>
              </a:r>
            </a:p>
          </p:txBody>
        </p:sp>
      </p:grpSp>
      <p:grpSp>
        <p:nvGrpSpPr>
          <p:cNvPr id="6" name="组合 3"/>
          <p:cNvGrpSpPr>
            <a:grpSpLocks/>
          </p:cNvGrpSpPr>
          <p:nvPr/>
        </p:nvGrpSpPr>
        <p:grpSpPr bwMode="auto">
          <a:xfrm>
            <a:off x="1457325" y="2386750"/>
            <a:ext cx="6229350" cy="617728"/>
            <a:chOff x="2738438" y="2661763"/>
            <a:chExt cx="696912" cy="78581"/>
          </a:xfrm>
          <a:solidFill>
            <a:schemeClr val="accent2"/>
          </a:solidFill>
        </p:grpSpPr>
        <p:sp>
          <p:nvSpPr>
            <p:cNvPr id="9239" name="Freeform 294"/>
            <p:cNvSpPr>
              <a:spLocks/>
            </p:cNvSpPr>
            <p:nvPr/>
          </p:nvSpPr>
          <p:spPr bwMode="auto">
            <a:xfrm>
              <a:off x="2738438" y="2661763"/>
              <a:ext cx="696912" cy="78581"/>
            </a:xfrm>
            <a:custGeom>
              <a:avLst/>
              <a:gdLst>
                <a:gd name="T0" fmla="*/ 2147483647 w 105"/>
                <a:gd name="T1" fmla="*/ 2147483647 h 13"/>
                <a:gd name="T2" fmla="*/ 2147483647 w 105"/>
                <a:gd name="T3" fmla="*/ 2147483647 h 13"/>
                <a:gd name="T4" fmla="*/ 2147483647 w 105"/>
                <a:gd name="T5" fmla="*/ 2147483647 h 13"/>
                <a:gd name="T6" fmla="*/ 2147483647 w 105"/>
                <a:gd name="T7" fmla="*/ 2147483647 h 13"/>
                <a:gd name="T8" fmla="*/ 2147483647 w 105"/>
                <a:gd name="T9" fmla="*/ 2147483647 h 13"/>
                <a:gd name="T10" fmla="*/ 2147483647 w 105"/>
                <a:gd name="T11" fmla="*/ 2147483647 h 13"/>
                <a:gd name="T12" fmla="*/ 2147483647 w 105"/>
                <a:gd name="T13" fmla="*/ 2147483647 h 13"/>
                <a:gd name="T14" fmla="*/ 2147483647 w 105"/>
                <a:gd name="T15" fmla="*/ 2147483647 h 13"/>
                <a:gd name="T16" fmla="*/ 2147483647 w 105"/>
                <a:gd name="T17" fmla="*/ 2147483647 h 13"/>
                <a:gd name="T18" fmla="*/ 2147483647 w 105"/>
                <a:gd name="T19" fmla="*/ 2147483647 h 13"/>
                <a:gd name="T20" fmla="*/ 2147483647 w 105"/>
                <a:gd name="T21" fmla="*/ 2147483647 h 13"/>
                <a:gd name="T22" fmla="*/ 2147483647 w 105"/>
                <a:gd name="T23" fmla="*/ 2147483647 h 13"/>
                <a:gd name="T24" fmla="*/ 2147483647 w 105"/>
                <a:gd name="T25" fmla="*/ 2147483647 h 13"/>
                <a:gd name="T26" fmla="*/ 2147483647 w 105"/>
                <a:gd name="T27" fmla="*/ 2147483647 h 13"/>
                <a:gd name="T28" fmla="*/ 2147483647 w 105"/>
                <a:gd name="T29" fmla="*/ 2147483647 h 13"/>
                <a:gd name="T30" fmla="*/ 2147483647 w 105"/>
                <a:gd name="T31" fmla="*/ 2147483647 h 13"/>
                <a:gd name="T32" fmla="*/ 2147483647 w 105"/>
                <a:gd name="T33" fmla="*/ 2147483647 h 13"/>
                <a:gd name="T34" fmla="*/ 2147483647 w 105"/>
                <a:gd name="T35" fmla="*/ 2147483647 h 13"/>
                <a:gd name="T36" fmla="*/ 2147483647 w 105"/>
                <a:gd name="T37" fmla="*/ 2147483647 h 13"/>
                <a:gd name="T38" fmla="*/ 2147483647 w 105"/>
                <a:gd name="T39" fmla="*/ 2147483647 h 13"/>
                <a:gd name="T40" fmla="*/ 2147483647 w 105"/>
                <a:gd name="T41" fmla="*/ 2147483647 h 13"/>
                <a:gd name="T42" fmla="*/ 2147483647 w 105"/>
                <a:gd name="T43" fmla="*/ 2147483647 h 13"/>
                <a:gd name="T44" fmla="*/ 2147483647 w 105"/>
                <a:gd name="T45" fmla="*/ 2147483647 h 13"/>
                <a:gd name="T46" fmla="*/ 2147483647 w 105"/>
                <a:gd name="T47" fmla="*/ 2147483647 h 13"/>
                <a:gd name="T48" fmla="*/ 2147483647 w 105"/>
                <a:gd name="T49" fmla="*/ 2147483647 h 13"/>
                <a:gd name="T50" fmla="*/ 2147483647 w 105"/>
                <a:gd name="T51" fmla="*/ 2147483647 h 13"/>
                <a:gd name="T52" fmla="*/ 2147483647 w 105"/>
                <a:gd name="T53" fmla="*/ 2147483647 h 13"/>
                <a:gd name="T54" fmla="*/ 2147483647 w 105"/>
                <a:gd name="T55" fmla="*/ 2147483647 h 13"/>
                <a:gd name="T56" fmla="*/ 2147483647 w 105"/>
                <a:gd name="T57" fmla="*/ 2147483647 h 13"/>
                <a:gd name="T58" fmla="*/ 2147483647 w 105"/>
                <a:gd name="T59" fmla="*/ 2147483647 h 13"/>
                <a:gd name="T60" fmla="*/ 2147483647 w 105"/>
                <a:gd name="T61" fmla="*/ 2147483647 h 13"/>
                <a:gd name="T62" fmla="*/ 2147483647 w 105"/>
                <a:gd name="T63" fmla="*/ 2147483647 h 13"/>
                <a:gd name="T64" fmla="*/ 2147483647 w 105"/>
                <a:gd name="T65" fmla="*/ 2147483647 h 13"/>
                <a:gd name="T66" fmla="*/ 2147483647 w 105"/>
                <a:gd name="T67" fmla="*/ 2147483647 h 13"/>
                <a:gd name="T68" fmla="*/ 2147483647 w 105"/>
                <a:gd name="T69" fmla="*/ 2147483647 h 13"/>
                <a:gd name="T70" fmla="*/ 2147483647 w 105"/>
                <a:gd name="T71" fmla="*/ 2147483647 h 13"/>
                <a:gd name="T72" fmla="*/ 2147483647 w 105"/>
                <a:gd name="T73" fmla="*/ 2147483647 h 13"/>
                <a:gd name="T74" fmla="*/ 2147483647 w 105"/>
                <a:gd name="T75" fmla="*/ 2147483647 h 13"/>
                <a:gd name="T76" fmla="*/ 2147483647 w 105"/>
                <a:gd name="T77" fmla="*/ 2147483647 h 13"/>
                <a:gd name="T78" fmla="*/ 2147483647 w 105"/>
                <a:gd name="T79" fmla="*/ 2147483647 h 13"/>
                <a:gd name="T80" fmla="*/ 2147483647 w 105"/>
                <a:gd name="T81" fmla="*/ 2147483647 h 1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05" h="13">
                  <a:moveTo>
                    <a:pt x="24" y="12"/>
                  </a:moveTo>
                  <a:cubicBezTo>
                    <a:pt x="24" y="12"/>
                    <a:pt x="24" y="11"/>
                    <a:pt x="25" y="12"/>
                  </a:cubicBezTo>
                  <a:cubicBezTo>
                    <a:pt x="27" y="13"/>
                    <a:pt x="29" y="13"/>
                    <a:pt x="32" y="12"/>
                  </a:cubicBezTo>
                  <a:cubicBezTo>
                    <a:pt x="32" y="12"/>
                    <a:pt x="32" y="12"/>
                    <a:pt x="32" y="12"/>
                  </a:cubicBezTo>
                  <a:cubicBezTo>
                    <a:pt x="34" y="11"/>
                    <a:pt x="35" y="9"/>
                    <a:pt x="36" y="8"/>
                  </a:cubicBezTo>
                  <a:cubicBezTo>
                    <a:pt x="39" y="6"/>
                    <a:pt x="42" y="4"/>
                    <a:pt x="45" y="5"/>
                  </a:cubicBezTo>
                  <a:cubicBezTo>
                    <a:pt x="45" y="5"/>
                    <a:pt x="45" y="5"/>
                    <a:pt x="45" y="5"/>
                  </a:cubicBezTo>
                  <a:cubicBezTo>
                    <a:pt x="46" y="5"/>
                    <a:pt x="48" y="6"/>
                    <a:pt x="50" y="7"/>
                  </a:cubicBezTo>
                  <a:cubicBezTo>
                    <a:pt x="50" y="7"/>
                    <a:pt x="50" y="7"/>
                    <a:pt x="50" y="7"/>
                  </a:cubicBezTo>
                  <a:cubicBezTo>
                    <a:pt x="51" y="7"/>
                    <a:pt x="51" y="7"/>
                    <a:pt x="51" y="7"/>
                  </a:cubicBezTo>
                  <a:cubicBezTo>
                    <a:pt x="52" y="7"/>
                    <a:pt x="52" y="8"/>
                    <a:pt x="53" y="8"/>
                  </a:cubicBezTo>
                  <a:cubicBezTo>
                    <a:pt x="55" y="9"/>
                    <a:pt x="58" y="10"/>
                    <a:pt x="60" y="10"/>
                  </a:cubicBezTo>
                  <a:cubicBezTo>
                    <a:pt x="62" y="10"/>
                    <a:pt x="63" y="11"/>
                    <a:pt x="64" y="10"/>
                  </a:cubicBezTo>
                  <a:cubicBezTo>
                    <a:pt x="66" y="10"/>
                    <a:pt x="67" y="9"/>
                    <a:pt x="68" y="8"/>
                  </a:cubicBezTo>
                  <a:cubicBezTo>
                    <a:pt x="70" y="6"/>
                    <a:pt x="71" y="3"/>
                    <a:pt x="73" y="3"/>
                  </a:cubicBezTo>
                  <a:cubicBezTo>
                    <a:pt x="75" y="2"/>
                    <a:pt x="78" y="2"/>
                    <a:pt x="81" y="3"/>
                  </a:cubicBezTo>
                  <a:cubicBezTo>
                    <a:pt x="83" y="3"/>
                    <a:pt x="85" y="4"/>
                    <a:pt x="87" y="5"/>
                  </a:cubicBezTo>
                  <a:cubicBezTo>
                    <a:pt x="88" y="6"/>
                    <a:pt x="90" y="7"/>
                    <a:pt x="92" y="8"/>
                  </a:cubicBezTo>
                  <a:cubicBezTo>
                    <a:pt x="94" y="8"/>
                    <a:pt x="96" y="8"/>
                    <a:pt x="97" y="8"/>
                  </a:cubicBezTo>
                  <a:cubicBezTo>
                    <a:pt x="97" y="8"/>
                    <a:pt x="98" y="8"/>
                    <a:pt x="99" y="7"/>
                  </a:cubicBezTo>
                  <a:cubicBezTo>
                    <a:pt x="100" y="7"/>
                    <a:pt x="101" y="6"/>
                    <a:pt x="102" y="6"/>
                  </a:cubicBezTo>
                  <a:cubicBezTo>
                    <a:pt x="102" y="6"/>
                    <a:pt x="102" y="6"/>
                    <a:pt x="102" y="6"/>
                  </a:cubicBezTo>
                  <a:cubicBezTo>
                    <a:pt x="102" y="6"/>
                    <a:pt x="102" y="6"/>
                    <a:pt x="102" y="6"/>
                  </a:cubicBezTo>
                  <a:cubicBezTo>
                    <a:pt x="101" y="7"/>
                    <a:pt x="100" y="7"/>
                    <a:pt x="101" y="7"/>
                  </a:cubicBezTo>
                  <a:cubicBezTo>
                    <a:pt x="99" y="8"/>
                    <a:pt x="96" y="7"/>
                    <a:pt x="95" y="7"/>
                  </a:cubicBezTo>
                  <a:cubicBezTo>
                    <a:pt x="95" y="7"/>
                    <a:pt x="93" y="8"/>
                    <a:pt x="88" y="6"/>
                  </a:cubicBezTo>
                  <a:cubicBezTo>
                    <a:pt x="85" y="5"/>
                    <a:pt x="82" y="3"/>
                    <a:pt x="82" y="3"/>
                  </a:cubicBezTo>
                  <a:cubicBezTo>
                    <a:pt x="81" y="2"/>
                    <a:pt x="84" y="5"/>
                    <a:pt x="83" y="4"/>
                  </a:cubicBezTo>
                  <a:cubicBezTo>
                    <a:pt x="86" y="6"/>
                    <a:pt x="89" y="7"/>
                    <a:pt x="92" y="8"/>
                  </a:cubicBezTo>
                  <a:cubicBezTo>
                    <a:pt x="94" y="8"/>
                    <a:pt x="95" y="8"/>
                    <a:pt x="97" y="8"/>
                  </a:cubicBezTo>
                  <a:cubicBezTo>
                    <a:pt x="98" y="8"/>
                    <a:pt x="99" y="8"/>
                    <a:pt x="100" y="8"/>
                  </a:cubicBezTo>
                  <a:cubicBezTo>
                    <a:pt x="100" y="8"/>
                    <a:pt x="101" y="8"/>
                    <a:pt x="101" y="8"/>
                  </a:cubicBezTo>
                  <a:cubicBezTo>
                    <a:pt x="102" y="8"/>
                    <a:pt x="102" y="8"/>
                    <a:pt x="103" y="7"/>
                  </a:cubicBezTo>
                  <a:cubicBezTo>
                    <a:pt x="105" y="3"/>
                    <a:pt x="105" y="3"/>
                    <a:pt x="105" y="3"/>
                  </a:cubicBezTo>
                  <a:cubicBezTo>
                    <a:pt x="101" y="5"/>
                    <a:pt x="101" y="5"/>
                    <a:pt x="101" y="5"/>
                  </a:cubicBezTo>
                  <a:cubicBezTo>
                    <a:pt x="99" y="6"/>
                    <a:pt x="97" y="7"/>
                    <a:pt x="95" y="6"/>
                  </a:cubicBezTo>
                  <a:cubicBezTo>
                    <a:pt x="92" y="6"/>
                    <a:pt x="90" y="5"/>
                    <a:pt x="88" y="4"/>
                  </a:cubicBezTo>
                  <a:cubicBezTo>
                    <a:pt x="86" y="3"/>
                    <a:pt x="84" y="2"/>
                    <a:pt x="81" y="1"/>
                  </a:cubicBezTo>
                  <a:cubicBezTo>
                    <a:pt x="79" y="0"/>
                    <a:pt x="76" y="0"/>
                    <a:pt x="73" y="1"/>
                  </a:cubicBezTo>
                  <a:cubicBezTo>
                    <a:pt x="73" y="1"/>
                    <a:pt x="72" y="1"/>
                    <a:pt x="71" y="1"/>
                  </a:cubicBezTo>
                  <a:cubicBezTo>
                    <a:pt x="71" y="2"/>
                    <a:pt x="70" y="2"/>
                    <a:pt x="70" y="3"/>
                  </a:cubicBezTo>
                  <a:cubicBezTo>
                    <a:pt x="68" y="4"/>
                    <a:pt x="67" y="6"/>
                    <a:pt x="66" y="7"/>
                  </a:cubicBezTo>
                  <a:cubicBezTo>
                    <a:pt x="65" y="8"/>
                    <a:pt x="64" y="8"/>
                    <a:pt x="63" y="8"/>
                  </a:cubicBezTo>
                  <a:cubicBezTo>
                    <a:pt x="62" y="8"/>
                    <a:pt x="61" y="8"/>
                    <a:pt x="60" y="8"/>
                  </a:cubicBezTo>
                  <a:cubicBezTo>
                    <a:pt x="57" y="8"/>
                    <a:pt x="55" y="6"/>
                    <a:pt x="52" y="5"/>
                  </a:cubicBezTo>
                  <a:cubicBezTo>
                    <a:pt x="49" y="4"/>
                    <a:pt x="47" y="3"/>
                    <a:pt x="43" y="3"/>
                  </a:cubicBezTo>
                  <a:cubicBezTo>
                    <a:pt x="40" y="3"/>
                    <a:pt x="37" y="4"/>
                    <a:pt x="35" y="6"/>
                  </a:cubicBezTo>
                  <a:cubicBezTo>
                    <a:pt x="34" y="8"/>
                    <a:pt x="32" y="9"/>
                    <a:pt x="30" y="10"/>
                  </a:cubicBezTo>
                  <a:cubicBezTo>
                    <a:pt x="29" y="10"/>
                    <a:pt x="27" y="10"/>
                    <a:pt x="26" y="10"/>
                  </a:cubicBezTo>
                  <a:cubicBezTo>
                    <a:pt x="26" y="10"/>
                    <a:pt x="26" y="10"/>
                    <a:pt x="26" y="10"/>
                  </a:cubicBezTo>
                  <a:cubicBezTo>
                    <a:pt x="23" y="9"/>
                    <a:pt x="21" y="7"/>
                    <a:pt x="19" y="5"/>
                  </a:cubicBezTo>
                  <a:cubicBezTo>
                    <a:pt x="16" y="3"/>
                    <a:pt x="13" y="3"/>
                    <a:pt x="11" y="2"/>
                  </a:cubicBezTo>
                  <a:cubicBezTo>
                    <a:pt x="9" y="2"/>
                    <a:pt x="6" y="3"/>
                    <a:pt x="4" y="4"/>
                  </a:cubicBezTo>
                  <a:cubicBezTo>
                    <a:pt x="5" y="3"/>
                    <a:pt x="6" y="3"/>
                    <a:pt x="7" y="3"/>
                  </a:cubicBezTo>
                  <a:cubicBezTo>
                    <a:pt x="5" y="3"/>
                    <a:pt x="3" y="4"/>
                    <a:pt x="2" y="5"/>
                  </a:cubicBezTo>
                  <a:cubicBezTo>
                    <a:pt x="0" y="7"/>
                    <a:pt x="1" y="7"/>
                    <a:pt x="1" y="7"/>
                  </a:cubicBezTo>
                  <a:cubicBezTo>
                    <a:pt x="1" y="7"/>
                    <a:pt x="2" y="6"/>
                    <a:pt x="2" y="6"/>
                  </a:cubicBezTo>
                  <a:cubicBezTo>
                    <a:pt x="3" y="5"/>
                    <a:pt x="2" y="6"/>
                    <a:pt x="4" y="5"/>
                  </a:cubicBezTo>
                  <a:cubicBezTo>
                    <a:pt x="3" y="6"/>
                    <a:pt x="2" y="6"/>
                    <a:pt x="1" y="7"/>
                  </a:cubicBezTo>
                  <a:cubicBezTo>
                    <a:pt x="1" y="7"/>
                    <a:pt x="1" y="7"/>
                    <a:pt x="2" y="7"/>
                  </a:cubicBezTo>
                  <a:cubicBezTo>
                    <a:pt x="2" y="7"/>
                    <a:pt x="2" y="6"/>
                    <a:pt x="3" y="6"/>
                  </a:cubicBezTo>
                  <a:cubicBezTo>
                    <a:pt x="3" y="5"/>
                    <a:pt x="4" y="5"/>
                    <a:pt x="4" y="5"/>
                  </a:cubicBezTo>
                  <a:cubicBezTo>
                    <a:pt x="3" y="6"/>
                    <a:pt x="2" y="7"/>
                    <a:pt x="1" y="8"/>
                  </a:cubicBezTo>
                  <a:cubicBezTo>
                    <a:pt x="1" y="8"/>
                    <a:pt x="2" y="7"/>
                    <a:pt x="2" y="6"/>
                  </a:cubicBezTo>
                  <a:cubicBezTo>
                    <a:pt x="3" y="5"/>
                    <a:pt x="4" y="5"/>
                    <a:pt x="4" y="5"/>
                  </a:cubicBezTo>
                  <a:cubicBezTo>
                    <a:pt x="4" y="5"/>
                    <a:pt x="3" y="6"/>
                    <a:pt x="2" y="6"/>
                  </a:cubicBezTo>
                  <a:cubicBezTo>
                    <a:pt x="2" y="7"/>
                    <a:pt x="1" y="8"/>
                    <a:pt x="1" y="8"/>
                  </a:cubicBezTo>
                  <a:cubicBezTo>
                    <a:pt x="1" y="8"/>
                    <a:pt x="2" y="7"/>
                    <a:pt x="2" y="6"/>
                  </a:cubicBezTo>
                  <a:cubicBezTo>
                    <a:pt x="1" y="8"/>
                    <a:pt x="1" y="9"/>
                    <a:pt x="1" y="10"/>
                  </a:cubicBezTo>
                  <a:cubicBezTo>
                    <a:pt x="1" y="11"/>
                    <a:pt x="1" y="10"/>
                    <a:pt x="1" y="9"/>
                  </a:cubicBezTo>
                  <a:cubicBezTo>
                    <a:pt x="1" y="10"/>
                    <a:pt x="1" y="12"/>
                    <a:pt x="1" y="13"/>
                  </a:cubicBezTo>
                  <a:cubicBezTo>
                    <a:pt x="1" y="13"/>
                    <a:pt x="1" y="13"/>
                    <a:pt x="1" y="13"/>
                  </a:cubicBezTo>
                  <a:cubicBezTo>
                    <a:pt x="1" y="12"/>
                    <a:pt x="1" y="11"/>
                    <a:pt x="1" y="10"/>
                  </a:cubicBezTo>
                  <a:cubicBezTo>
                    <a:pt x="1" y="11"/>
                    <a:pt x="1" y="12"/>
                    <a:pt x="1" y="13"/>
                  </a:cubicBezTo>
                  <a:cubicBezTo>
                    <a:pt x="1" y="12"/>
                    <a:pt x="1" y="12"/>
                    <a:pt x="1" y="12"/>
                  </a:cubicBezTo>
                  <a:cubicBezTo>
                    <a:pt x="1" y="12"/>
                    <a:pt x="1" y="11"/>
                    <a:pt x="1" y="11"/>
                  </a:cubicBezTo>
                  <a:cubicBezTo>
                    <a:pt x="1" y="11"/>
                    <a:pt x="1" y="12"/>
                    <a:pt x="1" y="12"/>
                  </a:cubicBezTo>
                  <a:cubicBezTo>
                    <a:pt x="1" y="12"/>
                    <a:pt x="1" y="11"/>
                    <a:pt x="1" y="11"/>
                  </a:cubicBezTo>
                  <a:cubicBezTo>
                    <a:pt x="1" y="9"/>
                    <a:pt x="2" y="8"/>
                    <a:pt x="3" y="7"/>
                  </a:cubicBezTo>
                  <a:cubicBezTo>
                    <a:pt x="5" y="4"/>
                    <a:pt x="10" y="4"/>
                    <a:pt x="14" y="5"/>
                  </a:cubicBezTo>
                  <a:cubicBezTo>
                    <a:pt x="16" y="6"/>
                    <a:pt x="17" y="7"/>
                    <a:pt x="19" y="8"/>
                  </a:cubicBezTo>
                  <a:cubicBezTo>
                    <a:pt x="21" y="9"/>
                    <a:pt x="22" y="11"/>
                    <a:pt x="24" y="12"/>
                  </a:cubicBezTo>
                  <a:close/>
                </a:path>
              </a:pathLst>
            </a:custGeom>
            <a:grpFill/>
            <a:ln w="9525">
              <a:solidFill>
                <a:schemeClr val="bg1">
                  <a:lumMod val="65000"/>
                </a:schemeClr>
              </a:solidFill>
              <a:round/>
              <a:headEnd/>
              <a:tailEnd/>
            </a:ln>
            <a:extLst/>
          </p:spPr>
          <p:txBody>
            <a:bodyPr/>
            <a:lstStyle/>
            <a:p>
              <a:endParaRPr lang="zh-CN" altLang="en-US">
                <a:cs typeface="+mn-ea"/>
                <a:sym typeface="+mn-lt"/>
              </a:endParaRPr>
            </a:p>
          </p:txBody>
        </p:sp>
        <p:sp>
          <p:nvSpPr>
            <p:cNvPr id="9240" name="Freeform 295"/>
            <p:cNvSpPr>
              <a:spLocks/>
            </p:cNvSpPr>
            <p:nvPr/>
          </p:nvSpPr>
          <p:spPr bwMode="auto">
            <a:xfrm>
              <a:off x="3348038" y="2674620"/>
              <a:ext cx="87312" cy="65723"/>
            </a:xfrm>
            <a:custGeom>
              <a:avLst/>
              <a:gdLst>
                <a:gd name="T0" fmla="*/ 2147483647 w 13"/>
                <a:gd name="T1" fmla="*/ 2147483647 h 11"/>
                <a:gd name="T2" fmla="*/ 2147483647 w 13"/>
                <a:gd name="T3" fmla="*/ 2147483647 h 11"/>
                <a:gd name="T4" fmla="*/ 2147483647 w 13"/>
                <a:gd name="T5" fmla="*/ 2147483647 h 11"/>
                <a:gd name="T6" fmla="*/ 2147483647 w 13"/>
                <a:gd name="T7" fmla="*/ 2147483647 h 11"/>
                <a:gd name="T8" fmla="*/ 2147483647 w 13"/>
                <a:gd name="T9" fmla="*/ 2147483647 h 11"/>
                <a:gd name="T10" fmla="*/ 2147483647 w 13"/>
                <a:gd name="T11" fmla="*/ 2147483647 h 11"/>
                <a:gd name="T12" fmla="*/ 2147483647 w 13"/>
                <a:gd name="T13" fmla="*/ 2147483647 h 11"/>
                <a:gd name="T14" fmla="*/ 2147483647 w 13"/>
                <a:gd name="T15" fmla="*/ 2147483647 h 11"/>
                <a:gd name="T16" fmla="*/ 2147483647 w 13"/>
                <a:gd name="T17" fmla="*/ 2147483647 h 11"/>
                <a:gd name="T18" fmla="*/ 2147483647 w 13"/>
                <a:gd name="T19" fmla="*/ 2147483647 h 11"/>
                <a:gd name="T20" fmla="*/ 2147483647 w 13"/>
                <a:gd name="T21" fmla="*/ 2147483647 h 11"/>
                <a:gd name="T22" fmla="*/ 2147483647 w 13"/>
                <a:gd name="T23" fmla="*/ 2147483647 h 11"/>
                <a:gd name="T24" fmla="*/ 2147483647 w 13"/>
                <a:gd name="T25" fmla="*/ 2147483647 h 11"/>
                <a:gd name="T26" fmla="*/ 2147483647 w 13"/>
                <a:gd name="T27" fmla="*/ 2147483647 h 11"/>
                <a:gd name="T28" fmla="*/ 2147483647 w 13"/>
                <a:gd name="T29" fmla="*/ 2147483647 h 11"/>
                <a:gd name="T30" fmla="*/ 2147483647 w 13"/>
                <a:gd name="T31" fmla="*/ 2147483647 h 11"/>
                <a:gd name="T32" fmla="*/ 2147483647 w 13"/>
                <a:gd name="T33" fmla="*/ 2147483647 h 11"/>
                <a:gd name="T34" fmla="*/ 2147483647 w 13"/>
                <a:gd name="T35" fmla="*/ 2147483647 h 11"/>
                <a:gd name="T36" fmla="*/ 2147483647 w 13"/>
                <a:gd name="T37" fmla="*/ 2147483647 h 11"/>
                <a:gd name="T38" fmla="*/ 2147483647 w 13"/>
                <a:gd name="T39" fmla="*/ 2147483647 h 11"/>
                <a:gd name="T40" fmla="*/ 2147483647 w 13"/>
                <a:gd name="T41" fmla="*/ 2147483647 h 11"/>
                <a:gd name="T42" fmla="*/ 2147483647 w 13"/>
                <a:gd name="T43" fmla="*/ 2147483647 h 11"/>
                <a:gd name="T44" fmla="*/ 2147483647 w 13"/>
                <a:gd name="T45" fmla="*/ 2147483647 h 11"/>
                <a:gd name="T46" fmla="*/ 2147483647 w 13"/>
                <a:gd name="T47" fmla="*/ 2147483647 h 11"/>
                <a:gd name="T48" fmla="*/ 2147483647 w 13"/>
                <a:gd name="T49" fmla="*/ 2147483647 h 11"/>
                <a:gd name="T50" fmla="*/ 2147483647 w 13"/>
                <a:gd name="T51" fmla="*/ 2147483647 h 11"/>
                <a:gd name="T52" fmla="*/ 2147483647 w 13"/>
                <a:gd name="T53" fmla="*/ 0 h 11"/>
                <a:gd name="T54" fmla="*/ 2147483647 w 13"/>
                <a:gd name="T55" fmla="*/ 2147483647 h 11"/>
                <a:gd name="T56" fmla="*/ 2147483647 w 13"/>
                <a:gd name="T57" fmla="*/ 2147483647 h 11"/>
                <a:gd name="T58" fmla="*/ 2147483647 w 13"/>
                <a:gd name="T59" fmla="*/ 2147483647 h 11"/>
                <a:gd name="T60" fmla="*/ 2147483647 w 13"/>
                <a:gd name="T61" fmla="*/ 2147483647 h 11"/>
                <a:gd name="T62" fmla="*/ 2147483647 w 13"/>
                <a:gd name="T63" fmla="*/ 2147483647 h 11"/>
                <a:gd name="T64" fmla="*/ 2147483647 w 13"/>
                <a:gd name="T65" fmla="*/ 2147483647 h 11"/>
                <a:gd name="T66" fmla="*/ 2147483647 w 13"/>
                <a:gd name="T67" fmla="*/ 2147483647 h 11"/>
                <a:gd name="T68" fmla="*/ 2147483647 w 13"/>
                <a:gd name="T69" fmla="*/ 2147483647 h 11"/>
                <a:gd name="T70" fmla="*/ 2147483647 w 13"/>
                <a:gd name="T71" fmla="*/ 2147483647 h 11"/>
                <a:gd name="T72" fmla="*/ 2147483647 w 13"/>
                <a:gd name="T73" fmla="*/ 2147483647 h 11"/>
                <a:gd name="T74" fmla="*/ 2147483647 w 13"/>
                <a:gd name="T75" fmla="*/ 2147483647 h 11"/>
                <a:gd name="T76" fmla="*/ 2147483647 w 13"/>
                <a:gd name="T77" fmla="*/ 2147483647 h 11"/>
                <a:gd name="T78" fmla="*/ 0 w 13"/>
                <a:gd name="T79" fmla="*/ 2147483647 h 11"/>
                <a:gd name="T80" fmla="*/ 0 w 13"/>
                <a:gd name="T81" fmla="*/ 2147483647 h 11"/>
                <a:gd name="T82" fmla="*/ 0 w 13"/>
                <a:gd name="T83" fmla="*/ 2147483647 h 11"/>
                <a:gd name="T84" fmla="*/ 0 w 13"/>
                <a:gd name="T85" fmla="*/ 2147483647 h 11"/>
                <a:gd name="T86" fmla="*/ 0 w 13"/>
                <a:gd name="T87" fmla="*/ 2147483647 h 11"/>
                <a:gd name="T88" fmla="*/ 0 w 13"/>
                <a:gd name="T89" fmla="*/ 2147483647 h 11"/>
                <a:gd name="T90" fmla="*/ 0 w 13"/>
                <a:gd name="T91" fmla="*/ 2147483647 h 11"/>
                <a:gd name="T92" fmla="*/ 0 w 13"/>
                <a:gd name="T93" fmla="*/ 2147483647 h 11"/>
                <a:gd name="T94" fmla="*/ 2147483647 w 13"/>
                <a:gd name="T95" fmla="*/ 2147483647 h 11"/>
                <a:gd name="T96" fmla="*/ 2147483647 w 13"/>
                <a:gd name="T97" fmla="*/ 2147483647 h 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3" h="11">
                  <a:moveTo>
                    <a:pt x="5" y="3"/>
                  </a:moveTo>
                  <a:cubicBezTo>
                    <a:pt x="5" y="3"/>
                    <a:pt x="5" y="3"/>
                    <a:pt x="5" y="3"/>
                  </a:cubicBezTo>
                  <a:cubicBezTo>
                    <a:pt x="5" y="3"/>
                    <a:pt x="6" y="3"/>
                    <a:pt x="6" y="3"/>
                  </a:cubicBezTo>
                  <a:cubicBezTo>
                    <a:pt x="6" y="3"/>
                    <a:pt x="6" y="3"/>
                    <a:pt x="6" y="3"/>
                  </a:cubicBezTo>
                  <a:cubicBezTo>
                    <a:pt x="6" y="3"/>
                    <a:pt x="7" y="3"/>
                    <a:pt x="7" y="3"/>
                  </a:cubicBezTo>
                  <a:cubicBezTo>
                    <a:pt x="7" y="3"/>
                    <a:pt x="8" y="3"/>
                    <a:pt x="8" y="3"/>
                  </a:cubicBezTo>
                  <a:cubicBezTo>
                    <a:pt x="8" y="3"/>
                    <a:pt x="8" y="3"/>
                    <a:pt x="9" y="3"/>
                  </a:cubicBezTo>
                  <a:cubicBezTo>
                    <a:pt x="9" y="3"/>
                    <a:pt x="9" y="3"/>
                    <a:pt x="9" y="3"/>
                  </a:cubicBezTo>
                  <a:cubicBezTo>
                    <a:pt x="9" y="3"/>
                    <a:pt x="9" y="3"/>
                    <a:pt x="9" y="3"/>
                  </a:cubicBezTo>
                  <a:cubicBezTo>
                    <a:pt x="9" y="3"/>
                    <a:pt x="9" y="3"/>
                    <a:pt x="9" y="3"/>
                  </a:cubicBezTo>
                  <a:cubicBezTo>
                    <a:pt x="9" y="3"/>
                    <a:pt x="9" y="3"/>
                    <a:pt x="9" y="3"/>
                  </a:cubicBezTo>
                  <a:cubicBezTo>
                    <a:pt x="9" y="3"/>
                    <a:pt x="9" y="4"/>
                    <a:pt x="8" y="5"/>
                  </a:cubicBezTo>
                  <a:cubicBezTo>
                    <a:pt x="8" y="6"/>
                    <a:pt x="8" y="6"/>
                    <a:pt x="7" y="6"/>
                  </a:cubicBezTo>
                  <a:cubicBezTo>
                    <a:pt x="7" y="7"/>
                    <a:pt x="7" y="7"/>
                    <a:pt x="6" y="7"/>
                  </a:cubicBezTo>
                  <a:cubicBezTo>
                    <a:pt x="6" y="7"/>
                    <a:pt x="6" y="8"/>
                    <a:pt x="6" y="8"/>
                  </a:cubicBezTo>
                  <a:cubicBezTo>
                    <a:pt x="6" y="9"/>
                    <a:pt x="5" y="9"/>
                    <a:pt x="5" y="9"/>
                  </a:cubicBezTo>
                  <a:cubicBezTo>
                    <a:pt x="5" y="9"/>
                    <a:pt x="5" y="10"/>
                    <a:pt x="5" y="10"/>
                  </a:cubicBezTo>
                  <a:cubicBezTo>
                    <a:pt x="4" y="11"/>
                    <a:pt x="4" y="11"/>
                    <a:pt x="4" y="11"/>
                  </a:cubicBezTo>
                  <a:cubicBezTo>
                    <a:pt x="4" y="11"/>
                    <a:pt x="4" y="11"/>
                    <a:pt x="4" y="11"/>
                  </a:cubicBezTo>
                  <a:cubicBezTo>
                    <a:pt x="7" y="10"/>
                    <a:pt x="8" y="7"/>
                    <a:pt x="10" y="5"/>
                  </a:cubicBezTo>
                  <a:cubicBezTo>
                    <a:pt x="10" y="5"/>
                    <a:pt x="10" y="5"/>
                    <a:pt x="11" y="5"/>
                  </a:cubicBezTo>
                  <a:cubicBezTo>
                    <a:pt x="12" y="4"/>
                    <a:pt x="12" y="4"/>
                    <a:pt x="12" y="4"/>
                  </a:cubicBezTo>
                  <a:cubicBezTo>
                    <a:pt x="13" y="2"/>
                    <a:pt x="13" y="2"/>
                    <a:pt x="13" y="2"/>
                  </a:cubicBezTo>
                  <a:cubicBezTo>
                    <a:pt x="13" y="2"/>
                    <a:pt x="12" y="2"/>
                    <a:pt x="11" y="2"/>
                  </a:cubicBezTo>
                  <a:cubicBezTo>
                    <a:pt x="9" y="1"/>
                    <a:pt x="7" y="1"/>
                    <a:pt x="5" y="1"/>
                  </a:cubicBezTo>
                  <a:cubicBezTo>
                    <a:pt x="5" y="1"/>
                    <a:pt x="5" y="1"/>
                    <a:pt x="5" y="1"/>
                  </a:cubicBezTo>
                  <a:cubicBezTo>
                    <a:pt x="4" y="1"/>
                    <a:pt x="3" y="0"/>
                    <a:pt x="3" y="0"/>
                  </a:cubicBezTo>
                  <a:cubicBezTo>
                    <a:pt x="2" y="0"/>
                    <a:pt x="2" y="0"/>
                    <a:pt x="2" y="1"/>
                  </a:cubicBezTo>
                  <a:cubicBezTo>
                    <a:pt x="2" y="1"/>
                    <a:pt x="2" y="1"/>
                    <a:pt x="2" y="1"/>
                  </a:cubicBezTo>
                  <a:cubicBezTo>
                    <a:pt x="2" y="1"/>
                    <a:pt x="1" y="1"/>
                    <a:pt x="1" y="1"/>
                  </a:cubicBezTo>
                  <a:cubicBezTo>
                    <a:pt x="1" y="1"/>
                    <a:pt x="1" y="1"/>
                    <a:pt x="1" y="1"/>
                  </a:cubicBezTo>
                  <a:cubicBezTo>
                    <a:pt x="1" y="1"/>
                    <a:pt x="1" y="1"/>
                    <a:pt x="1" y="1"/>
                  </a:cubicBezTo>
                  <a:cubicBezTo>
                    <a:pt x="1" y="1"/>
                    <a:pt x="1" y="1"/>
                    <a:pt x="1" y="1"/>
                  </a:cubicBezTo>
                  <a:cubicBezTo>
                    <a:pt x="1" y="1"/>
                    <a:pt x="2" y="1"/>
                    <a:pt x="1" y="1"/>
                  </a:cubicBezTo>
                  <a:cubicBezTo>
                    <a:pt x="1" y="1"/>
                    <a:pt x="1" y="1"/>
                    <a:pt x="1" y="1"/>
                  </a:cubicBezTo>
                  <a:cubicBezTo>
                    <a:pt x="1" y="1"/>
                    <a:pt x="1" y="2"/>
                    <a:pt x="1" y="2"/>
                  </a:cubicBezTo>
                  <a:cubicBezTo>
                    <a:pt x="1" y="2"/>
                    <a:pt x="1" y="1"/>
                    <a:pt x="1" y="2"/>
                  </a:cubicBezTo>
                  <a:cubicBezTo>
                    <a:pt x="1" y="2"/>
                    <a:pt x="1" y="2"/>
                    <a:pt x="1" y="2"/>
                  </a:cubicBezTo>
                  <a:cubicBezTo>
                    <a:pt x="0" y="2"/>
                    <a:pt x="0" y="2"/>
                    <a:pt x="1"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1" y="2"/>
                    <a:pt x="1" y="2"/>
                  </a:cubicBezTo>
                  <a:cubicBezTo>
                    <a:pt x="3" y="3"/>
                    <a:pt x="4" y="3"/>
                    <a:pt x="5" y="3"/>
                  </a:cubicBezTo>
                  <a:close/>
                </a:path>
              </a:pathLst>
            </a:custGeom>
            <a:grpFill/>
            <a:ln w="9525">
              <a:solidFill>
                <a:schemeClr val="bg1">
                  <a:lumMod val="65000"/>
                </a:schemeClr>
              </a:solidFill>
              <a:round/>
              <a:headEnd/>
              <a:tailEnd/>
            </a:ln>
            <a:extLst/>
          </p:spPr>
          <p:txBody>
            <a:bodyPr/>
            <a:lstStyle/>
            <a:p>
              <a:endParaRPr lang="zh-CN" altLang="en-US">
                <a:cs typeface="+mn-ea"/>
                <a:sym typeface="+mn-lt"/>
              </a:endParaRPr>
            </a:p>
          </p:txBody>
        </p:sp>
      </p:grpSp>
      <p:grpSp>
        <p:nvGrpSpPr>
          <p:cNvPr id="7" name="组合 1"/>
          <p:cNvGrpSpPr/>
          <p:nvPr/>
        </p:nvGrpSpPr>
        <p:grpSpPr>
          <a:xfrm>
            <a:off x="1835696" y="1851456"/>
            <a:ext cx="469618" cy="635739"/>
            <a:chOff x="3011488" y="1360143"/>
            <a:chExt cx="741362" cy="1003300"/>
          </a:xfrm>
          <a:noFill/>
        </p:grpSpPr>
        <p:sp>
          <p:nvSpPr>
            <p:cNvPr id="20" name="Freeform 42"/>
            <p:cNvSpPr>
              <a:spLocks/>
            </p:cNvSpPr>
            <p:nvPr/>
          </p:nvSpPr>
          <p:spPr bwMode="auto">
            <a:xfrm>
              <a:off x="3011488" y="1360143"/>
              <a:ext cx="741362" cy="1003300"/>
            </a:xfrm>
            <a:custGeom>
              <a:avLst/>
              <a:gdLst>
                <a:gd name="T0" fmla="*/ 1387927015 w 198"/>
                <a:gd name="T1" fmla="*/ 2147483647 h 297"/>
                <a:gd name="T2" fmla="*/ 196273717 w 198"/>
                <a:gd name="T3" fmla="*/ 1888069907 h 297"/>
                <a:gd name="T4" fmla="*/ 0 w 198"/>
                <a:gd name="T5" fmla="*/ 1254488586 h 297"/>
                <a:gd name="T6" fmla="*/ 1387927015 w 198"/>
                <a:gd name="T7" fmla="*/ 0 h 297"/>
                <a:gd name="T8" fmla="*/ 2147483647 w 198"/>
                <a:gd name="T9" fmla="*/ 1254488586 h 297"/>
                <a:gd name="T10" fmla="*/ 2147483647 w 198"/>
                <a:gd name="T11" fmla="*/ 1888069907 h 297"/>
                <a:gd name="T12" fmla="*/ 1387927015 w 198"/>
                <a:gd name="T13" fmla="*/ 2147483647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 h="297">
                  <a:moveTo>
                    <a:pt x="99" y="297"/>
                  </a:moveTo>
                  <a:cubicBezTo>
                    <a:pt x="14" y="149"/>
                    <a:pt x="14" y="149"/>
                    <a:pt x="14" y="149"/>
                  </a:cubicBezTo>
                  <a:cubicBezTo>
                    <a:pt x="5" y="134"/>
                    <a:pt x="0" y="117"/>
                    <a:pt x="0" y="99"/>
                  </a:cubicBezTo>
                  <a:cubicBezTo>
                    <a:pt x="0" y="44"/>
                    <a:pt x="45" y="0"/>
                    <a:pt x="99" y="0"/>
                  </a:cubicBezTo>
                  <a:cubicBezTo>
                    <a:pt x="154" y="0"/>
                    <a:pt x="198" y="44"/>
                    <a:pt x="198" y="99"/>
                  </a:cubicBezTo>
                  <a:cubicBezTo>
                    <a:pt x="198" y="117"/>
                    <a:pt x="193" y="134"/>
                    <a:pt x="185" y="149"/>
                  </a:cubicBezTo>
                  <a:lnTo>
                    <a:pt x="99" y="297"/>
                  </a:lnTo>
                  <a:close/>
                </a:path>
              </a:pathLst>
            </a:custGeom>
            <a:grpFill/>
            <a:ln w="9525">
              <a:solidFill>
                <a:srgbClr val="000000"/>
              </a:solidFill>
              <a:round/>
              <a:headEnd/>
              <a:tailEnd/>
            </a:ln>
            <a:extLst/>
          </p:spPr>
          <p:txBody>
            <a:bodyPr/>
            <a:lstStyle/>
            <a:p>
              <a:pPr>
                <a:defRPr/>
              </a:pPr>
              <a:endParaRPr lang="zh-CN" altLang="en-US">
                <a:cs typeface="+mn-ea"/>
                <a:sym typeface="+mn-lt"/>
              </a:endParaRPr>
            </a:p>
          </p:txBody>
        </p:sp>
        <p:sp>
          <p:nvSpPr>
            <p:cNvPr id="21" name="Freeform 43"/>
            <p:cNvSpPr>
              <a:spLocks/>
            </p:cNvSpPr>
            <p:nvPr/>
          </p:nvSpPr>
          <p:spPr bwMode="auto">
            <a:xfrm>
              <a:off x="3382963" y="1360143"/>
              <a:ext cx="369887" cy="1003300"/>
            </a:xfrm>
            <a:custGeom>
              <a:avLst/>
              <a:gdLst>
                <a:gd name="T0" fmla="*/ 0 w 99"/>
                <a:gd name="T1" fmla="*/ 0 h 297"/>
                <a:gd name="T2" fmla="*/ 1381987502 w 99"/>
                <a:gd name="T3" fmla="*/ 1254488586 h 297"/>
                <a:gd name="T4" fmla="*/ 1200514961 w 99"/>
                <a:gd name="T5" fmla="*/ 1888069907 h 297"/>
                <a:gd name="T6" fmla="*/ 0 w 99"/>
                <a:gd name="T7" fmla="*/ 2147483647 h 297"/>
                <a:gd name="T8" fmla="*/ 0 w 99"/>
                <a:gd name="T9" fmla="*/ 0 h 2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297">
                  <a:moveTo>
                    <a:pt x="0" y="0"/>
                  </a:moveTo>
                  <a:cubicBezTo>
                    <a:pt x="55" y="0"/>
                    <a:pt x="99" y="44"/>
                    <a:pt x="99" y="99"/>
                  </a:cubicBezTo>
                  <a:cubicBezTo>
                    <a:pt x="99" y="117"/>
                    <a:pt x="94" y="134"/>
                    <a:pt x="86" y="149"/>
                  </a:cubicBezTo>
                  <a:cubicBezTo>
                    <a:pt x="0" y="297"/>
                    <a:pt x="0" y="297"/>
                    <a:pt x="0" y="297"/>
                  </a:cubicBezTo>
                  <a:lnTo>
                    <a:pt x="0" y="0"/>
                  </a:lnTo>
                  <a:close/>
                </a:path>
              </a:pathLst>
            </a:custGeom>
            <a:grpFill/>
            <a:ln w="9525">
              <a:solidFill>
                <a:srgbClr val="000000"/>
              </a:solidFill>
              <a:round/>
              <a:headEnd/>
              <a:tailEnd/>
            </a:ln>
            <a:extLst/>
          </p:spPr>
          <p:txBody>
            <a:bodyPr/>
            <a:lstStyle/>
            <a:p>
              <a:pPr>
                <a:defRPr/>
              </a:pPr>
              <a:endParaRPr lang="zh-CN" altLang="en-US">
                <a:cs typeface="+mn-ea"/>
                <a:sym typeface="+mn-lt"/>
              </a:endParaRPr>
            </a:p>
          </p:txBody>
        </p:sp>
      </p:grpSp>
      <p:grpSp>
        <p:nvGrpSpPr>
          <p:cNvPr id="8" name="组合 23"/>
          <p:cNvGrpSpPr/>
          <p:nvPr/>
        </p:nvGrpSpPr>
        <p:grpSpPr>
          <a:xfrm flipV="1">
            <a:off x="2967323" y="2970086"/>
            <a:ext cx="469618" cy="635739"/>
            <a:chOff x="3011488" y="1360143"/>
            <a:chExt cx="741362" cy="1003300"/>
          </a:xfrm>
          <a:blipFill dpi="0" rotWithShape="1">
            <a:blip r:embed="rId3"/>
            <a:srcRect/>
            <a:tile tx="0" ty="0" sx="100000" sy="100000" flip="none" algn="tl"/>
          </a:blipFill>
        </p:grpSpPr>
        <p:sp>
          <p:nvSpPr>
            <p:cNvPr id="25" name="Freeform 42"/>
            <p:cNvSpPr>
              <a:spLocks/>
            </p:cNvSpPr>
            <p:nvPr/>
          </p:nvSpPr>
          <p:spPr bwMode="auto">
            <a:xfrm>
              <a:off x="3011488" y="1360143"/>
              <a:ext cx="741362" cy="1003300"/>
            </a:xfrm>
            <a:custGeom>
              <a:avLst/>
              <a:gdLst>
                <a:gd name="T0" fmla="*/ 1387927015 w 198"/>
                <a:gd name="T1" fmla="*/ 2147483647 h 297"/>
                <a:gd name="T2" fmla="*/ 196273717 w 198"/>
                <a:gd name="T3" fmla="*/ 1888069907 h 297"/>
                <a:gd name="T4" fmla="*/ 0 w 198"/>
                <a:gd name="T5" fmla="*/ 1254488586 h 297"/>
                <a:gd name="T6" fmla="*/ 1387927015 w 198"/>
                <a:gd name="T7" fmla="*/ 0 h 297"/>
                <a:gd name="T8" fmla="*/ 2147483647 w 198"/>
                <a:gd name="T9" fmla="*/ 1254488586 h 297"/>
                <a:gd name="T10" fmla="*/ 2147483647 w 198"/>
                <a:gd name="T11" fmla="*/ 1888069907 h 297"/>
                <a:gd name="T12" fmla="*/ 1387927015 w 198"/>
                <a:gd name="T13" fmla="*/ 2147483647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 h="297">
                  <a:moveTo>
                    <a:pt x="99" y="297"/>
                  </a:moveTo>
                  <a:cubicBezTo>
                    <a:pt x="14" y="149"/>
                    <a:pt x="14" y="149"/>
                    <a:pt x="14" y="149"/>
                  </a:cubicBezTo>
                  <a:cubicBezTo>
                    <a:pt x="5" y="134"/>
                    <a:pt x="0" y="117"/>
                    <a:pt x="0" y="99"/>
                  </a:cubicBezTo>
                  <a:cubicBezTo>
                    <a:pt x="0" y="44"/>
                    <a:pt x="45" y="0"/>
                    <a:pt x="99" y="0"/>
                  </a:cubicBezTo>
                  <a:cubicBezTo>
                    <a:pt x="154" y="0"/>
                    <a:pt x="198" y="44"/>
                    <a:pt x="198" y="99"/>
                  </a:cubicBezTo>
                  <a:cubicBezTo>
                    <a:pt x="198" y="117"/>
                    <a:pt x="193" y="134"/>
                    <a:pt x="185" y="149"/>
                  </a:cubicBezTo>
                  <a:lnTo>
                    <a:pt x="99" y="297"/>
                  </a:lnTo>
                  <a:close/>
                </a:path>
              </a:pathLst>
            </a:custGeom>
            <a:blipFill>
              <a:blip r:embed="rId4" cstate="print">
                <a:duotone>
                  <a:schemeClr val="accent3">
                    <a:shade val="45000"/>
                    <a:satMod val="135000"/>
                  </a:schemeClr>
                  <a:prstClr val="white"/>
                </a:duotone>
              </a:blip>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cs typeface="+mn-ea"/>
                <a:sym typeface="+mn-lt"/>
              </a:endParaRPr>
            </a:p>
          </p:txBody>
        </p:sp>
        <p:sp>
          <p:nvSpPr>
            <p:cNvPr id="26" name="Freeform 43"/>
            <p:cNvSpPr>
              <a:spLocks/>
            </p:cNvSpPr>
            <p:nvPr/>
          </p:nvSpPr>
          <p:spPr bwMode="auto">
            <a:xfrm>
              <a:off x="3382963" y="1360143"/>
              <a:ext cx="369887" cy="1003300"/>
            </a:xfrm>
            <a:custGeom>
              <a:avLst/>
              <a:gdLst>
                <a:gd name="T0" fmla="*/ 0 w 99"/>
                <a:gd name="T1" fmla="*/ 0 h 297"/>
                <a:gd name="T2" fmla="*/ 1381987502 w 99"/>
                <a:gd name="T3" fmla="*/ 1254488586 h 297"/>
                <a:gd name="T4" fmla="*/ 1200514961 w 99"/>
                <a:gd name="T5" fmla="*/ 1888069907 h 297"/>
                <a:gd name="T6" fmla="*/ 0 w 99"/>
                <a:gd name="T7" fmla="*/ 2147483647 h 297"/>
                <a:gd name="T8" fmla="*/ 0 w 99"/>
                <a:gd name="T9" fmla="*/ 0 h 2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297">
                  <a:moveTo>
                    <a:pt x="0" y="0"/>
                  </a:moveTo>
                  <a:cubicBezTo>
                    <a:pt x="55" y="0"/>
                    <a:pt x="99" y="44"/>
                    <a:pt x="99" y="99"/>
                  </a:cubicBezTo>
                  <a:cubicBezTo>
                    <a:pt x="99" y="117"/>
                    <a:pt x="94" y="134"/>
                    <a:pt x="86" y="149"/>
                  </a:cubicBezTo>
                  <a:cubicBezTo>
                    <a:pt x="0" y="297"/>
                    <a:pt x="0" y="297"/>
                    <a:pt x="0" y="297"/>
                  </a:cubicBezTo>
                  <a:lnTo>
                    <a:pt x="0" y="0"/>
                  </a:lnTo>
                  <a:close/>
                </a:path>
              </a:pathLst>
            </a:custGeom>
            <a:blipFill>
              <a:blip r:embed="rId4" cstate="print">
                <a:duotone>
                  <a:schemeClr val="accent3">
                    <a:shade val="45000"/>
                    <a:satMod val="135000"/>
                  </a:schemeClr>
                  <a:prstClr val="white"/>
                </a:duotone>
              </a:blip>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cs typeface="+mn-ea"/>
                <a:sym typeface="+mn-lt"/>
              </a:endParaRPr>
            </a:p>
          </p:txBody>
        </p:sp>
      </p:grpSp>
      <p:grpSp>
        <p:nvGrpSpPr>
          <p:cNvPr id="9" name="组合 26"/>
          <p:cNvGrpSpPr/>
          <p:nvPr/>
        </p:nvGrpSpPr>
        <p:grpSpPr>
          <a:xfrm>
            <a:off x="3849187" y="1851456"/>
            <a:ext cx="469618" cy="635739"/>
            <a:chOff x="3011488" y="1360143"/>
            <a:chExt cx="741362" cy="1003300"/>
          </a:xfrm>
          <a:noFill/>
        </p:grpSpPr>
        <p:sp>
          <p:nvSpPr>
            <p:cNvPr id="28" name="Freeform 42"/>
            <p:cNvSpPr>
              <a:spLocks/>
            </p:cNvSpPr>
            <p:nvPr/>
          </p:nvSpPr>
          <p:spPr bwMode="auto">
            <a:xfrm>
              <a:off x="3011488" y="1360143"/>
              <a:ext cx="741362" cy="1003300"/>
            </a:xfrm>
            <a:custGeom>
              <a:avLst/>
              <a:gdLst>
                <a:gd name="T0" fmla="*/ 1387927015 w 198"/>
                <a:gd name="T1" fmla="*/ 2147483647 h 297"/>
                <a:gd name="T2" fmla="*/ 196273717 w 198"/>
                <a:gd name="T3" fmla="*/ 1888069907 h 297"/>
                <a:gd name="T4" fmla="*/ 0 w 198"/>
                <a:gd name="T5" fmla="*/ 1254488586 h 297"/>
                <a:gd name="T6" fmla="*/ 1387927015 w 198"/>
                <a:gd name="T7" fmla="*/ 0 h 297"/>
                <a:gd name="T8" fmla="*/ 2147483647 w 198"/>
                <a:gd name="T9" fmla="*/ 1254488586 h 297"/>
                <a:gd name="T10" fmla="*/ 2147483647 w 198"/>
                <a:gd name="T11" fmla="*/ 1888069907 h 297"/>
                <a:gd name="T12" fmla="*/ 1387927015 w 198"/>
                <a:gd name="T13" fmla="*/ 2147483647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 h="297">
                  <a:moveTo>
                    <a:pt x="99" y="297"/>
                  </a:moveTo>
                  <a:cubicBezTo>
                    <a:pt x="14" y="149"/>
                    <a:pt x="14" y="149"/>
                    <a:pt x="14" y="149"/>
                  </a:cubicBezTo>
                  <a:cubicBezTo>
                    <a:pt x="5" y="134"/>
                    <a:pt x="0" y="117"/>
                    <a:pt x="0" y="99"/>
                  </a:cubicBezTo>
                  <a:cubicBezTo>
                    <a:pt x="0" y="44"/>
                    <a:pt x="45" y="0"/>
                    <a:pt x="99" y="0"/>
                  </a:cubicBezTo>
                  <a:cubicBezTo>
                    <a:pt x="154" y="0"/>
                    <a:pt x="198" y="44"/>
                    <a:pt x="198" y="99"/>
                  </a:cubicBezTo>
                  <a:cubicBezTo>
                    <a:pt x="198" y="117"/>
                    <a:pt x="193" y="134"/>
                    <a:pt x="185" y="149"/>
                  </a:cubicBezTo>
                  <a:lnTo>
                    <a:pt x="99" y="297"/>
                  </a:lnTo>
                  <a:close/>
                </a:path>
              </a:pathLst>
            </a:custGeom>
            <a:grpFill/>
            <a:ln w="9525">
              <a:solidFill>
                <a:srgbClr val="000000"/>
              </a:solidFill>
              <a:round/>
              <a:headEnd/>
              <a:tailEnd/>
            </a:ln>
            <a:extLst/>
          </p:spPr>
          <p:txBody>
            <a:bodyPr/>
            <a:lstStyle/>
            <a:p>
              <a:pPr>
                <a:defRPr/>
              </a:pPr>
              <a:endParaRPr lang="zh-CN" altLang="en-US">
                <a:cs typeface="+mn-ea"/>
                <a:sym typeface="+mn-lt"/>
              </a:endParaRPr>
            </a:p>
          </p:txBody>
        </p:sp>
        <p:sp>
          <p:nvSpPr>
            <p:cNvPr id="29" name="Freeform 43"/>
            <p:cNvSpPr>
              <a:spLocks/>
            </p:cNvSpPr>
            <p:nvPr/>
          </p:nvSpPr>
          <p:spPr bwMode="auto">
            <a:xfrm>
              <a:off x="3382963" y="1360143"/>
              <a:ext cx="369887" cy="1003300"/>
            </a:xfrm>
            <a:custGeom>
              <a:avLst/>
              <a:gdLst>
                <a:gd name="T0" fmla="*/ 0 w 99"/>
                <a:gd name="T1" fmla="*/ 0 h 297"/>
                <a:gd name="T2" fmla="*/ 1381987502 w 99"/>
                <a:gd name="T3" fmla="*/ 1254488586 h 297"/>
                <a:gd name="T4" fmla="*/ 1200514961 w 99"/>
                <a:gd name="T5" fmla="*/ 1888069907 h 297"/>
                <a:gd name="T6" fmla="*/ 0 w 99"/>
                <a:gd name="T7" fmla="*/ 2147483647 h 297"/>
                <a:gd name="T8" fmla="*/ 0 w 99"/>
                <a:gd name="T9" fmla="*/ 0 h 2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297">
                  <a:moveTo>
                    <a:pt x="0" y="0"/>
                  </a:moveTo>
                  <a:cubicBezTo>
                    <a:pt x="55" y="0"/>
                    <a:pt x="99" y="44"/>
                    <a:pt x="99" y="99"/>
                  </a:cubicBezTo>
                  <a:cubicBezTo>
                    <a:pt x="99" y="117"/>
                    <a:pt x="94" y="134"/>
                    <a:pt x="86" y="149"/>
                  </a:cubicBezTo>
                  <a:cubicBezTo>
                    <a:pt x="0" y="297"/>
                    <a:pt x="0" y="297"/>
                    <a:pt x="0" y="297"/>
                  </a:cubicBezTo>
                  <a:lnTo>
                    <a:pt x="0" y="0"/>
                  </a:lnTo>
                  <a:close/>
                </a:path>
              </a:pathLst>
            </a:custGeom>
            <a:grpFill/>
            <a:ln w="9525">
              <a:solidFill>
                <a:srgbClr val="000000"/>
              </a:solidFill>
              <a:round/>
              <a:headEnd/>
              <a:tailEnd/>
            </a:ln>
            <a:extLst/>
          </p:spPr>
          <p:txBody>
            <a:bodyPr/>
            <a:lstStyle/>
            <a:p>
              <a:pPr>
                <a:defRPr/>
              </a:pPr>
              <a:endParaRPr lang="zh-CN" altLang="en-US">
                <a:cs typeface="+mn-ea"/>
                <a:sym typeface="+mn-lt"/>
              </a:endParaRPr>
            </a:p>
          </p:txBody>
        </p:sp>
      </p:grpSp>
      <p:grpSp>
        <p:nvGrpSpPr>
          <p:cNvPr id="10" name="组合 29"/>
          <p:cNvGrpSpPr/>
          <p:nvPr/>
        </p:nvGrpSpPr>
        <p:grpSpPr>
          <a:xfrm>
            <a:off x="5796136" y="1750387"/>
            <a:ext cx="469618" cy="635739"/>
            <a:chOff x="3011488" y="1360143"/>
            <a:chExt cx="741362" cy="1003300"/>
          </a:xfrm>
          <a:blipFill dpi="0" rotWithShape="1">
            <a:blip r:embed="rId3"/>
            <a:srcRect/>
            <a:tile tx="0" ty="0" sx="100000" sy="100000" flip="none" algn="tl"/>
          </a:blipFill>
        </p:grpSpPr>
        <p:sp>
          <p:nvSpPr>
            <p:cNvPr id="31" name="Freeform 42"/>
            <p:cNvSpPr>
              <a:spLocks/>
            </p:cNvSpPr>
            <p:nvPr/>
          </p:nvSpPr>
          <p:spPr bwMode="auto">
            <a:xfrm>
              <a:off x="3011488" y="1360143"/>
              <a:ext cx="741362" cy="1003300"/>
            </a:xfrm>
            <a:custGeom>
              <a:avLst/>
              <a:gdLst>
                <a:gd name="T0" fmla="*/ 1387927015 w 198"/>
                <a:gd name="T1" fmla="*/ 2147483647 h 297"/>
                <a:gd name="T2" fmla="*/ 196273717 w 198"/>
                <a:gd name="T3" fmla="*/ 1888069907 h 297"/>
                <a:gd name="T4" fmla="*/ 0 w 198"/>
                <a:gd name="T5" fmla="*/ 1254488586 h 297"/>
                <a:gd name="T6" fmla="*/ 1387927015 w 198"/>
                <a:gd name="T7" fmla="*/ 0 h 297"/>
                <a:gd name="T8" fmla="*/ 2147483647 w 198"/>
                <a:gd name="T9" fmla="*/ 1254488586 h 297"/>
                <a:gd name="T10" fmla="*/ 2147483647 w 198"/>
                <a:gd name="T11" fmla="*/ 1888069907 h 297"/>
                <a:gd name="T12" fmla="*/ 1387927015 w 198"/>
                <a:gd name="T13" fmla="*/ 2147483647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 h="297">
                  <a:moveTo>
                    <a:pt x="99" y="297"/>
                  </a:moveTo>
                  <a:cubicBezTo>
                    <a:pt x="14" y="149"/>
                    <a:pt x="14" y="149"/>
                    <a:pt x="14" y="149"/>
                  </a:cubicBezTo>
                  <a:cubicBezTo>
                    <a:pt x="5" y="134"/>
                    <a:pt x="0" y="117"/>
                    <a:pt x="0" y="99"/>
                  </a:cubicBezTo>
                  <a:cubicBezTo>
                    <a:pt x="0" y="44"/>
                    <a:pt x="45" y="0"/>
                    <a:pt x="99" y="0"/>
                  </a:cubicBezTo>
                  <a:cubicBezTo>
                    <a:pt x="154" y="0"/>
                    <a:pt x="198" y="44"/>
                    <a:pt x="198" y="99"/>
                  </a:cubicBezTo>
                  <a:cubicBezTo>
                    <a:pt x="198" y="117"/>
                    <a:pt x="193" y="134"/>
                    <a:pt x="185" y="149"/>
                  </a:cubicBezTo>
                  <a:lnTo>
                    <a:pt x="99" y="297"/>
                  </a:lnTo>
                  <a:close/>
                </a:path>
              </a:pathLst>
            </a:custGeom>
            <a:blipFill>
              <a:blip r:embed="rId4" cstate="print">
                <a:duotone>
                  <a:schemeClr val="accent1">
                    <a:shade val="45000"/>
                    <a:satMod val="135000"/>
                  </a:schemeClr>
                  <a:prstClr val="white"/>
                </a:duotone>
              </a:blip>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cs typeface="+mn-ea"/>
                <a:sym typeface="+mn-lt"/>
              </a:endParaRPr>
            </a:p>
          </p:txBody>
        </p:sp>
        <p:sp>
          <p:nvSpPr>
            <p:cNvPr id="32" name="Freeform 43"/>
            <p:cNvSpPr>
              <a:spLocks/>
            </p:cNvSpPr>
            <p:nvPr/>
          </p:nvSpPr>
          <p:spPr bwMode="auto">
            <a:xfrm>
              <a:off x="3382963" y="1360143"/>
              <a:ext cx="369887" cy="1003300"/>
            </a:xfrm>
            <a:custGeom>
              <a:avLst/>
              <a:gdLst>
                <a:gd name="T0" fmla="*/ 0 w 99"/>
                <a:gd name="T1" fmla="*/ 0 h 297"/>
                <a:gd name="T2" fmla="*/ 1381987502 w 99"/>
                <a:gd name="T3" fmla="*/ 1254488586 h 297"/>
                <a:gd name="T4" fmla="*/ 1200514961 w 99"/>
                <a:gd name="T5" fmla="*/ 1888069907 h 297"/>
                <a:gd name="T6" fmla="*/ 0 w 99"/>
                <a:gd name="T7" fmla="*/ 2147483647 h 297"/>
                <a:gd name="T8" fmla="*/ 0 w 99"/>
                <a:gd name="T9" fmla="*/ 0 h 2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297">
                  <a:moveTo>
                    <a:pt x="0" y="0"/>
                  </a:moveTo>
                  <a:cubicBezTo>
                    <a:pt x="55" y="0"/>
                    <a:pt x="99" y="44"/>
                    <a:pt x="99" y="99"/>
                  </a:cubicBezTo>
                  <a:cubicBezTo>
                    <a:pt x="99" y="117"/>
                    <a:pt x="94" y="134"/>
                    <a:pt x="86" y="149"/>
                  </a:cubicBezTo>
                  <a:cubicBezTo>
                    <a:pt x="0" y="297"/>
                    <a:pt x="0" y="297"/>
                    <a:pt x="0" y="297"/>
                  </a:cubicBezTo>
                  <a:lnTo>
                    <a:pt x="0" y="0"/>
                  </a:lnTo>
                  <a:close/>
                </a:path>
              </a:pathLst>
            </a:custGeom>
            <a:blipFill>
              <a:blip r:embed="rId4" cstate="print">
                <a:duotone>
                  <a:schemeClr val="accent1">
                    <a:shade val="45000"/>
                    <a:satMod val="135000"/>
                  </a:schemeClr>
                  <a:prstClr val="white"/>
                </a:duotone>
              </a:blip>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cs typeface="+mn-ea"/>
                <a:sym typeface="+mn-lt"/>
              </a:endParaRPr>
            </a:p>
          </p:txBody>
        </p:sp>
      </p:grpSp>
      <p:grpSp>
        <p:nvGrpSpPr>
          <p:cNvPr id="11" name="组合 32"/>
          <p:cNvGrpSpPr/>
          <p:nvPr/>
        </p:nvGrpSpPr>
        <p:grpSpPr>
          <a:xfrm flipV="1">
            <a:off x="5076056" y="2860667"/>
            <a:ext cx="469618" cy="635739"/>
            <a:chOff x="3011488" y="1360143"/>
            <a:chExt cx="741362" cy="1003300"/>
          </a:xfrm>
          <a:noFill/>
        </p:grpSpPr>
        <p:sp>
          <p:nvSpPr>
            <p:cNvPr id="34" name="Freeform 42"/>
            <p:cNvSpPr>
              <a:spLocks/>
            </p:cNvSpPr>
            <p:nvPr/>
          </p:nvSpPr>
          <p:spPr bwMode="auto">
            <a:xfrm>
              <a:off x="3011488" y="1360143"/>
              <a:ext cx="741362" cy="1003300"/>
            </a:xfrm>
            <a:custGeom>
              <a:avLst/>
              <a:gdLst>
                <a:gd name="T0" fmla="*/ 1387927015 w 198"/>
                <a:gd name="T1" fmla="*/ 2147483647 h 297"/>
                <a:gd name="T2" fmla="*/ 196273717 w 198"/>
                <a:gd name="T3" fmla="*/ 1888069907 h 297"/>
                <a:gd name="T4" fmla="*/ 0 w 198"/>
                <a:gd name="T5" fmla="*/ 1254488586 h 297"/>
                <a:gd name="T6" fmla="*/ 1387927015 w 198"/>
                <a:gd name="T7" fmla="*/ 0 h 297"/>
                <a:gd name="T8" fmla="*/ 2147483647 w 198"/>
                <a:gd name="T9" fmla="*/ 1254488586 h 297"/>
                <a:gd name="T10" fmla="*/ 2147483647 w 198"/>
                <a:gd name="T11" fmla="*/ 1888069907 h 297"/>
                <a:gd name="T12" fmla="*/ 1387927015 w 198"/>
                <a:gd name="T13" fmla="*/ 2147483647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 h="297">
                  <a:moveTo>
                    <a:pt x="99" y="297"/>
                  </a:moveTo>
                  <a:cubicBezTo>
                    <a:pt x="14" y="149"/>
                    <a:pt x="14" y="149"/>
                    <a:pt x="14" y="149"/>
                  </a:cubicBezTo>
                  <a:cubicBezTo>
                    <a:pt x="5" y="134"/>
                    <a:pt x="0" y="117"/>
                    <a:pt x="0" y="99"/>
                  </a:cubicBezTo>
                  <a:cubicBezTo>
                    <a:pt x="0" y="44"/>
                    <a:pt x="45" y="0"/>
                    <a:pt x="99" y="0"/>
                  </a:cubicBezTo>
                  <a:cubicBezTo>
                    <a:pt x="154" y="0"/>
                    <a:pt x="198" y="44"/>
                    <a:pt x="198" y="99"/>
                  </a:cubicBezTo>
                  <a:cubicBezTo>
                    <a:pt x="198" y="117"/>
                    <a:pt x="193" y="134"/>
                    <a:pt x="185" y="149"/>
                  </a:cubicBezTo>
                  <a:lnTo>
                    <a:pt x="99" y="297"/>
                  </a:lnTo>
                  <a:close/>
                </a:path>
              </a:pathLst>
            </a:custGeom>
            <a:grpFill/>
            <a:ln w="9525">
              <a:solidFill>
                <a:srgbClr val="000000"/>
              </a:solidFill>
              <a:round/>
              <a:headEnd/>
              <a:tailEnd/>
            </a:ln>
            <a:extLst/>
          </p:spPr>
          <p:txBody>
            <a:bodyPr/>
            <a:lstStyle/>
            <a:p>
              <a:pPr>
                <a:defRPr/>
              </a:pPr>
              <a:endParaRPr lang="zh-CN" altLang="en-US">
                <a:cs typeface="+mn-ea"/>
                <a:sym typeface="+mn-lt"/>
              </a:endParaRPr>
            </a:p>
          </p:txBody>
        </p:sp>
        <p:sp>
          <p:nvSpPr>
            <p:cNvPr id="35" name="Freeform 43"/>
            <p:cNvSpPr>
              <a:spLocks/>
            </p:cNvSpPr>
            <p:nvPr/>
          </p:nvSpPr>
          <p:spPr bwMode="auto">
            <a:xfrm>
              <a:off x="3382963" y="1360143"/>
              <a:ext cx="369887" cy="1003300"/>
            </a:xfrm>
            <a:custGeom>
              <a:avLst/>
              <a:gdLst>
                <a:gd name="T0" fmla="*/ 0 w 99"/>
                <a:gd name="T1" fmla="*/ 0 h 297"/>
                <a:gd name="T2" fmla="*/ 1381987502 w 99"/>
                <a:gd name="T3" fmla="*/ 1254488586 h 297"/>
                <a:gd name="T4" fmla="*/ 1200514961 w 99"/>
                <a:gd name="T5" fmla="*/ 1888069907 h 297"/>
                <a:gd name="T6" fmla="*/ 0 w 99"/>
                <a:gd name="T7" fmla="*/ 2147483647 h 297"/>
                <a:gd name="T8" fmla="*/ 0 w 99"/>
                <a:gd name="T9" fmla="*/ 0 h 2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297">
                  <a:moveTo>
                    <a:pt x="0" y="0"/>
                  </a:moveTo>
                  <a:cubicBezTo>
                    <a:pt x="55" y="0"/>
                    <a:pt x="99" y="44"/>
                    <a:pt x="99" y="99"/>
                  </a:cubicBezTo>
                  <a:cubicBezTo>
                    <a:pt x="99" y="117"/>
                    <a:pt x="94" y="134"/>
                    <a:pt x="86" y="149"/>
                  </a:cubicBezTo>
                  <a:cubicBezTo>
                    <a:pt x="0" y="297"/>
                    <a:pt x="0" y="297"/>
                    <a:pt x="0" y="297"/>
                  </a:cubicBezTo>
                  <a:lnTo>
                    <a:pt x="0" y="0"/>
                  </a:lnTo>
                  <a:close/>
                </a:path>
              </a:pathLst>
            </a:custGeom>
            <a:grpFill/>
            <a:ln w="9525">
              <a:solidFill>
                <a:srgbClr val="000000"/>
              </a:solidFill>
              <a:round/>
              <a:headEnd/>
              <a:tailEnd/>
            </a:ln>
            <a:extLst/>
          </p:spPr>
          <p:txBody>
            <a:bodyPr/>
            <a:lstStyle/>
            <a:p>
              <a:pPr>
                <a:defRPr/>
              </a:pPr>
              <a:endParaRPr lang="zh-CN" altLang="en-US">
                <a:cs typeface="+mn-ea"/>
                <a:sym typeface="+mn-lt"/>
              </a:endParaRPr>
            </a:p>
          </p:txBody>
        </p:sp>
      </p:grpSp>
      <p:grpSp>
        <p:nvGrpSpPr>
          <p:cNvPr id="12" name="组合 1"/>
          <p:cNvGrpSpPr>
            <a:grpSpLocks/>
          </p:cNvGrpSpPr>
          <p:nvPr/>
        </p:nvGrpSpPr>
        <p:grpSpPr bwMode="auto">
          <a:xfrm>
            <a:off x="3229308" y="1029018"/>
            <a:ext cx="1710661" cy="915913"/>
            <a:chOff x="735669" y="3444369"/>
            <a:chExt cx="2273229" cy="917004"/>
          </a:xfrm>
        </p:grpSpPr>
        <p:sp>
          <p:nvSpPr>
            <p:cNvPr id="40" name="Rectangle 16"/>
            <p:cNvSpPr/>
            <p:nvPr/>
          </p:nvSpPr>
          <p:spPr>
            <a:xfrm>
              <a:off x="783748" y="3652644"/>
              <a:ext cx="2177071" cy="708729"/>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ms-MY" altLang="zh-CN" sz="1000">
                  <a:solidFill>
                    <a:srgbClr val="7F7F7F"/>
                  </a:solidFill>
                  <a:latin typeface="+mn-lt"/>
                  <a:ea typeface="+mn-ea"/>
                  <a:cs typeface="+mn-ea"/>
                  <a:sym typeface="+mn-lt"/>
                </a:rPr>
                <a:t>Praesent sodales odio sit amet odio tristi Praesent sodales odio sit</a:t>
              </a:r>
              <a:endParaRPr lang="en-US" altLang="zh-CN" sz="1000">
                <a:solidFill>
                  <a:srgbClr val="7F7F7F"/>
                </a:solidFill>
                <a:latin typeface="+mn-lt"/>
                <a:ea typeface="+mn-ea"/>
                <a:cs typeface="+mn-ea"/>
                <a:sym typeface="+mn-lt"/>
              </a:endParaRPr>
            </a:p>
          </p:txBody>
        </p:sp>
        <p:sp>
          <p:nvSpPr>
            <p:cNvPr id="41" name="Rectangle 17"/>
            <p:cNvSpPr/>
            <p:nvPr/>
          </p:nvSpPr>
          <p:spPr>
            <a:xfrm>
              <a:off x="735669" y="3444369"/>
              <a:ext cx="2273229" cy="277329"/>
            </a:xfrm>
            <a:prstGeom prst="rect">
              <a:avLst/>
            </a:prstGeom>
          </p:spPr>
          <p:txBody>
            <a:bodyPr wrap="none">
              <a:spAutoFit/>
            </a:bodyPr>
            <a:lstStyle/>
            <a:p>
              <a:pPr algn="ctr">
                <a:defRPr/>
              </a:pPr>
              <a:r>
                <a:rPr lang="en-US" sz="1200" b="1" dirty="0">
                  <a:solidFill>
                    <a:schemeClr val="tx1">
                      <a:lumMod val="75000"/>
                      <a:lumOff val="25000"/>
                    </a:schemeClr>
                  </a:solidFill>
                  <a:cs typeface="+mn-ea"/>
                  <a:sym typeface="+mn-lt"/>
                </a:rPr>
                <a:t>NEW POWERPOINT</a:t>
              </a:r>
            </a:p>
          </p:txBody>
        </p:sp>
      </p:grpSp>
      <p:grpSp>
        <p:nvGrpSpPr>
          <p:cNvPr id="13" name="组合 1"/>
          <p:cNvGrpSpPr>
            <a:grpSpLocks/>
          </p:cNvGrpSpPr>
          <p:nvPr/>
        </p:nvGrpSpPr>
        <p:grpSpPr bwMode="auto">
          <a:xfrm>
            <a:off x="5176377" y="1029018"/>
            <a:ext cx="1710661" cy="915913"/>
            <a:chOff x="734568" y="3444369"/>
            <a:chExt cx="2275430" cy="917004"/>
          </a:xfrm>
        </p:grpSpPr>
        <p:sp>
          <p:nvSpPr>
            <p:cNvPr id="46" name="Rectangle 16"/>
            <p:cNvSpPr/>
            <p:nvPr/>
          </p:nvSpPr>
          <p:spPr>
            <a:xfrm>
              <a:off x="783749" y="3652644"/>
              <a:ext cx="2177068" cy="708729"/>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ms-MY" altLang="zh-CN" sz="1000">
                  <a:solidFill>
                    <a:srgbClr val="7F7F7F"/>
                  </a:solidFill>
                  <a:latin typeface="+mn-lt"/>
                  <a:ea typeface="+mn-ea"/>
                  <a:cs typeface="+mn-ea"/>
                  <a:sym typeface="+mn-lt"/>
                </a:rPr>
                <a:t>Praesent sodales odio sit amet odio tristi Praesent sodales odio sit</a:t>
              </a:r>
              <a:endParaRPr lang="en-US" altLang="zh-CN" sz="1000">
                <a:solidFill>
                  <a:srgbClr val="7F7F7F"/>
                </a:solidFill>
                <a:latin typeface="+mn-lt"/>
                <a:ea typeface="+mn-ea"/>
                <a:cs typeface="+mn-ea"/>
                <a:sym typeface="+mn-lt"/>
              </a:endParaRPr>
            </a:p>
          </p:txBody>
        </p:sp>
        <p:sp>
          <p:nvSpPr>
            <p:cNvPr id="47" name="Rectangle 17"/>
            <p:cNvSpPr/>
            <p:nvPr/>
          </p:nvSpPr>
          <p:spPr>
            <a:xfrm>
              <a:off x="734568" y="3444369"/>
              <a:ext cx="2275430" cy="277329"/>
            </a:xfrm>
            <a:prstGeom prst="rect">
              <a:avLst/>
            </a:prstGeom>
          </p:spPr>
          <p:txBody>
            <a:bodyPr wrap="none">
              <a:spAutoFit/>
            </a:bodyPr>
            <a:lstStyle/>
            <a:p>
              <a:pPr algn="ctr">
                <a:defRPr/>
              </a:pPr>
              <a:r>
                <a:rPr lang="en-US" sz="1200" b="1" dirty="0">
                  <a:solidFill>
                    <a:schemeClr val="tx1">
                      <a:lumMod val="75000"/>
                      <a:lumOff val="25000"/>
                    </a:schemeClr>
                  </a:solidFill>
                  <a:cs typeface="+mn-ea"/>
                  <a:sym typeface="+mn-lt"/>
                </a:rPr>
                <a:t>NEW POWERPOINT</a:t>
              </a:r>
            </a:p>
          </p:txBody>
        </p:sp>
      </p:grpSp>
      <p:grpSp>
        <p:nvGrpSpPr>
          <p:cNvPr id="14" name="组合 1"/>
          <p:cNvGrpSpPr>
            <a:grpSpLocks/>
          </p:cNvGrpSpPr>
          <p:nvPr/>
        </p:nvGrpSpPr>
        <p:grpSpPr bwMode="auto">
          <a:xfrm>
            <a:off x="2346657" y="3747656"/>
            <a:ext cx="1710661" cy="915913"/>
            <a:chOff x="735669" y="3444369"/>
            <a:chExt cx="2273229" cy="915095"/>
          </a:xfrm>
        </p:grpSpPr>
        <p:sp>
          <p:nvSpPr>
            <p:cNvPr id="49" name="Rectangle 16"/>
            <p:cNvSpPr/>
            <p:nvPr/>
          </p:nvSpPr>
          <p:spPr>
            <a:xfrm>
              <a:off x="783748" y="3652210"/>
              <a:ext cx="2177071" cy="707254"/>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ms-MY" altLang="zh-CN" sz="1000">
                  <a:solidFill>
                    <a:srgbClr val="7F7F7F"/>
                  </a:solidFill>
                  <a:latin typeface="+mn-lt"/>
                  <a:ea typeface="+mn-ea"/>
                  <a:cs typeface="+mn-ea"/>
                  <a:sym typeface="+mn-lt"/>
                </a:rPr>
                <a:t>Praesent sodales odio sit amet odio tristi Praesent sodales odio sit</a:t>
              </a:r>
              <a:endParaRPr lang="en-US" altLang="zh-CN" sz="1000">
                <a:solidFill>
                  <a:srgbClr val="7F7F7F"/>
                </a:solidFill>
                <a:latin typeface="+mn-lt"/>
                <a:ea typeface="+mn-ea"/>
                <a:cs typeface="+mn-ea"/>
                <a:sym typeface="+mn-lt"/>
              </a:endParaRPr>
            </a:p>
          </p:txBody>
        </p:sp>
        <p:sp>
          <p:nvSpPr>
            <p:cNvPr id="50" name="Rectangle 17"/>
            <p:cNvSpPr/>
            <p:nvPr/>
          </p:nvSpPr>
          <p:spPr>
            <a:xfrm>
              <a:off x="735669" y="3444369"/>
              <a:ext cx="2273229" cy="276752"/>
            </a:xfrm>
            <a:prstGeom prst="rect">
              <a:avLst/>
            </a:prstGeom>
          </p:spPr>
          <p:txBody>
            <a:bodyPr wrap="none">
              <a:spAutoFit/>
            </a:bodyPr>
            <a:lstStyle/>
            <a:p>
              <a:pPr algn="ctr">
                <a:defRPr/>
              </a:pPr>
              <a:r>
                <a:rPr lang="en-US" sz="1200" b="1" dirty="0">
                  <a:solidFill>
                    <a:schemeClr val="tx1">
                      <a:lumMod val="75000"/>
                      <a:lumOff val="25000"/>
                    </a:schemeClr>
                  </a:solidFill>
                  <a:cs typeface="+mn-ea"/>
                  <a:sym typeface="+mn-lt"/>
                </a:rPr>
                <a:t>NEW POWERPOINT</a:t>
              </a:r>
            </a:p>
          </p:txBody>
        </p:sp>
      </p:grpSp>
      <p:grpSp>
        <p:nvGrpSpPr>
          <p:cNvPr id="18" name="组合 1"/>
          <p:cNvGrpSpPr>
            <a:grpSpLocks/>
          </p:cNvGrpSpPr>
          <p:nvPr/>
        </p:nvGrpSpPr>
        <p:grpSpPr bwMode="auto">
          <a:xfrm>
            <a:off x="4455652" y="3747656"/>
            <a:ext cx="1710661" cy="915913"/>
            <a:chOff x="734568" y="3444369"/>
            <a:chExt cx="2275430" cy="915095"/>
          </a:xfrm>
        </p:grpSpPr>
        <p:sp>
          <p:nvSpPr>
            <p:cNvPr id="52" name="Rectangle 16"/>
            <p:cNvSpPr/>
            <p:nvPr/>
          </p:nvSpPr>
          <p:spPr>
            <a:xfrm>
              <a:off x="783749" y="3652210"/>
              <a:ext cx="2177068" cy="707254"/>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ms-MY" altLang="zh-CN" sz="1000">
                  <a:solidFill>
                    <a:srgbClr val="7F7F7F"/>
                  </a:solidFill>
                  <a:latin typeface="+mn-lt"/>
                  <a:ea typeface="+mn-ea"/>
                  <a:cs typeface="+mn-ea"/>
                  <a:sym typeface="+mn-lt"/>
                </a:rPr>
                <a:t>Praesent sodales odio sit amet odio tristi Praesent sodales odio sit</a:t>
              </a:r>
              <a:endParaRPr lang="en-US" altLang="zh-CN" sz="1000">
                <a:solidFill>
                  <a:srgbClr val="7F7F7F"/>
                </a:solidFill>
                <a:latin typeface="+mn-lt"/>
                <a:ea typeface="+mn-ea"/>
                <a:cs typeface="+mn-ea"/>
                <a:sym typeface="+mn-lt"/>
              </a:endParaRPr>
            </a:p>
          </p:txBody>
        </p:sp>
        <p:sp>
          <p:nvSpPr>
            <p:cNvPr id="53" name="Rectangle 17"/>
            <p:cNvSpPr/>
            <p:nvPr/>
          </p:nvSpPr>
          <p:spPr>
            <a:xfrm>
              <a:off x="734568" y="3444369"/>
              <a:ext cx="2275430" cy="276752"/>
            </a:xfrm>
            <a:prstGeom prst="rect">
              <a:avLst/>
            </a:prstGeom>
          </p:spPr>
          <p:txBody>
            <a:bodyPr wrap="none">
              <a:spAutoFit/>
            </a:bodyPr>
            <a:lstStyle/>
            <a:p>
              <a:pPr algn="ctr">
                <a:defRPr/>
              </a:pPr>
              <a:r>
                <a:rPr lang="en-US" sz="1200" b="1" dirty="0">
                  <a:solidFill>
                    <a:schemeClr val="tx1">
                      <a:lumMod val="75000"/>
                      <a:lumOff val="25000"/>
                    </a:schemeClr>
                  </a:solidFill>
                  <a:cs typeface="+mn-ea"/>
                  <a:sym typeface="+mn-lt"/>
                </a:rPr>
                <a:t>NEW POWERPOINT</a:t>
              </a:r>
            </a:p>
          </p:txBody>
        </p:sp>
      </p:grpSp>
      <p:sp>
        <p:nvSpPr>
          <p:cNvPr id="9230" name="Freeform 295"/>
          <p:cNvSpPr>
            <a:spLocks noEditPoints="1"/>
          </p:cNvSpPr>
          <p:nvPr/>
        </p:nvSpPr>
        <p:spPr bwMode="auto">
          <a:xfrm flipH="1">
            <a:off x="7686675" y="2229538"/>
            <a:ext cx="863600" cy="774939"/>
          </a:xfrm>
          <a:custGeom>
            <a:avLst/>
            <a:gdLst>
              <a:gd name="T0" fmla="*/ 2147483647 w 135"/>
              <a:gd name="T1" fmla="*/ 2147483647 h 132"/>
              <a:gd name="T2" fmla="*/ 2147483647 w 135"/>
              <a:gd name="T3" fmla="*/ 2147483647 h 132"/>
              <a:gd name="T4" fmla="*/ 2147483647 w 135"/>
              <a:gd name="T5" fmla="*/ 2147483647 h 132"/>
              <a:gd name="T6" fmla="*/ 2147483647 w 135"/>
              <a:gd name="T7" fmla="*/ 2147483647 h 132"/>
              <a:gd name="T8" fmla="*/ 2147483647 w 135"/>
              <a:gd name="T9" fmla="*/ 2147483647 h 132"/>
              <a:gd name="T10" fmla="*/ 2147483647 w 135"/>
              <a:gd name="T11" fmla="*/ 2147483647 h 132"/>
              <a:gd name="T12" fmla="*/ 2147483647 w 135"/>
              <a:gd name="T13" fmla="*/ 2147483647 h 132"/>
              <a:gd name="T14" fmla="*/ 2147483647 w 135"/>
              <a:gd name="T15" fmla="*/ 2147483647 h 132"/>
              <a:gd name="T16" fmla="*/ 2147483647 w 135"/>
              <a:gd name="T17" fmla="*/ 2147483647 h 132"/>
              <a:gd name="T18" fmla="*/ 2147483647 w 135"/>
              <a:gd name="T19" fmla="*/ 2147483647 h 132"/>
              <a:gd name="T20" fmla="*/ 2147483647 w 135"/>
              <a:gd name="T21" fmla="*/ 2147483647 h 132"/>
              <a:gd name="T22" fmla="*/ 2147483647 w 135"/>
              <a:gd name="T23" fmla="*/ 2147483647 h 132"/>
              <a:gd name="T24" fmla="*/ 2147483647 w 135"/>
              <a:gd name="T25" fmla="*/ 2147483647 h 132"/>
              <a:gd name="T26" fmla="*/ 2147483647 w 135"/>
              <a:gd name="T27" fmla="*/ 2147483647 h 132"/>
              <a:gd name="T28" fmla="*/ 2147483647 w 135"/>
              <a:gd name="T29" fmla="*/ 2147483647 h 132"/>
              <a:gd name="T30" fmla="*/ 2147483647 w 135"/>
              <a:gd name="T31" fmla="*/ 2147483647 h 132"/>
              <a:gd name="T32" fmla="*/ 2147483647 w 135"/>
              <a:gd name="T33" fmla="*/ 2147483647 h 132"/>
              <a:gd name="T34" fmla="*/ 2147483647 w 135"/>
              <a:gd name="T35" fmla="*/ 2147483647 h 132"/>
              <a:gd name="T36" fmla="*/ 2147483647 w 135"/>
              <a:gd name="T37" fmla="*/ 2147483647 h 132"/>
              <a:gd name="T38" fmla="*/ 2147483647 w 135"/>
              <a:gd name="T39" fmla="*/ 2147483647 h 132"/>
              <a:gd name="T40" fmla="*/ 2147483647 w 135"/>
              <a:gd name="T41" fmla="*/ 2147483647 h 132"/>
              <a:gd name="T42" fmla="*/ 2147483647 w 135"/>
              <a:gd name="T43" fmla="*/ 2147483647 h 132"/>
              <a:gd name="T44" fmla="*/ 2147483647 w 135"/>
              <a:gd name="T45" fmla="*/ 2147483647 h 132"/>
              <a:gd name="T46" fmla="*/ 2147483647 w 135"/>
              <a:gd name="T47" fmla="*/ 2147483647 h 132"/>
              <a:gd name="T48" fmla="*/ 2147483647 w 135"/>
              <a:gd name="T49" fmla="*/ 2147483647 h 132"/>
              <a:gd name="T50" fmla="*/ 2147483647 w 135"/>
              <a:gd name="T51" fmla="*/ 2147483647 h 132"/>
              <a:gd name="T52" fmla="*/ 2147483647 w 135"/>
              <a:gd name="T53" fmla="*/ 2147483647 h 132"/>
              <a:gd name="T54" fmla="*/ 2147483647 w 135"/>
              <a:gd name="T55" fmla="*/ 2147483647 h 132"/>
              <a:gd name="T56" fmla="*/ 2147483647 w 135"/>
              <a:gd name="T57" fmla="*/ 2147483647 h 132"/>
              <a:gd name="T58" fmla="*/ 2147483647 w 135"/>
              <a:gd name="T59" fmla="*/ 2147483647 h 132"/>
              <a:gd name="T60" fmla="*/ 2147483647 w 135"/>
              <a:gd name="T61" fmla="*/ 2147483647 h 132"/>
              <a:gd name="T62" fmla="*/ 2147483647 w 135"/>
              <a:gd name="T63" fmla="*/ 2147483647 h 132"/>
              <a:gd name="T64" fmla="*/ 2147483647 w 135"/>
              <a:gd name="T65" fmla="*/ 2147483647 h 132"/>
              <a:gd name="T66" fmla="*/ 2147483647 w 135"/>
              <a:gd name="T67" fmla="*/ 2147483647 h 132"/>
              <a:gd name="T68" fmla="*/ 2147483647 w 135"/>
              <a:gd name="T69" fmla="*/ 2147483647 h 132"/>
              <a:gd name="T70" fmla="*/ 2147483647 w 135"/>
              <a:gd name="T71" fmla="*/ 2147483647 h 132"/>
              <a:gd name="T72" fmla="*/ 2147483647 w 135"/>
              <a:gd name="T73" fmla="*/ 2147483647 h 132"/>
              <a:gd name="T74" fmla="*/ 2147483647 w 135"/>
              <a:gd name="T75" fmla="*/ 2147483647 h 132"/>
              <a:gd name="T76" fmla="*/ 2147483647 w 135"/>
              <a:gd name="T77" fmla="*/ 2147483647 h 132"/>
              <a:gd name="T78" fmla="*/ 2147483647 w 135"/>
              <a:gd name="T79" fmla="*/ 2147483647 h 132"/>
              <a:gd name="T80" fmla="*/ 2147483647 w 135"/>
              <a:gd name="T81" fmla="*/ 2147483647 h 132"/>
              <a:gd name="T82" fmla="*/ 2147483647 w 135"/>
              <a:gd name="T83" fmla="*/ 2147483647 h 132"/>
              <a:gd name="T84" fmla="*/ 2147483647 w 135"/>
              <a:gd name="T85" fmla="*/ 2147483647 h 132"/>
              <a:gd name="T86" fmla="*/ 2147483647 w 135"/>
              <a:gd name="T87" fmla="*/ 2147483647 h 132"/>
              <a:gd name="T88" fmla="*/ 2147483647 w 135"/>
              <a:gd name="T89" fmla="*/ 2147483647 h 132"/>
              <a:gd name="T90" fmla="*/ 2147483647 w 135"/>
              <a:gd name="T91" fmla="*/ 2147483647 h 132"/>
              <a:gd name="T92" fmla="*/ 2147483647 w 135"/>
              <a:gd name="T93" fmla="*/ 2147483647 h 132"/>
              <a:gd name="T94" fmla="*/ 2147483647 w 135"/>
              <a:gd name="T95" fmla="*/ 2147483647 h 132"/>
              <a:gd name="T96" fmla="*/ 2147483647 w 135"/>
              <a:gd name="T97" fmla="*/ 2147483647 h 132"/>
              <a:gd name="T98" fmla="*/ 2147483647 w 135"/>
              <a:gd name="T99" fmla="*/ 2147483647 h 132"/>
              <a:gd name="T100" fmla="*/ 2147483647 w 135"/>
              <a:gd name="T101" fmla="*/ 2147483647 h 132"/>
              <a:gd name="T102" fmla="*/ 2147483647 w 135"/>
              <a:gd name="T103" fmla="*/ 2147483647 h 132"/>
              <a:gd name="T104" fmla="*/ 2147483647 w 135"/>
              <a:gd name="T105" fmla="*/ 2147483647 h 132"/>
              <a:gd name="T106" fmla="*/ 2147483647 w 135"/>
              <a:gd name="T107" fmla="*/ 2147483647 h 132"/>
              <a:gd name="T108" fmla="*/ 2147483647 w 135"/>
              <a:gd name="T109" fmla="*/ 2147483647 h 132"/>
              <a:gd name="T110" fmla="*/ 2147483647 w 135"/>
              <a:gd name="T111" fmla="*/ 2147483647 h 132"/>
              <a:gd name="T112" fmla="*/ 2147483647 w 135"/>
              <a:gd name="T113" fmla="*/ 2147483647 h 132"/>
              <a:gd name="T114" fmla="*/ 2147483647 w 135"/>
              <a:gd name="T115" fmla="*/ 2147483647 h 132"/>
              <a:gd name="T116" fmla="*/ 2147483647 w 135"/>
              <a:gd name="T117" fmla="*/ 2147483647 h 132"/>
              <a:gd name="T118" fmla="*/ 2147483647 w 135"/>
              <a:gd name="T119" fmla="*/ 0 h 132"/>
              <a:gd name="T120" fmla="*/ 2147483647 w 135"/>
              <a:gd name="T121" fmla="*/ 0 h 132"/>
              <a:gd name="T122" fmla="*/ 2147483647 w 135"/>
              <a:gd name="T123" fmla="*/ 2147483647 h 1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35" h="132">
                <a:moveTo>
                  <a:pt x="46" y="1"/>
                </a:moveTo>
                <a:cubicBezTo>
                  <a:pt x="46" y="1"/>
                  <a:pt x="46" y="1"/>
                  <a:pt x="46" y="1"/>
                </a:cubicBezTo>
                <a:cubicBezTo>
                  <a:pt x="46" y="1"/>
                  <a:pt x="46" y="1"/>
                  <a:pt x="46" y="1"/>
                </a:cubicBezTo>
                <a:cubicBezTo>
                  <a:pt x="46" y="1"/>
                  <a:pt x="46" y="1"/>
                  <a:pt x="46" y="1"/>
                </a:cubicBezTo>
                <a:close/>
                <a:moveTo>
                  <a:pt x="129" y="74"/>
                </a:moveTo>
                <a:cubicBezTo>
                  <a:pt x="107" y="86"/>
                  <a:pt x="107" y="86"/>
                  <a:pt x="107" y="86"/>
                </a:cubicBezTo>
                <a:cubicBezTo>
                  <a:pt x="101" y="89"/>
                  <a:pt x="98" y="84"/>
                  <a:pt x="94" y="78"/>
                </a:cubicBezTo>
                <a:cubicBezTo>
                  <a:pt x="93" y="76"/>
                  <a:pt x="93" y="76"/>
                  <a:pt x="93" y="76"/>
                </a:cubicBezTo>
                <a:cubicBezTo>
                  <a:pt x="90" y="70"/>
                  <a:pt x="88" y="65"/>
                  <a:pt x="94" y="62"/>
                </a:cubicBezTo>
                <a:cubicBezTo>
                  <a:pt x="97" y="60"/>
                  <a:pt x="97" y="60"/>
                  <a:pt x="97" y="60"/>
                </a:cubicBezTo>
                <a:cubicBezTo>
                  <a:pt x="96" y="59"/>
                  <a:pt x="95" y="57"/>
                  <a:pt x="96" y="54"/>
                </a:cubicBezTo>
                <a:cubicBezTo>
                  <a:pt x="96" y="54"/>
                  <a:pt x="96" y="53"/>
                  <a:pt x="96" y="53"/>
                </a:cubicBezTo>
                <a:cubicBezTo>
                  <a:pt x="95" y="53"/>
                  <a:pt x="94" y="52"/>
                  <a:pt x="93" y="51"/>
                </a:cubicBezTo>
                <a:cubicBezTo>
                  <a:pt x="79" y="38"/>
                  <a:pt x="79" y="38"/>
                  <a:pt x="79" y="38"/>
                </a:cubicBezTo>
                <a:cubicBezTo>
                  <a:pt x="68" y="37"/>
                  <a:pt x="68" y="37"/>
                  <a:pt x="68" y="37"/>
                </a:cubicBezTo>
                <a:cubicBezTo>
                  <a:pt x="68" y="37"/>
                  <a:pt x="68" y="38"/>
                  <a:pt x="69" y="38"/>
                </a:cubicBezTo>
                <a:cubicBezTo>
                  <a:pt x="71" y="45"/>
                  <a:pt x="76" y="59"/>
                  <a:pt x="81" y="71"/>
                </a:cubicBezTo>
                <a:cubicBezTo>
                  <a:pt x="84" y="76"/>
                  <a:pt x="87" y="83"/>
                  <a:pt x="89" y="87"/>
                </a:cubicBezTo>
                <a:cubicBezTo>
                  <a:pt x="96" y="88"/>
                  <a:pt x="106" y="90"/>
                  <a:pt x="110" y="91"/>
                </a:cubicBezTo>
                <a:cubicBezTo>
                  <a:pt x="113" y="91"/>
                  <a:pt x="116" y="94"/>
                  <a:pt x="115" y="98"/>
                </a:cubicBezTo>
                <a:cubicBezTo>
                  <a:pt x="115" y="99"/>
                  <a:pt x="115" y="99"/>
                  <a:pt x="115" y="99"/>
                </a:cubicBezTo>
                <a:cubicBezTo>
                  <a:pt x="115" y="100"/>
                  <a:pt x="115" y="100"/>
                  <a:pt x="115" y="100"/>
                </a:cubicBezTo>
                <a:cubicBezTo>
                  <a:pt x="114" y="100"/>
                  <a:pt x="114" y="100"/>
                  <a:pt x="114" y="100"/>
                </a:cubicBezTo>
                <a:cubicBezTo>
                  <a:pt x="114" y="101"/>
                  <a:pt x="114" y="101"/>
                  <a:pt x="114" y="101"/>
                </a:cubicBezTo>
                <a:cubicBezTo>
                  <a:pt x="114" y="101"/>
                  <a:pt x="114" y="101"/>
                  <a:pt x="114" y="101"/>
                </a:cubicBezTo>
                <a:cubicBezTo>
                  <a:pt x="112" y="103"/>
                  <a:pt x="109" y="104"/>
                  <a:pt x="106" y="104"/>
                </a:cubicBezTo>
                <a:cubicBezTo>
                  <a:pt x="104" y="104"/>
                  <a:pt x="104" y="104"/>
                  <a:pt x="84" y="100"/>
                </a:cubicBezTo>
                <a:cubicBezTo>
                  <a:pt x="84" y="100"/>
                  <a:pt x="84" y="100"/>
                  <a:pt x="83" y="100"/>
                </a:cubicBezTo>
                <a:cubicBezTo>
                  <a:pt x="83" y="100"/>
                  <a:pt x="83" y="100"/>
                  <a:pt x="83" y="100"/>
                </a:cubicBezTo>
                <a:cubicBezTo>
                  <a:pt x="83" y="100"/>
                  <a:pt x="83" y="100"/>
                  <a:pt x="83" y="100"/>
                </a:cubicBezTo>
                <a:cubicBezTo>
                  <a:pt x="81" y="100"/>
                  <a:pt x="79" y="98"/>
                  <a:pt x="78" y="96"/>
                </a:cubicBezTo>
                <a:cubicBezTo>
                  <a:pt x="78" y="94"/>
                  <a:pt x="77" y="94"/>
                  <a:pt x="68" y="77"/>
                </a:cubicBezTo>
                <a:cubicBezTo>
                  <a:pt x="66" y="77"/>
                  <a:pt x="66" y="77"/>
                  <a:pt x="66" y="77"/>
                </a:cubicBezTo>
                <a:cubicBezTo>
                  <a:pt x="66" y="77"/>
                  <a:pt x="67" y="77"/>
                  <a:pt x="67" y="77"/>
                </a:cubicBezTo>
                <a:cubicBezTo>
                  <a:pt x="64" y="86"/>
                  <a:pt x="51" y="123"/>
                  <a:pt x="50" y="128"/>
                </a:cubicBezTo>
                <a:cubicBezTo>
                  <a:pt x="49" y="130"/>
                  <a:pt x="47" y="132"/>
                  <a:pt x="45" y="132"/>
                </a:cubicBezTo>
                <a:cubicBezTo>
                  <a:pt x="45" y="132"/>
                  <a:pt x="45" y="132"/>
                  <a:pt x="45" y="132"/>
                </a:cubicBezTo>
                <a:cubicBezTo>
                  <a:pt x="44" y="132"/>
                  <a:pt x="44" y="132"/>
                  <a:pt x="44" y="132"/>
                </a:cubicBezTo>
                <a:cubicBezTo>
                  <a:pt x="44" y="132"/>
                  <a:pt x="43" y="132"/>
                  <a:pt x="43" y="132"/>
                </a:cubicBezTo>
                <a:cubicBezTo>
                  <a:pt x="43" y="132"/>
                  <a:pt x="43" y="132"/>
                  <a:pt x="43" y="132"/>
                </a:cubicBezTo>
                <a:cubicBezTo>
                  <a:pt x="42" y="132"/>
                  <a:pt x="42" y="132"/>
                  <a:pt x="41" y="132"/>
                </a:cubicBezTo>
                <a:cubicBezTo>
                  <a:pt x="38" y="130"/>
                  <a:pt x="37" y="126"/>
                  <a:pt x="38" y="123"/>
                </a:cubicBezTo>
                <a:cubicBezTo>
                  <a:pt x="38" y="121"/>
                  <a:pt x="45" y="102"/>
                  <a:pt x="52" y="82"/>
                </a:cubicBezTo>
                <a:cubicBezTo>
                  <a:pt x="47" y="71"/>
                  <a:pt x="43" y="59"/>
                  <a:pt x="40" y="52"/>
                </a:cubicBezTo>
                <a:cubicBezTo>
                  <a:pt x="36" y="60"/>
                  <a:pt x="36" y="60"/>
                  <a:pt x="36" y="60"/>
                </a:cubicBezTo>
                <a:cubicBezTo>
                  <a:pt x="36" y="60"/>
                  <a:pt x="36" y="61"/>
                  <a:pt x="36" y="61"/>
                </a:cubicBezTo>
                <a:cubicBezTo>
                  <a:pt x="36" y="61"/>
                  <a:pt x="36" y="61"/>
                  <a:pt x="36" y="61"/>
                </a:cubicBezTo>
                <a:cubicBezTo>
                  <a:pt x="36" y="61"/>
                  <a:pt x="36" y="61"/>
                  <a:pt x="36" y="61"/>
                </a:cubicBezTo>
                <a:cubicBezTo>
                  <a:pt x="36" y="61"/>
                  <a:pt x="36" y="61"/>
                  <a:pt x="36" y="61"/>
                </a:cubicBezTo>
                <a:cubicBezTo>
                  <a:pt x="36" y="61"/>
                  <a:pt x="36" y="61"/>
                  <a:pt x="36" y="61"/>
                </a:cubicBezTo>
                <a:cubicBezTo>
                  <a:pt x="34" y="64"/>
                  <a:pt x="31" y="64"/>
                  <a:pt x="28" y="63"/>
                </a:cubicBezTo>
                <a:cubicBezTo>
                  <a:pt x="28" y="63"/>
                  <a:pt x="28" y="63"/>
                  <a:pt x="28" y="63"/>
                </a:cubicBezTo>
                <a:cubicBezTo>
                  <a:pt x="27" y="63"/>
                  <a:pt x="27" y="62"/>
                  <a:pt x="27" y="62"/>
                </a:cubicBezTo>
                <a:cubicBezTo>
                  <a:pt x="26" y="62"/>
                  <a:pt x="26" y="62"/>
                  <a:pt x="26" y="62"/>
                </a:cubicBezTo>
                <a:cubicBezTo>
                  <a:pt x="6" y="52"/>
                  <a:pt x="6" y="52"/>
                  <a:pt x="6" y="52"/>
                </a:cubicBezTo>
                <a:cubicBezTo>
                  <a:pt x="0" y="48"/>
                  <a:pt x="3" y="43"/>
                  <a:pt x="3" y="43"/>
                </a:cubicBezTo>
                <a:cubicBezTo>
                  <a:pt x="3" y="43"/>
                  <a:pt x="3" y="42"/>
                  <a:pt x="4" y="42"/>
                </a:cubicBezTo>
                <a:cubicBezTo>
                  <a:pt x="4" y="42"/>
                  <a:pt x="4" y="41"/>
                  <a:pt x="5" y="41"/>
                </a:cubicBezTo>
                <a:cubicBezTo>
                  <a:pt x="5" y="41"/>
                  <a:pt x="5" y="41"/>
                  <a:pt x="5" y="41"/>
                </a:cubicBezTo>
                <a:cubicBezTo>
                  <a:pt x="5" y="41"/>
                  <a:pt x="5" y="41"/>
                  <a:pt x="5" y="40"/>
                </a:cubicBezTo>
                <a:cubicBezTo>
                  <a:pt x="5" y="40"/>
                  <a:pt x="5" y="40"/>
                  <a:pt x="5" y="40"/>
                </a:cubicBezTo>
                <a:cubicBezTo>
                  <a:pt x="5" y="40"/>
                  <a:pt x="5" y="40"/>
                  <a:pt x="6" y="40"/>
                </a:cubicBezTo>
                <a:cubicBezTo>
                  <a:pt x="6" y="40"/>
                  <a:pt x="6" y="40"/>
                  <a:pt x="6" y="40"/>
                </a:cubicBezTo>
                <a:cubicBezTo>
                  <a:pt x="6" y="40"/>
                  <a:pt x="6" y="40"/>
                  <a:pt x="6" y="40"/>
                </a:cubicBezTo>
                <a:cubicBezTo>
                  <a:pt x="6" y="40"/>
                  <a:pt x="6" y="40"/>
                  <a:pt x="6" y="40"/>
                </a:cubicBezTo>
                <a:cubicBezTo>
                  <a:pt x="6" y="40"/>
                  <a:pt x="6" y="40"/>
                  <a:pt x="7" y="40"/>
                </a:cubicBezTo>
                <a:cubicBezTo>
                  <a:pt x="7" y="40"/>
                  <a:pt x="7" y="40"/>
                  <a:pt x="7" y="40"/>
                </a:cubicBezTo>
                <a:cubicBezTo>
                  <a:pt x="7" y="40"/>
                  <a:pt x="7" y="40"/>
                  <a:pt x="7" y="40"/>
                </a:cubicBezTo>
                <a:cubicBezTo>
                  <a:pt x="7" y="40"/>
                  <a:pt x="7" y="40"/>
                  <a:pt x="7" y="40"/>
                </a:cubicBezTo>
                <a:cubicBezTo>
                  <a:pt x="8" y="40"/>
                  <a:pt x="8" y="40"/>
                  <a:pt x="8" y="40"/>
                </a:cubicBezTo>
                <a:cubicBezTo>
                  <a:pt x="8" y="40"/>
                  <a:pt x="8" y="40"/>
                  <a:pt x="8" y="40"/>
                </a:cubicBezTo>
                <a:cubicBezTo>
                  <a:pt x="8" y="40"/>
                  <a:pt x="8" y="40"/>
                  <a:pt x="8" y="40"/>
                </a:cubicBezTo>
                <a:cubicBezTo>
                  <a:pt x="9" y="40"/>
                  <a:pt x="9" y="40"/>
                  <a:pt x="9" y="40"/>
                </a:cubicBezTo>
                <a:cubicBezTo>
                  <a:pt x="9" y="40"/>
                  <a:pt x="9" y="40"/>
                  <a:pt x="9" y="40"/>
                </a:cubicBezTo>
                <a:cubicBezTo>
                  <a:pt x="9" y="40"/>
                  <a:pt x="9" y="40"/>
                  <a:pt x="10" y="40"/>
                </a:cubicBezTo>
                <a:cubicBezTo>
                  <a:pt x="10" y="40"/>
                  <a:pt x="10" y="40"/>
                  <a:pt x="10" y="40"/>
                </a:cubicBezTo>
                <a:cubicBezTo>
                  <a:pt x="10" y="40"/>
                  <a:pt x="10" y="40"/>
                  <a:pt x="10" y="40"/>
                </a:cubicBezTo>
                <a:cubicBezTo>
                  <a:pt x="11" y="40"/>
                  <a:pt x="11" y="40"/>
                  <a:pt x="11" y="40"/>
                </a:cubicBezTo>
                <a:cubicBezTo>
                  <a:pt x="11" y="40"/>
                  <a:pt x="11" y="40"/>
                  <a:pt x="11" y="40"/>
                </a:cubicBezTo>
                <a:cubicBezTo>
                  <a:pt x="11" y="40"/>
                  <a:pt x="12" y="40"/>
                  <a:pt x="12" y="40"/>
                </a:cubicBezTo>
                <a:cubicBezTo>
                  <a:pt x="12" y="40"/>
                  <a:pt x="12" y="40"/>
                  <a:pt x="13" y="41"/>
                </a:cubicBezTo>
                <a:cubicBezTo>
                  <a:pt x="28" y="49"/>
                  <a:pt x="28" y="49"/>
                  <a:pt x="28" y="49"/>
                </a:cubicBezTo>
                <a:cubicBezTo>
                  <a:pt x="28" y="49"/>
                  <a:pt x="28" y="49"/>
                  <a:pt x="28" y="49"/>
                </a:cubicBezTo>
                <a:cubicBezTo>
                  <a:pt x="28" y="49"/>
                  <a:pt x="28" y="49"/>
                  <a:pt x="28" y="49"/>
                </a:cubicBezTo>
                <a:cubicBezTo>
                  <a:pt x="28" y="49"/>
                  <a:pt x="28" y="49"/>
                  <a:pt x="28" y="49"/>
                </a:cubicBezTo>
                <a:cubicBezTo>
                  <a:pt x="35" y="36"/>
                  <a:pt x="35" y="36"/>
                  <a:pt x="35" y="36"/>
                </a:cubicBezTo>
                <a:cubicBezTo>
                  <a:pt x="35" y="35"/>
                  <a:pt x="36" y="35"/>
                  <a:pt x="36" y="35"/>
                </a:cubicBezTo>
                <a:cubicBezTo>
                  <a:pt x="37" y="34"/>
                  <a:pt x="37" y="33"/>
                  <a:pt x="38" y="32"/>
                </a:cubicBezTo>
                <a:cubicBezTo>
                  <a:pt x="40" y="31"/>
                  <a:pt x="50" y="27"/>
                  <a:pt x="55" y="26"/>
                </a:cubicBezTo>
                <a:cubicBezTo>
                  <a:pt x="56" y="25"/>
                  <a:pt x="57" y="25"/>
                  <a:pt x="57" y="25"/>
                </a:cubicBezTo>
                <a:cubicBezTo>
                  <a:pt x="57" y="25"/>
                  <a:pt x="57" y="25"/>
                  <a:pt x="57" y="25"/>
                </a:cubicBezTo>
                <a:cubicBezTo>
                  <a:pt x="57" y="25"/>
                  <a:pt x="57" y="25"/>
                  <a:pt x="57" y="25"/>
                </a:cubicBezTo>
                <a:cubicBezTo>
                  <a:pt x="60" y="23"/>
                  <a:pt x="68" y="17"/>
                  <a:pt x="66" y="4"/>
                </a:cubicBezTo>
                <a:cubicBezTo>
                  <a:pt x="72" y="0"/>
                  <a:pt x="72" y="0"/>
                  <a:pt x="72" y="0"/>
                </a:cubicBezTo>
                <a:cubicBezTo>
                  <a:pt x="76" y="6"/>
                  <a:pt x="76" y="6"/>
                  <a:pt x="76" y="6"/>
                </a:cubicBezTo>
                <a:cubicBezTo>
                  <a:pt x="76" y="6"/>
                  <a:pt x="76" y="20"/>
                  <a:pt x="63" y="25"/>
                </a:cubicBezTo>
                <a:cubicBezTo>
                  <a:pt x="81" y="26"/>
                  <a:pt x="81" y="26"/>
                  <a:pt x="81" y="26"/>
                </a:cubicBezTo>
                <a:cubicBezTo>
                  <a:pt x="82" y="26"/>
                  <a:pt x="83" y="26"/>
                  <a:pt x="83" y="26"/>
                </a:cubicBezTo>
                <a:cubicBezTo>
                  <a:pt x="84" y="27"/>
                  <a:pt x="85" y="27"/>
                  <a:pt x="86" y="28"/>
                </a:cubicBezTo>
                <a:cubicBezTo>
                  <a:pt x="102" y="43"/>
                  <a:pt x="102" y="43"/>
                  <a:pt x="102" y="43"/>
                </a:cubicBezTo>
                <a:cubicBezTo>
                  <a:pt x="102" y="44"/>
                  <a:pt x="102" y="44"/>
                  <a:pt x="102" y="44"/>
                </a:cubicBezTo>
                <a:cubicBezTo>
                  <a:pt x="102" y="44"/>
                  <a:pt x="102" y="44"/>
                  <a:pt x="102" y="44"/>
                </a:cubicBezTo>
                <a:cubicBezTo>
                  <a:pt x="103" y="45"/>
                  <a:pt x="103" y="45"/>
                  <a:pt x="103" y="45"/>
                </a:cubicBezTo>
                <a:cubicBezTo>
                  <a:pt x="103" y="45"/>
                  <a:pt x="103" y="45"/>
                  <a:pt x="103" y="45"/>
                </a:cubicBezTo>
                <a:cubicBezTo>
                  <a:pt x="103" y="45"/>
                  <a:pt x="103" y="46"/>
                  <a:pt x="103" y="46"/>
                </a:cubicBezTo>
                <a:cubicBezTo>
                  <a:pt x="103" y="46"/>
                  <a:pt x="103" y="46"/>
                  <a:pt x="103" y="46"/>
                </a:cubicBezTo>
                <a:cubicBezTo>
                  <a:pt x="104" y="46"/>
                  <a:pt x="104" y="46"/>
                  <a:pt x="104" y="47"/>
                </a:cubicBezTo>
                <a:cubicBezTo>
                  <a:pt x="104" y="47"/>
                  <a:pt x="104" y="47"/>
                  <a:pt x="104" y="47"/>
                </a:cubicBezTo>
                <a:cubicBezTo>
                  <a:pt x="104" y="47"/>
                  <a:pt x="104" y="47"/>
                  <a:pt x="104" y="47"/>
                </a:cubicBezTo>
                <a:cubicBezTo>
                  <a:pt x="105" y="47"/>
                  <a:pt x="106" y="47"/>
                  <a:pt x="107" y="47"/>
                </a:cubicBezTo>
                <a:cubicBezTo>
                  <a:pt x="109" y="48"/>
                  <a:pt x="111" y="50"/>
                  <a:pt x="112" y="52"/>
                </a:cubicBezTo>
                <a:cubicBezTo>
                  <a:pt x="116" y="50"/>
                  <a:pt x="116" y="50"/>
                  <a:pt x="116" y="50"/>
                </a:cubicBezTo>
                <a:cubicBezTo>
                  <a:pt x="122" y="47"/>
                  <a:pt x="125" y="52"/>
                  <a:pt x="128" y="58"/>
                </a:cubicBezTo>
                <a:cubicBezTo>
                  <a:pt x="129" y="60"/>
                  <a:pt x="129" y="60"/>
                  <a:pt x="129" y="60"/>
                </a:cubicBezTo>
                <a:cubicBezTo>
                  <a:pt x="132" y="66"/>
                  <a:pt x="135" y="71"/>
                  <a:pt x="129" y="74"/>
                </a:cubicBezTo>
                <a:close/>
                <a:moveTo>
                  <a:pt x="109" y="53"/>
                </a:moveTo>
                <a:cubicBezTo>
                  <a:pt x="108" y="52"/>
                  <a:pt x="107" y="51"/>
                  <a:pt x="106" y="50"/>
                </a:cubicBezTo>
                <a:cubicBezTo>
                  <a:pt x="105" y="50"/>
                  <a:pt x="104" y="50"/>
                  <a:pt x="104" y="50"/>
                </a:cubicBezTo>
                <a:cubicBezTo>
                  <a:pt x="104" y="50"/>
                  <a:pt x="104" y="50"/>
                  <a:pt x="104" y="50"/>
                </a:cubicBezTo>
                <a:cubicBezTo>
                  <a:pt x="104" y="50"/>
                  <a:pt x="104" y="50"/>
                  <a:pt x="104" y="50"/>
                </a:cubicBezTo>
                <a:cubicBezTo>
                  <a:pt x="103" y="50"/>
                  <a:pt x="103" y="51"/>
                  <a:pt x="103" y="51"/>
                </a:cubicBezTo>
                <a:cubicBezTo>
                  <a:pt x="103" y="51"/>
                  <a:pt x="103" y="51"/>
                  <a:pt x="103" y="51"/>
                </a:cubicBezTo>
                <a:cubicBezTo>
                  <a:pt x="103" y="51"/>
                  <a:pt x="103" y="51"/>
                  <a:pt x="103" y="51"/>
                </a:cubicBezTo>
                <a:cubicBezTo>
                  <a:pt x="103" y="51"/>
                  <a:pt x="103" y="51"/>
                  <a:pt x="103" y="51"/>
                </a:cubicBezTo>
                <a:cubicBezTo>
                  <a:pt x="103" y="51"/>
                  <a:pt x="103" y="51"/>
                  <a:pt x="103" y="52"/>
                </a:cubicBezTo>
                <a:cubicBezTo>
                  <a:pt x="103" y="52"/>
                  <a:pt x="103" y="52"/>
                  <a:pt x="103" y="52"/>
                </a:cubicBezTo>
                <a:cubicBezTo>
                  <a:pt x="103" y="52"/>
                  <a:pt x="103" y="52"/>
                  <a:pt x="103" y="52"/>
                </a:cubicBezTo>
                <a:cubicBezTo>
                  <a:pt x="103" y="52"/>
                  <a:pt x="103" y="52"/>
                  <a:pt x="103" y="52"/>
                </a:cubicBezTo>
                <a:cubicBezTo>
                  <a:pt x="102" y="52"/>
                  <a:pt x="102" y="52"/>
                  <a:pt x="102" y="52"/>
                </a:cubicBezTo>
                <a:cubicBezTo>
                  <a:pt x="102" y="53"/>
                  <a:pt x="100" y="54"/>
                  <a:pt x="99" y="54"/>
                </a:cubicBezTo>
                <a:cubicBezTo>
                  <a:pt x="99" y="54"/>
                  <a:pt x="99" y="54"/>
                  <a:pt x="99" y="55"/>
                </a:cubicBezTo>
                <a:cubicBezTo>
                  <a:pt x="98" y="56"/>
                  <a:pt x="99" y="58"/>
                  <a:pt x="100" y="59"/>
                </a:cubicBezTo>
                <a:lnTo>
                  <a:pt x="109" y="53"/>
                </a:lnTo>
                <a:close/>
                <a:moveTo>
                  <a:pt x="27" y="15"/>
                </a:moveTo>
                <a:cubicBezTo>
                  <a:pt x="27" y="15"/>
                  <a:pt x="27" y="16"/>
                  <a:pt x="27" y="16"/>
                </a:cubicBezTo>
                <a:cubicBezTo>
                  <a:pt x="27" y="16"/>
                  <a:pt x="27" y="16"/>
                  <a:pt x="27" y="16"/>
                </a:cubicBezTo>
                <a:cubicBezTo>
                  <a:pt x="27" y="17"/>
                  <a:pt x="27" y="17"/>
                  <a:pt x="27" y="17"/>
                </a:cubicBezTo>
                <a:cubicBezTo>
                  <a:pt x="27" y="17"/>
                  <a:pt x="27" y="18"/>
                  <a:pt x="27" y="18"/>
                </a:cubicBezTo>
                <a:cubicBezTo>
                  <a:pt x="27" y="18"/>
                  <a:pt x="27" y="18"/>
                  <a:pt x="27" y="19"/>
                </a:cubicBezTo>
                <a:cubicBezTo>
                  <a:pt x="28" y="19"/>
                  <a:pt x="28" y="19"/>
                  <a:pt x="28" y="19"/>
                </a:cubicBezTo>
                <a:cubicBezTo>
                  <a:pt x="28" y="19"/>
                  <a:pt x="28" y="20"/>
                  <a:pt x="28" y="20"/>
                </a:cubicBezTo>
                <a:cubicBezTo>
                  <a:pt x="28" y="20"/>
                  <a:pt x="28" y="20"/>
                  <a:pt x="28" y="20"/>
                </a:cubicBezTo>
                <a:cubicBezTo>
                  <a:pt x="28" y="21"/>
                  <a:pt x="28" y="21"/>
                  <a:pt x="29" y="21"/>
                </a:cubicBezTo>
                <a:cubicBezTo>
                  <a:pt x="29" y="21"/>
                  <a:pt x="29" y="21"/>
                  <a:pt x="29" y="21"/>
                </a:cubicBezTo>
                <a:cubicBezTo>
                  <a:pt x="29" y="22"/>
                  <a:pt x="29" y="22"/>
                  <a:pt x="29" y="22"/>
                </a:cubicBezTo>
                <a:cubicBezTo>
                  <a:pt x="30" y="22"/>
                  <a:pt x="30" y="23"/>
                  <a:pt x="31" y="24"/>
                </a:cubicBezTo>
                <a:cubicBezTo>
                  <a:pt x="31" y="24"/>
                  <a:pt x="31" y="24"/>
                  <a:pt x="31" y="24"/>
                </a:cubicBezTo>
                <a:cubicBezTo>
                  <a:pt x="31" y="24"/>
                  <a:pt x="32" y="24"/>
                  <a:pt x="32" y="24"/>
                </a:cubicBezTo>
                <a:cubicBezTo>
                  <a:pt x="32" y="24"/>
                  <a:pt x="32" y="24"/>
                  <a:pt x="32" y="25"/>
                </a:cubicBezTo>
                <a:cubicBezTo>
                  <a:pt x="33" y="25"/>
                  <a:pt x="34" y="26"/>
                  <a:pt x="35" y="26"/>
                </a:cubicBezTo>
                <a:cubicBezTo>
                  <a:pt x="35" y="26"/>
                  <a:pt x="35" y="26"/>
                  <a:pt x="35" y="26"/>
                </a:cubicBezTo>
                <a:cubicBezTo>
                  <a:pt x="35" y="26"/>
                  <a:pt x="35" y="26"/>
                  <a:pt x="35" y="26"/>
                </a:cubicBezTo>
                <a:cubicBezTo>
                  <a:pt x="36" y="26"/>
                  <a:pt x="37" y="27"/>
                  <a:pt x="37" y="27"/>
                </a:cubicBezTo>
                <a:cubicBezTo>
                  <a:pt x="37" y="27"/>
                  <a:pt x="37" y="27"/>
                  <a:pt x="37" y="27"/>
                </a:cubicBezTo>
                <a:cubicBezTo>
                  <a:pt x="38" y="27"/>
                  <a:pt x="38" y="27"/>
                  <a:pt x="39" y="27"/>
                </a:cubicBezTo>
                <a:cubicBezTo>
                  <a:pt x="39" y="27"/>
                  <a:pt x="39" y="27"/>
                  <a:pt x="39" y="27"/>
                </a:cubicBezTo>
                <a:cubicBezTo>
                  <a:pt x="39" y="27"/>
                  <a:pt x="40" y="27"/>
                  <a:pt x="40" y="27"/>
                </a:cubicBezTo>
                <a:cubicBezTo>
                  <a:pt x="48" y="27"/>
                  <a:pt x="54" y="21"/>
                  <a:pt x="54" y="13"/>
                </a:cubicBezTo>
                <a:cubicBezTo>
                  <a:pt x="54" y="13"/>
                  <a:pt x="54" y="13"/>
                  <a:pt x="54" y="12"/>
                </a:cubicBezTo>
                <a:cubicBezTo>
                  <a:pt x="54" y="12"/>
                  <a:pt x="54" y="12"/>
                  <a:pt x="54" y="12"/>
                </a:cubicBezTo>
                <a:cubicBezTo>
                  <a:pt x="54" y="11"/>
                  <a:pt x="54" y="11"/>
                  <a:pt x="54" y="11"/>
                </a:cubicBezTo>
                <a:cubicBezTo>
                  <a:pt x="54" y="11"/>
                  <a:pt x="54" y="11"/>
                  <a:pt x="54" y="10"/>
                </a:cubicBezTo>
                <a:cubicBezTo>
                  <a:pt x="54" y="10"/>
                  <a:pt x="54" y="10"/>
                  <a:pt x="54" y="10"/>
                </a:cubicBezTo>
                <a:cubicBezTo>
                  <a:pt x="54" y="9"/>
                  <a:pt x="54" y="9"/>
                  <a:pt x="54" y="9"/>
                </a:cubicBezTo>
                <a:cubicBezTo>
                  <a:pt x="54" y="9"/>
                  <a:pt x="53" y="8"/>
                  <a:pt x="53" y="8"/>
                </a:cubicBezTo>
                <a:cubicBezTo>
                  <a:pt x="53" y="8"/>
                  <a:pt x="53" y="8"/>
                  <a:pt x="53" y="8"/>
                </a:cubicBezTo>
                <a:cubicBezTo>
                  <a:pt x="53" y="7"/>
                  <a:pt x="53" y="7"/>
                  <a:pt x="53" y="7"/>
                </a:cubicBezTo>
                <a:cubicBezTo>
                  <a:pt x="53" y="7"/>
                  <a:pt x="53" y="7"/>
                  <a:pt x="52" y="6"/>
                </a:cubicBezTo>
                <a:cubicBezTo>
                  <a:pt x="52" y="6"/>
                  <a:pt x="52" y="6"/>
                  <a:pt x="52" y="6"/>
                </a:cubicBezTo>
                <a:cubicBezTo>
                  <a:pt x="52" y="6"/>
                  <a:pt x="52" y="6"/>
                  <a:pt x="52" y="5"/>
                </a:cubicBezTo>
                <a:cubicBezTo>
                  <a:pt x="52" y="5"/>
                  <a:pt x="52" y="5"/>
                  <a:pt x="52" y="5"/>
                </a:cubicBezTo>
                <a:cubicBezTo>
                  <a:pt x="51" y="4"/>
                  <a:pt x="50" y="4"/>
                  <a:pt x="50" y="3"/>
                </a:cubicBezTo>
                <a:cubicBezTo>
                  <a:pt x="50" y="3"/>
                  <a:pt x="50" y="3"/>
                  <a:pt x="50" y="3"/>
                </a:cubicBezTo>
                <a:cubicBezTo>
                  <a:pt x="49" y="3"/>
                  <a:pt x="49" y="3"/>
                  <a:pt x="49" y="2"/>
                </a:cubicBezTo>
                <a:cubicBezTo>
                  <a:pt x="49" y="2"/>
                  <a:pt x="49" y="2"/>
                  <a:pt x="49" y="2"/>
                </a:cubicBezTo>
                <a:cubicBezTo>
                  <a:pt x="48" y="2"/>
                  <a:pt x="47" y="1"/>
                  <a:pt x="46" y="1"/>
                </a:cubicBezTo>
                <a:cubicBezTo>
                  <a:pt x="46" y="1"/>
                  <a:pt x="46" y="1"/>
                  <a:pt x="46" y="1"/>
                </a:cubicBezTo>
                <a:cubicBezTo>
                  <a:pt x="46" y="1"/>
                  <a:pt x="45" y="0"/>
                  <a:pt x="45" y="0"/>
                </a:cubicBezTo>
                <a:cubicBezTo>
                  <a:pt x="45" y="0"/>
                  <a:pt x="45" y="0"/>
                  <a:pt x="45" y="0"/>
                </a:cubicBezTo>
                <a:cubicBezTo>
                  <a:pt x="44" y="0"/>
                  <a:pt x="44" y="0"/>
                  <a:pt x="44" y="0"/>
                </a:cubicBezTo>
                <a:cubicBezTo>
                  <a:pt x="43" y="0"/>
                  <a:pt x="43" y="0"/>
                  <a:pt x="43" y="0"/>
                </a:cubicBezTo>
                <a:cubicBezTo>
                  <a:pt x="43" y="0"/>
                  <a:pt x="43" y="0"/>
                  <a:pt x="42" y="0"/>
                </a:cubicBezTo>
                <a:cubicBezTo>
                  <a:pt x="42" y="0"/>
                  <a:pt x="42" y="0"/>
                  <a:pt x="42" y="0"/>
                </a:cubicBezTo>
                <a:cubicBezTo>
                  <a:pt x="41" y="0"/>
                  <a:pt x="41" y="0"/>
                  <a:pt x="40" y="0"/>
                </a:cubicBezTo>
                <a:cubicBezTo>
                  <a:pt x="33" y="0"/>
                  <a:pt x="26" y="6"/>
                  <a:pt x="26" y="13"/>
                </a:cubicBezTo>
                <a:cubicBezTo>
                  <a:pt x="26" y="14"/>
                  <a:pt x="26" y="14"/>
                  <a:pt x="26" y="15"/>
                </a:cubicBezTo>
                <a:cubicBezTo>
                  <a:pt x="26" y="15"/>
                  <a:pt x="26" y="15"/>
                  <a:pt x="27" y="15"/>
                </a:cubicBezTo>
                <a:close/>
              </a:path>
            </a:pathLst>
          </a:custGeom>
          <a:blipFill dpi="0" rotWithShape="1">
            <a:blip r:embed="rId5" cstate="print">
              <a:biLevel thresh="50000"/>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cs typeface="+mn-ea"/>
              <a:sym typeface="+mn-lt"/>
            </a:endParaRPr>
          </a:p>
        </p:txBody>
      </p:sp>
    </p:spTree>
    <p:extLst>
      <p:ext uri="{BB962C8B-B14F-4D97-AF65-F5344CB8AC3E}">
        <p14:creationId xmlns:p14="http://schemas.microsoft.com/office/powerpoint/2010/main" val="173831149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6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9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12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15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18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210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24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270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300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330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3600"/>
                                  </p:stCondLst>
                                  <p:childTnLst>
                                    <p:set>
                                      <p:cBhvr>
                                        <p:cTn id="39" dur="1" fill="hold">
                                          <p:stCondLst>
                                            <p:cond delay="0"/>
                                          </p:stCondLst>
                                        </p:cTn>
                                        <p:tgtEl>
                                          <p:spTgt spid="9230"/>
                                        </p:tgtEl>
                                        <p:attrNameLst>
                                          <p:attrName>style.visibility</p:attrName>
                                        </p:attrNameLst>
                                      </p:cBhvr>
                                      <p:to>
                                        <p:strVal val="visible"/>
                                      </p:to>
                                    </p:set>
                                    <p:animEffect transition="in" filter="fade">
                                      <p:cBhvr>
                                        <p:cTn id="40" dur="500"/>
                                        <p:tgtEl>
                                          <p:spTgt spid="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9"/>
          <p:cNvGrpSpPr/>
          <p:nvPr/>
        </p:nvGrpSpPr>
        <p:grpSpPr>
          <a:xfrm>
            <a:off x="5179757" y="1294821"/>
            <a:ext cx="2027526" cy="3143797"/>
            <a:chOff x="5110163" y="1903413"/>
            <a:chExt cx="1965325" cy="3046412"/>
          </a:xfrm>
          <a:solidFill>
            <a:schemeClr val="accent1"/>
          </a:solidFill>
        </p:grpSpPr>
        <p:grpSp>
          <p:nvGrpSpPr>
            <p:cNvPr id="5" name="组合 38"/>
            <p:cNvGrpSpPr/>
            <p:nvPr/>
          </p:nvGrpSpPr>
          <p:grpSpPr>
            <a:xfrm>
              <a:off x="5110163" y="1903413"/>
              <a:ext cx="1487487" cy="1311275"/>
              <a:chOff x="5110163" y="1903413"/>
              <a:chExt cx="1487487" cy="1311275"/>
            </a:xfrm>
            <a:grpFill/>
          </p:grpSpPr>
          <p:sp>
            <p:nvSpPr>
              <p:cNvPr id="9" name="Freeform 5"/>
              <p:cNvSpPr>
                <a:spLocks noEditPoints="1"/>
              </p:cNvSpPr>
              <p:nvPr/>
            </p:nvSpPr>
            <p:spPr bwMode="auto">
              <a:xfrm>
                <a:off x="5359400" y="2454275"/>
                <a:ext cx="96838" cy="104775"/>
              </a:xfrm>
              <a:custGeom>
                <a:avLst/>
                <a:gdLst>
                  <a:gd name="T0" fmla="*/ 9 w 45"/>
                  <a:gd name="T1" fmla="*/ 16 h 49"/>
                  <a:gd name="T2" fmla="*/ 41 w 45"/>
                  <a:gd name="T3" fmla="*/ 23 h 49"/>
                  <a:gd name="T4" fmla="*/ 9 w 45"/>
                  <a:gd name="T5" fmla="*/ 16 h 49"/>
                  <a:gd name="T6" fmla="*/ 27 w 45"/>
                  <a:gd name="T7" fmla="*/ 30 h 49"/>
                  <a:gd name="T8" fmla="*/ 30 w 45"/>
                  <a:gd name="T9" fmla="*/ 25 h 49"/>
                  <a:gd name="T10" fmla="*/ 27 w 45"/>
                  <a:gd name="T11" fmla="*/ 30 h 49"/>
                </a:gdLst>
                <a:ahLst/>
                <a:cxnLst>
                  <a:cxn ang="0">
                    <a:pos x="T0" y="T1"/>
                  </a:cxn>
                  <a:cxn ang="0">
                    <a:pos x="T2" y="T3"/>
                  </a:cxn>
                  <a:cxn ang="0">
                    <a:pos x="T4" y="T5"/>
                  </a:cxn>
                  <a:cxn ang="0">
                    <a:pos x="T6" y="T7"/>
                  </a:cxn>
                  <a:cxn ang="0">
                    <a:pos x="T8" y="T9"/>
                  </a:cxn>
                  <a:cxn ang="0">
                    <a:pos x="T10" y="T11"/>
                  </a:cxn>
                </a:cxnLst>
                <a:rect l="0" t="0" r="r" b="b"/>
                <a:pathLst>
                  <a:path w="45" h="49">
                    <a:moveTo>
                      <a:pt x="9" y="16"/>
                    </a:moveTo>
                    <a:cubicBezTo>
                      <a:pt x="0" y="42"/>
                      <a:pt x="45" y="49"/>
                      <a:pt x="41" y="23"/>
                    </a:cubicBezTo>
                    <a:cubicBezTo>
                      <a:pt x="34" y="13"/>
                      <a:pt x="14" y="0"/>
                      <a:pt x="9" y="16"/>
                    </a:cubicBezTo>
                    <a:close/>
                    <a:moveTo>
                      <a:pt x="27" y="30"/>
                    </a:moveTo>
                    <a:cubicBezTo>
                      <a:pt x="28" y="28"/>
                      <a:pt x="29" y="27"/>
                      <a:pt x="30" y="25"/>
                    </a:cubicBezTo>
                    <a:cubicBezTo>
                      <a:pt x="34" y="26"/>
                      <a:pt x="31" y="30"/>
                      <a:pt x="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6"/>
              <p:cNvSpPr>
                <a:spLocks noEditPoints="1"/>
              </p:cNvSpPr>
              <p:nvPr/>
            </p:nvSpPr>
            <p:spPr bwMode="auto">
              <a:xfrm>
                <a:off x="5416550" y="2544763"/>
                <a:ext cx="136525" cy="219075"/>
              </a:xfrm>
              <a:custGeom>
                <a:avLst/>
                <a:gdLst>
                  <a:gd name="T0" fmla="*/ 56 w 63"/>
                  <a:gd name="T1" fmla="*/ 79 h 102"/>
                  <a:gd name="T2" fmla="*/ 20 w 63"/>
                  <a:gd name="T3" fmla="*/ 5 h 102"/>
                  <a:gd name="T4" fmla="*/ 0 w 63"/>
                  <a:gd name="T5" fmla="*/ 17 h 102"/>
                  <a:gd name="T6" fmla="*/ 45 w 63"/>
                  <a:gd name="T7" fmla="*/ 100 h 102"/>
                  <a:gd name="T8" fmla="*/ 50 w 63"/>
                  <a:gd name="T9" fmla="*/ 98 h 102"/>
                  <a:gd name="T10" fmla="*/ 56 w 63"/>
                  <a:gd name="T11" fmla="*/ 102 h 102"/>
                  <a:gd name="T12" fmla="*/ 63 w 63"/>
                  <a:gd name="T13" fmla="*/ 95 h 102"/>
                  <a:gd name="T14" fmla="*/ 56 w 63"/>
                  <a:gd name="T15" fmla="*/ 79 h 102"/>
                  <a:gd name="T16" fmla="*/ 47 w 63"/>
                  <a:gd name="T17" fmla="*/ 84 h 102"/>
                  <a:gd name="T18" fmla="*/ 47 w 63"/>
                  <a:gd name="T19" fmla="*/ 77 h 102"/>
                  <a:gd name="T20" fmla="*/ 51 w 63"/>
                  <a:gd name="T21" fmla="*/ 84 h 102"/>
                  <a:gd name="T22" fmla="*/ 47 w 63"/>
                  <a:gd name="T23" fmla="*/ 8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102">
                    <a:moveTo>
                      <a:pt x="56" y="79"/>
                    </a:moveTo>
                    <a:cubicBezTo>
                      <a:pt x="46" y="53"/>
                      <a:pt x="35" y="27"/>
                      <a:pt x="20" y="5"/>
                    </a:cubicBezTo>
                    <a:cubicBezTo>
                      <a:pt x="9" y="0"/>
                      <a:pt x="4" y="10"/>
                      <a:pt x="0" y="17"/>
                    </a:cubicBezTo>
                    <a:cubicBezTo>
                      <a:pt x="13" y="46"/>
                      <a:pt x="30" y="72"/>
                      <a:pt x="45" y="100"/>
                    </a:cubicBezTo>
                    <a:cubicBezTo>
                      <a:pt x="48" y="101"/>
                      <a:pt x="47" y="97"/>
                      <a:pt x="50" y="98"/>
                    </a:cubicBezTo>
                    <a:cubicBezTo>
                      <a:pt x="51" y="101"/>
                      <a:pt x="50" y="102"/>
                      <a:pt x="56" y="102"/>
                    </a:cubicBezTo>
                    <a:cubicBezTo>
                      <a:pt x="56" y="99"/>
                      <a:pt x="61" y="99"/>
                      <a:pt x="63" y="95"/>
                    </a:cubicBezTo>
                    <a:cubicBezTo>
                      <a:pt x="63" y="93"/>
                      <a:pt x="60" y="82"/>
                      <a:pt x="56" y="79"/>
                    </a:cubicBezTo>
                    <a:close/>
                    <a:moveTo>
                      <a:pt x="47" y="84"/>
                    </a:moveTo>
                    <a:cubicBezTo>
                      <a:pt x="47" y="82"/>
                      <a:pt x="47" y="80"/>
                      <a:pt x="47" y="77"/>
                    </a:cubicBezTo>
                    <a:cubicBezTo>
                      <a:pt x="50" y="78"/>
                      <a:pt x="49" y="83"/>
                      <a:pt x="51" y="84"/>
                    </a:cubicBezTo>
                    <a:cubicBezTo>
                      <a:pt x="51" y="86"/>
                      <a:pt x="48" y="84"/>
                      <a:pt x="47"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Freeform 7"/>
              <p:cNvSpPr>
                <a:spLocks noEditPoints="1"/>
              </p:cNvSpPr>
              <p:nvPr/>
            </p:nvSpPr>
            <p:spPr bwMode="auto">
              <a:xfrm>
                <a:off x="6362700" y="3028950"/>
                <a:ext cx="139700" cy="168275"/>
              </a:xfrm>
              <a:custGeom>
                <a:avLst/>
                <a:gdLst>
                  <a:gd name="T0" fmla="*/ 61 w 65"/>
                  <a:gd name="T1" fmla="*/ 16 h 78"/>
                  <a:gd name="T2" fmla="*/ 15 w 65"/>
                  <a:gd name="T3" fmla="*/ 22 h 78"/>
                  <a:gd name="T4" fmla="*/ 4 w 65"/>
                  <a:gd name="T5" fmla="*/ 42 h 78"/>
                  <a:gd name="T6" fmla="*/ 9 w 65"/>
                  <a:gd name="T7" fmla="*/ 75 h 78"/>
                  <a:gd name="T8" fmla="*/ 17 w 65"/>
                  <a:gd name="T9" fmla="*/ 78 h 78"/>
                  <a:gd name="T10" fmla="*/ 59 w 65"/>
                  <a:gd name="T11" fmla="*/ 48 h 78"/>
                  <a:gd name="T12" fmla="*/ 60 w 65"/>
                  <a:gd name="T13" fmla="*/ 23 h 78"/>
                  <a:gd name="T14" fmla="*/ 61 w 65"/>
                  <a:gd name="T15" fmla="*/ 16 h 78"/>
                  <a:gd name="T16" fmla="*/ 15 w 65"/>
                  <a:gd name="T17" fmla="*/ 70 h 78"/>
                  <a:gd name="T18" fmla="*/ 12 w 65"/>
                  <a:gd name="T19" fmla="*/ 36 h 78"/>
                  <a:gd name="T20" fmla="*/ 18 w 65"/>
                  <a:gd name="T21" fmla="*/ 32 h 78"/>
                  <a:gd name="T22" fmla="*/ 26 w 65"/>
                  <a:gd name="T23" fmla="*/ 19 h 78"/>
                  <a:gd name="T24" fmla="*/ 55 w 65"/>
                  <a:gd name="T25" fmla="*/ 20 h 78"/>
                  <a:gd name="T26" fmla="*/ 15 w 65"/>
                  <a:gd name="T27" fmla="*/ 7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78">
                    <a:moveTo>
                      <a:pt x="61" y="16"/>
                    </a:moveTo>
                    <a:cubicBezTo>
                      <a:pt x="44" y="0"/>
                      <a:pt x="24" y="8"/>
                      <a:pt x="15" y="22"/>
                    </a:cubicBezTo>
                    <a:cubicBezTo>
                      <a:pt x="11" y="28"/>
                      <a:pt x="6" y="36"/>
                      <a:pt x="4" y="42"/>
                    </a:cubicBezTo>
                    <a:cubicBezTo>
                      <a:pt x="0" y="55"/>
                      <a:pt x="4" y="69"/>
                      <a:pt x="9" y="75"/>
                    </a:cubicBezTo>
                    <a:cubicBezTo>
                      <a:pt x="12" y="74"/>
                      <a:pt x="14" y="77"/>
                      <a:pt x="17" y="78"/>
                    </a:cubicBezTo>
                    <a:cubicBezTo>
                      <a:pt x="34" y="77"/>
                      <a:pt x="60" y="68"/>
                      <a:pt x="59" y="48"/>
                    </a:cubicBezTo>
                    <a:cubicBezTo>
                      <a:pt x="65" y="40"/>
                      <a:pt x="63" y="29"/>
                      <a:pt x="60" y="23"/>
                    </a:cubicBezTo>
                    <a:cubicBezTo>
                      <a:pt x="62" y="20"/>
                      <a:pt x="59" y="20"/>
                      <a:pt x="61" y="16"/>
                    </a:cubicBezTo>
                    <a:close/>
                    <a:moveTo>
                      <a:pt x="15" y="70"/>
                    </a:moveTo>
                    <a:cubicBezTo>
                      <a:pt x="8" y="63"/>
                      <a:pt x="5" y="48"/>
                      <a:pt x="12" y="36"/>
                    </a:cubicBezTo>
                    <a:cubicBezTo>
                      <a:pt x="13" y="35"/>
                      <a:pt x="17" y="34"/>
                      <a:pt x="18" y="32"/>
                    </a:cubicBezTo>
                    <a:cubicBezTo>
                      <a:pt x="22" y="28"/>
                      <a:pt x="23" y="21"/>
                      <a:pt x="26" y="19"/>
                    </a:cubicBezTo>
                    <a:cubicBezTo>
                      <a:pt x="33" y="12"/>
                      <a:pt x="47" y="13"/>
                      <a:pt x="55" y="20"/>
                    </a:cubicBezTo>
                    <a:cubicBezTo>
                      <a:pt x="62" y="49"/>
                      <a:pt x="50" y="72"/>
                      <a:pt x="15"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Freeform 8"/>
              <p:cNvSpPr>
                <a:spLocks noEditPoints="1"/>
              </p:cNvSpPr>
              <p:nvPr/>
            </p:nvSpPr>
            <p:spPr bwMode="auto">
              <a:xfrm>
                <a:off x="6524625" y="3138488"/>
                <a:ext cx="73025" cy="76200"/>
              </a:xfrm>
              <a:custGeom>
                <a:avLst/>
                <a:gdLst>
                  <a:gd name="T0" fmla="*/ 19 w 34"/>
                  <a:gd name="T1" fmla="*/ 1 h 35"/>
                  <a:gd name="T2" fmla="*/ 4 w 34"/>
                  <a:gd name="T3" fmla="*/ 17 h 35"/>
                  <a:gd name="T4" fmla="*/ 17 w 34"/>
                  <a:gd name="T5" fmla="*/ 34 h 35"/>
                  <a:gd name="T6" fmla="*/ 31 w 34"/>
                  <a:gd name="T7" fmla="*/ 6 h 35"/>
                  <a:gd name="T8" fmla="*/ 19 w 34"/>
                  <a:gd name="T9" fmla="*/ 1 h 35"/>
                  <a:gd name="T10" fmla="*/ 8 w 34"/>
                  <a:gd name="T11" fmla="*/ 23 h 35"/>
                  <a:gd name="T12" fmla="*/ 25 w 34"/>
                  <a:gd name="T13" fmla="*/ 10 h 35"/>
                  <a:gd name="T14" fmla="*/ 8 w 34"/>
                  <a:gd name="T15" fmla="*/ 2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5">
                    <a:moveTo>
                      <a:pt x="19" y="1"/>
                    </a:moveTo>
                    <a:cubicBezTo>
                      <a:pt x="17" y="2"/>
                      <a:pt x="5" y="16"/>
                      <a:pt x="4" y="17"/>
                    </a:cubicBezTo>
                    <a:cubicBezTo>
                      <a:pt x="0" y="26"/>
                      <a:pt x="7" y="35"/>
                      <a:pt x="17" y="34"/>
                    </a:cubicBezTo>
                    <a:cubicBezTo>
                      <a:pt x="29" y="33"/>
                      <a:pt x="34" y="19"/>
                      <a:pt x="31" y="6"/>
                    </a:cubicBezTo>
                    <a:cubicBezTo>
                      <a:pt x="27" y="4"/>
                      <a:pt x="24" y="0"/>
                      <a:pt x="19" y="1"/>
                    </a:cubicBezTo>
                    <a:close/>
                    <a:moveTo>
                      <a:pt x="8" y="23"/>
                    </a:moveTo>
                    <a:cubicBezTo>
                      <a:pt x="13" y="19"/>
                      <a:pt x="17" y="8"/>
                      <a:pt x="25" y="10"/>
                    </a:cubicBezTo>
                    <a:cubicBezTo>
                      <a:pt x="30" y="22"/>
                      <a:pt x="16" y="33"/>
                      <a:pt x="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Freeform 9"/>
              <p:cNvSpPr>
                <a:spLocks noEditPoints="1"/>
              </p:cNvSpPr>
              <p:nvPr/>
            </p:nvSpPr>
            <p:spPr bwMode="auto">
              <a:xfrm>
                <a:off x="5535613" y="2317750"/>
                <a:ext cx="852488" cy="558800"/>
              </a:xfrm>
              <a:custGeom>
                <a:avLst/>
                <a:gdLst>
                  <a:gd name="T0" fmla="*/ 393 w 395"/>
                  <a:gd name="T1" fmla="*/ 0 h 260"/>
                  <a:gd name="T2" fmla="*/ 380 w 395"/>
                  <a:gd name="T3" fmla="*/ 5 h 260"/>
                  <a:gd name="T4" fmla="*/ 277 w 395"/>
                  <a:gd name="T5" fmla="*/ 73 h 260"/>
                  <a:gd name="T6" fmla="*/ 247 w 395"/>
                  <a:gd name="T7" fmla="*/ 88 h 260"/>
                  <a:gd name="T8" fmla="*/ 247 w 395"/>
                  <a:gd name="T9" fmla="*/ 92 h 260"/>
                  <a:gd name="T10" fmla="*/ 242 w 395"/>
                  <a:gd name="T11" fmla="*/ 91 h 260"/>
                  <a:gd name="T12" fmla="*/ 159 w 395"/>
                  <a:gd name="T13" fmla="*/ 140 h 260"/>
                  <a:gd name="T14" fmla="*/ 162 w 395"/>
                  <a:gd name="T15" fmla="*/ 143 h 260"/>
                  <a:gd name="T16" fmla="*/ 157 w 395"/>
                  <a:gd name="T17" fmla="*/ 141 h 260"/>
                  <a:gd name="T18" fmla="*/ 77 w 395"/>
                  <a:gd name="T19" fmla="*/ 198 h 260"/>
                  <a:gd name="T20" fmla="*/ 7 w 395"/>
                  <a:gd name="T21" fmla="*/ 248 h 260"/>
                  <a:gd name="T22" fmla="*/ 6 w 395"/>
                  <a:gd name="T23" fmla="*/ 250 h 260"/>
                  <a:gd name="T24" fmla="*/ 5 w 395"/>
                  <a:gd name="T25" fmla="*/ 256 h 260"/>
                  <a:gd name="T26" fmla="*/ 0 w 395"/>
                  <a:gd name="T27" fmla="*/ 260 h 260"/>
                  <a:gd name="T28" fmla="*/ 40 w 395"/>
                  <a:gd name="T29" fmla="*/ 232 h 260"/>
                  <a:gd name="T30" fmla="*/ 39 w 395"/>
                  <a:gd name="T31" fmla="*/ 230 h 260"/>
                  <a:gd name="T32" fmla="*/ 79 w 395"/>
                  <a:gd name="T33" fmla="*/ 203 h 260"/>
                  <a:gd name="T34" fmla="*/ 123 w 395"/>
                  <a:gd name="T35" fmla="*/ 168 h 260"/>
                  <a:gd name="T36" fmla="*/ 181 w 395"/>
                  <a:gd name="T37" fmla="*/ 135 h 260"/>
                  <a:gd name="T38" fmla="*/ 182 w 395"/>
                  <a:gd name="T39" fmla="*/ 132 h 260"/>
                  <a:gd name="T40" fmla="*/ 233 w 395"/>
                  <a:gd name="T41" fmla="*/ 104 h 260"/>
                  <a:gd name="T42" fmla="*/ 238 w 395"/>
                  <a:gd name="T43" fmla="*/ 100 h 260"/>
                  <a:gd name="T44" fmla="*/ 246 w 395"/>
                  <a:gd name="T45" fmla="*/ 97 h 260"/>
                  <a:gd name="T46" fmla="*/ 264 w 395"/>
                  <a:gd name="T47" fmla="*/ 85 h 260"/>
                  <a:gd name="T48" fmla="*/ 262 w 395"/>
                  <a:gd name="T49" fmla="*/ 82 h 260"/>
                  <a:gd name="T50" fmla="*/ 280 w 395"/>
                  <a:gd name="T51" fmla="*/ 73 h 260"/>
                  <a:gd name="T52" fmla="*/ 286 w 395"/>
                  <a:gd name="T53" fmla="*/ 69 h 260"/>
                  <a:gd name="T54" fmla="*/ 289 w 395"/>
                  <a:gd name="T55" fmla="*/ 70 h 260"/>
                  <a:gd name="T56" fmla="*/ 287 w 395"/>
                  <a:gd name="T57" fmla="*/ 72 h 260"/>
                  <a:gd name="T58" fmla="*/ 325 w 395"/>
                  <a:gd name="T59" fmla="*/ 50 h 260"/>
                  <a:gd name="T60" fmla="*/ 321 w 395"/>
                  <a:gd name="T61" fmla="*/ 46 h 260"/>
                  <a:gd name="T62" fmla="*/ 329 w 395"/>
                  <a:gd name="T63" fmla="*/ 44 h 260"/>
                  <a:gd name="T64" fmla="*/ 327 w 395"/>
                  <a:gd name="T65" fmla="*/ 49 h 260"/>
                  <a:gd name="T66" fmla="*/ 350 w 395"/>
                  <a:gd name="T67" fmla="*/ 35 h 260"/>
                  <a:gd name="T68" fmla="*/ 356 w 395"/>
                  <a:gd name="T69" fmla="*/ 28 h 260"/>
                  <a:gd name="T70" fmla="*/ 365 w 395"/>
                  <a:gd name="T71" fmla="*/ 23 h 260"/>
                  <a:gd name="T72" fmla="*/ 395 w 395"/>
                  <a:gd name="T73" fmla="*/ 2 h 260"/>
                  <a:gd name="T74" fmla="*/ 393 w 395"/>
                  <a:gd name="T75" fmla="*/ 0 h 260"/>
                  <a:gd name="T76" fmla="*/ 201 w 395"/>
                  <a:gd name="T77" fmla="*/ 121 h 260"/>
                  <a:gd name="T78" fmla="*/ 198 w 395"/>
                  <a:gd name="T79" fmla="*/ 120 h 260"/>
                  <a:gd name="T80" fmla="*/ 205 w 395"/>
                  <a:gd name="T81" fmla="*/ 118 h 260"/>
                  <a:gd name="T82" fmla="*/ 201 w 395"/>
                  <a:gd name="T83" fmla="*/ 121 h 260"/>
                  <a:gd name="T84" fmla="*/ 204 w 395"/>
                  <a:gd name="T85" fmla="*/ 117 h 260"/>
                  <a:gd name="T86" fmla="*/ 217 w 395"/>
                  <a:gd name="T87" fmla="*/ 107 h 260"/>
                  <a:gd name="T88" fmla="*/ 204 w 395"/>
                  <a:gd name="T89" fmla="*/ 117 h 260"/>
                  <a:gd name="T90" fmla="*/ 228 w 395"/>
                  <a:gd name="T91" fmla="*/ 103 h 260"/>
                  <a:gd name="T92" fmla="*/ 231 w 395"/>
                  <a:gd name="T93" fmla="*/ 102 h 260"/>
                  <a:gd name="T94" fmla="*/ 231 w 395"/>
                  <a:gd name="T95" fmla="*/ 101 h 260"/>
                  <a:gd name="T96" fmla="*/ 232 w 395"/>
                  <a:gd name="T97" fmla="*/ 100 h 260"/>
                  <a:gd name="T98" fmla="*/ 233 w 395"/>
                  <a:gd name="T99" fmla="*/ 101 h 260"/>
                  <a:gd name="T100" fmla="*/ 228 w 395"/>
                  <a:gd name="T101" fmla="*/ 103 h 260"/>
                  <a:gd name="T102" fmla="*/ 236 w 395"/>
                  <a:gd name="T103" fmla="*/ 98 h 260"/>
                  <a:gd name="T104" fmla="*/ 239 w 395"/>
                  <a:gd name="T105" fmla="*/ 94 h 260"/>
                  <a:gd name="T106" fmla="*/ 243 w 395"/>
                  <a:gd name="T107" fmla="*/ 96 h 260"/>
                  <a:gd name="T108" fmla="*/ 236 w 395"/>
                  <a:gd name="T109" fmla="*/ 98 h 260"/>
                  <a:gd name="T110" fmla="*/ 316 w 395"/>
                  <a:gd name="T111" fmla="*/ 51 h 260"/>
                  <a:gd name="T112" fmla="*/ 321 w 395"/>
                  <a:gd name="T113" fmla="*/ 48 h 260"/>
                  <a:gd name="T114" fmla="*/ 316 w 395"/>
                  <a:gd name="T115" fmla="*/ 5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5" h="260">
                    <a:moveTo>
                      <a:pt x="393" y="0"/>
                    </a:moveTo>
                    <a:cubicBezTo>
                      <a:pt x="387" y="0"/>
                      <a:pt x="385" y="4"/>
                      <a:pt x="380" y="5"/>
                    </a:cubicBezTo>
                    <a:cubicBezTo>
                      <a:pt x="347" y="34"/>
                      <a:pt x="309" y="51"/>
                      <a:pt x="277" y="73"/>
                    </a:cubicBezTo>
                    <a:cubicBezTo>
                      <a:pt x="267" y="74"/>
                      <a:pt x="258" y="85"/>
                      <a:pt x="247" y="88"/>
                    </a:cubicBezTo>
                    <a:cubicBezTo>
                      <a:pt x="247" y="90"/>
                      <a:pt x="248" y="90"/>
                      <a:pt x="247" y="92"/>
                    </a:cubicBezTo>
                    <a:cubicBezTo>
                      <a:pt x="244" y="91"/>
                      <a:pt x="245" y="91"/>
                      <a:pt x="242" y="91"/>
                    </a:cubicBezTo>
                    <a:cubicBezTo>
                      <a:pt x="215" y="107"/>
                      <a:pt x="188" y="124"/>
                      <a:pt x="159" y="140"/>
                    </a:cubicBezTo>
                    <a:cubicBezTo>
                      <a:pt x="157" y="143"/>
                      <a:pt x="162" y="141"/>
                      <a:pt x="162" y="143"/>
                    </a:cubicBezTo>
                    <a:cubicBezTo>
                      <a:pt x="160" y="143"/>
                      <a:pt x="158" y="142"/>
                      <a:pt x="157" y="141"/>
                    </a:cubicBezTo>
                    <a:cubicBezTo>
                      <a:pt x="130" y="159"/>
                      <a:pt x="101" y="176"/>
                      <a:pt x="77" y="198"/>
                    </a:cubicBezTo>
                    <a:cubicBezTo>
                      <a:pt x="52" y="213"/>
                      <a:pt x="33" y="235"/>
                      <a:pt x="7" y="248"/>
                    </a:cubicBezTo>
                    <a:cubicBezTo>
                      <a:pt x="7" y="249"/>
                      <a:pt x="7" y="250"/>
                      <a:pt x="6" y="250"/>
                    </a:cubicBezTo>
                    <a:cubicBezTo>
                      <a:pt x="5" y="254"/>
                      <a:pt x="5" y="253"/>
                      <a:pt x="5" y="256"/>
                    </a:cubicBezTo>
                    <a:cubicBezTo>
                      <a:pt x="3" y="257"/>
                      <a:pt x="2" y="260"/>
                      <a:pt x="0" y="260"/>
                    </a:cubicBezTo>
                    <a:cubicBezTo>
                      <a:pt x="16" y="250"/>
                      <a:pt x="26" y="242"/>
                      <a:pt x="40" y="232"/>
                    </a:cubicBezTo>
                    <a:cubicBezTo>
                      <a:pt x="39" y="232"/>
                      <a:pt x="39" y="231"/>
                      <a:pt x="39" y="230"/>
                    </a:cubicBezTo>
                    <a:cubicBezTo>
                      <a:pt x="55" y="225"/>
                      <a:pt x="63" y="209"/>
                      <a:pt x="79" y="203"/>
                    </a:cubicBezTo>
                    <a:cubicBezTo>
                      <a:pt x="92" y="189"/>
                      <a:pt x="109" y="180"/>
                      <a:pt x="123" y="168"/>
                    </a:cubicBezTo>
                    <a:cubicBezTo>
                      <a:pt x="144" y="159"/>
                      <a:pt x="159" y="142"/>
                      <a:pt x="181" y="135"/>
                    </a:cubicBezTo>
                    <a:cubicBezTo>
                      <a:pt x="181" y="134"/>
                      <a:pt x="181" y="132"/>
                      <a:pt x="182" y="132"/>
                    </a:cubicBezTo>
                    <a:cubicBezTo>
                      <a:pt x="199" y="123"/>
                      <a:pt x="215" y="112"/>
                      <a:pt x="233" y="104"/>
                    </a:cubicBezTo>
                    <a:cubicBezTo>
                      <a:pt x="234" y="102"/>
                      <a:pt x="236" y="101"/>
                      <a:pt x="238" y="100"/>
                    </a:cubicBezTo>
                    <a:cubicBezTo>
                      <a:pt x="242" y="100"/>
                      <a:pt x="242" y="96"/>
                      <a:pt x="246" y="97"/>
                    </a:cubicBezTo>
                    <a:cubicBezTo>
                      <a:pt x="250" y="90"/>
                      <a:pt x="258" y="89"/>
                      <a:pt x="264" y="85"/>
                    </a:cubicBezTo>
                    <a:cubicBezTo>
                      <a:pt x="265" y="81"/>
                      <a:pt x="261" y="86"/>
                      <a:pt x="262" y="82"/>
                    </a:cubicBezTo>
                    <a:cubicBezTo>
                      <a:pt x="269" y="84"/>
                      <a:pt x="285" y="75"/>
                      <a:pt x="280" y="73"/>
                    </a:cubicBezTo>
                    <a:cubicBezTo>
                      <a:pt x="285" y="73"/>
                      <a:pt x="284" y="73"/>
                      <a:pt x="286" y="69"/>
                    </a:cubicBezTo>
                    <a:cubicBezTo>
                      <a:pt x="287" y="69"/>
                      <a:pt x="287" y="70"/>
                      <a:pt x="289" y="70"/>
                    </a:cubicBezTo>
                    <a:cubicBezTo>
                      <a:pt x="289" y="71"/>
                      <a:pt x="285" y="72"/>
                      <a:pt x="287" y="72"/>
                    </a:cubicBezTo>
                    <a:cubicBezTo>
                      <a:pt x="300" y="65"/>
                      <a:pt x="310" y="55"/>
                      <a:pt x="325" y="50"/>
                    </a:cubicBezTo>
                    <a:cubicBezTo>
                      <a:pt x="326" y="47"/>
                      <a:pt x="322" y="48"/>
                      <a:pt x="321" y="46"/>
                    </a:cubicBezTo>
                    <a:cubicBezTo>
                      <a:pt x="325" y="48"/>
                      <a:pt x="327" y="42"/>
                      <a:pt x="329" y="44"/>
                    </a:cubicBezTo>
                    <a:cubicBezTo>
                      <a:pt x="329" y="46"/>
                      <a:pt x="322" y="48"/>
                      <a:pt x="327" y="49"/>
                    </a:cubicBezTo>
                    <a:cubicBezTo>
                      <a:pt x="333" y="44"/>
                      <a:pt x="342" y="40"/>
                      <a:pt x="350" y="35"/>
                    </a:cubicBezTo>
                    <a:cubicBezTo>
                      <a:pt x="354" y="32"/>
                      <a:pt x="354" y="29"/>
                      <a:pt x="356" y="28"/>
                    </a:cubicBezTo>
                    <a:cubicBezTo>
                      <a:pt x="356" y="28"/>
                      <a:pt x="362" y="25"/>
                      <a:pt x="365" y="23"/>
                    </a:cubicBezTo>
                    <a:cubicBezTo>
                      <a:pt x="376" y="16"/>
                      <a:pt x="388" y="11"/>
                      <a:pt x="395" y="2"/>
                    </a:cubicBezTo>
                    <a:cubicBezTo>
                      <a:pt x="393" y="2"/>
                      <a:pt x="391" y="2"/>
                      <a:pt x="393" y="0"/>
                    </a:cubicBezTo>
                    <a:close/>
                    <a:moveTo>
                      <a:pt x="201" y="121"/>
                    </a:moveTo>
                    <a:cubicBezTo>
                      <a:pt x="200" y="120"/>
                      <a:pt x="199" y="120"/>
                      <a:pt x="198" y="120"/>
                    </a:cubicBezTo>
                    <a:cubicBezTo>
                      <a:pt x="200" y="118"/>
                      <a:pt x="201" y="118"/>
                      <a:pt x="205" y="118"/>
                    </a:cubicBezTo>
                    <a:cubicBezTo>
                      <a:pt x="204" y="120"/>
                      <a:pt x="200" y="118"/>
                      <a:pt x="201" y="121"/>
                    </a:cubicBezTo>
                    <a:close/>
                    <a:moveTo>
                      <a:pt x="204" y="117"/>
                    </a:moveTo>
                    <a:cubicBezTo>
                      <a:pt x="210" y="113"/>
                      <a:pt x="211" y="111"/>
                      <a:pt x="217" y="107"/>
                    </a:cubicBezTo>
                    <a:cubicBezTo>
                      <a:pt x="218" y="113"/>
                      <a:pt x="209" y="115"/>
                      <a:pt x="204" y="117"/>
                    </a:cubicBezTo>
                    <a:close/>
                    <a:moveTo>
                      <a:pt x="228" y="103"/>
                    </a:moveTo>
                    <a:cubicBezTo>
                      <a:pt x="228" y="101"/>
                      <a:pt x="229" y="101"/>
                      <a:pt x="231" y="102"/>
                    </a:cubicBezTo>
                    <a:cubicBezTo>
                      <a:pt x="232" y="101"/>
                      <a:pt x="231" y="101"/>
                      <a:pt x="231" y="101"/>
                    </a:cubicBezTo>
                    <a:cubicBezTo>
                      <a:pt x="231" y="100"/>
                      <a:pt x="232" y="100"/>
                      <a:pt x="232" y="100"/>
                    </a:cubicBezTo>
                    <a:cubicBezTo>
                      <a:pt x="232" y="101"/>
                      <a:pt x="233" y="101"/>
                      <a:pt x="233" y="101"/>
                    </a:cubicBezTo>
                    <a:cubicBezTo>
                      <a:pt x="231" y="102"/>
                      <a:pt x="229" y="105"/>
                      <a:pt x="228" y="103"/>
                    </a:cubicBezTo>
                    <a:close/>
                    <a:moveTo>
                      <a:pt x="236" y="98"/>
                    </a:moveTo>
                    <a:cubicBezTo>
                      <a:pt x="236" y="95"/>
                      <a:pt x="240" y="97"/>
                      <a:pt x="239" y="94"/>
                    </a:cubicBezTo>
                    <a:cubicBezTo>
                      <a:pt x="240" y="95"/>
                      <a:pt x="241" y="95"/>
                      <a:pt x="243" y="96"/>
                    </a:cubicBezTo>
                    <a:cubicBezTo>
                      <a:pt x="241" y="97"/>
                      <a:pt x="240" y="99"/>
                      <a:pt x="236" y="98"/>
                    </a:cubicBezTo>
                    <a:close/>
                    <a:moveTo>
                      <a:pt x="316" y="51"/>
                    </a:moveTo>
                    <a:cubicBezTo>
                      <a:pt x="318" y="49"/>
                      <a:pt x="320" y="49"/>
                      <a:pt x="321" y="48"/>
                    </a:cubicBezTo>
                    <a:cubicBezTo>
                      <a:pt x="323" y="49"/>
                      <a:pt x="319" y="51"/>
                      <a:pt x="31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Freeform 10"/>
              <p:cNvSpPr>
                <a:spLocks noEditPoints="1"/>
              </p:cNvSpPr>
              <p:nvPr/>
            </p:nvSpPr>
            <p:spPr bwMode="auto">
              <a:xfrm>
                <a:off x="5935663" y="2222500"/>
                <a:ext cx="252413" cy="252413"/>
              </a:xfrm>
              <a:custGeom>
                <a:avLst/>
                <a:gdLst>
                  <a:gd name="T0" fmla="*/ 117 w 117"/>
                  <a:gd name="T1" fmla="*/ 50 h 118"/>
                  <a:gd name="T2" fmla="*/ 97 w 117"/>
                  <a:gd name="T3" fmla="*/ 42 h 118"/>
                  <a:gd name="T4" fmla="*/ 74 w 117"/>
                  <a:gd name="T5" fmla="*/ 27 h 118"/>
                  <a:gd name="T6" fmla="*/ 66 w 117"/>
                  <a:gd name="T7" fmla="*/ 25 h 118"/>
                  <a:gd name="T8" fmla="*/ 48 w 117"/>
                  <a:gd name="T9" fmla="*/ 16 h 118"/>
                  <a:gd name="T10" fmla="*/ 23 w 117"/>
                  <a:gd name="T11" fmla="*/ 5 h 118"/>
                  <a:gd name="T12" fmla="*/ 15 w 117"/>
                  <a:gd name="T13" fmla="*/ 2 h 118"/>
                  <a:gd name="T14" fmla="*/ 0 w 117"/>
                  <a:gd name="T15" fmla="*/ 18 h 118"/>
                  <a:gd name="T16" fmla="*/ 21 w 117"/>
                  <a:gd name="T17" fmla="*/ 107 h 118"/>
                  <a:gd name="T18" fmla="*/ 30 w 117"/>
                  <a:gd name="T19" fmla="*/ 117 h 118"/>
                  <a:gd name="T20" fmla="*/ 47 w 117"/>
                  <a:gd name="T21" fmla="*/ 102 h 118"/>
                  <a:gd name="T22" fmla="*/ 40 w 117"/>
                  <a:gd name="T23" fmla="*/ 100 h 118"/>
                  <a:gd name="T24" fmla="*/ 48 w 117"/>
                  <a:gd name="T25" fmla="*/ 91 h 118"/>
                  <a:gd name="T26" fmla="*/ 39 w 117"/>
                  <a:gd name="T27" fmla="*/ 68 h 118"/>
                  <a:gd name="T28" fmla="*/ 66 w 117"/>
                  <a:gd name="T29" fmla="*/ 47 h 118"/>
                  <a:gd name="T30" fmla="*/ 100 w 117"/>
                  <a:gd name="T31" fmla="*/ 68 h 118"/>
                  <a:gd name="T32" fmla="*/ 106 w 117"/>
                  <a:gd name="T33" fmla="*/ 74 h 118"/>
                  <a:gd name="T34" fmla="*/ 117 w 117"/>
                  <a:gd name="T35" fmla="*/ 52 h 118"/>
                  <a:gd name="T36" fmla="*/ 117 w 117"/>
                  <a:gd name="T37" fmla="*/ 50 h 118"/>
                  <a:gd name="T38" fmla="*/ 34 w 117"/>
                  <a:gd name="T39" fmla="*/ 50 h 118"/>
                  <a:gd name="T40" fmla="*/ 26 w 117"/>
                  <a:gd name="T41" fmla="*/ 25 h 118"/>
                  <a:gd name="T42" fmla="*/ 49 w 117"/>
                  <a:gd name="T43" fmla="*/ 36 h 118"/>
                  <a:gd name="T44" fmla="*/ 34 w 117"/>
                  <a:gd name="T45" fmla="*/ 5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7" h="118">
                    <a:moveTo>
                      <a:pt x="117" y="50"/>
                    </a:moveTo>
                    <a:cubicBezTo>
                      <a:pt x="112" y="45"/>
                      <a:pt x="103" y="46"/>
                      <a:pt x="97" y="42"/>
                    </a:cubicBezTo>
                    <a:cubicBezTo>
                      <a:pt x="90" y="38"/>
                      <a:pt x="82" y="30"/>
                      <a:pt x="74" y="27"/>
                    </a:cubicBezTo>
                    <a:cubicBezTo>
                      <a:pt x="71" y="25"/>
                      <a:pt x="68" y="26"/>
                      <a:pt x="66" y="25"/>
                    </a:cubicBezTo>
                    <a:cubicBezTo>
                      <a:pt x="61" y="21"/>
                      <a:pt x="54" y="20"/>
                      <a:pt x="48" y="16"/>
                    </a:cubicBezTo>
                    <a:cubicBezTo>
                      <a:pt x="40" y="11"/>
                      <a:pt x="32" y="4"/>
                      <a:pt x="23" y="5"/>
                    </a:cubicBezTo>
                    <a:cubicBezTo>
                      <a:pt x="24" y="0"/>
                      <a:pt x="17" y="1"/>
                      <a:pt x="15" y="2"/>
                    </a:cubicBezTo>
                    <a:cubicBezTo>
                      <a:pt x="9" y="3"/>
                      <a:pt x="3" y="14"/>
                      <a:pt x="0" y="18"/>
                    </a:cubicBezTo>
                    <a:cubicBezTo>
                      <a:pt x="9" y="46"/>
                      <a:pt x="19" y="78"/>
                      <a:pt x="21" y="107"/>
                    </a:cubicBezTo>
                    <a:cubicBezTo>
                      <a:pt x="25" y="111"/>
                      <a:pt x="24" y="116"/>
                      <a:pt x="30" y="117"/>
                    </a:cubicBezTo>
                    <a:cubicBezTo>
                      <a:pt x="36" y="118"/>
                      <a:pt x="51" y="109"/>
                      <a:pt x="47" y="102"/>
                    </a:cubicBezTo>
                    <a:cubicBezTo>
                      <a:pt x="45" y="101"/>
                      <a:pt x="41" y="102"/>
                      <a:pt x="40" y="100"/>
                    </a:cubicBezTo>
                    <a:cubicBezTo>
                      <a:pt x="45" y="97"/>
                      <a:pt x="42" y="94"/>
                      <a:pt x="48" y="91"/>
                    </a:cubicBezTo>
                    <a:cubicBezTo>
                      <a:pt x="44" y="84"/>
                      <a:pt x="42" y="76"/>
                      <a:pt x="39" y="68"/>
                    </a:cubicBezTo>
                    <a:cubicBezTo>
                      <a:pt x="46" y="58"/>
                      <a:pt x="58" y="55"/>
                      <a:pt x="66" y="47"/>
                    </a:cubicBezTo>
                    <a:cubicBezTo>
                      <a:pt x="79" y="53"/>
                      <a:pt x="85" y="64"/>
                      <a:pt x="100" y="68"/>
                    </a:cubicBezTo>
                    <a:cubicBezTo>
                      <a:pt x="101" y="71"/>
                      <a:pt x="103" y="73"/>
                      <a:pt x="106" y="74"/>
                    </a:cubicBezTo>
                    <a:cubicBezTo>
                      <a:pt x="111" y="67"/>
                      <a:pt x="115" y="63"/>
                      <a:pt x="117" y="52"/>
                    </a:cubicBezTo>
                    <a:cubicBezTo>
                      <a:pt x="117" y="51"/>
                      <a:pt x="116" y="51"/>
                      <a:pt x="117" y="50"/>
                    </a:cubicBezTo>
                    <a:close/>
                    <a:moveTo>
                      <a:pt x="34" y="50"/>
                    </a:moveTo>
                    <a:cubicBezTo>
                      <a:pt x="29" y="43"/>
                      <a:pt x="29" y="33"/>
                      <a:pt x="26" y="25"/>
                    </a:cubicBezTo>
                    <a:cubicBezTo>
                      <a:pt x="35" y="28"/>
                      <a:pt x="44" y="31"/>
                      <a:pt x="49" y="36"/>
                    </a:cubicBezTo>
                    <a:cubicBezTo>
                      <a:pt x="45" y="42"/>
                      <a:pt x="39" y="45"/>
                      <a:pt x="3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11"/>
              <p:cNvSpPr>
                <a:spLocks/>
              </p:cNvSpPr>
              <p:nvPr/>
            </p:nvSpPr>
            <p:spPr bwMode="auto">
              <a:xfrm>
                <a:off x="5726113" y="2778125"/>
                <a:ext cx="7938" cy="4763"/>
              </a:xfrm>
              <a:custGeom>
                <a:avLst/>
                <a:gdLst>
                  <a:gd name="T0" fmla="*/ 2 w 4"/>
                  <a:gd name="T1" fmla="*/ 0 h 2"/>
                  <a:gd name="T2" fmla="*/ 0 w 4"/>
                  <a:gd name="T3" fmla="*/ 2 h 2"/>
                  <a:gd name="T4" fmla="*/ 2 w 4"/>
                  <a:gd name="T5" fmla="*/ 0 h 2"/>
                </a:gdLst>
                <a:ahLst/>
                <a:cxnLst>
                  <a:cxn ang="0">
                    <a:pos x="T0" y="T1"/>
                  </a:cxn>
                  <a:cxn ang="0">
                    <a:pos x="T2" y="T3"/>
                  </a:cxn>
                  <a:cxn ang="0">
                    <a:pos x="T4" y="T5"/>
                  </a:cxn>
                </a:cxnLst>
                <a:rect l="0" t="0" r="r" b="b"/>
                <a:pathLst>
                  <a:path w="4" h="2">
                    <a:moveTo>
                      <a:pt x="2" y="0"/>
                    </a:moveTo>
                    <a:cubicBezTo>
                      <a:pt x="1" y="1"/>
                      <a:pt x="0" y="1"/>
                      <a:pt x="0" y="2"/>
                    </a:cubicBezTo>
                    <a:cubicBezTo>
                      <a:pt x="1" y="2"/>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12"/>
              <p:cNvSpPr>
                <a:spLocks/>
              </p:cNvSpPr>
              <p:nvPr/>
            </p:nvSpPr>
            <p:spPr bwMode="auto">
              <a:xfrm>
                <a:off x="5726113" y="2782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Freeform 13"/>
              <p:cNvSpPr>
                <a:spLocks noEditPoints="1"/>
              </p:cNvSpPr>
              <p:nvPr/>
            </p:nvSpPr>
            <p:spPr bwMode="auto">
              <a:xfrm>
                <a:off x="5622925" y="2441575"/>
                <a:ext cx="646113" cy="433388"/>
              </a:xfrm>
              <a:custGeom>
                <a:avLst/>
                <a:gdLst>
                  <a:gd name="T0" fmla="*/ 253 w 300"/>
                  <a:gd name="T1" fmla="*/ 27 h 202"/>
                  <a:gd name="T2" fmla="*/ 201 w 300"/>
                  <a:gd name="T3" fmla="*/ 59 h 202"/>
                  <a:gd name="T4" fmla="*/ 185 w 300"/>
                  <a:gd name="T5" fmla="*/ 70 h 202"/>
                  <a:gd name="T6" fmla="*/ 101 w 300"/>
                  <a:gd name="T7" fmla="*/ 118 h 202"/>
                  <a:gd name="T8" fmla="*/ 52 w 300"/>
                  <a:gd name="T9" fmla="*/ 155 h 202"/>
                  <a:gd name="T10" fmla="*/ 54 w 300"/>
                  <a:gd name="T11" fmla="*/ 158 h 202"/>
                  <a:gd name="T12" fmla="*/ 51 w 300"/>
                  <a:gd name="T13" fmla="*/ 155 h 202"/>
                  <a:gd name="T14" fmla="*/ 47 w 300"/>
                  <a:gd name="T15" fmla="*/ 160 h 202"/>
                  <a:gd name="T16" fmla="*/ 48 w 300"/>
                  <a:gd name="T17" fmla="*/ 159 h 202"/>
                  <a:gd name="T18" fmla="*/ 28 w 300"/>
                  <a:gd name="T19" fmla="*/ 176 h 202"/>
                  <a:gd name="T20" fmla="*/ 25 w 300"/>
                  <a:gd name="T21" fmla="*/ 175 h 202"/>
                  <a:gd name="T22" fmla="*/ 0 w 300"/>
                  <a:gd name="T23" fmla="*/ 199 h 202"/>
                  <a:gd name="T24" fmla="*/ 3 w 300"/>
                  <a:gd name="T25" fmla="*/ 202 h 202"/>
                  <a:gd name="T26" fmla="*/ 21 w 300"/>
                  <a:gd name="T27" fmla="*/ 193 h 202"/>
                  <a:gd name="T28" fmla="*/ 19 w 300"/>
                  <a:gd name="T29" fmla="*/ 188 h 202"/>
                  <a:gd name="T30" fmla="*/ 46 w 300"/>
                  <a:gd name="T31" fmla="*/ 163 h 202"/>
                  <a:gd name="T32" fmla="*/ 83 w 300"/>
                  <a:gd name="T33" fmla="*/ 140 h 202"/>
                  <a:gd name="T34" fmla="*/ 83 w 300"/>
                  <a:gd name="T35" fmla="*/ 136 h 202"/>
                  <a:gd name="T36" fmla="*/ 88 w 300"/>
                  <a:gd name="T37" fmla="*/ 136 h 202"/>
                  <a:gd name="T38" fmla="*/ 188 w 300"/>
                  <a:gd name="T39" fmla="*/ 73 h 202"/>
                  <a:gd name="T40" fmla="*/ 194 w 300"/>
                  <a:gd name="T41" fmla="*/ 72 h 202"/>
                  <a:gd name="T42" fmla="*/ 229 w 300"/>
                  <a:gd name="T43" fmla="*/ 48 h 202"/>
                  <a:gd name="T44" fmla="*/ 289 w 300"/>
                  <a:gd name="T45" fmla="*/ 9 h 202"/>
                  <a:gd name="T46" fmla="*/ 293 w 300"/>
                  <a:gd name="T47" fmla="*/ 12 h 202"/>
                  <a:gd name="T48" fmla="*/ 297 w 300"/>
                  <a:gd name="T49" fmla="*/ 0 h 202"/>
                  <a:gd name="T50" fmla="*/ 253 w 300"/>
                  <a:gd name="T51" fmla="*/ 27 h 202"/>
                  <a:gd name="T52" fmla="*/ 72 w 300"/>
                  <a:gd name="T53" fmla="*/ 144 h 202"/>
                  <a:gd name="T54" fmla="*/ 77 w 300"/>
                  <a:gd name="T55" fmla="*/ 139 h 202"/>
                  <a:gd name="T56" fmla="*/ 72 w 300"/>
                  <a:gd name="T57" fmla="*/ 144 h 202"/>
                  <a:gd name="T58" fmla="*/ 130 w 300"/>
                  <a:gd name="T59" fmla="*/ 105 h 202"/>
                  <a:gd name="T60" fmla="*/ 128 w 300"/>
                  <a:gd name="T61" fmla="*/ 104 h 202"/>
                  <a:gd name="T62" fmla="*/ 132 w 300"/>
                  <a:gd name="T63" fmla="*/ 100 h 202"/>
                  <a:gd name="T64" fmla="*/ 130 w 300"/>
                  <a:gd name="T65" fmla="*/ 105 h 202"/>
                  <a:gd name="T66" fmla="*/ 199 w 300"/>
                  <a:gd name="T67" fmla="*/ 64 h 202"/>
                  <a:gd name="T68" fmla="*/ 204 w 300"/>
                  <a:gd name="T69" fmla="*/ 59 h 202"/>
                  <a:gd name="T70" fmla="*/ 211 w 300"/>
                  <a:gd name="T71" fmla="*/ 58 h 202"/>
                  <a:gd name="T72" fmla="*/ 199 w 300"/>
                  <a:gd name="T73" fmla="*/ 64 h 202"/>
                  <a:gd name="T74" fmla="*/ 213 w 300"/>
                  <a:gd name="T75" fmla="*/ 55 h 202"/>
                  <a:gd name="T76" fmla="*/ 217 w 300"/>
                  <a:gd name="T77" fmla="*/ 53 h 202"/>
                  <a:gd name="T78" fmla="*/ 219 w 300"/>
                  <a:gd name="T79" fmla="*/ 53 h 202"/>
                  <a:gd name="T80" fmla="*/ 213 w 300"/>
                  <a:gd name="T81" fmla="*/ 5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0" h="202">
                    <a:moveTo>
                      <a:pt x="253" y="27"/>
                    </a:moveTo>
                    <a:cubicBezTo>
                      <a:pt x="238" y="39"/>
                      <a:pt x="218" y="49"/>
                      <a:pt x="201" y="59"/>
                    </a:cubicBezTo>
                    <a:cubicBezTo>
                      <a:pt x="195" y="62"/>
                      <a:pt x="190" y="67"/>
                      <a:pt x="185" y="70"/>
                    </a:cubicBezTo>
                    <a:cubicBezTo>
                      <a:pt x="157" y="86"/>
                      <a:pt x="128" y="100"/>
                      <a:pt x="101" y="118"/>
                    </a:cubicBezTo>
                    <a:cubicBezTo>
                      <a:pt x="84" y="129"/>
                      <a:pt x="69" y="143"/>
                      <a:pt x="52" y="155"/>
                    </a:cubicBezTo>
                    <a:cubicBezTo>
                      <a:pt x="54" y="156"/>
                      <a:pt x="56" y="156"/>
                      <a:pt x="54" y="158"/>
                    </a:cubicBezTo>
                    <a:cubicBezTo>
                      <a:pt x="52" y="157"/>
                      <a:pt x="54" y="154"/>
                      <a:pt x="51" y="155"/>
                    </a:cubicBezTo>
                    <a:cubicBezTo>
                      <a:pt x="53" y="157"/>
                      <a:pt x="52" y="161"/>
                      <a:pt x="47" y="160"/>
                    </a:cubicBezTo>
                    <a:cubicBezTo>
                      <a:pt x="47" y="160"/>
                      <a:pt x="48" y="159"/>
                      <a:pt x="48" y="159"/>
                    </a:cubicBezTo>
                    <a:cubicBezTo>
                      <a:pt x="41" y="165"/>
                      <a:pt x="29" y="170"/>
                      <a:pt x="28" y="176"/>
                    </a:cubicBezTo>
                    <a:cubicBezTo>
                      <a:pt x="27" y="176"/>
                      <a:pt x="27" y="175"/>
                      <a:pt x="25" y="175"/>
                    </a:cubicBezTo>
                    <a:cubicBezTo>
                      <a:pt x="17" y="184"/>
                      <a:pt x="6" y="188"/>
                      <a:pt x="0" y="199"/>
                    </a:cubicBezTo>
                    <a:cubicBezTo>
                      <a:pt x="1" y="200"/>
                      <a:pt x="1" y="202"/>
                      <a:pt x="3" y="202"/>
                    </a:cubicBezTo>
                    <a:cubicBezTo>
                      <a:pt x="9" y="200"/>
                      <a:pt x="15" y="196"/>
                      <a:pt x="21" y="193"/>
                    </a:cubicBezTo>
                    <a:cubicBezTo>
                      <a:pt x="19" y="192"/>
                      <a:pt x="19" y="190"/>
                      <a:pt x="19" y="188"/>
                    </a:cubicBezTo>
                    <a:cubicBezTo>
                      <a:pt x="28" y="178"/>
                      <a:pt x="39" y="175"/>
                      <a:pt x="46" y="163"/>
                    </a:cubicBezTo>
                    <a:cubicBezTo>
                      <a:pt x="61" y="159"/>
                      <a:pt x="70" y="146"/>
                      <a:pt x="83" y="140"/>
                    </a:cubicBezTo>
                    <a:cubicBezTo>
                      <a:pt x="83" y="139"/>
                      <a:pt x="83" y="138"/>
                      <a:pt x="83" y="136"/>
                    </a:cubicBezTo>
                    <a:cubicBezTo>
                      <a:pt x="85" y="137"/>
                      <a:pt x="87" y="137"/>
                      <a:pt x="88" y="136"/>
                    </a:cubicBezTo>
                    <a:cubicBezTo>
                      <a:pt x="118" y="109"/>
                      <a:pt x="153" y="94"/>
                      <a:pt x="188" y="73"/>
                    </a:cubicBezTo>
                    <a:cubicBezTo>
                      <a:pt x="190" y="72"/>
                      <a:pt x="192" y="72"/>
                      <a:pt x="194" y="72"/>
                    </a:cubicBezTo>
                    <a:cubicBezTo>
                      <a:pt x="204" y="62"/>
                      <a:pt x="220" y="59"/>
                      <a:pt x="229" y="48"/>
                    </a:cubicBezTo>
                    <a:cubicBezTo>
                      <a:pt x="250" y="36"/>
                      <a:pt x="268" y="21"/>
                      <a:pt x="289" y="9"/>
                    </a:cubicBezTo>
                    <a:cubicBezTo>
                      <a:pt x="290" y="11"/>
                      <a:pt x="291" y="12"/>
                      <a:pt x="293" y="12"/>
                    </a:cubicBezTo>
                    <a:cubicBezTo>
                      <a:pt x="294" y="6"/>
                      <a:pt x="300" y="5"/>
                      <a:pt x="297" y="0"/>
                    </a:cubicBezTo>
                    <a:cubicBezTo>
                      <a:pt x="280" y="5"/>
                      <a:pt x="267" y="16"/>
                      <a:pt x="253" y="27"/>
                    </a:cubicBezTo>
                    <a:close/>
                    <a:moveTo>
                      <a:pt x="72" y="144"/>
                    </a:moveTo>
                    <a:cubicBezTo>
                      <a:pt x="70" y="141"/>
                      <a:pt x="76" y="141"/>
                      <a:pt x="77" y="139"/>
                    </a:cubicBezTo>
                    <a:cubicBezTo>
                      <a:pt x="79" y="141"/>
                      <a:pt x="73" y="142"/>
                      <a:pt x="72" y="144"/>
                    </a:cubicBezTo>
                    <a:close/>
                    <a:moveTo>
                      <a:pt x="130" y="105"/>
                    </a:moveTo>
                    <a:cubicBezTo>
                      <a:pt x="129" y="104"/>
                      <a:pt x="129" y="104"/>
                      <a:pt x="128" y="104"/>
                    </a:cubicBezTo>
                    <a:cubicBezTo>
                      <a:pt x="128" y="101"/>
                      <a:pt x="129" y="100"/>
                      <a:pt x="132" y="100"/>
                    </a:cubicBezTo>
                    <a:cubicBezTo>
                      <a:pt x="130" y="102"/>
                      <a:pt x="130" y="102"/>
                      <a:pt x="130" y="105"/>
                    </a:cubicBezTo>
                    <a:close/>
                    <a:moveTo>
                      <a:pt x="199" y="64"/>
                    </a:moveTo>
                    <a:cubicBezTo>
                      <a:pt x="201" y="63"/>
                      <a:pt x="203" y="61"/>
                      <a:pt x="204" y="59"/>
                    </a:cubicBezTo>
                    <a:cubicBezTo>
                      <a:pt x="207" y="62"/>
                      <a:pt x="207" y="58"/>
                      <a:pt x="211" y="58"/>
                    </a:cubicBezTo>
                    <a:cubicBezTo>
                      <a:pt x="210" y="59"/>
                      <a:pt x="203" y="64"/>
                      <a:pt x="199" y="64"/>
                    </a:cubicBezTo>
                    <a:close/>
                    <a:moveTo>
                      <a:pt x="213" y="55"/>
                    </a:moveTo>
                    <a:cubicBezTo>
                      <a:pt x="214" y="52"/>
                      <a:pt x="216" y="56"/>
                      <a:pt x="217" y="53"/>
                    </a:cubicBezTo>
                    <a:cubicBezTo>
                      <a:pt x="218" y="53"/>
                      <a:pt x="219" y="53"/>
                      <a:pt x="219" y="53"/>
                    </a:cubicBezTo>
                    <a:cubicBezTo>
                      <a:pt x="218" y="55"/>
                      <a:pt x="215" y="57"/>
                      <a:pt x="213"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14"/>
              <p:cNvSpPr>
                <a:spLocks/>
              </p:cNvSpPr>
              <p:nvPr/>
            </p:nvSpPr>
            <p:spPr bwMode="auto">
              <a:xfrm>
                <a:off x="5359400" y="22431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15"/>
              <p:cNvSpPr>
                <a:spLocks noEditPoints="1"/>
              </p:cNvSpPr>
              <p:nvPr/>
            </p:nvSpPr>
            <p:spPr bwMode="auto">
              <a:xfrm>
                <a:off x="5110163" y="1903413"/>
                <a:ext cx="1414463" cy="1122363"/>
              </a:xfrm>
              <a:custGeom>
                <a:avLst/>
                <a:gdLst>
                  <a:gd name="T0" fmla="*/ 631 w 655"/>
                  <a:gd name="T1" fmla="*/ 143 h 522"/>
                  <a:gd name="T2" fmla="*/ 626 w 655"/>
                  <a:gd name="T3" fmla="*/ 130 h 522"/>
                  <a:gd name="T4" fmla="*/ 590 w 655"/>
                  <a:gd name="T5" fmla="*/ 93 h 522"/>
                  <a:gd name="T6" fmla="*/ 513 w 655"/>
                  <a:gd name="T7" fmla="*/ 90 h 522"/>
                  <a:gd name="T8" fmla="*/ 497 w 655"/>
                  <a:gd name="T9" fmla="*/ 44 h 522"/>
                  <a:gd name="T10" fmla="*/ 368 w 655"/>
                  <a:gd name="T11" fmla="*/ 6 h 522"/>
                  <a:gd name="T12" fmla="*/ 277 w 655"/>
                  <a:gd name="T13" fmla="*/ 31 h 522"/>
                  <a:gd name="T14" fmla="*/ 178 w 655"/>
                  <a:gd name="T15" fmla="*/ 79 h 522"/>
                  <a:gd name="T16" fmla="*/ 115 w 655"/>
                  <a:gd name="T17" fmla="*/ 158 h 522"/>
                  <a:gd name="T18" fmla="*/ 117 w 655"/>
                  <a:gd name="T19" fmla="*/ 161 h 522"/>
                  <a:gd name="T20" fmla="*/ 106 w 655"/>
                  <a:gd name="T21" fmla="*/ 174 h 522"/>
                  <a:gd name="T22" fmla="*/ 30 w 655"/>
                  <a:gd name="T23" fmla="*/ 275 h 522"/>
                  <a:gd name="T24" fmla="*/ 15 w 655"/>
                  <a:gd name="T25" fmla="*/ 315 h 522"/>
                  <a:gd name="T26" fmla="*/ 42 w 655"/>
                  <a:gd name="T27" fmla="*/ 472 h 522"/>
                  <a:gd name="T28" fmla="*/ 84 w 655"/>
                  <a:gd name="T29" fmla="*/ 497 h 522"/>
                  <a:gd name="T30" fmla="*/ 130 w 655"/>
                  <a:gd name="T31" fmla="*/ 513 h 522"/>
                  <a:gd name="T32" fmla="*/ 263 w 655"/>
                  <a:gd name="T33" fmla="*/ 520 h 522"/>
                  <a:gd name="T34" fmla="*/ 359 w 655"/>
                  <a:gd name="T35" fmla="*/ 484 h 522"/>
                  <a:gd name="T36" fmla="*/ 453 w 655"/>
                  <a:gd name="T37" fmla="*/ 468 h 522"/>
                  <a:gd name="T38" fmla="*/ 574 w 655"/>
                  <a:gd name="T39" fmla="*/ 390 h 522"/>
                  <a:gd name="T40" fmla="*/ 614 w 655"/>
                  <a:gd name="T41" fmla="*/ 341 h 522"/>
                  <a:gd name="T42" fmla="*/ 642 w 655"/>
                  <a:gd name="T43" fmla="*/ 277 h 522"/>
                  <a:gd name="T44" fmla="*/ 654 w 655"/>
                  <a:gd name="T45" fmla="*/ 201 h 522"/>
                  <a:gd name="T46" fmla="*/ 643 w 655"/>
                  <a:gd name="T47" fmla="*/ 255 h 522"/>
                  <a:gd name="T48" fmla="*/ 626 w 655"/>
                  <a:gd name="T49" fmla="*/ 313 h 522"/>
                  <a:gd name="T50" fmla="*/ 562 w 655"/>
                  <a:gd name="T51" fmla="*/ 394 h 522"/>
                  <a:gd name="T52" fmla="*/ 530 w 655"/>
                  <a:gd name="T53" fmla="*/ 422 h 522"/>
                  <a:gd name="T54" fmla="*/ 450 w 655"/>
                  <a:gd name="T55" fmla="*/ 462 h 522"/>
                  <a:gd name="T56" fmla="*/ 368 w 655"/>
                  <a:gd name="T57" fmla="*/ 473 h 522"/>
                  <a:gd name="T58" fmla="*/ 263 w 655"/>
                  <a:gd name="T59" fmla="*/ 514 h 522"/>
                  <a:gd name="T60" fmla="*/ 174 w 655"/>
                  <a:gd name="T61" fmla="*/ 515 h 522"/>
                  <a:gd name="T62" fmla="*/ 87 w 655"/>
                  <a:gd name="T63" fmla="*/ 490 h 522"/>
                  <a:gd name="T64" fmla="*/ 27 w 655"/>
                  <a:gd name="T65" fmla="*/ 448 h 522"/>
                  <a:gd name="T66" fmla="*/ 6 w 655"/>
                  <a:gd name="T67" fmla="*/ 385 h 522"/>
                  <a:gd name="T68" fmla="*/ 8 w 655"/>
                  <a:gd name="T69" fmla="*/ 361 h 522"/>
                  <a:gd name="T70" fmla="*/ 24 w 655"/>
                  <a:gd name="T71" fmla="*/ 305 h 522"/>
                  <a:gd name="T72" fmla="*/ 28 w 655"/>
                  <a:gd name="T73" fmla="*/ 296 h 522"/>
                  <a:gd name="T74" fmla="*/ 54 w 655"/>
                  <a:gd name="T75" fmla="*/ 252 h 522"/>
                  <a:gd name="T76" fmla="*/ 113 w 655"/>
                  <a:gd name="T77" fmla="*/ 201 h 522"/>
                  <a:gd name="T78" fmla="*/ 116 w 655"/>
                  <a:gd name="T79" fmla="*/ 164 h 522"/>
                  <a:gd name="T80" fmla="*/ 148 w 655"/>
                  <a:gd name="T81" fmla="*/ 111 h 522"/>
                  <a:gd name="T82" fmla="*/ 180 w 655"/>
                  <a:gd name="T83" fmla="*/ 85 h 522"/>
                  <a:gd name="T84" fmla="*/ 250 w 655"/>
                  <a:gd name="T85" fmla="*/ 43 h 522"/>
                  <a:gd name="T86" fmla="*/ 387 w 655"/>
                  <a:gd name="T87" fmla="*/ 8 h 522"/>
                  <a:gd name="T88" fmla="*/ 496 w 655"/>
                  <a:gd name="T89" fmla="*/ 53 h 522"/>
                  <a:gd name="T90" fmla="*/ 505 w 655"/>
                  <a:gd name="T91" fmla="*/ 93 h 522"/>
                  <a:gd name="T92" fmla="*/ 495 w 655"/>
                  <a:gd name="T93" fmla="*/ 117 h 522"/>
                  <a:gd name="T94" fmla="*/ 536 w 655"/>
                  <a:gd name="T95" fmla="*/ 89 h 522"/>
                  <a:gd name="T96" fmla="*/ 589 w 655"/>
                  <a:gd name="T97" fmla="*/ 101 h 522"/>
                  <a:gd name="T98" fmla="*/ 606 w 655"/>
                  <a:gd name="T99" fmla="*/ 115 h 522"/>
                  <a:gd name="T100" fmla="*/ 643 w 655"/>
                  <a:gd name="T101" fmla="*/ 255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5" h="522">
                    <a:moveTo>
                      <a:pt x="636" y="149"/>
                    </a:moveTo>
                    <a:cubicBezTo>
                      <a:pt x="634" y="147"/>
                      <a:pt x="631" y="144"/>
                      <a:pt x="631" y="143"/>
                    </a:cubicBezTo>
                    <a:cubicBezTo>
                      <a:pt x="630" y="141"/>
                      <a:pt x="632" y="140"/>
                      <a:pt x="631" y="138"/>
                    </a:cubicBezTo>
                    <a:cubicBezTo>
                      <a:pt x="630" y="136"/>
                      <a:pt x="628" y="133"/>
                      <a:pt x="626" y="130"/>
                    </a:cubicBezTo>
                    <a:cubicBezTo>
                      <a:pt x="620" y="122"/>
                      <a:pt x="612" y="115"/>
                      <a:pt x="607" y="109"/>
                    </a:cubicBezTo>
                    <a:cubicBezTo>
                      <a:pt x="604" y="106"/>
                      <a:pt x="595" y="96"/>
                      <a:pt x="590" y="93"/>
                    </a:cubicBezTo>
                    <a:cubicBezTo>
                      <a:pt x="585" y="89"/>
                      <a:pt x="570" y="85"/>
                      <a:pt x="565" y="84"/>
                    </a:cubicBezTo>
                    <a:cubicBezTo>
                      <a:pt x="545" y="79"/>
                      <a:pt x="531" y="87"/>
                      <a:pt x="513" y="90"/>
                    </a:cubicBezTo>
                    <a:cubicBezTo>
                      <a:pt x="514" y="86"/>
                      <a:pt x="511" y="86"/>
                      <a:pt x="510" y="84"/>
                    </a:cubicBezTo>
                    <a:cubicBezTo>
                      <a:pt x="512" y="74"/>
                      <a:pt x="504" y="54"/>
                      <a:pt x="497" y="44"/>
                    </a:cubicBezTo>
                    <a:cubicBezTo>
                      <a:pt x="483" y="27"/>
                      <a:pt x="451" y="12"/>
                      <a:pt x="428" y="6"/>
                    </a:cubicBezTo>
                    <a:cubicBezTo>
                      <a:pt x="406" y="0"/>
                      <a:pt x="388" y="4"/>
                      <a:pt x="368" y="6"/>
                    </a:cubicBezTo>
                    <a:cubicBezTo>
                      <a:pt x="334" y="9"/>
                      <a:pt x="301" y="18"/>
                      <a:pt x="276" y="27"/>
                    </a:cubicBezTo>
                    <a:cubicBezTo>
                      <a:pt x="275" y="30"/>
                      <a:pt x="279" y="31"/>
                      <a:pt x="277" y="31"/>
                    </a:cubicBezTo>
                    <a:cubicBezTo>
                      <a:pt x="276" y="30"/>
                      <a:pt x="275" y="29"/>
                      <a:pt x="274" y="28"/>
                    </a:cubicBezTo>
                    <a:cubicBezTo>
                      <a:pt x="241" y="40"/>
                      <a:pt x="207" y="60"/>
                      <a:pt x="178" y="79"/>
                    </a:cubicBezTo>
                    <a:cubicBezTo>
                      <a:pt x="157" y="93"/>
                      <a:pt x="150" y="101"/>
                      <a:pt x="135" y="125"/>
                    </a:cubicBezTo>
                    <a:cubicBezTo>
                      <a:pt x="128" y="136"/>
                      <a:pt x="122" y="147"/>
                      <a:pt x="115" y="158"/>
                    </a:cubicBezTo>
                    <a:cubicBezTo>
                      <a:pt x="117" y="158"/>
                      <a:pt x="119" y="159"/>
                      <a:pt x="119" y="161"/>
                    </a:cubicBezTo>
                    <a:cubicBezTo>
                      <a:pt x="118" y="161"/>
                      <a:pt x="117" y="161"/>
                      <a:pt x="117" y="161"/>
                    </a:cubicBezTo>
                    <a:cubicBezTo>
                      <a:pt x="116" y="161"/>
                      <a:pt x="115" y="159"/>
                      <a:pt x="115" y="158"/>
                    </a:cubicBezTo>
                    <a:cubicBezTo>
                      <a:pt x="112" y="163"/>
                      <a:pt x="109" y="169"/>
                      <a:pt x="106" y="174"/>
                    </a:cubicBezTo>
                    <a:cubicBezTo>
                      <a:pt x="100" y="181"/>
                      <a:pt x="105" y="191"/>
                      <a:pt x="105" y="198"/>
                    </a:cubicBezTo>
                    <a:cubicBezTo>
                      <a:pt x="75" y="215"/>
                      <a:pt x="48" y="245"/>
                      <a:pt x="30" y="275"/>
                    </a:cubicBezTo>
                    <a:cubicBezTo>
                      <a:pt x="25" y="284"/>
                      <a:pt x="19" y="297"/>
                      <a:pt x="16" y="305"/>
                    </a:cubicBezTo>
                    <a:cubicBezTo>
                      <a:pt x="16" y="308"/>
                      <a:pt x="16" y="312"/>
                      <a:pt x="15" y="315"/>
                    </a:cubicBezTo>
                    <a:cubicBezTo>
                      <a:pt x="11" y="340"/>
                      <a:pt x="1" y="362"/>
                      <a:pt x="1" y="385"/>
                    </a:cubicBezTo>
                    <a:cubicBezTo>
                      <a:pt x="0" y="424"/>
                      <a:pt x="18" y="448"/>
                      <a:pt x="42" y="472"/>
                    </a:cubicBezTo>
                    <a:cubicBezTo>
                      <a:pt x="52" y="478"/>
                      <a:pt x="63" y="488"/>
                      <a:pt x="79" y="492"/>
                    </a:cubicBezTo>
                    <a:cubicBezTo>
                      <a:pt x="79" y="495"/>
                      <a:pt x="83" y="495"/>
                      <a:pt x="84" y="497"/>
                    </a:cubicBezTo>
                    <a:cubicBezTo>
                      <a:pt x="95" y="498"/>
                      <a:pt x="105" y="506"/>
                      <a:pt x="116" y="510"/>
                    </a:cubicBezTo>
                    <a:cubicBezTo>
                      <a:pt x="120" y="512"/>
                      <a:pt x="126" y="512"/>
                      <a:pt x="130" y="513"/>
                    </a:cubicBezTo>
                    <a:cubicBezTo>
                      <a:pt x="147" y="517"/>
                      <a:pt x="161" y="522"/>
                      <a:pt x="178" y="522"/>
                    </a:cubicBezTo>
                    <a:cubicBezTo>
                      <a:pt x="205" y="522"/>
                      <a:pt x="235" y="521"/>
                      <a:pt x="263" y="520"/>
                    </a:cubicBezTo>
                    <a:cubicBezTo>
                      <a:pt x="290" y="512"/>
                      <a:pt x="312" y="496"/>
                      <a:pt x="335" y="483"/>
                    </a:cubicBezTo>
                    <a:cubicBezTo>
                      <a:pt x="341" y="484"/>
                      <a:pt x="351" y="480"/>
                      <a:pt x="359" y="484"/>
                    </a:cubicBezTo>
                    <a:cubicBezTo>
                      <a:pt x="393" y="474"/>
                      <a:pt x="420" y="483"/>
                      <a:pt x="446" y="469"/>
                    </a:cubicBezTo>
                    <a:cubicBezTo>
                      <a:pt x="447" y="467"/>
                      <a:pt x="451" y="468"/>
                      <a:pt x="453" y="468"/>
                    </a:cubicBezTo>
                    <a:cubicBezTo>
                      <a:pt x="477" y="458"/>
                      <a:pt x="503" y="450"/>
                      <a:pt x="522" y="434"/>
                    </a:cubicBezTo>
                    <a:cubicBezTo>
                      <a:pt x="540" y="421"/>
                      <a:pt x="560" y="406"/>
                      <a:pt x="574" y="390"/>
                    </a:cubicBezTo>
                    <a:cubicBezTo>
                      <a:pt x="579" y="389"/>
                      <a:pt x="580" y="385"/>
                      <a:pt x="583" y="382"/>
                    </a:cubicBezTo>
                    <a:cubicBezTo>
                      <a:pt x="595" y="370"/>
                      <a:pt x="604" y="356"/>
                      <a:pt x="614" y="341"/>
                    </a:cubicBezTo>
                    <a:cubicBezTo>
                      <a:pt x="621" y="330"/>
                      <a:pt x="633" y="318"/>
                      <a:pt x="638" y="308"/>
                    </a:cubicBezTo>
                    <a:cubicBezTo>
                      <a:pt x="642" y="298"/>
                      <a:pt x="640" y="287"/>
                      <a:pt x="642" y="277"/>
                    </a:cubicBezTo>
                    <a:cubicBezTo>
                      <a:pt x="644" y="266"/>
                      <a:pt x="650" y="257"/>
                      <a:pt x="652" y="246"/>
                    </a:cubicBezTo>
                    <a:cubicBezTo>
                      <a:pt x="655" y="230"/>
                      <a:pt x="653" y="216"/>
                      <a:pt x="654" y="201"/>
                    </a:cubicBezTo>
                    <a:cubicBezTo>
                      <a:pt x="648" y="185"/>
                      <a:pt x="645" y="166"/>
                      <a:pt x="636" y="149"/>
                    </a:cubicBezTo>
                    <a:close/>
                    <a:moveTo>
                      <a:pt x="643" y="255"/>
                    </a:moveTo>
                    <a:cubicBezTo>
                      <a:pt x="640" y="266"/>
                      <a:pt x="635" y="275"/>
                      <a:pt x="634" y="286"/>
                    </a:cubicBezTo>
                    <a:cubicBezTo>
                      <a:pt x="632" y="298"/>
                      <a:pt x="632" y="304"/>
                      <a:pt x="626" y="313"/>
                    </a:cubicBezTo>
                    <a:cubicBezTo>
                      <a:pt x="621" y="320"/>
                      <a:pt x="619" y="328"/>
                      <a:pt x="612" y="332"/>
                    </a:cubicBezTo>
                    <a:cubicBezTo>
                      <a:pt x="598" y="355"/>
                      <a:pt x="582" y="377"/>
                      <a:pt x="562" y="394"/>
                    </a:cubicBezTo>
                    <a:cubicBezTo>
                      <a:pt x="554" y="401"/>
                      <a:pt x="545" y="406"/>
                      <a:pt x="537" y="413"/>
                    </a:cubicBezTo>
                    <a:cubicBezTo>
                      <a:pt x="534" y="415"/>
                      <a:pt x="533" y="419"/>
                      <a:pt x="530" y="422"/>
                    </a:cubicBezTo>
                    <a:cubicBezTo>
                      <a:pt x="522" y="428"/>
                      <a:pt x="511" y="434"/>
                      <a:pt x="500" y="439"/>
                    </a:cubicBezTo>
                    <a:cubicBezTo>
                      <a:pt x="483" y="448"/>
                      <a:pt x="469" y="454"/>
                      <a:pt x="450" y="462"/>
                    </a:cubicBezTo>
                    <a:cubicBezTo>
                      <a:pt x="434" y="464"/>
                      <a:pt x="418" y="472"/>
                      <a:pt x="401" y="472"/>
                    </a:cubicBezTo>
                    <a:cubicBezTo>
                      <a:pt x="390" y="472"/>
                      <a:pt x="379" y="471"/>
                      <a:pt x="368" y="473"/>
                    </a:cubicBezTo>
                    <a:cubicBezTo>
                      <a:pt x="360" y="474"/>
                      <a:pt x="348" y="476"/>
                      <a:pt x="336" y="472"/>
                    </a:cubicBezTo>
                    <a:cubicBezTo>
                      <a:pt x="314" y="489"/>
                      <a:pt x="290" y="504"/>
                      <a:pt x="263" y="514"/>
                    </a:cubicBezTo>
                    <a:cubicBezTo>
                      <a:pt x="245" y="517"/>
                      <a:pt x="223" y="512"/>
                      <a:pt x="204" y="513"/>
                    </a:cubicBezTo>
                    <a:cubicBezTo>
                      <a:pt x="193" y="514"/>
                      <a:pt x="184" y="516"/>
                      <a:pt x="174" y="515"/>
                    </a:cubicBezTo>
                    <a:cubicBezTo>
                      <a:pt x="156" y="515"/>
                      <a:pt x="136" y="509"/>
                      <a:pt x="119" y="503"/>
                    </a:cubicBezTo>
                    <a:cubicBezTo>
                      <a:pt x="110" y="500"/>
                      <a:pt x="97" y="495"/>
                      <a:pt x="87" y="490"/>
                    </a:cubicBezTo>
                    <a:cubicBezTo>
                      <a:pt x="70" y="482"/>
                      <a:pt x="57" y="471"/>
                      <a:pt x="43" y="463"/>
                    </a:cubicBezTo>
                    <a:cubicBezTo>
                      <a:pt x="39" y="461"/>
                      <a:pt x="34" y="451"/>
                      <a:pt x="27" y="448"/>
                    </a:cubicBezTo>
                    <a:cubicBezTo>
                      <a:pt x="28" y="444"/>
                      <a:pt x="23" y="441"/>
                      <a:pt x="21" y="438"/>
                    </a:cubicBezTo>
                    <a:cubicBezTo>
                      <a:pt x="13" y="419"/>
                      <a:pt x="6" y="405"/>
                      <a:pt x="6" y="385"/>
                    </a:cubicBezTo>
                    <a:cubicBezTo>
                      <a:pt x="7" y="378"/>
                      <a:pt x="8" y="371"/>
                      <a:pt x="9" y="365"/>
                    </a:cubicBezTo>
                    <a:cubicBezTo>
                      <a:pt x="7" y="363"/>
                      <a:pt x="9" y="364"/>
                      <a:pt x="8" y="361"/>
                    </a:cubicBezTo>
                    <a:cubicBezTo>
                      <a:pt x="14" y="351"/>
                      <a:pt x="16" y="329"/>
                      <a:pt x="20" y="324"/>
                    </a:cubicBezTo>
                    <a:cubicBezTo>
                      <a:pt x="20" y="318"/>
                      <a:pt x="22" y="309"/>
                      <a:pt x="24" y="305"/>
                    </a:cubicBezTo>
                    <a:cubicBezTo>
                      <a:pt x="24" y="304"/>
                      <a:pt x="23" y="302"/>
                      <a:pt x="23" y="302"/>
                    </a:cubicBezTo>
                    <a:cubicBezTo>
                      <a:pt x="24" y="300"/>
                      <a:pt x="27" y="299"/>
                      <a:pt x="28" y="296"/>
                    </a:cubicBezTo>
                    <a:cubicBezTo>
                      <a:pt x="35" y="282"/>
                      <a:pt x="36" y="274"/>
                      <a:pt x="45" y="262"/>
                    </a:cubicBezTo>
                    <a:cubicBezTo>
                      <a:pt x="48" y="258"/>
                      <a:pt x="52" y="255"/>
                      <a:pt x="54" y="252"/>
                    </a:cubicBezTo>
                    <a:cubicBezTo>
                      <a:pt x="64" y="239"/>
                      <a:pt x="75" y="227"/>
                      <a:pt x="88" y="217"/>
                    </a:cubicBezTo>
                    <a:cubicBezTo>
                      <a:pt x="96" y="211"/>
                      <a:pt x="109" y="210"/>
                      <a:pt x="113" y="201"/>
                    </a:cubicBezTo>
                    <a:cubicBezTo>
                      <a:pt x="114" y="197"/>
                      <a:pt x="110" y="191"/>
                      <a:pt x="110" y="182"/>
                    </a:cubicBezTo>
                    <a:cubicBezTo>
                      <a:pt x="110" y="174"/>
                      <a:pt x="114" y="171"/>
                      <a:pt x="116" y="164"/>
                    </a:cubicBezTo>
                    <a:cubicBezTo>
                      <a:pt x="124" y="157"/>
                      <a:pt x="125" y="149"/>
                      <a:pt x="131" y="140"/>
                    </a:cubicBezTo>
                    <a:cubicBezTo>
                      <a:pt x="135" y="131"/>
                      <a:pt x="145" y="121"/>
                      <a:pt x="148" y="111"/>
                    </a:cubicBezTo>
                    <a:cubicBezTo>
                      <a:pt x="151" y="111"/>
                      <a:pt x="155" y="106"/>
                      <a:pt x="156" y="101"/>
                    </a:cubicBezTo>
                    <a:cubicBezTo>
                      <a:pt x="164" y="97"/>
                      <a:pt x="172" y="90"/>
                      <a:pt x="180" y="85"/>
                    </a:cubicBezTo>
                    <a:cubicBezTo>
                      <a:pt x="189" y="79"/>
                      <a:pt x="198" y="74"/>
                      <a:pt x="205" y="67"/>
                    </a:cubicBezTo>
                    <a:cubicBezTo>
                      <a:pt x="219" y="61"/>
                      <a:pt x="237" y="49"/>
                      <a:pt x="250" y="43"/>
                    </a:cubicBezTo>
                    <a:cubicBezTo>
                      <a:pt x="283" y="32"/>
                      <a:pt x="318" y="16"/>
                      <a:pt x="358" y="10"/>
                    </a:cubicBezTo>
                    <a:cubicBezTo>
                      <a:pt x="367" y="9"/>
                      <a:pt x="378" y="9"/>
                      <a:pt x="387" y="8"/>
                    </a:cubicBezTo>
                    <a:cubicBezTo>
                      <a:pt x="404" y="6"/>
                      <a:pt x="421" y="9"/>
                      <a:pt x="436" y="14"/>
                    </a:cubicBezTo>
                    <a:cubicBezTo>
                      <a:pt x="460" y="21"/>
                      <a:pt x="479" y="35"/>
                      <a:pt x="496" y="53"/>
                    </a:cubicBezTo>
                    <a:cubicBezTo>
                      <a:pt x="500" y="62"/>
                      <a:pt x="502" y="72"/>
                      <a:pt x="505" y="81"/>
                    </a:cubicBezTo>
                    <a:cubicBezTo>
                      <a:pt x="503" y="86"/>
                      <a:pt x="502" y="88"/>
                      <a:pt x="505" y="93"/>
                    </a:cubicBezTo>
                    <a:cubicBezTo>
                      <a:pt x="499" y="101"/>
                      <a:pt x="483" y="108"/>
                      <a:pt x="488" y="121"/>
                    </a:cubicBezTo>
                    <a:cubicBezTo>
                      <a:pt x="490" y="119"/>
                      <a:pt x="492" y="114"/>
                      <a:pt x="495" y="117"/>
                    </a:cubicBezTo>
                    <a:cubicBezTo>
                      <a:pt x="499" y="105"/>
                      <a:pt x="508" y="98"/>
                      <a:pt x="519" y="94"/>
                    </a:cubicBezTo>
                    <a:cubicBezTo>
                      <a:pt x="525" y="92"/>
                      <a:pt x="535" y="94"/>
                      <a:pt x="536" y="89"/>
                    </a:cubicBezTo>
                    <a:cubicBezTo>
                      <a:pt x="537" y="89"/>
                      <a:pt x="536" y="90"/>
                      <a:pt x="536" y="91"/>
                    </a:cubicBezTo>
                    <a:cubicBezTo>
                      <a:pt x="553" y="87"/>
                      <a:pt x="574" y="89"/>
                      <a:pt x="589" y="101"/>
                    </a:cubicBezTo>
                    <a:cubicBezTo>
                      <a:pt x="592" y="103"/>
                      <a:pt x="593" y="106"/>
                      <a:pt x="596" y="109"/>
                    </a:cubicBezTo>
                    <a:cubicBezTo>
                      <a:pt x="599" y="111"/>
                      <a:pt x="604" y="113"/>
                      <a:pt x="606" y="115"/>
                    </a:cubicBezTo>
                    <a:cubicBezTo>
                      <a:pt x="629" y="139"/>
                      <a:pt x="640" y="176"/>
                      <a:pt x="649" y="205"/>
                    </a:cubicBezTo>
                    <a:cubicBezTo>
                      <a:pt x="647" y="221"/>
                      <a:pt x="648" y="238"/>
                      <a:pt x="643"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 name="Freeform 16"/>
              <p:cNvSpPr>
                <a:spLocks/>
              </p:cNvSpPr>
              <p:nvPr/>
            </p:nvSpPr>
            <p:spPr bwMode="auto">
              <a:xfrm>
                <a:off x="5738813" y="2303463"/>
                <a:ext cx="227013" cy="277813"/>
              </a:xfrm>
              <a:custGeom>
                <a:avLst/>
                <a:gdLst>
                  <a:gd name="T0" fmla="*/ 60 w 105"/>
                  <a:gd name="T1" fmla="*/ 98 h 129"/>
                  <a:gd name="T2" fmla="*/ 53 w 105"/>
                  <a:gd name="T3" fmla="*/ 83 h 129"/>
                  <a:gd name="T4" fmla="*/ 80 w 105"/>
                  <a:gd name="T5" fmla="*/ 55 h 129"/>
                  <a:gd name="T6" fmla="*/ 73 w 105"/>
                  <a:gd name="T7" fmla="*/ 45 h 129"/>
                  <a:gd name="T8" fmla="*/ 45 w 105"/>
                  <a:gd name="T9" fmla="*/ 62 h 129"/>
                  <a:gd name="T10" fmla="*/ 34 w 105"/>
                  <a:gd name="T11" fmla="*/ 44 h 129"/>
                  <a:gd name="T12" fmla="*/ 68 w 105"/>
                  <a:gd name="T13" fmla="*/ 13 h 129"/>
                  <a:gd name="T14" fmla="*/ 67 w 105"/>
                  <a:gd name="T15" fmla="*/ 11 h 129"/>
                  <a:gd name="T16" fmla="*/ 45 w 105"/>
                  <a:gd name="T17" fmla="*/ 10 h 129"/>
                  <a:gd name="T18" fmla="*/ 8 w 105"/>
                  <a:gd name="T19" fmla="*/ 34 h 129"/>
                  <a:gd name="T20" fmla="*/ 1 w 105"/>
                  <a:gd name="T21" fmla="*/ 41 h 129"/>
                  <a:gd name="T22" fmla="*/ 8 w 105"/>
                  <a:gd name="T23" fmla="*/ 47 h 129"/>
                  <a:gd name="T24" fmla="*/ 25 w 105"/>
                  <a:gd name="T25" fmla="*/ 73 h 129"/>
                  <a:gd name="T26" fmla="*/ 27 w 105"/>
                  <a:gd name="T27" fmla="*/ 83 h 129"/>
                  <a:gd name="T28" fmla="*/ 31 w 105"/>
                  <a:gd name="T29" fmla="*/ 87 h 129"/>
                  <a:gd name="T30" fmla="*/ 47 w 105"/>
                  <a:gd name="T31" fmla="*/ 127 h 129"/>
                  <a:gd name="T32" fmla="*/ 58 w 105"/>
                  <a:gd name="T33" fmla="*/ 129 h 129"/>
                  <a:gd name="T34" fmla="*/ 96 w 105"/>
                  <a:gd name="T35" fmla="*/ 96 h 129"/>
                  <a:gd name="T36" fmla="*/ 101 w 105"/>
                  <a:gd name="T37" fmla="*/ 94 h 129"/>
                  <a:gd name="T38" fmla="*/ 94 w 105"/>
                  <a:gd name="T39" fmla="*/ 73 h 129"/>
                  <a:gd name="T40" fmla="*/ 60 w 105"/>
                  <a:gd name="T41" fmla="*/ 9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 h="129">
                    <a:moveTo>
                      <a:pt x="60" y="98"/>
                    </a:moveTo>
                    <a:cubicBezTo>
                      <a:pt x="57" y="93"/>
                      <a:pt x="55" y="88"/>
                      <a:pt x="53" y="83"/>
                    </a:cubicBezTo>
                    <a:cubicBezTo>
                      <a:pt x="62" y="73"/>
                      <a:pt x="75" y="66"/>
                      <a:pt x="80" y="55"/>
                    </a:cubicBezTo>
                    <a:cubicBezTo>
                      <a:pt x="77" y="53"/>
                      <a:pt x="77" y="48"/>
                      <a:pt x="73" y="45"/>
                    </a:cubicBezTo>
                    <a:cubicBezTo>
                      <a:pt x="60" y="46"/>
                      <a:pt x="54" y="56"/>
                      <a:pt x="45" y="62"/>
                    </a:cubicBezTo>
                    <a:cubicBezTo>
                      <a:pt x="42" y="56"/>
                      <a:pt x="37" y="51"/>
                      <a:pt x="34" y="44"/>
                    </a:cubicBezTo>
                    <a:cubicBezTo>
                      <a:pt x="45" y="33"/>
                      <a:pt x="63" y="31"/>
                      <a:pt x="68" y="13"/>
                    </a:cubicBezTo>
                    <a:cubicBezTo>
                      <a:pt x="67" y="13"/>
                      <a:pt x="67" y="12"/>
                      <a:pt x="67" y="11"/>
                    </a:cubicBezTo>
                    <a:cubicBezTo>
                      <a:pt x="59" y="4"/>
                      <a:pt x="52" y="0"/>
                      <a:pt x="45" y="10"/>
                    </a:cubicBezTo>
                    <a:cubicBezTo>
                      <a:pt x="34" y="16"/>
                      <a:pt x="18" y="24"/>
                      <a:pt x="8" y="34"/>
                    </a:cubicBezTo>
                    <a:cubicBezTo>
                      <a:pt x="3" y="34"/>
                      <a:pt x="0" y="37"/>
                      <a:pt x="1" y="41"/>
                    </a:cubicBezTo>
                    <a:cubicBezTo>
                      <a:pt x="1" y="45"/>
                      <a:pt x="5" y="43"/>
                      <a:pt x="8" y="47"/>
                    </a:cubicBezTo>
                    <a:cubicBezTo>
                      <a:pt x="12" y="50"/>
                      <a:pt x="22" y="67"/>
                      <a:pt x="25" y="73"/>
                    </a:cubicBezTo>
                    <a:cubicBezTo>
                      <a:pt x="26" y="75"/>
                      <a:pt x="26" y="80"/>
                      <a:pt x="27" y="83"/>
                    </a:cubicBezTo>
                    <a:cubicBezTo>
                      <a:pt x="28" y="85"/>
                      <a:pt x="30" y="85"/>
                      <a:pt x="31" y="87"/>
                    </a:cubicBezTo>
                    <a:cubicBezTo>
                      <a:pt x="38" y="101"/>
                      <a:pt x="38" y="118"/>
                      <a:pt x="47" y="127"/>
                    </a:cubicBezTo>
                    <a:cubicBezTo>
                      <a:pt x="51" y="127"/>
                      <a:pt x="53" y="129"/>
                      <a:pt x="58" y="129"/>
                    </a:cubicBezTo>
                    <a:cubicBezTo>
                      <a:pt x="72" y="119"/>
                      <a:pt x="84" y="108"/>
                      <a:pt x="96" y="96"/>
                    </a:cubicBezTo>
                    <a:cubicBezTo>
                      <a:pt x="98" y="96"/>
                      <a:pt x="100" y="95"/>
                      <a:pt x="101" y="94"/>
                    </a:cubicBezTo>
                    <a:cubicBezTo>
                      <a:pt x="105" y="84"/>
                      <a:pt x="95" y="81"/>
                      <a:pt x="94" y="73"/>
                    </a:cubicBezTo>
                    <a:cubicBezTo>
                      <a:pt x="80" y="78"/>
                      <a:pt x="74" y="93"/>
                      <a:pt x="60"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Freeform 17"/>
              <p:cNvSpPr>
                <a:spLocks noEditPoints="1"/>
              </p:cNvSpPr>
              <p:nvPr/>
            </p:nvSpPr>
            <p:spPr bwMode="auto">
              <a:xfrm>
                <a:off x="5481638" y="2447925"/>
                <a:ext cx="282575" cy="263525"/>
              </a:xfrm>
              <a:custGeom>
                <a:avLst/>
                <a:gdLst>
                  <a:gd name="T0" fmla="*/ 105 w 131"/>
                  <a:gd name="T1" fmla="*/ 10 h 123"/>
                  <a:gd name="T2" fmla="*/ 88 w 131"/>
                  <a:gd name="T3" fmla="*/ 2 h 123"/>
                  <a:gd name="T4" fmla="*/ 38 w 131"/>
                  <a:gd name="T5" fmla="*/ 14 h 123"/>
                  <a:gd name="T6" fmla="*/ 26 w 131"/>
                  <a:gd name="T7" fmla="*/ 35 h 123"/>
                  <a:gd name="T8" fmla="*/ 70 w 131"/>
                  <a:gd name="T9" fmla="*/ 112 h 123"/>
                  <a:gd name="T10" fmla="*/ 77 w 131"/>
                  <a:gd name="T11" fmla="*/ 123 h 123"/>
                  <a:gd name="T12" fmla="*/ 89 w 131"/>
                  <a:gd name="T13" fmla="*/ 110 h 123"/>
                  <a:gd name="T14" fmla="*/ 112 w 131"/>
                  <a:gd name="T15" fmla="*/ 83 h 123"/>
                  <a:gd name="T16" fmla="*/ 124 w 131"/>
                  <a:gd name="T17" fmla="*/ 65 h 123"/>
                  <a:gd name="T18" fmla="*/ 125 w 131"/>
                  <a:gd name="T19" fmla="*/ 21 h 123"/>
                  <a:gd name="T20" fmla="*/ 105 w 131"/>
                  <a:gd name="T21" fmla="*/ 10 h 123"/>
                  <a:gd name="T22" fmla="*/ 79 w 131"/>
                  <a:gd name="T23" fmla="*/ 81 h 123"/>
                  <a:gd name="T24" fmla="*/ 65 w 131"/>
                  <a:gd name="T25" fmla="*/ 63 h 123"/>
                  <a:gd name="T26" fmla="*/ 47 w 131"/>
                  <a:gd name="T27" fmla="*/ 38 h 123"/>
                  <a:gd name="T28" fmla="*/ 65 w 131"/>
                  <a:gd name="T29" fmla="*/ 23 h 123"/>
                  <a:gd name="T30" fmla="*/ 107 w 131"/>
                  <a:gd name="T31" fmla="*/ 40 h 123"/>
                  <a:gd name="T32" fmla="*/ 79 w 131"/>
                  <a:gd name="T33" fmla="*/ 8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123">
                    <a:moveTo>
                      <a:pt x="105" y="10"/>
                    </a:moveTo>
                    <a:cubicBezTo>
                      <a:pt x="99" y="7"/>
                      <a:pt x="94" y="3"/>
                      <a:pt x="88" y="2"/>
                    </a:cubicBezTo>
                    <a:cubicBezTo>
                      <a:pt x="73" y="0"/>
                      <a:pt x="51" y="6"/>
                      <a:pt x="38" y="14"/>
                    </a:cubicBezTo>
                    <a:cubicBezTo>
                      <a:pt x="32" y="18"/>
                      <a:pt x="0" y="37"/>
                      <a:pt x="26" y="35"/>
                    </a:cubicBezTo>
                    <a:cubicBezTo>
                      <a:pt x="42" y="60"/>
                      <a:pt x="60" y="82"/>
                      <a:pt x="70" y="112"/>
                    </a:cubicBezTo>
                    <a:cubicBezTo>
                      <a:pt x="80" y="111"/>
                      <a:pt x="73" y="119"/>
                      <a:pt x="77" y="123"/>
                    </a:cubicBezTo>
                    <a:cubicBezTo>
                      <a:pt x="83" y="121"/>
                      <a:pt x="85" y="115"/>
                      <a:pt x="89" y="110"/>
                    </a:cubicBezTo>
                    <a:cubicBezTo>
                      <a:pt x="96" y="100"/>
                      <a:pt x="106" y="92"/>
                      <a:pt x="112" y="83"/>
                    </a:cubicBezTo>
                    <a:cubicBezTo>
                      <a:pt x="116" y="77"/>
                      <a:pt x="121" y="71"/>
                      <a:pt x="124" y="65"/>
                    </a:cubicBezTo>
                    <a:cubicBezTo>
                      <a:pt x="131" y="52"/>
                      <a:pt x="131" y="31"/>
                      <a:pt x="125" y="21"/>
                    </a:cubicBezTo>
                    <a:cubicBezTo>
                      <a:pt x="120" y="15"/>
                      <a:pt x="113" y="14"/>
                      <a:pt x="105" y="10"/>
                    </a:cubicBezTo>
                    <a:close/>
                    <a:moveTo>
                      <a:pt x="79" y="81"/>
                    </a:moveTo>
                    <a:cubicBezTo>
                      <a:pt x="72" y="76"/>
                      <a:pt x="69" y="68"/>
                      <a:pt x="65" y="63"/>
                    </a:cubicBezTo>
                    <a:cubicBezTo>
                      <a:pt x="60" y="55"/>
                      <a:pt x="45" y="48"/>
                      <a:pt x="47" y="38"/>
                    </a:cubicBezTo>
                    <a:cubicBezTo>
                      <a:pt x="48" y="33"/>
                      <a:pt x="60" y="25"/>
                      <a:pt x="65" y="23"/>
                    </a:cubicBezTo>
                    <a:cubicBezTo>
                      <a:pt x="80" y="17"/>
                      <a:pt x="103" y="24"/>
                      <a:pt x="107" y="40"/>
                    </a:cubicBezTo>
                    <a:cubicBezTo>
                      <a:pt x="101" y="59"/>
                      <a:pt x="90" y="70"/>
                      <a:pt x="7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Freeform 18"/>
              <p:cNvSpPr>
                <a:spLocks noEditPoints="1"/>
              </p:cNvSpPr>
              <p:nvPr/>
            </p:nvSpPr>
            <p:spPr bwMode="auto">
              <a:xfrm>
                <a:off x="6122988" y="2889250"/>
                <a:ext cx="276225" cy="265113"/>
              </a:xfrm>
              <a:custGeom>
                <a:avLst/>
                <a:gdLst>
                  <a:gd name="T0" fmla="*/ 92 w 128"/>
                  <a:gd name="T1" fmla="*/ 4 h 123"/>
                  <a:gd name="T2" fmla="*/ 89 w 128"/>
                  <a:gd name="T3" fmla="*/ 1 h 123"/>
                  <a:gd name="T4" fmla="*/ 28 w 128"/>
                  <a:gd name="T5" fmla="*/ 32 h 123"/>
                  <a:gd name="T6" fmla="*/ 8 w 128"/>
                  <a:gd name="T7" fmla="*/ 60 h 123"/>
                  <a:gd name="T8" fmla="*/ 1 w 128"/>
                  <a:gd name="T9" fmla="*/ 88 h 123"/>
                  <a:gd name="T10" fmla="*/ 3 w 128"/>
                  <a:gd name="T11" fmla="*/ 103 h 123"/>
                  <a:gd name="T12" fmla="*/ 14 w 128"/>
                  <a:gd name="T13" fmla="*/ 115 h 123"/>
                  <a:gd name="T14" fmla="*/ 46 w 128"/>
                  <a:gd name="T15" fmla="*/ 118 h 123"/>
                  <a:gd name="T16" fmla="*/ 98 w 128"/>
                  <a:gd name="T17" fmla="*/ 86 h 123"/>
                  <a:gd name="T18" fmla="*/ 107 w 128"/>
                  <a:gd name="T19" fmla="*/ 75 h 123"/>
                  <a:gd name="T20" fmla="*/ 110 w 128"/>
                  <a:gd name="T21" fmla="*/ 74 h 123"/>
                  <a:gd name="T22" fmla="*/ 125 w 128"/>
                  <a:gd name="T23" fmla="*/ 43 h 123"/>
                  <a:gd name="T24" fmla="*/ 121 w 128"/>
                  <a:gd name="T25" fmla="*/ 13 h 123"/>
                  <a:gd name="T26" fmla="*/ 92 w 128"/>
                  <a:gd name="T27" fmla="*/ 4 h 123"/>
                  <a:gd name="T28" fmla="*/ 87 w 128"/>
                  <a:gd name="T29" fmla="*/ 89 h 123"/>
                  <a:gd name="T30" fmla="*/ 32 w 128"/>
                  <a:gd name="T31" fmla="*/ 114 h 123"/>
                  <a:gd name="T32" fmla="*/ 8 w 128"/>
                  <a:gd name="T33" fmla="*/ 94 h 123"/>
                  <a:gd name="T34" fmla="*/ 7 w 128"/>
                  <a:gd name="T35" fmla="*/ 82 h 123"/>
                  <a:gd name="T36" fmla="*/ 10 w 128"/>
                  <a:gd name="T37" fmla="*/ 78 h 123"/>
                  <a:gd name="T38" fmla="*/ 17 w 128"/>
                  <a:gd name="T39" fmla="*/ 52 h 123"/>
                  <a:gd name="T40" fmla="*/ 25 w 128"/>
                  <a:gd name="T41" fmla="*/ 44 h 123"/>
                  <a:gd name="T42" fmla="*/ 41 w 128"/>
                  <a:gd name="T43" fmla="*/ 25 h 123"/>
                  <a:gd name="T44" fmla="*/ 81 w 128"/>
                  <a:gd name="T45" fmla="*/ 5 h 123"/>
                  <a:gd name="T46" fmla="*/ 76 w 128"/>
                  <a:gd name="T47" fmla="*/ 13 h 123"/>
                  <a:gd name="T48" fmla="*/ 116 w 128"/>
                  <a:gd name="T49" fmla="*/ 19 h 123"/>
                  <a:gd name="T50" fmla="*/ 87 w 128"/>
                  <a:gd name="T51" fmla="*/ 8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23">
                    <a:moveTo>
                      <a:pt x="92" y="4"/>
                    </a:moveTo>
                    <a:cubicBezTo>
                      <a:pt x="89" y="4"/>
                      <a:pt x="92" y="0"/>
                      <a:pt x="89" y="1"/>
                    </a:cubicBezTo>
                    <a:cubicBezTo>
                      <a:pt x="59" y="1"/>
                      <a:pt x="43" y="17"/>
                      <a:pt x="28" y="32"/>
                    </a:cubicBezTo>
                    <a:cubicBezTo>
                      <a:pt x="23" y="38"/>
                      <a:pt x="13" y="48"/>
                      <a:pt x="8" y="60"/>
                    </a:cubicBezTo>
                    <a:cubicBezTo>
                      <a:pt x="6" y="67"/>
                      <a:pt x="3" y="80"/>
                      <a:pt x="1" y="88"/>
                    </a:cubicBezTo>
                    <a:cubicBezTo>
                      <a:pt x="0" y="91"/>
                      <a:pt x="2" y="100"/>
                      <a:pt x="3" y="103"/>
                    </a:cubicBezTo>
                    <a:cubicBezTo>
                      <a:pt x="4" y="104"/>
                      <a:pt x="12" y="114"/>
                      <a:pt x="14" y="115"/>
                    </a:cubicBezTo>
                    <a:cubicBezTo>
                      <a:pt x="23" y="123"/>
                      <a:pt x="35" y="122"/>
                      <a:pt x="46" y="118"/>
                    </a:cubicBezTo>
                    <a:cubicBezTo>
                      <a:pt x="66" y="113"/>
                      <a:pt x="86" y="98"/>
                      <a:pt x="98" y="86"/>
                    </a:cubicBezTo>
                    <a:cubicBezTo>
                      <a:pt x="102" y="82"/>
                      <a:pt x="104" y="78"/>
                      <a:pt x="107" y="75"/>
                    </a:cubicBezTo>
                    <a:cubicBezTo>
                      <a:pt x="108" y="74"/>
                      <a:pt x="109" y="75"/>
                      <a:pt x="110" y="74"/>
                    </a:cubicBezTo>
                    <a:cubicBezTo>
                      <a:pt x="117" y="65"/>
                      <a:pt x="122" y="52"/>
                      <a:pt x="125" y="43"/>
                    </a:cubicBezTo>
                    <a:cubicBezTo>
                      <a:pt x="124" y="31"/>
                      <a:pt x="124" y="20"/>
                      <a:pt x="121" y="13"/>
                    </a:cubicBezTo>
                    <a:cubicBezTo>
                      <a:pt x="112" y="8"/>
                      <a:pt x="102" y="3"/>
                      <a:pt x="92" y="4"/>
                    </a:cubicBezTo>
                    <a:close/>
                    <a:moveTo>
                      <a:pt x="87" y="89"/>
                    </a:moveTo>
                    <a:cubicBezTo>
                      <a:pt x="73" y="102"/>
                      <a:pt x="46" y="114"/>
                      <a:pt x="32" y="114"/>
                    </a:cubicBezTo>
                    <a:cubicBezTo>
                      <a:pt x="19" y="114"/>
                      <a:pt x="12" y="104"/>
                      <a:pt x="8" y="94"/>
                    </a:cubicBezTo>
                    <a:cubicBezTo>
                      <a:pt x="10" y="91"/>
                      <a:pt x="7" y="83"/>
                      <a:pt x="7" y="82"/>
                    </a:cubicBezTo>
                    <a:cubicBezTo>
                      <a:pt x="7" y="81"/>
                      <a:pt x="10" y="80"/>
                      <a:pt x="10" y="78"/>
                    </a:cubicBezTo>
                    <a:cubicBezTo>
                      <a:pt x="12" y="71"/>
                      <a:pt x="14" y="60"/>
                      <a:pt x="17" y="52"/>
                    </a:cubicBezTo>
                    <a:cubicBezTo>
                      <a:pt x="19" y="50"/>
                      <a:pt x="22" y="47"/>
                      <a:pt x="25" y="44"/>
                    </a:cubicBezTo>
                    <a:cubicBezTo>
                      <a:pt x="31" y="35"/>
                      <a:pt x="32" y="33"/>
                      <a:pt x="41" y="25"/>
                    </a:cubicBezTo>
                    <a:cubicBezTo>
                      <a:pt x="51" y="16"/>
                      <a:pt x="66" y="9"/>
                      <a:pt x="81" y="5"/>
                    </a:cubicBezTo>
                    <a:cubicBezTo>
                      <a:pt x="85" y="8"/>
                      <a:pt x="78" y="10"/>
                      <a:pt x="76" y="13"/>
                    </a:cubicBezTo>
                    <a:cubicBezTo>
                      <a:pt x="87" y="12"/>
                      <a:pt x="107" y="10"/>
                      <a:pt x="116" y="19"/>
                    </a:cubicBezTo>
                    <a:cubicBezTo>
                      <a:pt x="128" y="42"/>
                      <a:pt x="106" y="73"/>
                      <a:pt x="87"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8" name="组合 37"/>
            <p:cNvGrpSpPr/>
            <p:nvPr/>
          </p:nvGrpSpPr>
          <p:grpSpPr>
            <a:xfrm>
              <a:off x="6427788" y="3338513"/>
              <a:ext cx="647700" cy="1611312"/>
              <a:chOff x="6427788" y="3338513"/>
              <a:chExt cx="647700" cy="1611312"/>
            </a:xfrm>
            <a:grpFill/>
          </p:grpSpPr>
          <p:sp>
            <p:nvSpPr>
              <p:cNvPr id="34" name="Freeform 20"/>
              <p:cNvSpPr>
                <a:spLocks noEditPoints="1"/>
              </p:cNvSpPr>
              <p:nvPr/>
            </p:nvSpPr>
            <p:spPr bwMode="auto">
              <a:xfrm>
                <a:off x="6613525" y="3338513"/>
                <a:ext cx="266700" cy="344488"/>
              </a:xfrm>
              <a:custGeom>
                <a:avLst/>
                <a:gdLst>
                  <a:gd name="T0" fmla="*/ 2 w 124"/>
                  <a:gd name="T1" fmla="*/ 93 h 160"/>
                  <a:gd name="T2" fmla="*/ 88 w 124"/>
                  <a:gd name="T3" fmla="*/ 152 h 160"/>
                  <a:gd name="T4" fmla="*/ 94 w 124"/>
                  <a:gd name="T5" fmla="*/ 34 h 160"/>
                  <a:gd name="T6" fmla="*/ 90 w 124"/>
                  <a:gd name="T7" fmla="*/ 94 h 160"/>
                  <a:gd name="T8" fmla="*/ 73 w 124"/>
                  <a:gd name="T9" fmla="*/ 121 h 160"/>
                  <a:gd name="T10" fmla="*/ 30 w 124"/>
                  <a:gd name="T11" fmla="*/ 91 h 160"/>
                  <a:gd name="T12" fmla="*/ 34 w 124"/>
                  <a:gd name="T13" fmla="*/ 91 h 160"/>
                  <a:gd name="T14" fmla="*/ 38 w 124"/>
                  <a:gd name="T15" fmla="*/ 46 h 160"/>
                  <a:gd name="T16" fmla="*/ 38 w 124"/>
                  <a:gd name="T17" fmla="*/ 74 h 160"/>
                  <a:gd name="T18" fmla="*/ 63 w 124"/>
                  <a:gd name="T19" fmla="*/ 44 h 160"/>
                  <a:gd name="T20" fmla="*/ 77 w 124"/>
                  <a:gd name="T21" fmla="*/ 41 h 160"/>
                  <a:gd name="T22" fmla="*/ 88 w 124"/>
                  <a:gd name="T23" fmla="*/ 66 h 160"/>
                  <a:gd name="T24" fmla="*/ 82 w 124"/>
                  <a:gd name="T25" fmla="*/ 89 h 160"/>
                  <a:gd name="T26" fmla="*/ 85 w 124"/>
                  <a:gd name="T27" fmla="*/ 109 h 160"/>
                  <a:gd name="T28" fmla="*/ 80 w 124"/>
                  <a:gd name="T29" fmla="*/ 85 h 160"/>
                  <a:gd name="T30" fmla="*/ 63 w 124"/>
                  <a:gd name="T31" fmla="*/ 97 h 160"/>
                  <a:gd name="T32" fmla="*/ 66 w 124"/>
                  <a:gd name="T33" fmla="*/ 60 h 160"/>
                  <a:gd name="T34" fmla="*/ 68 w 124"/>
                  <a:gd name="T35" fmla="*/ 68 h 160"/>
                  <a:gd name="T36" fmla="*/ 73 w 124"/>
                  <a:gd name="T37" fmla="*/ 68 h 160"/>
                  <a:gd name="T38" fmla="*/ 75 w 124"/>
                  <a:gd name="T39" fmla="*/ 72 h 160"/>
                  <a:gd name="T40" fmla="*/ 73 w 124"/>
                  <a:gd name="T41" fmla="*/ 37 h 160"/>
                  <a:gd name="T42" fmla="*/ 61 w 124"/>
                  <a:gd name="T43" fmla="*/ 49 h 160"/>
                  <a:gd name="T44" fmla="*/ 54 w 124"/>
                  <a:gd name="T45" fmla="*/ 115 h 160"/>
                  <a:gd name="T46" fmla="*/ 55 w 124"/>
                  <a:gd name="T47" fmla="*/ 62 h 160"/>
                  <a:gd name="T48" fmla="*/ 59 w 124"/>
                  <a:gd name="T49" fmla="*/ 77 h 160"/>
                  <a:gd name="T50" fmla="*/ 62 w 124"/>
                  <a:gd name="T51" fmla="*/ 72 h 160"/>
                  <a:gd name="T52" fmla="*/ 53 w 124"/>
                  <a:gd name="T53" fmla="*/ 36 h 160"/>
                  <a:gd name="T54" fmla="*/ 50 w 124"/>
                  <a:gd name="T55" fmla="*/ 71 h 160"/>
                  <a:gd name="T56" fmla="*/ 47 w 124"/>
                  <a:gd name="T57" fmla="*/ 104 h 160"/>
                  <a:gd name="T58" fmla="*/ 53 w 124"/>
                  <a:gd name="T59" fmla="*/ 78 h 160"/>
                  <a:gd name="T60" fmla="*/ 64 w 124"/>
                  <a:gd name="T61" fmla="*/ 116 h 160"/>
                  <a:gd name="T62" fmla="*/ 69 w 124"/>
                  <a:gd name="T63" fmla="*/ 106 h 160"/>
                  <a:gd name="T64" fmla="*/ 77 w 124"/>
                  <a:gd name="T65" fmla="*/ 107 h 160"/>
                  <a:gd name="T66" fmla="*/ 80 w 124"/>
                  <a:gd name="T67" fmla="*/ 103 h 160"/>
                  <a:gd name="T68" fmla="*/ 80 w 124"/>
                  <a:gd name="T69" fmla="*/ 114 h 160"/>
                  <a:gd name="T70" fmla="*/ 86 w 124"/>
                  <a:gd name="T71" fmla="*/ 121 h 160"/>
                  <a:gd name="T72" fmla="*/ 96 w 124"/>
                  <a:gd name="T73" fmla="*/ 73 h 160"/>
                  <a:gd name="T74" fmla="*/ 98 w 124"/>
                  <a:gd name="T75" fmla="*/ 97 h 160"/>
                  <a:gd name="T76" fmla="*/ 91 w 124"/>
                  <a:gd name="T77" fmla="*/ 22 h 160"/>
                  <a:gd name="T78" fmla="*/ 77 w 124"/>
                  <a:gd name="T79" fmla="*/ 22 h 160"/>
                  <a:gd name="T80" fmla="*/ 64 w 124"/>
                  <a:gd name="T81" fmla="*/ 33 h 160"/>
                  <a:gd name="T82" fmla="*/ 61 w 124"/>
                  <a:gd name="T83" fmla="*/ 16 h 160"/>
                  <a:gd name="T84" fmla="*/ 52 w 124"/>
                  <a:gd name="T85" fmla="*/ 24 h 160"/>
                  <a:gd name="T86" fmla="*/ 41 w 124"/>
                  <a:gd name="T87" fmla="*/ 55 h 160"/>
                  <a:gd name="T88" fmla="*/ 26 w 124"/>
                  <a:gd name="T89" fmla="*/ 46 h 160"/>
                  <a:gd name="T90" fmla="*/ 6 w 124"/>
                  <a:gd name="T91" fmla="*/ 85 h 160"/>
                  <a:gd name="T92" fmla="*/ 15 w 124"/>
                  <a:gd name="T93" fmla="*/ 79 h 160"/>
                  <a:gd name="T94" fmla="*/ 24 w 124"/>
                  <a:gd name="T95" fmla="*/ 84 h 160"/>
                  <a:gd name="T96" fmla="*/ 26 w 124"/>
                  <a:gd name="T97" fmla="*/ 98 h 160"/>
                  <a:gd name="T98" fmla="*/ 33 w 124"/>
                  <a:gd name="T99" fmla="*/ 124 h 160"/>
                  <a:gd name="T100" fmla="*/ 41 w 124"/>
                  <a:gd name="T101" fmla="*/ 88 h 160"/>
                  <a:gd name="T102" fmla="*/ 55 w 124"/>
                  <a:gd name="T103" fmla="*/ 154 h 160"/>
                  <a:gd name="T104" fmla="*/ 62 w 124"/>
                  <a:gd name="T105" fmla="*/ 129 h 160"/>
                  <a:gd name="T106" fmla="*/ 76 w 124"/>
                  <a:gd name="T107" fmla="*/ 132 h 160"/>
                  <a:gd name="T108" fmla="*/ 90 w 124"/>
                  <a:gd name="T109" fmla="*/ 135 h 160"/>
                  <a:gd name="T110" fmla="*/ 99 w 124"/>
                  <a:gd name="T111" fmla="*/ 104 h 160"/>
                  <a:gd name="T112" fmla="*/ 114 w 124"/>
                  <a:gd name="T113" fmla="*/ 61 h 160"/>
                  <a:gd name="T114" fmla="*/ 107 w 124"/>
                  <a:gd name="T115" fmla="*/ 101 h 160"/>
                  <a:gd name="T116" fmla="*/ 103 w 124"/>
                  <a:gd name="T117" fmla="*/ 11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 h="160">
                    <a:moveTo>
                      <a:pt x="94" y="19"/>
                    </a:moveTo>
                    <a:cubicBezTo>
                      <a:pt x="94" y="18"/>
                      <a:pt x="94" y="17"/>
                      <a:pt x="93" y="17"/>
                    </a:cubicBezTo>
                    <a:cubicBezTo>
                      <a:pt x="91" y="16"/>
                      <a:pt x="89" y="16"/>
                      <a:pt x="89" y="13"/>
                    </a:cubicBezTo>
                    <a:cubicBezTo>
                      <a:pt x="82" y="13"/>
                      <a:pt x="79" y="5"/>
                      <a:pt x="74" y="6"/>
                    </a:cubicBezTo>
                    <a:cubicBezTo>
                      <a:pt x="68" y="0"/>
                      <a:pt x="50" y="2"/>
                      <a:pt x="42" y="5"/>
                    </a:cubicBezTo>
                    <a:cubicBezTo>
                      <a:pt x="37" y="10"/>
                      <a:pt x="31" y="15"/>
                      <a:pt x="25" y="19"/>
                    </a:cubicBezTo>
                    <a:cubicBezTo>
                      <a:pt x="24" y="19"/>
                      <a:pt x="25" y="21"/>
                      <a:pt x="24" y="21"/>
                    </a:cubicBezTo>
                    <a:cubicBezTo>
                      <a:pt x="22" y="22"/>
                      <a:pt x="21" y="23"/>
                      <a:pt x="18" y="23"/>
                    </a:cubicBezTo>
                    <a:cubicBezTo>
                      <a:pt x="1" y="37"/>
                      <a:pt x="0" y="68"/>
                      <a:pt x="2" y="93"/>
                    </a:cubicBezTo>
                    <a:cubicBezTo>
                      <a:pt x="6" y="105"/>
                      <a:pt x="10" y="114"/>
                      <a:pt x="15" y="124"/>
                    </a:cubicBezTo>
                    <a:cubicBezTo>
                      <a:pt x="18" y="129"/>
                      <a:pt x="21" y="134"/>
                      <a:pt x="25" y="138"/>
                    </a:cubicBezTo>
                    <a:cubicBezTo>
                      <a:pt x="29" y="142"/>
                      <a:pt x="34" y="144"/>
                      <a:pt x="37" y="148"/>
                    </a:cubicBezTo>
                    <a:cubicBezTo>
                      <a:pt x="39" y="147"/>
                      <a:pt x="40" y="151"/>
                      <a:pt x="43" y="150"/>
                    </a:cubicBezTo>
                    <a:cubicBezTo>
                      <a:pt x="48" y="153"/>
                      <a:pt x="51" y="160"/>
                      <a:pt x="59" y="160"/>
                    </a:cubicBezTo>
                    <a:cubicBezTo>
                      <a:pt x="68" y="160"/>
                      <a:pt x="77" y="153"/>
                      <a:pt x="86" y="152"/>
                    </a:cubicBezTo>
                    <a:cubicBezTo>
                      <a:pt x="86" y="153"/>
                      <a:pt x="84" y="155"/>
                      <a:pt x="85" y="155"/>
                    </a:cubicBezTo>
                    <a:cubicBezTo>
                      <a:pt x="87" y="154"/>
                      <a:pt x="89" y="154"/>
                      <a:pt x="90" y="152"/>
                    </a:cubicBezTo>
                    <a:cubicBezTo>
                      <a:pt x="89" y="152"/>
                      <a:pt x="88" y="154"/>
                      <a:pt x="88" y="152"/>
                    </a:cubicBezTo>
                    <a:cubicBezTo>
                      <a:pt x="89" y="151"/>
                      <a:pt x="90" y="149"/>
                      <a:pt x="91" y="151"/>
                    </a:cubicBezTo>
                    <a:cubicBezTo>
                      <a:pt x="92" y="148"/>
                      <a:pt x="94" y="147"/>
                      <a:pt x="96" y="146"/>
                    </a:cubicBezTo>
                    <a:cubicBezTo>
                      <a:pt x="99" y="142"/>
                      <a:pt x="104" y="139"/>
                      <a:pt x="108" y="135"/>
                    </a:cubicBezTo>
                    <a:cubicBezTo>
                      <a:pt x="119" y="121"/>
                      <a:pt x="124" y="98"/>
                      <a:pt x="121" y="77"/>
                    </a:cubicBezTo>
                    <a:cubicBezTo>
                      <a:pt x="121" y="76"/>
                      <a:pt x="123" y="77"/>
                      <a:pt x="122" y="75"/>
                    </a:cubicBezTo>
                    <a:cubicBezTo>
                      <a:pt x="121" y="48"/>
                      <a:pt x="108" y="33"/>
                      <a:pt x="94" y="19"/>
                    </a:cubicBezTo>
                    <a:close/>
                    <a:moveTo>
                      <a:pt x="95" y="27"/>
                    </a:moveTo>
                    <a:cubicBezTo>
                      <a:pt x="97" y="29"/>
                      <a:pt x="98" y="32"/>
                      <a:pt x="98" y="34"/>
                    </a:cubicBezTo>
                    <a:cubicBezTo>
                      <a:pt x="98" y="32"/>
                      <a:pt x="96" y="33"/>
                      <a:pt x="94" y="34"/>
                    </a:cubicBezTo>
                    <a:cubicBezTo>
                      <a:pt x="95" y="38"/>
                      <a:pt x="94" y="39"/>
                      <a:pt x="92" y="41"/>
                    </a:cubicBezTo>
                    <a:cubicBezTo>
                      <a:pt x="90" y="41"/>
                      <a:pt x="91" y="39"/>
                      <a:pt x="89" y="39"/>
                    </a:cubicBezTo>
                    <a:cubicBezTo>
                      <a:pt x="90" y="34"/>
                      <a:pt x="93" y="31"/>
                      <a:pt x="95" y="27"/>
                    </a:cubicBezTo>
                    <a:close/>
                    <a:moveTo>
                      <a:pt x="88" y="95"/>
                    </a:moveTo>
                    <a:cubicBezTo>
                      <a:pt x="87" y="94"/>
                      <a:pt x="88" y="92"/>
                      <a:pt x="90" y="92"/>
                    </a:cubicBezTo>
                    <a:cubicBezTo>
                      <a:pt x="90" y="94"/>
                      <a:pt x="91" y="94"/>
                      <a:pt x="92" y="96"/>
                    </a:cubicBezTo>
                    <a:cubicBezTo>
                      <a:pt x="92" y="97"/>
                      <a:pt x="91" y="98"/>
                      <a:pt x="91" y="99"/>
                    </a:cubicBezTo>
                    <a:cubicBezTo>
                      <a:pt x="90" y="99"/>
                      <a:pt x="89" y="98"/>
                      <a:pt x="89" y="96"/>
                    </a:cubicBezTo>
                    <a:cubicBezTo>
                      <a:pt x="89" y="95"/>
                      <a:pt x="89" y="95"/>
                      <a:pt x="90" y="94"/>
                    </a:cubicBezTo>
                    <a:cubicBezTo>
                      <a:pt x="90" y="93"/>
                      <a:pt x="88" y="94"/>
                      <a:pt x="88" y="95"/>
                    </a:cubicBezTo>
                    <a:close/>
                    <a:moveTo>
                      <a:pt x="74" y="111"/>
                    </a:moveTo>
                    <a:cubicBezTo>
                      <a:pt x="73" y="111"/>
                      <a:pt x="73" y="110"/>
                      <a:pt x="72" y="110"/>
                    </a:cubicBezTo>
                    <a:cubicBezTo>
                      <a:pt x="72" y="110"/>
                      <a:pt x="72" y="109"/>
                      <a:pt x="72" y="108"/>
                    </a:cubicBezTo>
                    <a:cubicBezTo>
                      <a:pt x="73" y="108"/>
                      <a:pt x="73" y="108"/>
                      <a:pt x="73" y="108"/>
                    </a:cubicBezTo>
                    <a:cubicBezTo>
                      <a:pt x="75" y="108"/>
                      <a:pt x="75" y="110"/>
                      <a:pt x="74" y="111"/>
                    </a:cubicBezTo>
                    <a:close/>
                    <a:moveTo>
                      <a:pt x="73" y="121"/>
                    </a:moveTo>
                    <a:cubicBezTo>
                      <a:pt x="72" y="119"/>
                      <a:pt x="74" y="120"/>
                      <a:pt x="74" y="118"/>
                    </a:cubicBezTo>
                    <a:cubicBezTo>
                      <a:pt x="75" y="119"/>
                      <a:pt x="74" y="121"/>
                      <a:pt x="73" y="121"/>
                    </a:cubicBezTo>
                    <a:close/>
                    <a:moveTo>
                      <a:pt x="43" y="130"/>
                    </a:moveTo>
                    <a:cubicBezTo>
                      <a:pt x="44" y="128"/>
                      <a:pt x="45" y="126"/>
                      <a:pt x="47" y="124"/>
                    </a:cubicBezTo>
                    <a:cubicBezTo>
                      <a:pt x="48" y="124"/>
                      <a:pt x="48" y="126"/>
                      <a:pt x="48" y="126"/>
                    </a:cubicBezTo>
                    <a:cubicBezTo>
                      <a:pt x="47" y="129"/>
                      <a:pt x="45" y="131"/>
                      <a:pt x="44" y="133"/>
                    </a:cubicBezTo>
                    <a:cubicBezTo>
                      <a:pt x="44" y="133"/>
                      <a:pt x="44" y="133"/>
                      <a:pt x="44" y="133"/>
                    </a:cubicBezTo>
                    <a:cubicBezTo>
                      <a:pt x="44" y="132"/>
                      <a:pt x="44" y="132"/>
                      <a:pt x="43" y="132"/>
                    </a:cubicBezTo>
                    <a:cubicBezTo>
                      <a:pt x="43" y="132"/>
                      <a:pt x="44" y="132"/>
                      <a:pt x="44" y="132"/>
                    </a:cubicBezTo>
                    <a:cubicBezTo>
                      <a:pt x="45" y="132"/>
                      <a:pt x="43" y="131"/>
                      <a:pt x="43" y="130"/>
                    </a:cubicBezTo>
                    <a:close/>
                    <a:moveTo>
                      <a:pt x="30" y="91"/>
                    </a:moveTo>
                    <a:cubicBezTo>
                      <a:pt x="31" y="92"/>
                      <a:pt x="33" y="94"/>
                      <a:pt x="32" y="96"/>
                    </a:cubicBezTo>
                    <a:cubicBezTo>
                      <a:pt x="30" y="95"/>
                      <a:pt x="28" y="93"/>
                      <a:pt x="30" y="91"/>
                    </a:cubicBezTo>
                    <a:close/>
                    <a:moveTo>
                      <a:pt x="30" y="73"/>
                    </a:moveTo>
                    <a:cubicBezTo>
                      <a:pt x="31" y="73"/>
                      <a:pt x="31" y="74"/>
                      <a:pt x="32" y="75"/>
                    </a:cubicBezTo>
                    <a:cubicBezTo>
                      <a:pt x="32" y="76"/>
                      <a:pt x="31" y="77"/>
                      <a:pt x="29" y="77"/>
                    </a:cubicBezTo>
                    <a:cubicBezTo>
                      <a:pt x="29" y="76"/>
                      <a:pt x="29" y="74"/>
                      <a:pt x="30" y="73"/>
                    </a:cubicBezTo>
                    <a:close/>
                    <a:moveTo>
                      <a:pt x="32" y="89"/>
                    </a:moveTo>
                    <a:cubicBezTo>
                      <a:pt x="32" y="88"/>
                      <a:pt x="31" y="86"/>
                      <a:pt x="32" y="85"/>
                    </a:cubicBezTo>
                    <a:cubicBezTo>
                      <a:pt x="33" y="87"/>
                      <a:pt x="35" y="89"/>
                      <a:pt x="34" y="91"/>
                    </a:cubicBezTo>
                    <a:cubicBezTo>
                      <a:pt x="33" y="91"/>
                      <a:pt x="34" y="89"/>
                      <a:pt x="32" y="89"/>
                    </a:cubicBezTo>
                    <a:close/>
                    <a:moveTo>
                      <a:pt x="34" y="79"/>
                    </a:moveTo>
                    <a:cubicBezTo>
                      <a:pt x="37" y="79"/>
                      <a:pt x="38" y="82"/>
                      <a:pt x="39" y="83"/>
                    </a:cubicBezTo>
                    <a:cubicBezTo>
                      <a:pt x="38" y="85"/>
                      <a:pt x="37" y="87"/>
                      <a:pt x="35" y="88"/>
                    </a:cubicBezTo>
                    <a:cubicBezTo>
                      <a:pt x="34" y="85"/>
                      <a:pt x="32" y="83"/>
                      <a:pt x="34" y="79"/>
                    </a:cubicBezTo>
                    <a:close/>
                    <a:moveTo>
                      <a:pt x="40" y="60"/>
                    </a:moveTo>
                    <a:cubicBezTo>
                      <a:pt x="39" y="62"/>
                      <a:pt x="38" y="66"/>
                      <a:pt x="35" y="65"/>
                    </a:cubicBezTo>
                    <a:cubicBezTo>
                      <a:pt x="35" y="62"/>
                      <a:pt x="37" y="57"/>
                      <a:pt x="40" y="60"/>
                    </a:cubicBezTo>
                    <a:close/>
                    <a:moveTo>
                      <a:pt x="38" y="46"/>
                    </a:moveTo>
                    <a:cubicBezTo>
                      <a:pt x="38" y="45"/>
                      <a:pt x="39" y="45"/>
                      <a:pt x="40" y="44"/>
                    </a:cubicBezTo>
                    <a:cubicBezTo>
                      <a:pt x="41" y="44"/>
                      <a:pt x="39" y="46"/>
                      <a:pt x="39" y="47"/>
                    </a:cubicBezTo>
                    <a:cubicBezTo>
                      <a:pt x="38" y="47"/>
                      <a:pt x="38" y="47"/>
                      <a:pt x="38" y="47"/>
                    </a:cubicBezTo>
                    <a:cubicBezTo>
                      <a:pt x="38" y="46"/>
                      <a:pt x="38" y="46"/>
                      <a:pt x="38" y="46"/>
                    </a:cubicBezTo>
                    <a:close/>
                    <a:moveTo>
                      <a:pt x="36" y="99"/>
                    </a:moveTo>
                    <a:cubicBezTo>
                      <a:pt x="37" y="100"/>
                      <a:pt x="39" y="102"/>
                      <a:pt x="39" y="103"/>
                    </a:cubicBezTo>
                    <a:cubicBezTo>
                      <a:pt x="39" y="105"/>
                      <a:pt x="38" y="106"/>
                      <a:pt x="37" y="106"/>
                    </a:cubicBezTo>
                    <a:cubicBezTo>
                      <a:pt x="36" y="103"/>
                      <a:pt x="34" y="102"/>
                      <a:pt x="36" y="99"/>
                    </a:cubicBezTo>
                    <a:close/>
                    <a:moveTo>
                      <a:pt x="38" y="74"/>
                    </a:moveTo>
                    <a:cubicBezTo>
                      <a:pt x="40" y="74"/>
                      <a:pt x="42" y="76"/>
                      <a:pt x="40" y="78"/>
                    </a:cubicBezTo>
                    <a:cubicBezTo>
                      <a:pt x="40" y="78"/>
                      <a:pt x="41" y="78"/>
                      <a:pt x="41" y="78"/>
                    </a:cubicBezTo>
                    <a:cubicBezTo>
                      <a:pt x="40" y="79"/>
                      <a:pt x="38" y="76"/>
                      <a:pt x="38" y="74"/>
                    </a:cubicBezTo>
                    <a:close/>
                    <a:moveTo>
                      <a:pt x="42" y="64"/>
                    </a:moveTo>
                    <a:cubicBezTo>
                      <a:pt x="44" y="65"/>
                      <a:pt x="45" y="67"/>
                      <a:pt x="46" y="69"/>
                    </a:cubicBezTo>
                    <a:cubicBezTo>
                      <a:pt x="46" y="71"/>
                      <a:pt x="45" y="73"/>
                      <a:pt x="43" y="74"/>
                    </a:cubicBezTo>
                    <a:cubicBezTo>
                      <a:pt x="39" y="73"/>
                      <a:pt x="38" y="66"/>
                      <a:pt x="42" y="64"/>
                    </a:cubicBezTo>
                    <a:close/>
                    <a:moveTo>
                      <a:pt x="67" y="49"/>
                    </a:moveTo>
                    <a:cubicBezTo>
                      <a:pt x="65" y="48"/>
                      <a:pt x="65" y="45"/>
                      <a:pt x="63" y="44"/>
                    </a:cubicBezTo>
                    <a:cubicBezTo>
                      <a:pt x="64" y="43"/>
                      <a:pt x="63" y="42"/>
                      <a:pt x="65" y="41"/>
                    </a:cubicBezTo>
                    <a:cubicBezTo>
                      <a:pt x="65" y="42"/>
                      <a:pt x="64" y="42"/>
                      <a:pt x="64" y="43"/>
                    </a:cubicBezTo>
                    <a:cubicBezTo>
                      <a:pt x="66" y="42"/>
                      <a:pt x="70" y="46"/>
                      <a:pt x="67" y="49"/>
                    </a:cubicBezTo>
                    <a:close/>
                    <a:moveTo>
                      <a:pt x="77" y="60"/>
                    </a:moveTo>
                    <a:cubicBezTo>
                      <a:pt x="80" y="60"/>
                      <a:pt x="79" y="63"/>
                      <a:pt x="78" y="65"/>
                    </a:cubicBezTo>
                    <a:cubicBezTo>
                      <a:pt x="77" y="65"/>
                      <a:pt x="77" y="63"/>
                      <a:pt x="75" y="64"/>
                    </a:cubicBezTo>
                    <a:cubicBezTo>
                      <a:pt x="75" y="62"/>
                      <a:pt x="77" y="62"/>
                      <a:pt x="77" y="60"/>
                    </a:cubicBezTo>
                    <a:close/>
                    <a:moveTo>
                      <a:pt x="76" y="39"/>
                    </a:moveTo>
                    <a:cubicBezTo>
                      <a:pt x="77" y="40"/>
                      <a:pt x="76" y="41"/>
                      <a:pt x="77" y="41"/>
                    </a:cubicBezTo>
                    <a:cubicBezTo>
                      <a:pt x="77" y="42"/>
                      <a:pt x="77" y="43"/>
                      <a:pt x="76" y="43"/>
                    </a:cubicBezTo>
                    <a:cubicBezTo>
                      <a:pt x="76" y="42"/>
                      <a:pt x="75" y="41"/>
                      <a:pt x="76" y="39"/>
                    </a:cubicBezTo>
                    <a:close/>
                    <a:moveTo>
                      <a:pt x="89" y="46"/>
                    </a:moveTo>
                    <a:cubicBezTo>
                      <a:pt x="87" y="45"/>
                      <a:pt x="85" y="43"/>
                      <a:pt x="87" y="41"/>
                    </a:cubicBezTo>
                    <a:cubicBezTo>
                      <a:pt x="88" y="42"/>
                      <a:pt x="91" y="45"/>
                      <a:pt x="89" y="46"/>
                    </a:cubicBezTo>
                    <a:close/>
                    <a:moveTo>
                      <a:pt x="90" y="57"/>
                    </a:moveTo>
                    <a:cubicBezTo>
                      <a:pt x="93" y="58"/>
                      <a:pt x="91" y="62"/>
                      <a:pt x="90" y="64"/>
                    </a:cubicBezTo>
                    <a:cubicBezTo>
                      <a:pt x="86" y="62"/>
                      <a:pt x="90" y="59"/>
                      <a:pt x="90" y="57"/>
                    </a:cubicBezTo>
                    <a:close/>
                    <a:moveTo>
                      <a:pt x="88" y="66"/>
                    </a:moveTo>
                    <a:cubicBezTo>
                      <a:pt x="87" y="65"/>
                      <a:pt x="85" y="64"/>
                      <a:pt x="86" y="62"/>
                    </a:cubicBezTo>
                    <a:cubicBezTo>
                      <a:pt x="87" y="63"/>
                      <a:pt x="87" y="65"/>
                      <a:pt x="88" y="66"/>
                    </a:cubicBezTo>
                    <a:close/>
                    <a:moveTo>
                      <a:pt x="86" y="71"/>
                    </a:moveTo>
                    <a:cubicBezTo>
                      <a:pt x="86" y="73"/>
                      <a:pt x="85" y="74"/>
                      <a:pt x="84" y="75"/>
                    </a:cubicBezTo>
                    <a:cubicBezTo>
                      <a:pt x="82" y="75"/>
                      <a:pt x="82" y="73"/>
                      <a:pt x="81" y="72"/>
                    </a:cubicBezTo>
                    <a:cubicBezTo>
                      <a:pt x="82" y="70"/>
                      <a:pt x="83" y="69"/>
                      <a:pt x="83" y="67"/>
                    </a:cubicBezTo>
                    <a:cubicBezTo>
                      <a:pt x="85" y="67"/>
                      <a:pt x="85" y="69"/>
                      <a:pt x="86" y="71"/>
                    </a:cubicBezTo>
                    <a:close/>
                    <a:moveTo>
                      <a:pt x="86" y="91"/>
                    </a:moveTo>
                    <a:cubicBezTo>
                      <a:pt x="84" y="91"/>
                      <a:pt x="84" y="89"/>
                      <a:pt x="82" y="89"/>
                    </a:cubicBezTo>
                    <a:cubicBezTo>
                      <a:pt x="83" y="87"/>
                      <a:pt x="83" y="85"/>
                      <a:pt x="84" y="84"/>
                    </a:cubicBezTo>
                    <a:cubicBezTo>
                      <a:pt x="87" y="85"/>
                      <a:pt x="87" y="89"/>
                      <a:pt x="86" y="91"/>
                    </a:cubicBezTo>
                    <a:close/>
                    <a:moveTo>
                      <a:pt x="87" y="106"/>
                    </a:moveTo>
                    <a:cubicBezTo>
                      <a:pt x="85" y="106"/>
                      <a:pt x="86" y="104"/>
                      <a:pt x="86" y="103"/>
                    </a:cubicBezTo>
                    <a:cubicBezTo>
                      <a:pt x="87" y="103"/>
                      <a:pt x="87" y="104"/>
                      <a:pt x="87" y="106"/>
                    </a:cubicBezTo>
                    <a:close/>
                    <a:moveTo>
                      <a:pt x="85" y="109"/>
                    </a:moveTo>
                    <a:cubicBezTo>
                      <a:pt x="85" y="109"/>
                      <a:pt x="84" y="109"/>
                      <a:pt x="84" y="110"/>
                    </a:cubicBezTo>
                    <a:cubicBezTo>
                      <a:pt x="84" y="110"/>
                      <a:pt x="84" y="108"/>
                      <a:pt x="83" y="107"/>
                    </a:cubicBezTo>
                    <a:cubicBezTo>
                      <a:pt x="85" y="107"/>
                      <a:pt x="85" y="108"/>
                      <a:pt x="85" y="109"/>
                    </a:cubicBezTo>
                    <a:close/>
                    <a:moveTo>
                      <a:pt x="84" y="54"/>
                    </a:moveTo>
                    <a:cubicBezTo>
                      <a:pt x="82" y="54"/>
                      <a:pt x="82" y="52"/>
                      <a:pt x="82" y="50"/>
                    </a:cubicBezTo>
                    <a:cubicBezTo>
                      <a:pt x="83" y="50"/>
                      <a:pt x="83" y="49"/>
                      <a:pt x="83" y="48"/>
                    </a:cubicBezTo>
                    <a:cubicBezTo>
                      <a:pt x="86" y="50"/>
                      <a:pt x="85" y="52"/>
                      <a:pt x="84" y="54"/>
                    </a:cubicBezTo>
                    <a:close/>
                    <a:moveTo>
                      <a:pt x="82" y="58"/>
                    </a:moveTo>
                    <a:cubicBezTo>
                      <a:pt x="80" y="57"/>
                      <a:pt x="79" y="56"/>
                      <a:pt x="79" y="54"/>
                    </a:cubicBezTo>
                    <a:cubicBezTo>
                      <a:pt x="81" y="53"/>
                      <a:pt x="83" y="57"/>
                      <a:pt x="82" y="58"/>
                    </a:cubicBezTo>
                    <a:close/>
                    <a:moveTo>
                      <a:pt x="82" y="81"/>
                    </a:moveTo>
                    <a:cubicBezTo>
                      <a:pt x="82" y="82"/>
                      <a:pt x="81" y="83"/>
                      <a:pt x="80" y="85"/>
                    </a:cubicBezTo>
                    <a:cubicBezTo>
                      <a:pt x="79" y="84"/>
                      <a:pt x="78" y="82"/>
                      <a:pt x="77" y="81"/>
                    </a:cubicBezTo>
                    <a:cubicBezTo>
                      <a:pt x="77" y="79"/>
                      <a:pt x="78" y="78"/>
                      <a:pt x="78" y="76"/>
                    </a:cubicBezTo>
                    <a:cubicBezTo>
                      <a:pt x="80" y="77"/>
                      <a:pt x="80" y="80"/>
                      <a:pt x="82" y="81"/>
                    </a:cubicBezTo>
                    <a:close/>
                    <a:moveTo>
                      <a:pt x="82" y="99"/>
                    </a:moveTo>
                    <a:cubicBezTo>
                      <a:pt x="80" y="98"/>
                      <a:pt x="80" y="96"/>
                      <a:pt x="79" y="94"/>
                    </a:cubicBezTo>
                    <a:cubicBezTo>
                      <a:pt x="81" y="95"/>
                      <a:pt x="82" y="96"/>
                      <a:pt x="82" y="99"/>
                    </a:cubicBezTo>
                    <a:close/>
                    <a:moveTo>
                      <a:pt x="63" y="94"/>
                    </a:moveTo>
                    <a:cubicBezTo>
                      <a:pt x="64" y="94"/>
                      <a:pt x="64" y="95"/>
                      <a:pt x="65" y="95"/>
                    </a:cubicBezTo>
                    <a:cubicBezTo>
                      <a:pt x="64" y="96"/>
                      <a:pt x="64" y="97"/>
                      <a:pt x="63" y="97"/>
                    </a:cubicBezTo>
                    <a:cubicBezTo>
                      <a:pt x="62" y="96"/>
                      <a:pt x="63" y="95"/>
                      <a:pt x="63" y="94"/>
                    </a:cubicBezTo>
                    <a:close/>
                    <a:moveTo>
                      <a:pt x="63" y="66"/>
                    </a:moveTo>
                    <a:cubicBezTo>
                      <a:pt x="64" y="66"/>
                      <a:pt x="64" y="66"/>
                      <a:pt x="64" y="68"/>
                    </a:cubicBezTo>
                    <a:cubicBezTo>
                      <a:pt x="63" y="68"/>
                      <a:pt x="63" y="67"/>
                      <a:pt x="63" y="66"/>
                    </a:cubicBezTo>
                    <a:close/>
                    <a:moveTo>
                      <a:pt x="64" y="85"/>
                    </a:moveTo>
                    <a:cubicBezTo>
                      <a:pt x="65" y="84"/>
                      <a:pt x="65" y="83"/>
                      <a:pt x="66" y="82"/>
                    </a:cubicBezTo>
                    <a:cubicBezTo>
                      <a:pt x="69" y="82"/>
                      <a:pt x="67" y="87"/>
                      <a:pt x="64" y="85"/>
                    </a:cubicBezTo>
                    <a:close/>
                    <a:moveTo>
                      <a:pt x="65" y="64"/>
                    </a:moveTo>
                    <a:cubicBezTo>
                      <a:pt x="64" y="62"/>
                      <a:pt x="65" y="62"/>
                      <a:pt x="66" y="60"/>
                    </a:cubicBezTo>
                    <a:cubicBezTo>
                      <a:pt x="67" y="59"/>
                      <a:pt x="66" y="62"/>
                      <a:pt x="68" y="61"/>
                    </a:cubicBezTo>
                    <a:cubicBezTo>
                      <a:pt x="67" y="63"/>
                      <a:pt x="67" y="64"/>
                      <a:pt x="65" y="64"/>
                    </a:cubicBezTo>
                    <a:close/>
                    <a:moveTo>
                      <a:pt x="68" y="86"/>
                    </a:moveTo>
                    <a:cubicBezTo>
                      <a:pt x="68" y="86"/>
                      <a:pt x="68" y="86"/>
                      <a:pt x="69" y="86"/>
                    </a:cubicBezTo>
                    <a:cubicBezTo>
                      <a:pt x="69" y="87"/>
                      <a:pt x="69" y="89"/>
                      <a:pt x="68" y="89"/>
                    </a:cubicBezTo>
                    <a:cubicBezTo>
                      <a:pt x="68" y="87"/>
                      <a:pt x="67" y="87"/>
                      <a:pt x="68" y="86"/>
                    </a:cubicBezTo>
                    <a:close/>
                    <a:moveTo>
                      <a:pt x="68" y="68"/>
                    </a:moveTo>
                    <a:cubicBezTo>
                      <a:pt x="68" y="67"/>
                      <a:pt x="69" y="66"/>
                      <a:pt x="70" y="65"/>
                    </a:cubicBezTo>
                    <a:cubicBezTo>
                      <a:pt x="71" y="64"/>
                      <a:pt x="69" y="69"/>
                      <a:pt x="68" y="68"/>
                    </a:cubicBezTo>
                    <a:close/>
                    <a:moveTo>
                      <a:pt x="68" y="54"/>
                    </a:moveTo>
                    <a:cubicBezTo>
                      <a:pt x="69" y="53"/>
                      <a:pt x="70" y="52"/>
                      <a:pt x="70" y="51"/>
                    </a:cubicBezTo>
                    <a:cubicBezTo>
                      <a:pt x="73" y="50"/>
                      <a:pt x="73" y="53"/>
                      <a:pt x="72" y="55"/>
                    </a:cubicBezTo>
                    <a:cubicBezTo>
                      <a:pt x="70" y="56"/>
                      <a:pt x="70" y="55"/>
                      <a:pt x="68" y="54"/>
                    </a:cubicBezTo>
                    <a:close/>
                    <a:moveTo>
                      <a:pt x="73" y="68"/>
                    </a:moveTo>
                    <a:cubicBezTo>
                      <a:pt x="74" y="68"/>
                      <a:pt x="74" y="70"/>
                      <a:pt x="75" y="70"/>
                    </a:cubicBezTo>
                    <a:cubicBezTo>
                      <a:pt x="75" y="72"/>
                      <a:pt x="73" y="71"/>
                      <a:pt x="73" y="73"/>
                    </a:cubicBezTo>
                    <a:cubicBezTo>
                      <a:pt x="72" y="73"/>
                      <a:pt x="72" y="72"/>
                      <a:pt x="71" y="72"/>
                    </a:cubicBezTo>
                    <a:cubicBezTo>
                      <a:pt x="71" y="71"/>
                      <a:pt x="72" y="70"/>
                      <a:pt x="73" y="68"/>
                    </a:cubicBezTo>
                    <a:close/>
                    <a:moveTo>
                      <a:pt x="72" y="90"/>
                    </a:moveTo>
                    <a:cubicBezTo>
                      <a:pt x="74" y="91"/>
                      <a:pt x="76" y="94"/>
                      <a:pt x="75" y="96"/>
                    </a:cubicBezTo>
                    <a:cubicBezTo>
                      <a:pt x="72" y="97"/>
                      <a:pt x="73" y="94"/>
                      <a:pt x="70" y="94"/>
                    </a:cubicBezTo>
                    <a:cubicBezTo>
                      <a:pt x="70" y="92"/>
                      <a:pt x="71" y="91"/>
                      <a:pt x="72" y="90"/>
                    </a:cubicBezTo>
                    <a:close/>
                    <a:moveTo>
                      <a:pt x="73" y="87"/>
                    </a:moveTo>
                    <a:cubicBezTo>
                      <a:pt x="75" y="86"/>
                      <a:pt x="75" y="90"/>
                      <a:pt x="76" y="90"/>
                    </a:cubicBezTo>
                    <a:cubicBezTo>
                      <a:pt x="75" y="91"/>
                      <a:pt x="74" y="88"/>
                      <a:pt x="73" y="87"/>
                    </a:cubicBezTo>
                    <a:close/>
                    <a:moveTo>
                      <a:pt x="75" y="77"/>
                    </a:moveTo>
                    <a:cubicBezTo>
                      <a:pt x="72" y="76"/>
                      <a:pt x="75" y="73"/>
                      <a:pt x="75" y="72"/>
                    </a:cubicBezTo>
                    <a:cubicBezTo>
                      <a:pt x="76" y="72"/>
                      <a:pt x="76" y="73"/>
                      <a:pt x="76" y="73"/>
                    </a:cubicBezTo>
                    <a:cubicBezTo>
                      <a:pt x="76" y="74"/>
                      <a:pt x="75" y="75"/>
                      <a:pt x="75" y="77"/>
                    </a:cubicBezTo>
                    <a:close/>
                    <a:moveTo>
                      <a:pt x="75" y="48"/>
                    </a:moveTo>
                    <a:cubicBezTo>
                      <a:pt x="74" y="48"/>
                      <a:pt x="73" y="47"/>
                      <a:pt x="73" y="46"/>
                    </a:cubicBezTo>
                    <a:cubicBezTo>
                      <a:pt x="72" y="45"/>
                      <a:pt x="73" y="44"/>
                      <a:pt x="74" y="43"/>
                    </a:cubicBezTo>
                    <a:cubicBezTo>
                      <a:pt x="73" y="45"/>
                      <a:pt x="77" y="45"/>
                      <a:pt x="75" y="48"/>
                    </a:cubicBezTo>
                    <a:close/>
                    <a:moveTo>
                      <a:pt x="73" y="37"/>
                    </a:moveTo>
                    <a:cubicBezTo>
                      <a:pt x="72" y="36"/>
                      <a:pt x="71" y="35"/>
                      <a:pt x="71" y="34"/>
                    </a:cubicBezTo>
                    <a:cubicBezTo>
                      <a:pt x="73" y="34"/>
                      <a:pt x="74" y="35"/>
                      <a:pt x="73" y="37"/>
                    </a:cubicBezTo>
                    <a:close/>
                    <a:moveTo>
                      <a:pt x="71" y="26"/>
                    </a:moveTo>
                    <a:cubicBezTo>
                      <a:pt x="71" y="25"/>
                      <a:pt x="72" y="25"/>
                      <a:pt x="72" y="24"/>
                    </a:cubicBezTo>
                    <a:cubicBezTo>
                      <a:pt x="73" y="25"/>
                      <a:pt x="75" y="27"/>
                      <a:pt x="73" y="28"/>
                    </a:cubicBezTo>
                    <a:cubicBezTo>
                      <a:pt x="71" y="28"/>
                      <a:pt x="72" y="26"/>
                      <a:pt x="71" y="26"/>
                    </a:cubicBezTo>
                    <a:close/>
                    <a:moveTo>
                      <a:pt x="70" y="42"/>
                    </a:moveTo>
                    <a:cubicBezTo>
                      <a:pt x="67" y="41"/>
                      <a:pt x="67" y="38"/>
                      <a:pt x="68" y="36"/>
                    </a:cubicBezTo>
                    <a:cubicBezTo>
                      <a:pt x="71" y="37"/>
                      <a:pt x="72" y="40"/>
                      <a:pt x="70" y="42"/>
                    </a:cubicBezTo>
                    <a:close/>
                    <a:moveTo>
                      <a:pt x="65" y="53"/>
                    </a:moveTo>
                    <a:cubicBezTo>
                      <a:pt x="64" y="52"/>
                      <a:pt x="63" y="49"/>
                      <a:pt x="61" y="49"/>
                    </a:cubicBezTo>
                    <a:cubicBezTo>
                      <a:pt x="61" y="48"/>
                      <a:pt x="62" y="48"/>
                      <a:pt x="62" y="47"/>
                    </a:cubicBezTo>
                    <a:cubicBezTo>
                      <a:pt x="64" y="47"/>
                      <a:pt x="64" y="50"/>
                      <a:pt x="65" y="53"/>
                    </a:cubicBezTo>
                    <a:close/>
                    <a:moveTo>
                      <a:pt x="64" y="57"/>
                    </a:moveTo>
                    <a:cubicBezTo>
                      <a:pt x="64" y="58"/>
                      <a:pt x="63" y="58"/>
                      <a:pt x="63" y="60"/>
                    </a:cubicBezTo>
                    <a:cubicBezTo>
                      <a:pt x="61" y="58"/>
                      <a:pt x="58" y="55"/>
                      <a:pt x="59" y="52"/>
                    </a:cubicBezTo>
                    <a:cubicBezTo>
                      <a:pt x="61" y="53"/>
                      <a:pt x="62" y="55"/>
                      <a:pt x="64" y="57"/>
                    </a:cubicBezTo>
                    <a:close/>
                    <a:moveTo>
                      <a:pt x="56" y="107"/>
                    </a:moveTo>
                    <a:cubicBezTo>
                      <a:pt x="57" y="107"/>
                      <a:pt x="57" y="108"/>
                      <a:pt x="58" y="108"/>
                    </a:cubicBezTo>
                    <a:cubicBezTo>
                      <a:pt x="57" y="111"/>
                      <a:pt x="56" y="113"/>
                      <a:pt x="54" y="115"/>
                    </a:cubicBezTo>
                    <a:cubicBezTo>
                      <a:pt x="52" y="112"/>
                      <a:pt x="56" y="109"/>
                      <a:pt x="56" y="107"/>
                    </a:cubicBezTo>
                    <a:close/>
                    <a:moveTo>
                      <a:pt x="55" y="83"/>
                    </a:moveTo>
                    <a:cubicBezTo>
                      <a:pt x="58" y="83"/>
                      <a:pt x="56" y="86"/>
                      <a:pt x="55" y="87"/>
                    </a:cubicBezTo>
                    <a:cubicBezTo>
                      <a:pt x="52" y="87"/>
                      <a:pt x="55" y="84"/>
                      <a:pt x="55" y="83"/>
                    </a:cubicBezTo>
                    <a:close/>
                    <a:moveTo>
                      <a:pt x="56" y="79"/>
                    </a:moveTo>
                    <a:cubicBezTo>
                      <a:pt x="58" y="79"/>
                      <a:pt x="59" y="81"/>
                      <a:pt x="58" y="82"/>
                    </a:cubicBezTo>
                    <a:cubicBezTo>
                      <a:pt x="57" y="82"/>
                      <a:pt x="56" y="81"/>
                      <a:pt x="56" y="79"/>
                    </a:cubicBezTo>
                    <a:close/>
                    <a:moveTo>
                      <a:pt x="57" y="66"/>
                    </a:moveTo>
                    <a:cubicBezTo>
                      <a:pt x="56" y="66"/>
                      <a:pt x="56" y="63"/>
                      <a:pt x="55" y="62"/>
                    </a:cubicBezTo>
                    <a:cubicBezTo>
                      <a:pt x="55" y="62"/>
                      <a:pt x="58" y="64"/>
                      <a:pt x="57" y="66"/>
                    </a:cubicBezTo>
                    <a:close/>
                    <a:moveTo>
                      <a:pt x="53" y="43"/>
                    </a:moveTo>
                    <a:cubicBezTo>
                      <a:pt x="54" y="44"/>
                      <a:pt x="57" y="47"/>
                      <a:pt x="56" y="49"/>
                    </a:cubicBezTo>
                    <a:cubicBezTo>
                      <a:pt x="54" y="48"/>
                      <a:pt x="52" y="45"/>
                      <a:pt x="53" y="43"/>
                    </a:cubicBezTo>
                    <a:close/>
                    <a:moveTo>
                      <a:pt x="57" y="56"/>
                    </a:moveTo>
                    <a:cubicBezTo>
                      <a:pt x="59" y="58"/>
                      <a:pt x="62" y="60"/>
                      <a:pt x="61" y="63"/>
                    </a:cubicBezTo>
                    <a:cubicBezTo>
                      <a:pt x="59" y="62"/>
                      <a:pt x="55" y="59"/>
                      <a:pt x="57" y="56"/>
                    </a:cubicBezTo>
                    <a:close/>
                    <a:moveTo>
                      <a:pt x="59" y="73"/>
                    </a:moveTo>
                    <a:cubicBezTo>
                      <a:pt x="61" y="73"/>
                      <a:pt x="61" y="78"/>
                      <a:pt x="59" y="77"/>
                    </a:cubicBezTo>
                    <a:cubicBezTo>
                      <a:pt x="58" y="76"/>
                      <a:pt x="59" y="75"/>
                      <a:pt x="59" y="73"/>
                    </a:cubicBezTo>
                    <a:close/>
                    <a:moveTo>
                      <a:pt x="60" y="100"/>
                    </a:moveTo>
                    <a:cubicBezTo>
                      <a:pt x="62" y="100"/>
                      <a:pt x="61" y="104"/>
                      <a:pt x="60" y="104"/>
                    </a:cubicBezTo>
                    <a:cubicBezTo>
                      <a:pt x="58" y="103"/>
                      <a:pt x="60" y="102"/>
                      <a:pt x="60" y="100"/>
                    </a:cubicBezTo>
                    <a:close/>
                    <a:moveTo>
                      <a:pt x="60" y="95"/>
                    </a:moveTo>
                    <a:cubicBezTo>
                      <a:pt x="60" y="93"/>
                      <a:pt x="61" y="92"/>
                      <a:pt x="62" y="91"/>
                    </a:cubicBezTo>
                    <a:cubicBezTo>
                      <a:pt x="63" y="92"/>
                      <a:pt x="62" y="95"/>
                      <a:pt x="60" y="95"/>
                    </a:cubicBezTo>
                    <a:close/>
                    <a:moveTo>
                      <a:pt x="61" y="70"/>
                    </a:moveTo>
                    <a:cubicBezTo>
                      <a:pt x="62" y="70"/>
                      <a:pt x="62" y="71"/>
                      <a:pt x="62" y="72"/>
                    </a:cubicBezTo>
                    <a:cubicBezTo>
                      <a:pt x="61" y="72"/>
                      <a:pt x="60" y="71"/>
                      <a:pt x="61" y="70"/>
                    </a:cubicBezTo>
                    <a:close/>
                    <a:moveTo>
                      <a:pt x="55" y="40"/>
                    </a:moveTo>
                    <a:cubicBezTo>
                      <a:pt x="55" y="38"/>
                      <a:pt x="56" y="37"/>
                      <a:pt x="55" y="35"/>
                    </a:cubicBezTo>
                    <a:cubicBezTo>
                      <a:pt x="58" y="37"/>
                      <a:pt x="59" y="41"/>
                      <a:pt x="59" y="44"/>
                    </a:cubicBezTo>
                    <a:cubicBezTo>
                      <a:pt x="56" y="44"/>
                      <a:pt x="57" y="40"/>
                      <a:pt x="55" y="40"/>
                    </a:cubicBezTo>
                    <a:close/>
                    <a:moveTo>
                      <a:pt x="53" y="36"/>
                    </a:moveTo>
                    <a:cubicBezTo>
                      <a:pt x="51" y="36"/>
                      <a:pt x="52" y="34"/>
                      <a:pt x="50" y="34"/>
                    </a:cubicBezTo>
                    <a:cubicBezTo>
                      <a:pt x="50" y="32"/>
                      <a:pt x="51" y="30"/>
                      <a:pt x="55" y="31"/>
                    </a:cubicBezTo>
                    <a:cubicBezTo>
                      <a:pt x="54" y="33"/>
                      <a:pt x="53" y="34"/>
                      <a:pt x="53" y="36"/>
                    </a:cubicBezTo>
                    <a:close/>
                    <a:moveTo>
                      <a:pt x="55" y="54"/>
                    </a:moveTo>
                    <a:cubicBezTo>
                      <a:pt x="51" y="53"/>
                      <a:pt x="48" y="49"/>
                      <a:pt x="50" y="46"/>
                    </a:cubicBezTo>
                    <a:cubicBezTo>
                      <a:pt x="52" y="48"/>
                      <a:pt x="55" y="51"/>
                      <a:pt x="55" y="54"/>
                    </a:cubicBezTo>
                    <a:close/>
                    <a:moveTo>
                      <a:pt x="53" y="65"/>
                    </a:moveTo>
                    <a:cubicBezTo>
                      <a:pt x="55" y="65"/>
                      <a:pt x="56" y="68"/>
                      <a:pt x="57" y="70"/>
                    </a:cubicBezTo>
                    <a:cubicBezTo>
                      <a:pt x="56" y="75"/>
                      <a:pt x="54" y="69"/>
                      <a:pt x="51" y="68"/>
                    </a:cubicBezTo>
                    <a:cubicBezTo>
                      <a:pt x="51" y="67"/>
                      <a:pt x="53" y="67"/>
                      <a:pt x="53" y="65"/>
                    </a:cubicBezTo>
                    <a:close/>
                    <a:moveTo>
                      <a:pt x="54" y="75"/>
                    </a:moveTo>
                    <a:cubicBezTo>
                      <a:pt x="52" y="77"/>
                      <a:pt x="50" y="73"/>
                      <a:pt x="50" y="71"/>
                    </a:cubicBezTo>
                    <a:cubicBezTo>
                      <a:pt x="52" y="72"/>
                      <a:pt x="52" y="74"/>
                      <a:pt x="54" y="75"/>
                    </a:cubicBezTo>
                    <a:close/>
                    <a:moveTo>
                      <a:pt x="50" y="118"/>
                    </a:moveTo>
                    <a:cubicBezTo>
                      <a:pt x="51" y="118"/>
                      <a:pt x="51" y="118"/>
                      <a:pt x="52" y="118"/>
                    </a:cubicBezTo>
                    <a:cubicBezTo>
                      <a:pt x="52" y="120"/>
                      <a:pt x="51" y="122"/>
                      <a:pt x="49" y="122"/>
                    </a:cubicBezTo>
                    <a:cubicBezTo>
                      <a:pt x="48" y="120"/>
                      <a:pt x="50" y="119"/>
                      <a:pt x="50" y="118"/>
                    </a:cubicBezTo>
                    <a:close/>
                    <a:moveTo>
                      <a:pt x="47" y="104"/>
                    </a:moveTo>
                    <a:cubicBezTo>
                      <a:pt x="44" y="102"/>
                      <a:pt x="48" y="99"/>
                      <a:pt x="48" y="96"/>
                    </a:cubicBezTo>
                    <a:cubicBezTo>
                      <a:pt x="49" y="96"/>
                      <a:pt x="49" y="97"/>
                      <a:pt x="49" y="97"/>
                    </a:cubicBezTo>
                    <a:cubicBezTo>
                      <a:pt x="51" y="100"/>
                      <a:pt x="48" y="102"/>
                      <a:pt x="47" y="104"/>
                    </a:cubicBezTo>
                    <a:close/>
                    <a:moveTo>
                      <a:pt x="52" y="90"/>
                    </a:moveTo>
                    <a:cubicBezTo>
                      <a:pt x="52" y="90"/>
                      <a:pt x="53" y="90"/>
                      <a:pt x="53" y="90"/>
                    </a:cubicBezTo>
                    <a:cubicBezTo>
                      <a:pt x="53" y="91"/>
                      <a:pt x="53" y="91"/>
                      <a:pt x="53" y="92"/>
                    </a:cubicBezTo>
                    <a:cubicBezTo>
                      <a:pt x="52" y="92"/>
                      <a:pt x="51" y="91"/>
                      <a:pt x="52" y="90"/>
                    </a:cubicBezTo>
                    <a:close/>
                    <a:moveTo>
                      <a:pt x="53" y="78"/>
                    </a:moveTo>
                    <a:cubicBezTo>
                      <a:pt x="52" y="80"/>
                      <a:pt x="52" y="81"/>
                      <a:pt x="51" y="82"/>
                    </a:cubicBezTo>
                    <a:cubicBezTo>
                      <a:pt x="49" y="81"/>
                      <a:pt x="48" y="79"/>
                      <a:pt x="46" y="78"/>
                    </a:cubicBezTo>
                    <a:cubicBezTo>
                      <a:pt x="46" y="76"/>
                      <a:pt x="48" y="76"/>
                      <a:pt x="48" y="73"/>
                    </a:cubicBezTo>
                    <a:cubicBezTo>
                      <a:pt x="51" y="74"/>
                      <a:pt x="51" y="77"/>
                      <a:pt x="53" y="78"/>
                    </a:cubicBezTo>
                    <a:close/>
                    <a:moveTo>
                      <a:pt x="51" y="129"/>
                    </a:moveTo>
                    <a:cubicBezTo>
                      <a:pt x="52" y="129"/>
                      <a:pt x="52" y="128"/>
                      <a:pt x="54" y="128"/>
                    </a:cubicBezTo>
                    <a:cubicBezTo>
                      <a:pt x="54" y="127"/>
                      <a:pt x="53" y="124"/>
                      <a:pt x="55" y="124"/>
                    </a:cubicBezTo>
                    <a:cubicBezTo>
                      <a:pt x="57" y="124"/>
                      <a:pt x="56" y="126"/>
                      <a:pt x="58" y="127"/>
                    </a:cubicBezTo>
                    <a:cubicBezTo>
                      <a:pt x="55" y="132"/>
                      <a:pt x="53" y="136"/>
                      <a:pt x="50" y="140"/>
                    </a:cubicBezTo>
                    <a:cubicBezTo>
                      <a:pt x="44" y="138"/>
                      <a:pt x="50" y="133"/>
                      <a:pt x="51" y="129"/>
                    </a:cubicBezTo>
                    <a:close/>
                    <a:moveTo>
                      <a:pt x="57" y="119"/>
                    </a:moveTo>
                    <a:cubicBezTo>
                      <a:pt x="58" y="117"/>
                      <a:pt x="59" y="114"/>
                      <a:pt x="61" y="112"/>
                    </a:cubicBezTo>
                    <a:cubicBezTo>
                      <a:pt x="62" y="113"/>
                      <a:pt x="63" y="114"/>
                      <a:pt x="64" y="116"/>
                    </a:cubicBezTo>
                    <a:cubicBezTo>
                      <a:pt x="63" y="119"/>
                      <a:pt x="62" y="121"/>
                      <a:pt x="59" y="123"/>
                    </a:cubicBezTo>
                    <a:cubicBezTo>
                      <a:pt x="59" y="121"/>
                      <a:pt x="58" y="120"/>
                      <a:pt x="57" y="119"/>
                    </a:cubicBezTo>
                    <a:close/>
                    <a:moveTo>
                      <a:pt x="63" y="105"/>
                    </a:moveTo>
                    <a:cubicBezTo>
                      <a:pt x="66" y="106"/>
                      <a:pt x="67" y="108"/>
                      <a:pt x="68" y="111"/>
                    </a:cubicBezTo>
                    <a:cubicBezTo>
                      <a:pt x="67" y="111"/>
                      <a:pt x="66" y="113"/>
                      <a:pt x="66" y="112"/>
                    </a:cubicBezTo>
                    <a:cubicBezTo>
                      <a:pt x="64" y="110"/>
                      <a:pt x="62" y="108"/>
                      <a:pt x="63" y="105"/>
                    </a:cubicBezTo>
                    <a:close/>
                    <a:moveTo>
                      <a:pt x="67" y="99"/>
                    </a:moveTo>
                    <a:cubicBezTo>
                      <a:pt x="69" y="99"/>
                      <a:pt x="69" y="102"/>
                      <a:pt x="71" y="103"/>
                    </a:cubicBezTo>
                    <a:cubicBezTo>
                      <a:pt x="71" y="105"/>
                      <a:pt x="70" y="105"/>
                      <a:pt x="69" y="106"/>
                    </a:cubicBezTo>
                    <a:cubicBezTo>
                      <a:pt x="68" y="104"/>
                      <a:pt x="65" y="102"/>
                      <a:pt x="67" y="99"/>
                    </a:cubicBezTo>
                    <a:close/>
                    <a:moveTo>
                      <a:pt x="70" y="113"/>
                    </a:moveTo>
                    <a:cubicBezTo>
                      <a:pt x="72" y="114"/>
                      <a:pt x="71" y="116"/>
                      <a:pt x="70" y="117"/>
                    </a:cubicBezTo>
                    <a:cubicBezTo>
                      <a:pt x="69" y="117"/>
                      <a:pt x="69" y="114"/>
                      <a:pt x="70" y="113"/>
                    </a:cubicBezTo>
                    <a:close/>
                    <a:moveTo>
                      <a:pt x="68" y="97"/>
                    </a:moveTo>
                    <a:cubicBezTo>
                      <a:pt x="70" y="96"/>
                      <a:pt x="72" y="99"/>
                      <a:pt x="72" y="101"/>
                    </a:cubicBezTo>
                    <a:cubicBezTo>
                      <a:pt x="71" y="100"/>
                      <a:pt x="70" y="99"/>
                      <a:pt x="68" y="97"/>
                    </a:cubicBezTo>
                    <a:close/>
                    <a:moveTo>
                      <a:pt x="74" y="104"/>
                    </a:moveTo>
                    <a:cubicBezTo>
                      <a:pt x="76" y="103"/>
                      <a:pt x="77" y="105"/>
                      <a:pt x="77" y="107"/>
                    </a:cubicBezTo>
                    <a:cubicBezTo>
                      <a:pt x="76" y="107"/>
                      <a:pt x="75" y="105"/>
                      <a:pt x="74" y="104"/>
                    </a:cubicBezTo>
                    <a:close/>
                    <a:moveTo>
                      <a:pt x="76" y="121"/>
                    </a:moveTo>
                    <a:cubicBezTo>
                      <a:pt x="77" y="121"/>
                      <a:pt x="77" y="124"/>
                      <a:pt x="76" y="124"/>
                    </a:cubicBezTo>
                    <a:cubicBezTo>
                      <a:pt x="75" y="123"/>
                      <a:pt x="75" y="122"/>
                      <a:pt x="76" y="121"/>
                    </a:cubicBezTo>
                    <a:close/>
                    <a:moveTo>
                      <a:pt x="76" y="115"/>
                    </a:moveTo>
                    <a:cubicBezTo>
                      <a:pt x="76" y="115"/>
                      <a:pt x="77" y="114"/>
                      <a:pt x="76" y="113"/>
                    </a:cubicBezTo>
                    <a:cubicBezTo>
                      <a:pt x="79" y="112"/>
                      <a:pt x="78" y="116"/>
                      <a:pt x="76" y="115"/>
                    </a:cubicBezTo>
                    <a:close/>
                    <a:moveTo>
                      <a:pt x="77" y="98"/>
                    </a:moveTo>
                    <a:cubicBezTo>
                      <a:pt x="79" y="99"/>
                      <a:pt x="80" y="101"/>
                      <a:pt x="80" y="103"/>
                    </a:cubicBezTo>
                    <a:cubicBezTo>
                      <a:pt x="78" y="102"/>
                      <a:pt x="77" y="100"/>
                      <a:pt x="77" y="98"/>
                    </a:cubicBezTo>
                    <a:close/>
                    <a:moveTo>
                      <a:pt x="79" y="116"/>
                    </a:moveTo>
                    <a:cubicBezTo>
                      <a:pt x="80" y="116"/>
                      <a:pt x="81" y="118"/>
                      <a:pt x="80" y="118"/>
                    </a:cubicBezTo>
                    <a:cubicBezTo>
                      <a:pt x="78" y="119"/>
                      <a:pt x="78" y="116"/>
                      <a:pt x="79" y="116"/>
                    </a:cubicBezTo>
                    <a:close/>
                    <a:moveTo>
                      <a:pt x="80" y="126"/>
                    </a:moveTo>
                    <a:cubicBezTo>
                      <a:pt x="82" y="127"/>
                      <a:pt x="82" y="129"/>
                      <a:pt x="80" y="130"/>
                    </a:cubicBezTo>
                    <a:cubicBezTo>
                      <a:pt x="80" y="128"/>
                      <a:pt x="78" y="127"/>
                      <a:pt x="80" y="126"/>
                    </a:cubicBezTo>
                    <a:close/>
                    <a:moveTo>
                      <a:pt x="82" y="115"/>
                    </a:moveTo>
                    <a:cubicBezTo>
                      <a:pt x="81" y="114"/>
                      <a:pt x="81" y="114"/>
                      <a:pt x="80" y="114"/>
                    </a:cubicBezTo>
                    <a:cubicBezTo>
                      <a:pt x="80" y="112"/>
                      <a:pt x="81" y="112"/>
                      <a:pt x="83" y="112"/>
                    </a:cubicBezTo>
                    <a:cubicBezTo>
                      <a:pt x="83" y="114"/>
                      <a:pt x="82" y="114"/>
                      <a:pt x="82" y="115"/>
                    </a:cubicBezTo>
                    <a:close/>
                    <a:moveTo>
                      <a:pt x="82" y="121"/>
                    </a:moveTo>
                    <a:cubicBezTo>
                      <a:pt x="84" y="121"/>
                      <a:pt x="85" y="123"/>
                      <a:pt x="84" y="124"/>
                    </a:cubicBezTo>
                    <a:cubicBezTo>
                      <a:pt x="83" y="124"/>
                      <a:pt x="81" y="122"/>
                      <a:pt x="82" y="121"/>
                    </a:cubicBezTo>
                    <a:close/>
                    <a:moveTo>
                      <a:pt x="84" y="118"/>
                    </a:moveTo>
                    <a:cubicBezTo>
                      <a:pt x="84" y="117"/>
                      <a:pt x="85" y="117"/>
                      <a:pt x="85" y="116"/>
                    </a:cubicBezTo>
                    <a:cubicBezTo>
                      <a:pt x="86" y="116"/>
                      <a:pt x="86" y="118"/>
                      <a:pt x="88" y="118"/>
                    </a:cubicBezTo>
                    <a:cubicBezTo>
                      <a:pt x="88" y="120"/>
                      <a:pt x="86" y="120"/>
                      <a:pt x="86" y="121"/>
                    </a:cubicBezTo>
                    <a:cubicBezTo>
                      <a:pt x="85" y="121"/>
                      <a:pt x="85" y="119"/>
                      <a:pt x="84" y="118"/>
                    </a:cubicBezTo>
                    <a:close/>
                    <a:moveTo>
                      <a:pt x="86" y="79"/>
                    </a:moveTo>
                    <a:cubicBezTo>
                      <a:pt x="86" y="77"/>
                      <a:pt x="89" y="77"/>
                      <a:pt x="88" y="74"/>
                    </a:cubicBezTo>
                    <a:cubicBezTo>
                      <a:pt x="91" y="75"/>
                      <a:pt x="91" y="78"/>
                      <a:pt x="92" y="80"/>
                    </a:cubicBezTo>
                    <a:cubicBezTo>
                      <a:pt x="91" y="81"/>
                      <a:pt x="90" y="82"/>
                      <a:pt x="90" y="84"/>
                    </a:cubicBezTo>
                    <a:cubicBezTo>
                      <a:pt x="88" y="83"/>
                      <a:pt x="88" y="81"/>
                      <a:pt x="86" y="79"/>
                    </a:cubicBezTo>
                    <a:close/>
                    <a:moveTo>
                      <a:pt x="93" y="63"/>
                    </a:moveTo>
                    <a:cubicBezTo>
                      <a:pt x="95" y="65"/>
                      <a:pt x="96" y="67"/>
                      <a:pt x="97" y="69"/>
                    </a:cubicBezTo>
                    <a:cubicBezTo>
                      <a:pt x="97" y="71"/>
                      <a:pt x="96" y="71"/>
                      <a:pt x="96" y="73"/>
                    </a:cubicBezTo>
                    <a:cubicBezTo>
                      <a:pt x="93" y="71"/>
                      <a:pt x="89" y="66"/>
                      <a:pt x="93" y="63"/>
                    </a:cubicBezTo>
                    <a:close/>
                    <a:moveTo>
                      <a:pt x="92" y="88"/>
                    </a:moveTo>
                    <a:cubicBezTo>
                      <a:pt x="92" y="85"/>
                      <a:pt x="93" y="84"/>
                      <a:pt x="94" y="82"/>
                    </a:cubicBezTo>
                    <a:cubicBezTo>
                      <a:pt x="96" y="83"/>
                      <a:pt x="96" y="85"/>
                      <a:pt x="97" y="86"/>
                    </a:cubicBezTo>
                    <a:cubicBezTo>
                      <a:pt x="97" y="88"/>
                      <a:pt x="96" y="90"/>
                      <a:pt x="95" y="91"/>
                    </a:cubicBezTo>
                    <a:cubicBezTo>
                      <a:pt x="93" y="90"/>
                      <a:pt x="93" y="88"/>
                      <a:pt x="92" y="88"/>
                    </a:cubicBezTo>
                    <a:close/>
                    <a:moveTo>
                      <a:pt x="100" y="90"/>
                    </a:moveTo>
                    <a:cubicBezTo>
                      <a:pt x="102" y="93"/>
                      <a:pt x="100" y="94"/>
                      <a:pt x="101" y="98"/>
                    </a:cubicBezTo>
                    <a:cubicBezTo>
                      <a:pt x="99" y="98"/>
                      <a:pt x="99" y="97"/>
                      <a:pt x="98" y="97"/>
                    </a:cubicBezTo>
                    <a:cubicBezTo>
                      <a:pt x="97" y="94"/>
                      <a:pt x="98" y="92"/>
                      <a:pt x="100" y="90"/>
                    </a:cubicBezTo>
                    <a:close/>
                    <a:moveTo>
                      <a:pt x="98" y="73"/>
                    </a:moveTo>
                    <a:cubicBezTo>
                      <a:pt x="99" y="73"/>
                      <a:pt x="99" y="73"/>
                      <a:pt x="100" y="73"/>
                    </a:cubicBezTo>
                    <a:cubicBezTo>
                      <a:pt x="100" y="75"/>
                      <a:pt x="101" y="78"/>
                      <a:pt x="101" y="80"/>
                    </a:cubicBezTo>
                    <a:cubicBezTo>
                      <a:pt x="99" y="79"/>
                      <a:pt x="98" y="76"/>
                      <a:pt x="98" y="73"/>
                    </a:cubicBezTo>
                    <a:close/>
                    <a:moveTo>
                      <a:pt x="101" y="64"/>
                    </a:moveTo>
                    <a:cubicBezTo>
                      <a:pt x="99" y="62"/>
                      <a:pt x="97" y="59"/>
                      <a:pt x="98" y="57"/>
                    </a:cubicBezTo>
                    <a:cubicBezTo>
                      <a:pt x="99" y="59"/>
                      <a:pt x="102" y="61"/>
                      <a:pt x="101" y="64"/>
                    </a:cubicBezTo>
                    <a:close/>
                    <a:moveTo>
                      <a:pt x="91" y="22"/>
                    </a:moveTo>
                    <a:cubicBezTo>
                      <a:pt x="93" y="23"/>
                      <a:pt x="94" y="24"/>
                      <a:pt x="94" y="26"/>
                    </a:cubicBezTo>
                    <a:cubicBezTo>
                      <a:pt x="89" y="26"/>
                      <a:pt x="89" y="33"/>
                      <a:pt x="85" y="33"/>
                    </a:cubicBezTo>
                    <a:cubicBezTo>
                      <a:pt x="86" y="31"/>
                      <a:pt x="89" y="25"/>
                      <a:pt x="91" y="22"/>
                    </a:cubicBezTo>
                    <a:close/>
                    <a:moveTo>
                      <a:pt x="85" y="22"/>
                    </a:moveTo>
                    <a:cubicBezTo>
                      <a:pt x="84" y="24"/>
                      <a:pt x="83" y="26"/>
                      <a:pt x="81" y="27"/>
                    </a:cubicBezTo>
                    <a:cubicBezTo>
                      <a:pt x="82" y="25"/>
                      <a:pt x="83" y="22"/>
                      <a:pt x="85" y="22"/>
                    </a:cubicBezTo>
                    <a:close/>
                    <a:moveTo>
                      <a:pt x="75" y="12"/>
                    </a:moveTo>
                    <a:cubicBezTo>
                      <a:pt x="77" y="13"/>
                      <a:pt x="81" y="14"/>
                      <a:pt x="83" y="16"/>
                    </a:cubicBezTo>
                    <a:cubicBezTo>
                      <a:pt x="81" y="18"/>
                      <a:pt x="80" y="21"/>
                      <a:pt x="77" y="22"/>
                    </a:cubicBezTo>
                    <a:cubicBezTo>
                      <a:pt x="76" y="21"/>
                      <a:pt x="76" y="20"/>
                      <a:pt x="74" y="20"/>
                    </a:cubicBezTo>
                    <a:cubicBezTo>
                      <a:pt x="75" y="20"/>
                      <a:pt x="75" y="19"/>
                      <a:pt x="75" y="17"/>
                    </a:cubicBezTo>
                    <a:cubicBezTo>
                      <a:pt x="75" y="16"/>
                      <a:pt x="74" y="16"/>
                      <a:pt x="73" y="16"/>
                    </a:cubicBezTo>
                    <a:cubicBezTo>
                      <a:pt x="71" y="17"/>
                      <a:pt x="69" y="19"/>
                      <a:pt x="67" y="20"/>
                    </a:cubicBezTo>
                    <a:cubicBezTo>
                      <a:pt x="65" y="14"/>
                      <a:pt x="72" y="13"/>
                      <a:pt x="75" y="12"/>
                    </a:cubicBezTo>
                    <a:close/>
                    <a:moveTo>
                      <a:pt x="64" y="33"/>
                    </a:moveTo>
                    <a:cubicBezTo>
                      <a:pt x="63" y="33"/>
                      <a:pt x="62" y="32"/>
                      <a:pt x="62" y="30"/>
                    </a:cubicBezTo>
                    <a:cubicBezTo>
                      <a:pt x="64" y="31"/>
                      <a:pt x="62" y="27"/>
                      <a:pt x="64" y="27"/>
                    </a:cubicBezTo>
                    <a:cubicBezTo>
                      <a:pt x="67" y="28"/>
                      <a:pt x="65" y="31"/>
                      <a:pt x="64" y="33"/>
                    </a:cubicBezTo>
                    <a:close/>
                    <a:moveTo>
                      <a:pt x="61" y="28"/>
                    </a:moveTo>
                    <a:cubicBezTo>
                      <a:pt x="59" y="26"/>
                      <a:pt x="63" y="25"/>
                      <a:pt x="62" y="24"/>
                    </a:cubicBezTo>
                    <a:cubicBezTo>
                      <a:pt x="65" y="25"/>
                      <a:pt x="62" y="27"/>
                      <a:pt x="61" y="28"/>
                    </a:cubicBezTo>
                    <a:close/>
                    <a:moveTo>
                      <a:pt x="64" y="12"/>
                    </a:moveTo>
                    <a:cubicBezTo>
                      <a:pt x="65" y="13"/>
                      <a:pt x="63" y="14"/>
                      <a:pt x="62" y="15"/>
                    </a:cubicBezTo>
                    <a:cubicBezTo>
                      <a:pt x="61" y="14"/>
                      <a:pt x="64" y="13"/>
                      <a:pt x="64" y="12"/>
                    </a:cubicBezTo>
                    <a:close/>
                    <a:moveTo>
                      <a:pt x="61" y="16"/>
                    </a:moveTo>
                    <a:cubicBezTo>
                      <a:pt x="62" y="16"/>
                      <a:pt x="61" y="18"/>
                      <a:pt x="60" y="18"/>
                    </a:cubicBezTo>
                    <a:cubicBezTo>
                      <a:pt x="59" y="18"/>
                      <a:pt x="61" y="16"/>
                      <a:pt x="61" y="16"/>
                    </a:cubicBezTo>
                    <a:close/>
                    <a:moveTo>
                      <a:pt x="62" y="38"/>
                    </a:moveTo>
                    <a:cubicBezTo>
                      <a:pt x="59" y="40"/>
                      <a:pt x="59" y="36"/>
                      <a:pt x="58" y="34"/>
                    </a:cubicBezTo>
                    <a:cubicBezTo>
                      <a:pt x="61" y="34"/>
                      <a:pt x="61" y="36"/>
                      <a:pt x="62" y="38"/>
                    </a:cubicBezTo>
                    <a:close/>
                    <a:moveTo>
                      <a:pt x="58" y="11"/>
                    </a:moveTo>
                    <a:cubicBezTo>
                      <a:pt x="56" y="15"/>
                      <a:pt x="53" y="18"/>
                      <a:pt x="50" y="22"/>
                    </a:cubicBezTo>
                    <a:cubicBezTo>
                      <a:pt x="51" y="19"/>
                      <a:pt x="53" y="11"/>
                      <a:pt x="58" y="11"/>
                    </a:cubicBezTo>
                    <a:close/>
                    <a:moveTo>
                      <a:pt x="52" y="24"/>
                    </a:moveTo>
                    <a:cubicBezTo>
                      <a:pt x="51" y="25"/>
                      <a:pt x="51" y="27"/>
                      <a:pt x="49" y="28"/>
                    </a:cubicBezTo>
                    <a:cubicBezTo>
                      <a:pt x="49" y="28"/>
                      <a:pt x="50" y="24"/>
                      <a:pt x="52" y="24"/>
                    </a:cubicBezTo>
                    <a:close/>
                    <a:moveTo>
                      <a:pt x="46" y="40"/>
                    </a:moveTo>
                    <a:cubicBezTo>
                      <a:pt x="49" y="40"/>
                      <a:pt x="49" y="43"/>
                      <a:pt x="47" y="45"/>
                    </a:cubicBezTo>
                    <a:cubicBezTo>
                      <a:pt x="44" y="45"/>
                      <a:pt x="46" y="42"/>
                      <a:pt x="46" y="40"/>
                    </a:cubicBezTo>
                    <a:close/>
                    <a:moveTo>
                      <a:pt x="46" y="55"/>
                    </a:moveTo>
                    <a:cubicBezTo>
                      <a:pt x="48" y="57"/>
                      <a:pt x="53" y="61"/>
                      <a:pt x="49" y="64"/>
                    </a:cubicBezTo>
                    <a:cubicBezTo>
                      <a:pt x="47" y="62"/>
                      <a:pt x="43" y="59"/>
                      <a:pt x="46" y="55"/>
                    </a:cubicBezTo>
                    <a:close/>
                    <a:moveTo>
                      <a:pt x="42" y="49"/>
                    </a:moveTo>
                    <a:cubicBezTo>
                      <a:pt x="43" y="49"/>
                      <a:pt x="43" y="50"/>
                      <a:pt x="44" y="51"/>
                    </a:cubicBezTo>
                    <a:cubicBezTo>
                      <a:pt x="43" y="52"/>
                      <a:pt x="43" y="55"/>
                      <a:pt x="41" y="55"/>
                    </a:cubicBezTo>
                    <a:cubicBezTo>
                      <a:pt x="41" y="53"/>
                      <a:pt x="40" y="51"/>
                      <a:pt x="42" y="49"/>
                    </a:cubicBezTo>
                    <a:close/>
                    <a:moveTo>
                      <a:pt x="39" y="36"/>
                    </a:moveTo>
                    <a:cubicBezTo>
                      <a:pt x="37" y="35"/>
                      <a:pt x="39" y="33"/>
                      <a:pt x="40" y="33"/>
                    </a:cubicBezTo>
                    <a:cubicBezTo>
                      <a:pt x="40" y="35"/>
                      <a:pt x="39" y="35"/>
                      <a:pt x="39" y="36"/>
                    </a:cubicBezTo>
                    <a:close/>
                    <a:moveTo>
                      <a:pt x="39" y="14"/>
                    </a:moveTo>
                    <a:cubicBezTo>
                      <a:pt x="38" y="15"/>
                      <a:pt x="38" y="16"/>
                      <a:pt x="36" y="16"/>
                    </a:cubicBezTo>
                    <a:cubicBezTo>
                      <a:pt x="36" y="14"/>
                      <a:pt x="38" y="15"/>
                      <a:pt x="39" y="14"/>
                    </a:cubicBezTo>
                    <a:close/>
                    <a:moveTo>
                      <a:pt x="38" y="20"/>
                    </a:moveTo>
                    <a:cubicBezTo>
                      <a:pt x="35" y="28"/>
                      <a:pt x="29" y="37"/>
                      <a:pt x="26" y="46"/>
                    </a:cubicBezTo>
                    <a:cubicBezTo>
                      <a:pt x="28" y="37"/>
                      <a:pt x="32" y="27"/>
                      <a:pt x="38" y="20"/>
                    </a:cubicBezTo>
                    <a:close/>
                    <a:moveTo>
                      <a:pt x="28" y="82"/>
                    </a:moveTo>
                    <a:cubicBezTo>
                      <a:pt x="27" y="82"/>
                      <a:pt x="26" y="80"/>
                      <a:pt x="27" y="78"/>
                    </a:cubicBezTo>
                    <a:cubicBezTo>
                      <a:pt x="29" y="78"/>
                      <a:pt x="29" y="81"/>
                      <a:pt x="28" y="82"/>
                    </a:cubicBezTo>
                    <a:close/>
                    <a:moveTo>
                      <a:pt x="25" y="22"/>
                    </a:moveTo>
                    <a:cubicBezTo>
                      <a:pt x="26" y="22"/>
                      <a:pt x="26" y="22"/>
                      <a:pt x="26" y="22"/>
                    </a:cubicBezTo>
                    <a:cubicBezTo>
                      <a:pt x="21" y="32"/>
                      <a:pt x="16" y="42"/>
                      <a:pt x="12" y="52"/>
                    </a:cubicBezTo>
                    <a:cubicBezTo>
                      <a:pt x="9" y="37"/>
                      <a:pt x="17" y="28"/>
                      <a:pt x="25" y="22"/>
                    </a:cubicBezTo>
                    <a:close/>
                    <a:moveTo>
                      <a:pt x="6" y="85"/>
                    </a:moveTo>
                    <a:cubicBezTo>
                      <a:pt x="5" y="81"/>
                      <a:pt x="5" y="78"/>
                      <a:pt x="5" y="74"/>
                    </a:cubicBezTo>
                    <a:cubicBezTo>
                      <a:pt x="8" y="77"/>
                      <a:pt x="7" y="82"/>
                      <a:pt x="6" y="85"/>
                    </a:cubicBezTo>
                    <a:close/>
                    <a:moveTo>
                      <a:pt x="7" y="67"/>
                    </a:moveTo>
                    <a:cubicBezTo>
                      <a:pt x="5" y="64"/>
                      <a:pt x="7" y="60"/>
                      <a:pt x="7" y="57"/>
                    </a:cubicBezTo>
                    <a:cubicBezTo>
                      <a:pt x="8" y="58"/>
                      <a:pt x="7" y="64"/>
                      <a:pt x="7" y="67"/>
                    </a:cubicBezTo>
                    <a:close/>
                    <a:moveTo>
                      <a:pt x="10" y="87"/>
                    </a:moveTo>
                    <a:cubicBezTo>
                      <a:pt x="12" y="92"/>
                      <a:pt x="14" y="102"/>
                      <a:pt x="14" y="108"/>
                    </a:cubicBezTo>
                    <a:cubicBezTo>
                      <a:pt x="12" y="104"/>
                      <a:pt x="8" y="95"/>
                      <a:pt x="10" y="87"/>
                    </a:cubicBezTo>
                    <a:close/>
                    <a:moveTo>
                      <a:pt x="15" y="79"/>
                    </a:moveTo>
                    <a:cubicBezTo>
                      <a:pt x="15" y="78"/>
                      <a:pt x="16" y="77"/>
                      <a:pt x="15" y="76"/>
                    </a:cubicBezTo>
                    <a:cubicBezTo>
                      <a:pt x="17" y="76"/>
                      <a:pt x="17" y="79"/>
                      <a:pt x="15" y="79"/>
                    </a:cubicBezTo>
                    <a:close/>
                    <a:moveTo>
                      <a:pt x="19" y="102"/>
                    </a:moveTo>
                    <a:cubicBezTo>
                      <a:pt x="18" y="101"/>
                      <a:pt x="18" y="98"/>
                      <a:pt x="17" y="96"/>
                    </a:cubicBezTo>
                    <a:cubicBezTo>
                      <a:pt x="18" y="97"/>
                      <a:pt x="20" y="100"/>
                      <a:pt x="19" y="102"/>
                    </a:cubicBezTo>
                    <a:close/>
                    <a:moveTo>
                      <a:pt x="23" y="112"/>
                    </a:moveTo>
                    <a:cubicBezTo>
                      <a:pt x="20" y="111"/>
                      <a:pt x="21" y="109"/>
                      <a:pt x="22" y="107"/>
                    </a:cubicBezTo>
                    <a:cubicBezTo>
                      <a:pt x="23" y="108"/>
                      <a:pt x="24" y="111"/>
                      <a:pt x="23" y="112"/>
                    </a:cubicBezTo>
                    <a:close/>
                    <a:moveTo>
                      <a:pt x="24" y="84"/>
                    </a:moveTo>
                    <a:cubicBezTo>
                      <a:pt x="25" y="85"/>
                      <a:pt x="27" y="86"/>
                      <a:pt x="26" y="88"/>
                    </a:cubicBezTo>
                    <a:cubicBezTo>
                      <a:pt x="25" y="87"/>
                      <a:pt x="24" y="86"/>
                      <a:pt x="24" y="84"/>
                    </a:cubicBezTo>
                    <a:close/>
                    <a:moveTo>
                      <a:pt x="26" y="104"/>
                    </a:moveTo>
                    <a:cubicBezTo>
                      <a:pt x="27" y="103"/>
                      <a:pt x="26" y="103"/>
                      <a:pt x="26" y="101"/>
                    </a:cubicBezTo>
                    <a:cubicBezTo>
                      <a:pt x="27" y="101"/>
                      <a:pt x="29" y="104"/>
                      <a:pt x="26" y="104"/>
                    </a:cubicBezTo>
                    <a:close/>
                    <a:moveTo>
                      <a:pt x="26" y="98"/>
                    </a:moveTo>
                    <a:cubicBezTo>
                      <a:pt x="26" y="97"/>
                      <a:pt x="27" y="97"/>
                      <a:pt x="27" y="96"/>
                    </a:cubicBezTo>
                    <a:cubicBezTo>
                      <a:pt x="29" y="96"/>
                      <a:pt x="29" y="98"/>
                      <a:pt x="30" y="99"/>
                    </a:cubicBezTo>
                    <a:cubicBezTo>
                      <a:pt x="29" y="100"/>
                      <a:pt x="27" y="97"/>
                      <a:pt x="26" y="98"/>
                    </a:cubicBezTo>
                    <a:close/>
                    <a:moveTo>
                      <a:pt x="31" y="108"/>
                    </a:moveTo>
                    <a:cubicBezTo>
                      <a:pt x="34" y="107"/>
                      <a:pt x="33" y="110"/>
                      <a:pt x="35" y="110"/>
                    </a:cubicBezTo>
                    <a:cubicBezTo>
                      <a:pt x="34" y="112"/>
                      <a:pt x="34" y="114"/>
                      <a:pt x="32" y="114"/>
                    </a:cubicBezTo>
                    <a:cubicBezTo>
                      <a:pt x="31" y="112"/>
                      <a:pt x="29" y="110"/>
                      <a:pt x="31" y="108"/>
                    </a:cubicBezTo>
                    <a:close/>
                    <a:moveTo>
                      <a:pt x="33" y="122"/>
                    </a:moveTo>
                    <a:cubicBezTo>
                      <a:pt x="32" y="123"/>
                      <a:pt x="34" y="125"/>
                      <a:pt x="32" y="125"/>
                    </a:cubicBezTo>
                    <a:cubicBezTo>
                      <a:pt x="32" y="123"/>
                      <a:pt x="31" y="122"/>
                      <a:pt x="33" y="122"/>
                    </a:cubicBezTo>
                    <a:close/>
                    <a:moveTo>
                      <a:pt x="35" y="131"/>
                    </a:moveTo>
                    <a:cubicBezTo>
                      <a:pt x="33" y="130"/>
                      <a:pt x="32" y="126"/>
                      <a:pt x="33" y="124"/>
                    </a:cubicBezTo>
                    <a:cubicBezTo>
                      <a:pt x="36" y="125"/>
                      <a:pt x="36" y="129"/>
                      <a:pt x="35" y="131"/>
                    </a:cubicBezTo>
                    <a:close/>
                    <a:moveTo>
                      <a:pt x="39" y="123"/>
                    </a:moveTo>
                    <a:cubicBezTo>
                      <a:pt x="35" y="122"/>
                      <a:pt x="36" y="118"/>
                      <a:pt x="38" y="116"/>
                    </a:cubicBezTo>
                    <a:cubicBezTo>
                      <a:pt x="40" y="115"/>
                      <a:pt x="40" y="117"/>
                      <a:pt x="41" y="118"/>
                    </a:cubicBezTo>
                    <a:cubicBezTo>
                      <a:pt x="40" y="119"/>
                      <a:pt x="40" y="121"/>
                      <a:pt x="39" y="123"/>
                    </a:cubicBezTo>
                    <a:close/>
                    <a:moveTo>
                      <a:pt x="41" y="88"/>
                    </a:moveTo>
                    <a:cubicBezTo>
                      <a:pt x="43" y="88"/>
                      <a:pt x="44" y="91"/>
                      <a:pt x="45" y="92"/>
                    </a:cubicBezTo>
                    <a:cubicBezTo>
                      <a:pt x="45" y="94"/>
                      <a:pt x="43" y="95"/>
                      <a:pt x="42" y="97"/>
                    </a:cubicBezTo>
                    <a:cubicBezTo>
                      <a:pt x="39" y="95"/>
                      <a:pt x="39" y="91"/>
                      <a:pt x="41" y="88"/>
                    </a:cubicBezTo>
                    <a:close/>
                    <a:moveTo>
                      <a:pt x="42" y="108"/>
                    </a:moveTo>
                    <a:cubicBezTo>
                      <a:pt x="46" y="109"/>
                      <a:pt x="44" y="112"/>
                      <a:pt x="43" y="114"/>
                    </a:cubicBezTo>
                    <a:cubicBezTo>
                      <a:pt x="41" y="113"/>
                      <a:pt x="41" y="110"/>
                      <a:pt x="42" y="108"/>
                    </a:cubicBezTo>
                    <a:close/>
                    <a:moveTo>
                      <a:pt x="42" y="145"/>
                    </a:moveTo>
                    <a:cubicBezTo>
                      <a:pt x="47" y="146"/>
                      <a:pt x="52" y="149"/>
                      <a:pt x="58" y="151"/>
                    </a:cubicBezTo>
                    <a:cubicBezTo>
                      <a:pt x="52" y="152"/>
                      <a:pt x="48" y="148"/>
                      <a:pt x="42" y="145"/>
                    </a:cubicBezTo>
                    <a:close/>
                    <a:moveTo>
                      <a:pt x="55" y="154"/>
                    </a:moveTo>
                    <a:cubicBezTo>
                      <a:pt x="56" y="153"/>
                      <a:pt x="58" y="155"/>
                      <a:pt x="60" y="155"/>
                    </a:cubicBezTo>
                    <a:cubicBezTo>
                      <a:pt x="58" y="157"/>
                      <a:pt x="56" y="154"/>
                      <a:pt x="55" y="154"/>
                    </a:cubicBezTo>
                    <a:close/>
                    <a:moveTo>
                      <a:pt x="65" y="146"/>
                    </a:moveTo>
                    <a:cubicBezTo>
                      <a:pt x="61" y="145"/>
                      <a:pt x="57" y="144"/>
                      <a:pt x="53" y="142"/>
                    </a:cubicBezTo>
                    <a:cubicBezTo>
                      <a:pt x="55" y="139"/>
                      <a:pt x="57" y="135"/>
                      <a:pt x="60" y="131"/>
                    </a:cubicBezTo>
                    <a:cubicBezTo>
                      <a:pt x="63" y="132"/>
                      <a:pt x="62" y="137"/>
                      <a:pt x="61" y="139"/>
                    </a:cubicBezTo>
                    <a:cubicBezTo>
                      <a:pt x="61" y="141"/>
                      <a:pt x="62" y="141"/>
                      <a:pt x="62" y="142"/>
                    </a:cubicBezTo>
                    <a:cubicBezTo>
                      <a:pt x="65" y="142"/>
                      <a:pt x="65" y="138"/>
                      <a:pt x="67" y="139"/>
                    </a:cubicBezTo>
                    <a:cubicBezTo>
                      <a:pt x="68" y="142"/>
                      <a:pt x="66" y="145"/>
                      <a:pt x="65" y="146"/>
                    </a:cubicBezTo>
                    <a:close/>
                    <a:moveTo>
                      <a:pt x="64" y="130"/>
                    </a:moveTo>
                    <a:cubicBezTo>
                      <a:pt x="63" y="130"/>
                      <a:pt x="64" y="128"/>
                      <a:pt x="62" y="129"/>
                    </a:cubicBezTo>
                    <a:cubicBezTo>
                      <a:pt x="63" y="124"/>
                      <a:pt x="65" y="123"/>
                      <a:pt x="66" y="119"/>
                    </a:cubicBezTo>
                    <a:cubicBezTo>
                      <a:pt x="67" y="119"/>
                      <a:pt x="67" y="121"/>
                      <a:pt x="68" y="121"/>
                    </a:cubicBezTo>
                    <a:cubicBezTo>
                      <a:pt x="67" y="124"/>
                      <a:pt x="65" y="126"/>
                      <a:pt x="64" y="130"/>
                    </a:cubicBezTo>
                    <a:close/>
                    <a:moveTo>
                      <a:pt x="72" y="128"/>
                    </a:moveTo>
                    <a:cubicBezTo>
                      <a:pt x="73" y="128"/>
                      <a:pt x="73" y="128"/>
                      <a:pt x="73" y="128"/>
                    </a:cubicBezTo>
                    <a:cubicBezTo>
                      <a:pt x="73" y="132"/>
                      <a:pt x="70" y="133"/>
                      <a:pt x="69" y="137"/>
                    </a:cubicBezTo>
                    <a:cubicBezTo>
                      <a:pt x="66" y="134"/>
                      <a:pt x="72" y="131"/>
                      <a:pt x="72" y="128"/>
                    </a:cubicBezTo>
                    <a:close/>
                    <a:moveTo>
                      <a:pt x="73" y="140"/>
                    </a:moveTo>
                    <a:cubicBezTo>
                      <a:pt x="70" y="138"/>
                      <a:pt x="75" y="135"/>
                      <a:pt x="76" y="132"/>
                    </a:cubicBezTo>
                    <a:cubicBezTo>
                      <a:pt x="77" y="132"/>
                      <a:pt x="77" y="133"/>
                      <a:pt x="77" y="133"/>
                    </a:cubicBezTo>
                    <a:cubicBezTo>
                      <a:pt x="77" y="137"/>
                      <a:pt x="74" y="139"/>
                      <a:pt x="73" y="140"/>
                    </a:cubicBezTo>
                    <a:close/>
                    <a:moveTo>
                      <a:pt x="81" y="148"/>
                    </a:moveTo>
                    <a:cubicBezTo>
                      <a:pt x="84" y="146"/>
                      <a:pt x="86" y="144"/>
                      <a:pt x="89" y="142"/>
                    </a:cubicBezTo>
                    <a:cubicBezTo>
                      <a:pt x="87" y="145"/>
                      <a:pt x="85" y="147"/>
                      <a:pt x="81" y="148"/>
                    </a:cubicBezTo>
                    <a:close/>
                    <a:moveTo>
                      <a:pt x="75" y="144"/>
                    </a:moveTo>
                    <a:cubicBezTo>
                      <a:pt x="76" y="142"/>
                      <a:pt x="77" y="139"/>
                      <a:pt x="79" y="137"/>
                    </a:cubicBezTo>
                    <a:cubicBezTo>
                      <a:pt x="81" y="137"/>
                      <a:pt x="81" y="140"/>
                      <a:pt x="83" y="140"/>
                    </a:cubicBezTo>
                    <a:cubicBezTo>
                      <a:pt x="86" y="139"/>
                      <a:pt x="86" y="134"/>
                      <a:pt x="90" y="135"/>
                    </a:cubicBezTo>
                    <a:cubicBezTo>
                      <a:pt x="86" y="140"/>
                      <a:pt x="81" y="142"/>
                      <a:pt x="75" y="144"/>
                    </a:cubicBezTo>
                    <a:close/>
                    <a:moveTo>
                      <a:pt x="90" y="109"/>
                    </a:moveTo>
                    <a:cubicBezTo>
                      <a:pt x="91" y="109"/>
                      <a:pt x="94" y="112"/>
                      <a:pt x="93" y="114"/>
                    </a:cubicBezTo>
                    <a:cubicBezTo>
                      <a:pt x="91" y="113"/>
                      <a:pt x="88" y="111"/>
                      <a:pt x="90" y="109"/>
                    </a:cubicBezTo>
                    <a:close/>
                    <a:moveTo>
                      <a:pt x="92" y="130"/>
                    </a:moveTo>
                    <a:cubicBezTo>
                      <a:pt x="93" y="126"/>
                      <a:pt x="96" y="124"/>
                      <a:pt x="97" y="120"/>
                    </a:cubicBezTo>
                    <a:cubicBezTo>
                      <a:pt x="98" y="124"/>
                      <a:pt x="95" y="129"/>
                      <a:pt x="92" y="130"/>
                    </a:cubicBezTo>
                    <a:close/>
                    <a:moveTo>
                      <a:pt x="94" y="99"/>
                    </a:moveTo>
                    <a:cubicBezTo>
                      <a:pt x="97" y="100"/>
                      <a:pt x="98" y="102"/>
                      <a:pt x="99" y="104"/>
                    </a:cubicBezTo>
                    <a:cubicBezTo>
                      <a:pt x="98" y="106"/>
                      <a:pt x="97" y="106"/>
                      <a:pt x="97" y="108"/>
                    </a:cubicBezTo>
                    <a:cubicBezTo>
                      <a:pt x="93" y="106"/>
                      <a:pt x="92" y="103"/>
                      <a:pt x="94" y="99"/>
                    </a:cubicBezTo>
                    <a:close/>
                    <a:moveTo>
                      <a:pt x="119" y="88"/>
                    </a:moveTo>
                    <a:cubicBezTo>
                      <a:pt x="118" y="108"/>
                      <a:pt x="113" y="129"/>
                      <a:pt x="99" y="138"/>
                    </a:cubicBezTo>
                    <a:cubicBezTo>
                      <a:pt x="100" y="129"/>
                      <a:pt x="106" y="123"/>
                      <a:pt x="109" y="115"/>
                    </a:cubicBezTo>
                    <a:cubicBezTo>
                      <a:pt x="110" y="113"/>
                      <a:pt x="110" y="111"/>
                      <a:pt x="110" y="110"/>
                    </a:cubicBezTo>
                    <a:cubicBezTo>
                      <a:pt x="111" y="108"/>
                      <a:pt x="114" y="106"/>
                      <a:pt x="114" y="104"/>
                    </a:cubicBezTo>
                    <a:cubicBezTo>
                      <a:pt x="117" y="94"/>
                      <a:pt x="113" y="83"/>
                      <a:pt x="116" y="75"/>
                    </a:cubicBezTo>
                    <a:cubicBezTo>
                      <a:pt x="115" y="71"/>
                      <a:pt x="113" y="66"/>
                      <a:pt x="114" y="61"/>
                    </a:cubicBezTo>
                    <a:cubicBezTo>
                      <a:pt x="113" y="58"/>
                      <a:pt x="112" y="58"/>
                      <a:pt x="113" y="54"/>
                    </a:cubicBezTo>
                    <a:cubicBezTo>
                      <a:pt x="111" y="48"/>
                      <a:pt x="107" y="43"/>
                      <a:pt x="105" y="37"/>
                    </a:cubicBezTo>
                    <a:cubicBezTo>
                      <a:pt x="117" y="48"/>
                      <a:pt x="120" y="68"/>
                      <a:pt x="119" y="88"/>
                    </a:cubicBezTo>
                    <a:close/>
                    <a:moveTo>
                      <a:pt x="106" y="63"/>
                    </a:moveTo>
                    <a:cubicBezTo>
                      <a:pt x="105" y="61"/>
                      <a:pt x="108" y="58"/>
                      <a:pt x="109" y="55"/>
                    </a:cubicBezTo>
                    <a:cubicBezTo>
                      <a:pt x="112" y="58"/>
                      <a:pt x="110" y="62"/>
                      <a:pt x="106" y="63"/>
                    </a:cubicBezTo>
                    <a:close/>
                    <a:moveTo>
                      <a:pt x="109" y="102"/>
                    </a:moveTo>
                    <a:cubicBezTo>
                      <a:pt x="108" y="103"/>
                      <a:pt x="108" y="106"/>
                      <a:pt x="107" y="107"/>
                    </a:cubicBezTo>
                    <a:cubicBezTo>
                      <a:pt x="103" y="105"/>
                      <a:pt x="107" y="103"/>
                      <a:pt x="107" y="101"/>
                    </a:cubicBezTo>
                    <a:cubicBezTo>
                      <a:pt x="108" y="100"/>
                      <a:pt x="108" y="102"/>
                      <a:pt x="109" y="102"/>
                    </a:cubicBezTo>
                    <a:close/>
                    <a:moveTo>
                      <a:pt x="108" y="84"/>
                    </a:moveTo>
                    <a:cubicBezTo>
                      <a:pt x="108" y="86"/>
                      <a:pt x="107" y="88"/>
                      <a:pt x="105" y="89"/>
                    </a:cubicBezTo>
                    <a:cubicBezTo>
                      <a:pt x="104" y="86"/>
                      <a:pt x="105" y="84"/>
                      <a:pt x="108" y="84"/>
                    </a:cubicBezTo>
                    <a:close/>
                    <a:moveTo>
                      <a:pt x="104" y="85"/>
                    </a:moveTo>
                    <a:cubicBezTo>
                      <a:pt x="102" y="85"/>
                      <a:pt x="104" y="82"/>
                      <a:pt x="104" y="81"/>
                    </a:cubicBezTo>
                    <a:cubicBezTo>
                      <a:pt x="106" y="81"/>
                      <a:pt x="106" y="84"/>
                      <a:pt x="104" y="85"/>
                    </a:cubicBezTo>
                    <a:close/>
                    <a:moveTo>
                      <a:pt x="104" y="111"/>
                    </a:moveTo>
                    <a:cubicBezTo>
                      <a:pt x="104" y="115"/>
                      <a:pt x="104" y="115"/>
                      <a:pt x="103" y="118"/>
                    </a:cubicBezTo>
                    <a:cubicBezTo>
                      <a:pt x="102" y="117"/>
                      <a:pt x="102" y="112"/>
                      <a:pt x="104" y="111"/>
                    </a:cubicBezTo>
                    <a:close/>
                    <a:moveTo>
                      <a:pt x="108" y="49"/>
                    </a:moveTo>
                    <a:cubicBezTo>
                      <a:pt x="106" y="51"/>
                      <a:pt x="104" y="54"/>
                      <a:pt x="104" y="57"/>
                    </a:cubicBezTo>
                    <a:cubicBezTo>
                      <a:pt x="102" y="54"/>
                      <a:pt x="99" y="48"/>
                      <a:pt x="102" y="45"/>
                    </a:cubicBezTo>
                    <a:cubicBezTo>
                      <a:pt x="101" y="44"/>
                      <a:pt x="100" y="44"/>
                      <a:pt x="99" y="43"/>
                    </a:cubicBezTo>
                    <a:cubicBezTo>
                      <a:pt x="99" y="40"/>
                      <a:pt x="99" y="38"/>
                      <a:pt x="100" y="37"/>
                    </a:cubicBezTo>
                    <a:cubicBezTo>
                      <a:pt x="103" y="40"/>
                      <a:pt x="105" y="46"/>
                      <a:pt x="108"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22"/>
              <p:cNvSpPr>
                <a:spLocks noEditPoints="1"/>
              </p:cNvSpPr>
              <p:nvPr/>
            </p:nvSpPr>
            <p:spPr bwMode="auto">
              <a:xfrm>
                <a:off x="6427788" y="3460750"/>
                <a:ext cx="647700" cy="1489075"/>
              </a:xfrm>
              <a:custGeom>
                <a:avLst/>
                <a:gdLst>
                  <a:gd name="T0" fmla="*/ 90 w 300"/>
                  <a:gd name="T1" fmla="*/ 107 h 693"/>
                  <a:gd name="T2" fmla="*/ 154 w 300"/>
                  <a:gd name="T3" fmla="*/ 627 h 693"/>
                  <a:gd name="T4" fmla="*/ 193 w 300"/>
                  <a:gd name="T5" fmla="*/ 684 h 693"/>
                  <a:gd name="T6" fmla="*/ 246 w 300"/>
                  <a:gd name="T7" fmla="*/ 201 h 693"/>
                  <a:gd name="T8" fmla="*/ 220 w 300"/>
                  <a:gd name="T9" fmla="*/ 585 h 693"/>
                  <a:gd name="T10" fmla="*/ 89 w 300"/>
                  <a:gd name="T11" fmla="*/ 145 h 693"/>
                  <a:gd name="T12" fmla="*/ 139 w 300"/>
                  <a:gd name="T13" fmla="*/ 146 h 693"/>
                  <a:gd name="T14" fmla="*/ 113 w 300"/>
                  <a:gd name="T15" fmla="*/ 182 h 693"/>
                  <a:gd name="T16" fmla="*/ 163 w 300"/>
                  <a:gd name="T17" fmla="*/ 182 h 693"/>
                  <a:gd name="T18" fmla="*/ 205 w 300"/>
                  <a:gd name="T19" fmla="*/ 285 h 693"/>
                  <a:gd name="T20" fmla="*/ 188 w 300"/>
                  <a:gd name="T21" fmla="*/ 319 h 693"/>
                  <a:gd name="T22" fmla="*/ 161 w 300"/>
                  <a:gd name="T23" fmla="*/ 299 h 693"/>
                  <a:gd name="T24" fmla="*/ 121 w 300"/>
                  <a:gd name="T25" fmla="*/ 302 h 693"/>
                  <a:gd name="T26" fmla="*/ 154 w 300"/>
                  <a:gd name="T27" fmla="*/ 290 h 693"/>
                  <a:gd name="T28" fmla="*/ 133 w 300"/>
                  <a:gd name="T29" fmla="*/ 257 h 693"/>
                  <a:gd name="T30" fmla="*/ 150 w 300"/>
                  <a:gd name="T31" fmla="*/ 270 h 693"/>
                  <a:gd name="T32" fmla="*/ 159 w 300"/>
                  <a:gd name="T33" fmla="*/ 237 h 693"/>
                  <a:gd name="T34" fmla="*/ 144 w 300"/>
                  <a:gd name="T35" fmla="*/ 288 h 693"/>
                  <a:gd name="T36" fmla="*/ 176 w 300"/>
                  <a:gd name="T37" fmla="*/ 214 h 693"/>
                  <a:gd name="T38" fmla="*/ 169 w 300"/>
                  <a:gd name="T39" fmla="*/ 212 h 693"/>
                  <a:gd name="T40" fmla="*/ 124 w 300"/>
                  <a:gd name="T41" fmla="*/ 246 h 693"/>
                  <a:gd name="T42" fmla="*/ 141 w 300"/>
                  <a:gd name="T43" fmla="*/ 340 h 693"/>
                  <a:gd name="T44" fmla="*/ 164 w 300"/>
                  <a:gd name="T45" fmla="*/ 285 h 693"/>
                  <a:gd name="T46" fmla="*/ 188 w 300"/>
                  <a:gd name="T47" fmla="*/ 193 h 693"/>
                  <a:gd name="T48" fmla="*/ 202 w 300"/>
                  <a:gd name="T49" fmla="*/ 316 h 693"/>
                  <a:gd name="T50" fmla="*/ 186 w 300"/>
                  <a:gd name="T51" fmla="*/ 182 h 693"/>
                  <a:gd name="T52" fmla="*/ 141 w 300"/>
                  <a:gd name="T53" fmla="*/ 195 h 693"/>
                  <a:gd name="T54" fmla="*/ 111 w 300"/>
                  <a:gd name="T55" fmla="*/ 148 h 693"/>
                  <a:gd name="T56" fmla="*/ 133 w 300"/>
                  <a:gd name="T57" fmla="*/ 338 h 693"/>
                  <a:gd name="T58" fmla="*/ 148 w 300"/>
                  <a:gd name="T59" fmla="*/ 368 h 693"/>
                  <a:gd name="T60" fmla="*/ 168 w 300"/>
                  <a:gd name="T61" fmla="*/ 283 h 693"/>
                  <a:gd name="T62" fmla="*/ 194 w 300"/>
                  <a:gd name="T63" fmla="*/ 342 h 693"/>
                  <a:gd name="T64" fmla="*/ 203 w 300"/>
                  <a:gd name="T65" fmla="*/ 366 h 693"/>
                  <a:gd name="T66" fmla="*/ 210 w 300"/>
                  <a:gd name="T67" fmla="*/ 461 h 693"/>
                  <a:gd name="T68" fmla="*/ 186 w 300"/>
                  <a:gd name="T69" fmla="*/ 142 h 693"/>
                  <a:gd name="T70" fmla="*/ 169 w 300"/>
                  <a:gd name="T71" fmla="*/ 169 h 693"/>
                  <a:gd name="T72" fmla="*/ 143 w 300"/>
                  <a:gd name="T73" fmla="*/ 142 h 693"/>
                  <a:gd name="T74" fmla="*/ 113 w 300"/>
                  <a:gd name="T75" fmla="*/ 151 h 693"/>
                  <a:gd name="T76" fmla="*/ 123 w 300"/>
                  <a:gd name="T77" fmla="*/ 332 h 693"/>
                  <a:gd name="T78" fmla="*/ 137 w 300"/>
                  <a:gd name="T79" fmla="*/ 503 h 693"/>
                  <a:gd name="T80" fmla="*/ 141 w 300"/>
                  <a:gd name="T81" fmla="*/ 444 h 693"/>
                  <a:gd name="T82" fmla="*/ 150 w 300"/>
                  <a:gd name="T83" fmla="*/ 622 h 693"/>
                  <a:gd name="T84" fmla="*/ 147 w 300"/>
                  <a:gd name="T85" fmla="*/ 376 h 693"/>
                  <a:gd name="T86" fmla="*/ 177 w 300"/>
                  <a:gd name="T87" fmla="*/ 326 h 693"/>
                  <a:gd name="T88" fmla="*/ 192 w 300"/>
                  <a:gd name="T89" fmla="*/ 441 h 693"/>
                  <a:gd name="T90" fmla="*/ 211 w 300"/>
                  <a:gd name="T91" fmla="*/ 542 h 693"/>
                  <a:gd name="T92" fmla="*/ 217 w 300"/>
                  <a:gd name="T93" fmla="*/ 583 h 693"/>
                  <a:gd name="T94" fmla="*/ 214 w 300"/>
                  <a:gd name="T95" fmla="*/ 252 h 693"/>
                  <a:gd name="T96" fmla="*/ 169 w 300"/>
                  <a:gd name="T97" fmla="*/ 128 h 693"/>
                  <a:gd name="T98" fmla="*/ 119 w 300"/>
                  <a:gd name="T99" fmla="*/ 114 h 693"/>
                  <a:gd name="T100" fmla="*/ 45 w 300"/>
                  <a:gd name="T101" fmla="*/ 191 h 693"/>
                  <a:gd name="T102" fmla="*/ 97 w 300"/>
                  <a:gd name="T103" fmla="*/ 312 h 693"/>
                  <a:gd name="T104" fmla="*/ 114 w 300"/>
                  <a:gd name="T105" fmla="*/ 370 h 693"/>
                  <a:gd name="T106" fmla="*/ 134 w 300"/>
                  <a:gd name="T107" fmla="*/ 543 h 693"/>
                  <a:gd name="T108" fmla="*/ 150 w 300"/>
                  <a:gd name="T109" fmla="*/ 682 h 693"/>
                  <a:gd name="T110" fmla="*/ 162 w 300"/>
                  <a:gd name="T111" fmla="*/ 643 h 693"/>
                  <a:gd name="T112" fmla="*/ 164 w 300"/>
                  <a:gd name="T113" fmla="*/ 355 h 693"/>
                  <a:gd name="T114" fmla="*/ 192 w 300"/>
                  <a:gd name="T115" fmla="*/ 434 h 693"/>
                  <a:gd name="T116" fmla="*/ 192 w 300"/>
                  <a:gd name="T117" fmla="*/ 663 h 693"/>
                  <a:gd name="T118" fmla="*/ 211 w 300"/>
                  <a:gd name="T119" fmla="*/ 662 h 693"/>
                  <a:gd name="T120" fmla="*/ 238 w 300"/>
                  <a:gd name="T121" fmla="*/ 660 h 693"/>
                  <a:gd name="T122" fmla="*/ 217 w 300"/>
                  <a:gd name="T123" fmla="*/ 384 h 693"/>
                  <a:gd name="T124" fmla="*/ 267 w 300"/>
                  <a:gd name="T125" fmla="*/ 203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0" h="693">
                    <a:moveTo>
                      <a:pt x="291" y="55"/>
                    </a:moveTo>
                    <a:cubicBezTo>
                      <a:pt x="289" y="52"/>
                      <a:pt x="288" y="51"/>
                      <a:pt x="287" y="48"/>
                    </a:cubicBezTo>
                    <a:cubicBezTo>
                      <a:pt x="285" y="43"/>
                      <a:pt x="282" y="36"/>
                      <a:pt x="281" y="32"/>
                    </a:cubicBezTo>
                    <a:cubicBezTo>
                      <a:pt x="280" y="23"/>
                      <a:pt x="284" y="12"/>
                      <a:pt x="282" y="3"/>
                    </a:cubicBezTo>
                    <a:cubicBezTo>
                      <a:pt x="280" y="1"/>
                      <a:pt x="280" y="2"/>
                      <a:pt x="277" y="3"/>
                    </a:cubicBezTo>
                    <a:cubicBezTo>
                      <a:pt x="275" y="2"/>
                      <a:pt x="275" y="0"/>
                      <a:pt x="273" y="0"/>
                    </a:cubicBezTo>
                    <a:cubicBezTo>
                      <a:pt x="272" y="1"/>
                      <a:pt x="271" y="1"/>
                      <a:pt x="271" y="2"/>
                    </a:cubicBezTo>
                    <a:cubicBezTo>
                      <a:pt x="272" y="5"/>
                      <a:pt x="275" y="5"/>
                      <a:pt x="277" y="8"/>
                    </a:cubicBezTo>
                    <a:cubicBezTo>
                      <a:pt x="278" y="16"/>
                      <a:pt x="277" y="23"/>
                      <a:pt x="278" y="32"/>
                    </a:cubicBezTo>
                    <a:cubicBezTo>
                      <a:pt x="277" y="32"/>
                      <a:pt x="277" y="33"/>
                      <a:pt x="275" y="33"/>
                    </a:cubicBezTo>
                    <a:cubicBezTo>
                      <a:pt x="274" y="23"/>
                      <a:pt x="276" y="15"/>
                      <a:pt x="273" y="7"/>
                    </a:cubicBezTo>
                    <a:cubicBezTo>
                      <a:pt x="271" y="7"/>
                      <a:pt x="270" y="7"/>
                      <a:pt x="269" y="7"/>
                    </a:cubicBezTo>
                    <a:cubicBezTo>
                      <a:pt x="272" y="22"/>
                      <a:pt x="274" y="42"/>
                      <a:pt x="273" y="57"/>
                    </a:cubicBezTo>
                    <a:cubicBezTo>
                      <a:pt x="273" y="63"/>
                      <a:pt x="270" y="69"/>
                      <a:pt x="274" y="74"/>
                    </a:cubicBezTo>
                    <a:cubicBezTo>
                      <a:pt x="277" y="73"/>
                      <a:pt x="277" y="70"/>
                      <a:pt x="277" y="67"/>
                    </a:cubicBezTo>
                    <a:cubicBezTo>
                      <a:pt x="279" y="69"/>
                      <a:pt x="278" y="66"/>
                      <a:pt x="281" y="67"/>
                    </a:cubicBezTo>
                    <a:cubicBezTo>
                      <a:pt x="280" y="74"/>
                      <a:pt x="281" y="81"/>
                      <a:pt x="280" y="86"/>
                    </a:cubicBezTo>
                    <a:cubicBezTo>
                      <a:pt x="279" y="85"/>
                      <a:pt x="277" y="85"/>
                      <a:pt x="275" y="85"/>
                    </a:cubicBezTo>
                    <a:cubicBezTo>
                      <a:pt x="272" y="87"/>
                      <a:pt x="273" y="89"/>
                      <a:pt x="273" y="92"/>
                    </a:cubicBezTo>
                    <a:cubicBezTo>
                      <a:pt x="273" y="106"/>
                      <a:pt x="275" y="121"/>
                      <a:pt x="274" y="136"/>
                    </a:cubicBezTo>
                    <a:cubicBezTo>
                      <a:pt x="272" y="156"/>
                      <a:pt x="268" y="177"/>
                      <a:pt x="263" y="194"/>
                    </a:cubicBezTo>
                    <a:cubicBezTo>
                      <a:pt x="263" y="192"/>
                      <a:pt x="261" y="194"/>
                      <a:pt x="260" y="194"/>
                    </a:cubicBezTo>
                    <a:cubicBezTo>
                      <a:pt x="254" y="181"/>
                      <a:pt x="248" y="170"/>
                      <a:pt x="243" y="158"/>
                    </a:cubicBezTo>
                    <a:cubicBezTo>
                      <a:pt x="239" y="146"/>
                      <a:pt x="234" y="136"/>
                      <a:pt x="231" y="123"/>
                    </a:cubicBezTo>
                    <a:cubicBezTo>
                      <a:pt x="231" y="123"/>
                      <a:pt x="229" y="123"/>
                      <a:pt x="229" y="122"/>
                    </a:cubicBezTo>
                    <a:cubicBezTo>
                      <a:pt x="228" y="118"/>
                      <a:pt x="227" y="112"/>
                      <a:pt x="226" y="107"/>
                    </a:cubicBezTo>
                    <a:cubicBezTo>
                      <a:pt x="226" y="106"/>
                      <a:pt x="226" y="104"/>
                      <a:pt x="224" y="103"/>
                    </a:cubicBezTo>
                    <a:cubicBezTo>
                      <a:pt x="223" y="103"/>
                      <a:pt x="224" y="105"/>
                      <a:pt x="223" y="104"/>
                    </a:cubicBezTo>
                    <a:cubicBezTo>
                      <a:pt x="223" y="118"/>
                      <a:pt x="230" y="130"/>
                      <a:pt x="234" y="142"/>
                    </a:cubicBezTo>
                    <a:cubicBezTo>
                      <a:pt x="234" y="141"/>
                      <a:pt x="234" y="143"/>
                      <a:pt x="234" y="143"/>
                    </a:cubicBezTo>
                    <a:cubicBezTo>
                      <a:pt x="234" y="150"/>
                      <a:pt x="236" y="155"/>
                      <a:pt x="237" y="161"/>
                    </a:cubicBezTo>
                    <a:cubicBezTo>
                      <a:pt x="231" y="149"/>
                      <a:pt x="230" y="137"/>
                      <a:pt x="226" y="123"/>
                    </a:cubicBezTo>
                    <a:cubicBezTo>
                      <a:pt x="224" y="123"/>
                      <a:pt x="224" y="121"/>
                      <a:pt x="223" y="120"/>
                    </a:cubicBezTo>
                    <a:cubicBezTo>
                      <a:pt x="223" y="118"/>
                      <a:pt x="224" y="117"/>
                      <a:pt x="223" y="116"/>
                    </a:cubicBezTo>
                    <a:cubicBezTo>
                      <a:pt x="222" y="115"/>
                      <a:pt x="221" y="115"/>
                      <a:pt x="220" y="115"/>
                    </a:cubicBezTo>
                    <a:cubicBezTo>
                      <a:pt x="219" y="115"/>
                      <a:pt x="219" y="116"/>
                      <a:pt x="218" y="117"/>
                    </a:cubicBezTo>
                    <a:cubicBezTo>
                      <a:pt x="214" y="117"/>
                      <a:pt x="213" y="111"/>
                      <a:pt x="210" y="109"/>
                    </a:cubicBezTo>
                    <a:cubicBezTo>
                      <a:pt x="209" y="105"/>
                      <a:pt x="206" y="103"/>
                      <a:pt x="204" y="100"/>
                    </a:cubicBezTo>
                    <a:cubicBezTo>
                      <a:pt x="204" y="98"/>
                      <a:pt x="204" y="95"/>
                      <a:pt x="201" y="96"/>
                    </a:cubicBezTo>
                    <a:cubicBezTo>
                      <a:pt x="200" y="98"/>
                      <a:pt x="202" y="100"/>
                      <a:pt x="202" y="103"/>
                    </a:cubicBezTo>
                    <a:cubicBezTo>
                      <a:pt x="182" y="105"/>
                      <a:pt x="170" y="114"/>
                      <a:pt x="148" y="112"/>
                    </a:cubicBezTo>
                    <a:cubicBezTo>
                      <a:pt x="147" y="111"/>
                      <a:pt x="147" y="110"/>
                      <a:pt x="146" y="109"/>
                    </a:cubicBezTo>
                    <a:cubicBezTo>
                      <a:pt x="141" y="113"/>
                      <a:pt x="132" y="111"/>
                      <a:pt x="126" y="111"/>
                    </a:cubicBezTo>
                    <a:cubicBezTo>
                      <a:pt x="127" y="110"/>
                      <a:pt x="126" y="110"/>
                      <a:pt x="126" y="108"/>
                    </a:cubicBezTo>
                    <a:cubicBezTo>
                      <a:pt x="121" y="108"/>
                      <a:pt x="116" y="109"/>
                      <a:pt x="112" y="106"/>
                    </a:cubicBezTo>
                    <a:cubicBezTo>
                      <a:pt x="103" y="106"/>
                      <a:pt x="97" y="109"/>
                      <a:pt x="90" y="107"/>
                    </a:cubicBezTo>
                    <a:cubicBezTo>
                      <a:pt x="88" y="109"/>
                      <a:pt x="86" y="111"/>
                      <a:pt x="84" y="113"/>
                    </a:cubicBezTo>
                    <a:cubicBezTo>
                      <a:pt x="84" y="114"/>
                      <a:pt x="85" y="114"/>
                      <a:pt x="85" y="116"/>
                    </a:cubicBezTo>
                    <a:cubicBezTo>
                      <a:pt x="83" y="119"/>
                      <a:pt x="81" y="121"/>
                      <a:pt x="80" y="125"/>
                    </a:cubicBezTo>
                    <a:cubicBezTo>
                      <a:pt x="73" y="135"/>
                      <a:pt x="68" y="143"/>
                      <a:pt x="61" y="152"/>
                    </a:cubicBezTo>
                    <a:cubicBezTo>
                      <a:pt x="44" y="174"/>
                      <a:pt x="21" y="193"/>
                      <a:pt x="12" y="221"/>
                    </a:cubicBezTo>
                    <a:cubicBezTo>
                      <a:pt x="9" y="222"/>
                      <a:pt x="9" y="226"/>
                      <a:pt x="7" y="227"/>
                    </a:cubicBezTo>
                    <a:cubicBezTo>
                      <a:pt x="7" y="229"/>
                      <a:pt x="8" y="229"/>
                      <a:pt x="8" y="230"/>
                    </a:cubicBezTo>
                    <a:cubicBezTo>
                      <a:pt x="6" y="235"/>
                      <a:pt x="1" y="236"/>
                      <a:pt x="0" y="241"/>
                    </a:cubicBezTo>
                    <a:cubicBezTo>
                      <a:pt x="1" y="241"/>
                      <a:pt x="1" y="242"/>
                      <a:pt x="3" y="242"/>
                    </a:cubicBezTo>
                    <a:cubicBezTo>
                      <a:pt x="4" y="241"/>
                      <a:pt x="5" y="240"/>
                      <a:pt x="6" y="239"/>
                    </a:cubicBezTo>
                    <a:cubicBezTo>
                      <a:pt x="10" y="242"/>
                      <a:pt x="17" y="246"/>
                      <a:pt x="21" y="250"/>
                    </a:cubicBezTo>
                    <a:cubicBezTo>
                      <a:pt x="47" y="269"/>
                      <a:pt x="67" y="297"/>
                      <a:pt x="88" y="321"/>
                    </a:cubicBezTo>
                    <a:cubicBezTo>
                      <a:pt x="88" y="334"/>
                      <a:pt x="84" y="347"/>
                      <a:pt x="79" y="357"/>
                    </a:cubicBezTo>
                    <a:cubicBezTo>
                      <a:pt x="84" y="361"/>
                      <a:pt x="88" y="367"/>
                      <a:pt x="91" y="373"/>
                    </a:cubicBezTo>
                    <a:cubicBezTo>
                      <a:pt x="99" y="380"/>
                      <a:pt x="107" y="391"/>
                      <a:pt x="115" y="399"/>
                    </a:cubicBezTo>
                    <a:cubicBezTo>
                      <a:pt x="113" y="400"/>
                      <a:pt x="112" y="402"/>
                      <a:pt x="113" y="404"/>
                    </a:cubicBezTo>
                    <a:cubicBezTo>
                      <a:pt x="114" y="405"/>
                      <a:pt x="116" y="402"/>
                      <a:pt x="117" y="403"/>
                    </a:cubicBezTo>
                    <a:cubicBezTo>
                      <a:pt x="115" y="420"/>
                      <a:pt x="121" y="433"/>
                      <a:pt x="123" y="449"/>
                    </a:cubicBezTo>
                    <a:cubicBezTo>
                      <a:pt x="124" y="455"/>
                      <a:pt x="124" y="463"/>
                      <a:pt x="124" y="469"/>
                    </a:cubicBezTo>
                    <a:cubicBezTo>
                      <a:pt x="126" y="490"/>
                      <a:pt x="126" y="506"/>
                      <a:pt x="127" y="524"/>
                    </a:cubicBezTo>
                    <a:cubicBezTo>
                      <a:pt x="129" y="556"/>
                      <a:pt x="132" y="587"/>
                      <a:pt x="135" y="618"/>
                    </a:cubicBezTo>
                    <a:cubicBezTo>
                      <a:pt x="134" y="620"/>
                      <a:pt x="133" y="622"/>
                      <a:pt x="133" y="625"/>
                    </a:cubicBezTo>
                    <a:cubicBezTo>
                      <a:pt x="133" y="626"/>
                      <a:pt x="135" y="626"/>
                      <a:pt x="136" y="627"/>
                    </a:cubicBezTo>
                    <a:cubicBezTo>
                      <a:pt x="135" y="629"/>
                      <a:pt x="135" y="633"/>
                      <a:pt x="136" y="635"/>
                    </a:cubicBezTo>
                    <a:cubicBezTo>
                      <a:pt x="128" y="642"/>
                      <a:pt x="121" y="649"/>
                      <a:pt x="111" y="654"/>
                    </a:cubicBezTo>
                    <a:cubicBezTo>
                      <a:pt x="111" y="658"/>
                      <a:pt x="108" y="659"/>
                      <a:pt x="105" y="661"/>
                    </a:cubicBezTo>
                    <a:cubicBezTo>
                      <a:pt x="106" y="667"/>
                      <a:pt x="110" y="670"/>
                      <a:pt x="110" y="675"/>
                    </a:cubicBezTo>
                    <a:cubicBezTo>
                      <a:pt x="109" y="673"/>
                      <a:pt x="108" y="670"/>
                      <a:pt x="106" y="669"/>
                    </a:cubicBezTo>
                    <a:cubicBezTo>
                      <a:pt x="101" y="671"/>
                      <a:pt x="106" y="679"/>
                      <a:pt x="110" y="680"/>
                    </a:cubicBezTo>
                    <a:cubicBezTo>
                      <a:pt x="107" y="681"/>
                      <a:pt x="110" y="682"/>
                      <a:pt x="108" y="684"/>
                    </a:cubicBezTo>
                    <a:cubicBezTo>
                      <a:pt x="112" y="684"/>
                      <a:pt x="113" y="687"/>
                      <a:pt x="116" y="689"/>
                    </a:cubicBezTo>
                    <a:cubicBezTo>
                      <a:pt x="118" y="688"/>
                      <a:pt x="117" y="688"/>
                      <a:pt x="119" y="688"/>
                    </a:cubicBezTo>
                    <a:cubicBezTo>
                      <a:pt x="127" y="692"/>
                      <a:pt x="138" y="687"/>
                      <a:pt x="148" y="687"/>
                    </a:cubicBezTo>
                    <a:cubicBezTo>
                      <a:pt x="157" y="687"/>
                      <a:pt x="170" y="691"/>
                      <a:pt x="169" y="681"/>
                    </a:cubicBezTo>
                    <a:cubicBezTo>
                      <a:pt x="162" y="682"/>
                      <a:pt x="159" y="678"/>
                      <a:pt x="163" y="673"/>
                    </a:cubicBezTo>
                    <a:cubicBezTo>
                      <a:pt x="167" y="675"/>
                      <a:pt x="167" y="679"/>
                      <a:pt x="173" y="679"/>
                    </a:cubicBezTo>
                    <a:cubicBezTo>
                      <a:pt x="173" y="674"/>
                      <a:pt x="169" y="671"/>
                      <a:pt x="172" y="669"/>
                    </a:cubicBezTo>
                    <a:cubicBezTo>
                      <a:pt x="174" y="671"/>
                      <a:pt x="176" y="674"/>
                      <a:pt x="180" y="673"/>
                    </a:cubicBezTo>
                    <a:cubicBezTo>
                      <a:pt x="181" y="672"/>
                      <a:pt x="179" y="670"/>
                      <a:pt x="179" y="669"/>
                    </a:cubicBezTo>
                    <a:cubicBezTo>
                      <a:pt x="177" y="669"/>
                      <a:pt x="175" y="667"/>
                      <a:pt x="174" y="665"/>
                    </a:cubicBezTo>
                    <a:cubicBezTo>
                      <a:pt x="175" y="664"/>
                      <a:pt x="176" y="663"/>
                      <a:pt x="176" y="661"/>
                    </a:cubicBezTo>
                    <a:cubicBezTo>
                      <a:pt x="176" y="660"/>
                      <a:pt x="173" y="660"/>
                      <a:pt x="173" y="659"/>
                    </a:cubicBezTo>
                    <a:cubicBezTo>
                      <a:pt x="175" y="655"/>
                      <a:pt x="173" y="650"/>
                      <a:pt x="175" y="647"/>
                    </a:cubicBezTo>
                    <a:cubicBezTo>
                      <a:pt x="172" y="644"/>
                      <a:pt x="169" y="642"/>
                      <a:pt x="168" y="639"/>
                    </a:cubicBezTo>
                    <a:cubicBezTo>
                      <a:pt x="164" y="640"/>
                      <a:pt x="160" y="636"/>
                      <a:pt x="154" y="635"/>
                    </a:cubicBezTo>
                    <a:cubicBezTo>
                      <a:pt x="155" y="633"/>
                      <a:pt x="149" y="630"/>
                      <a:pt x="154" y="627"/>
                    </a:cubicBezTo>
                    <a:cubicBezTo>
                      <a:pt x="154" y="628"/>
                      <a:pt x="154" y="630"/>
                      <a:pt x="155" y="630"/>
                    </a:cubicBezTo>
                    <a:cubicBezTo>
                      <a:pt x="156" y="630"/>
                      <a:pt x="157" y="630"/>
                      <a:pt x="157" y="630"/>
                    </a:cubicBezTo>
                    <a:cubicBezTo>
                      <a:pt x="159" y="627"/>
                      <a:pt x="156" y="623"/>
                      <a:pt x="157" y="621"/>
                    </a:cubicBezTo>
                    <a:cubicBezTo>
                      <a:pt x="153" y="612"/>
                      <a:pt x="156" y="599"/>
                      <a:pt x="154" y="588"/>
                    </a:cubicBezTo>
                    <a:cubicBezTo>
                      <a:pt x="155" y="589"/>
                      <a:pt x="157" y="590"/>
                      <a:pt x="159" y="590"/>
                    </a:cubicBezTo>
                    <a:cubicBezTo>
                      <a:pt x="160" y="582"/>
                      <a:pt x="153" y="577"/>
                      <a:pt x="153" y="569"/>
                    </a:cubicBezTo>
                    <a:cubicBezTo>
                      <a:pt x="154" y="570"/>
                      <a:pt x="154" y="568"/>
                      <a:pt x="155" y="568"/>
                    </a:cubicBezTo>
                    <a:cubicBezTo>
                      <a:pt x="155" y="565"/>
                      <a:pt x="153" y="562"/>
                      <a:pt x="153" y="558"/>
                    </a:cubicBezTo>
                    <a:cubicBezTo>
                      <a:pt x="152" y="555"/>
                      <a:pt x="153" y="550"/>
                      <a:pt x="153" y="546"/>
                    </a:cubicBezTo>
                    <a:cubicBezTo>
                      <a:pt x="153" y="544"/>
                      <a:pt x="152" y="543"/>
                      <a:pt x="152" y="542"/>
                    </a:cubicBezTo>
                    <a:cubicBezTo>
                      <a:pt x="153" y="539"/>
                      <a:pt x="157" y="537"/>
                      <a:pt x="156" y="533"/>
                    </a:cubicBezTo>
                    <a:cubicBezTo>
                      <a:pt x="155" y="531"/>
                      <a:pt x="153" y="533"/>
                      <a:pt x="152" y="532"/>
                    </a:cubicBezTo>
                    <a:cubicBezTo>
                      <a:pt x="153" y="510"/>
                      <a:pt x="149" y="493"/>
                      <a:pt x="152" y="474"/>
                    </a:cubicBezTo>
                    <a:cubicBezTo>
                      <a:pt x="151" y="470"/>
                      <a:pt x="150" y="466"/>
                      <a:pt x="151" y="461"/>
                    </a:cubicBezTo>
                    <a:cubicBezTo>
                      <a:pt x="152" y="458"/>
                      <a:pt x="156" y="454"/>
                      <a:pt x="153" y="451"/>
                    </a:cubicBezTo>
                    <a:cubicBezTo>
                      <a:pt x="158" y="429"/>
                      <a:pt x="155" y="412"/>
                      <a:pt x="166" y="395"/>
                    </a:cubicBezTo>
                    <a:cubicBezTo>
                      <a:pt x="167" y="395"/>
                      <a:pt x="168" y="395"/>
                      <a:pt x="168" y="395"/>
                    </a:cubicBezTo>
                    <a:cubicBezTo>
                      <a:pt x="168" y="393"/>
                      <a:pt x="168" y="391"/>
                      <a:pt x="169" y="391"/>
                    </a:cubicBezTo>
                    <a:cubicBezTo>
                      <a:pt x="172" y="392"/>
                      <a:pt x="176" y="393"/>
                      <a:pt x="179" y="395"/>
                    </a:cubicBezTo>
                    <a:cubicBezTo>
                      <a:pt x="180" y="395"/>
                      <a:pt x="180" y="392"/>
                      <a:pt x="182" y="393"/>
                    </a:cubicBezTo>
                    <a:cubicBezTo>
                      <a:pt x="184" y="395"/>
                      <a:pt x="181" y="396"/>
                      <a:pt x="181" y="397"/>
                    </a:cubicBezTo>
                    <a:cubicBezTo>
                      <a:pt x="181" y="399"/>
                      <a:pt x="182" y="400"/>
                      <a:pt x="182" y="402"/>
                    </a:cubicBezTo>
                    <a:cubicBezTo>
                      <a:pt x="180" y="404"/>
                      <a:pt x="178" y="407"/>
                      <a:pt x="179" y="409"/>
                    </a:cubicBezTo>
                    <a:cubicBezTo>
                      <a:pt x="180" y="411"/>
                      <a:pt x="183" y="409"/>
                      <a:pt x="183" y="411"/>
                    </a:cubicBezTo>
                    <a:cubicBezTo>
                      <a:pt x="183" y="424"/>
                      <a:pt x="190" y="437"/>
                      <a:pt x="186" y="447"/>
                    </a:cubicBezTo>
                    <a:cubicBezTo>
                      <a:pt x="187" y="449"/>
                      <a:pt x="188" y="449"/>
                      <a:pt x="189" y="449"/>
                    </a:cubicBezTo>
                    <a:cubicBezTo>
                      <a:pt x="191" y="466"/>
                      <a:pt x="194" y="482"/>
                      <a:pt x="195" y="503"/>
                    </a:cubicBezTo>
                    <a:cubicBezTo>
                      <a:pt x="200" y="509"/>
                      <a:pt x="195" y="517"/>
                      <a:pt x="195" y="524"/>
                    </a:cubicBezTo>
                    <a:cubicBezTo>
                      <a:pt x="197" y="524"/>
                      <a:pt x="197" y="522"/>
                      <a:pt x="198" y="521"/>
                    </a:cubicBezTo>
                    <a:cubicBezTo>
                      <a:pt x="198" y="524"/>
                      <a:pt x="199" y="528"/>
                      <a:pt x="200" y="531"/>
                    </a:cubicBezTo>
                    <a:cubicBezTo>
                      <a:pt x="198" y="535"/>
                      <a:pt x="194" y="538"/>
                      <a:pt x="196" y="543"/>
                    </a:cubicBezTo>
                    <a:cubicBezTo>
                      <a:pt x="199" y="543"/>
                      <a:pt x="200" y="540"/>
                      <a:pt x="201" y="541"/>
                    </a:cubicBezTo>
                    <a:cubicBezTo>
                      <a:pt x="201" y="550"/>
                      <a:pt x="205" y="559"/>
                      <a:pt x="203" y="569"/>
                    </a:cubicBezTo>
                    <a:cubicBezTo>
                      <a:pt x="205" y="570"/>
                      <a:pt x="204" y="571"/>
                      <a:pt x="205" y="572"/>
                    </a:cubicBezTo>
                    <a:cubicBezTo>
                      <a:pt x="204" y="584"/>
                      <a:pt x="209" y="596"/>
                      <a:pt x="205" y="609"/>
                    </a:cubicBezTo>
                    <a:cubicBezTo>
                      <a:pt x="209" y="612"/>
                      <a:pt x="208" y="617"/>
                      <a:pt x="210" y="621"/>
                    </a:cubicBezTo>
                    <a:cubicBezTo>
                      <a:pt x="208" y="623"/>
                      <a:pt x="207" y="625"/>
                      <a:pt x="207" y="629"/>
                    </a:cubicBezTo>
                    <a:cubicBezTo>
                      <a:pt x="199" y="637"/>
                      <a:pt x="188" y="641"/>
                      <a:pt x="184" y="653"/>
                    </a:cubicBezTo>
                    <a:cubicBezTo>
                      <a:pt x="185" y="655"/>
                      <a:pt x="186" y="656"/>
                      <a:pt x="185" y="659"/>
                    </a:cubicBezTo>
                    <a:cubicBezTo>
                      <a:pt x="186" y="661"/>
                      <a:pt x="189" y="661"/>
                      <a:pt x="187" y="663"/>
                    </a:cubicBezTo>
                    <a:cubicBezTo>
                      <a:pt x="185" y="662"/>
                      <a:pt x="185" y="659"/>
                      <a:pt x="182" y="659"/>
                    </a:cubicBezTo>
                    <a:cubicBezTo>
                      <a:pt x="182" y="660"/>
                      <a:pt x="182" y="660"/>
                      <a:pt x="181" y="660"/>
                    </a:cubicBezTo>
                    <a:cubicBezTo>
                      <a:pt x="180" y="664"/>
                      <a:pt x="183" y="668"/>
                      <a:pt x="184" y="672"/>
                    </a:cubicBezTo>
                    <a:cubicBezTo>
                      <a:pt x="183" y="673"/>
                      <a:pt x="182" y="673"/>
                      <a:pt x="182" y="674"/>
                    </a:cubicBezTo>
                    <a:cubicBezTo>
                      <a:pt x="184" y="680"/>
                      <a:pt x="186" y="685"/>
                      <a:pt x="192" y="687"/>
                    </a:cubicBezTo>
                    <a:cubicBezTo>
                      <a:pt x="193" y="686"/>
                      <a:pt x="192" y="685"/>
                      <a:pt x="193" y="684"/>
                    </a:cubicBezTo>
                    <a:cubicBezTo>
                      <a:pt x="199" y="683"/>
                      <a:pt x="202" y="678"/>
                      <a:pt x="204" y="675"/>
                    </a:cubicBezTo>
                    <a:cubicBezTo>
                      <a:pt x="205" y="680"/>
                      <a:pt x="196" y="687"/>
                      <a:pt x="201" y="693"/>
                    </a:cubicBezTo>
                    <a:cubicBezTo>
                      <a:pt x="208" y="692"/>
                      <a:pt x="210" y="683"/>
                      <a:pt x="220" y="686"/>
                    </a:cubicBezTo>
                    <a:cubicBezTo>
                      <a:pt x="221" y="684"/>
                      <a:pt x="222" y="682"/>
                      <a:pt x="224" y="682"/>
                    </a:cubicBezTo>
                    <a:cubicBezTo>
                      <a:pt x="226" y="681"/>
                      <a:pt x="228" y="684"/>
                      <a:pt x="231" y="684"/>
                    </a:cubicBezTo>
                    <a:cubicBezTo>
                      <a:pt x="234" y="684"/>
                      <a:pt x="239" y="681"/>
                      <a:pt x="242" y="684"/>
                    </a:cubicBezTo>
                    <a:cubicBezTo>
                      <a:pt x="244" y="681"/>
                      <a:pt x="251" y="682"/>
                      <a:pt x="252" y="678"/>
                    </a:cubicBezTo>
                    <a:cubicBezTo>
                      <a:pt x="252" y="675"/>
                      <a:pt x="248" y="676"/>
                      <a:pt x="248" y="673"/>
                    </a:cubicBezTo>
                    <a:cubicBezTo>
                      <a:pt x="250" y="673"/>
                      <a:pt x="251" y="673"/>
                      <a:pt x="252" y="672"/>
                    </a:cubicBezTo>
                    <a:cubicBezTo>
                      <a:pt x="253" y="669"/>
                      <a:pt x="251" y="668"/>
                      <a:pt x="250" y="666"/>
                    </a:cubicBezTo>
                    <a:cubicBezTo>
                      <a:pt x="253" y="655"/>
                      <a:pt x="242" y="650"/>
                      <a:pt x="237" y="643"/>
                    </a:cubicBezTo>
                    <a:cubicBezTo>
                      <a:pt x="236" y="642"/>
                      <a:pt x="236" y="640"/>
                      <a:pt x="236" y="639"/>
                    </a:cubicBezTo>
                    <a:cubicBezTo>
                      <a:pt x="234" y="637"/>
                      <a:pt x="233" y="637"/>
                      <a:pt x="232" y="635"/>
                    </a:cubicBezTo>
                    <a:cubicBezTo>
                      <a:pt x="232" y="634"/>
                      <a:pt x="232" y="633"/>
                      <a:pt x="232" y="632"/>
                    </a:cubicBezTo>
                    <a:cubicBezTo>
                      <a:pt x="231" y="630"/>
                      <a:pt x="230" y="628"/>
                      <a:pt x="229" y="626"/>
                    </a:cubicBezTo>
                    <a:cubicBezTo>
                      <a:pt x="227" y="615"/>
                      <a:pt x="229" y="607"/>
                      <a:pt x="233" y="598"/>
                    </a:cubicBezTo>
                    <a:cubicBezTo>
                      <a:pt x="232" y="597"/>
                      <a:pt x="230" y="598"/>
                      <a:pt x="229" y="597"/>
                    </a:cubicBezTo>
                    <a:cubicBezTo>
                      <a:pt x="228" y="591"/>
                      <a:pt x="230" y="586"/>
                      <a:pt x="232" y="581"/>
                    </a:cubicBezTo>
                    <a:cubicBezTo>
                      <a:pt x="231" y="581"/>
                      <a:pt x="228" y="582"/>
                      <a:pt x="228" y="581"/>
                    </a:cubicBezTo>
                    <a:cubicBezTo>
                      <a:pt x="227" y="578"/>
                      <a:pt x="227" y="576"/>
                      <a:pt x="227" y="574"/>
                    </a:cubicBezTo>
                    <a:cubicBezTo>
                      <a:pt x="227" y="565"/>
                      <a:pt x="223" y="554"/>
                      <a:pt x="226" y="545"/>
                    </a:cubicBezTo>
                    <a:cubicBezTo>
                      <a:pt x="225" y="544"/>
                      <a:pt x="224" y="544"/>
                      <a:pt x="223" y="543"/>
                    </a:cubicBezTo>
                    <a:cubicBezTo>
                      <a:pt x="224" y="538"/>
                      <a:pt x="221" y="534"/>
                      <a:pt x="224" y="530"/>
                    </a:cubicBezTo>
                    <a:cubicBezTo>
                      <a:pt x="222" y="527"/>
                      <a:pt x="222" y="524"/>
                      <a:pt x="224" y="520"/>
                    </a:cubicBezTo>
                    <a:cubicBezTo>
                      <a:pt x="220" y="498"/>
                      <a:pt x="223" y="477"/>
                      <a:pt x="222" y="450"/>
                    </a:cubicBezTo>
                    <a:cubicBezTo>
                      <a:pt x="223" y="448"/>
                      <a:pt x="224" y="447"/>
                      <a:pt x="225" y="445"/>
                    </a:cubicBezTo>
                    <a:cubicBezTo>
                      <a:pt x="223" y="444"/>
                      <a:pt x="222" y="444"/>
                      <a:pt x="221" y="444"/>
                    </a:cubicBezTo>
                    <a:cubicBezTo>
                      <a:pt x="222" y="434"/>
                      <a:pt x="219" y="420"/>
                      <a:pt x="222" y="413"/>
                    </a:cubicBezTo>
                    <a:cubicBezTo>
                      <a:pt x="222" y="412"/>
                      <a:pt x="220" y="412"/>
                      <a:pt x="221" y="411"/>
                    </a:cubicBezTo>
                    <a:cubicBezTo>
                      <a:pt x="220" y="389"/>
                      <a:pt x="218" y="372"/>
                      <a:pt x="218" y="349"/>
                    </a:cubicBezTo>
                    <a:cubicBezTo>
                      <a:pt x="216" y="347"/>
                      <a:pt x="216" y="351"/>
                      <a:pt x="215" y="349"/>
                    </a:cubicBezTo>
                    <a:cubicBezTo>
                      <a:pt x="215" y="345"/>
                      <a:pt x="216" y="343"/>
                      <a:pt x="215" y="340"/>
                    </a:cubicBezTo>
                    <a:cubicBezTo>
                      <a:pt x="216" y="339"/>
                      <a:pt x="218" y="341"/>
                      <a:pt x="218" y="339"/>
                    </a:cubicBezTo>
                    <a:cubicBezTo>
                      <a:pt x="218" y="330"/>
                      <a:pt x="218" y="320"/>
                      <a:pt x="218" y="311"/>
                    </a:cubicBezTo>
                    <a:cubicBezTo>
                      <a:pt x="220" y="306"/>
                      <a:pt x="217" y="302"/>
                      <a:pt x="218" y="299"/>
                    </a:cubicBezTo>
                    <a:cubicBezTo>
                      <a:pt x="218" y="297"/>
                      <a:pt x="220" y="297"/>
                      <a:pt x="218" y="296"/>
                    </a:cubicBezTo>
                    <a:cubicBezTo>
                      <a:pt x="222" y="292"/>
                      <a:pt x="220" y="286"/>
                      <a:pt x="221" y="281"/>
                    </a:cubicBezTo>
                    <a:cubicBezTo>
                      <a:pt x="224" y="282"/>
                      <a:pt x="223" y="287"/>
                      <a:pt x="228" y="286"/>
                    </a:cubicBezTo>
                    <a:cubicBezTo>
                      <a:pt x="227" y="282"/>
                      <a:pt x="221" y="281"/>
                      <a:pt x="220" y="276"/>
                    </a:cubicBezTo>
                    <a:cubicBezTo>
                      <a:pt x="219" y="269"/>
                      <a:pt x="223" y="265"/>
                      <a:pt x="222" y="259"/>
                    </a:cubicBezTo>
                    <a:cubicBezTo>
                      <a:pt x="223" y="260"/>
                      <a:pt x="224" y="261"/>
                      <a:pt x="225" y="260"/>
                    </a:cubicBezTo>
                    <a:cubicBezTo>
                      <a:pt x="224" y="259"/>
                      <a:pt x="224" y="256"/>
                      <a:pt x="223" y="256"/>
                    </a:cubicBezTo>
                    <a:cubicBezTo>
                      <a:pt x="225" y="232"/>
                      <a:pt x="227" y="199"/>
                      <a:pt x="229" y="176"/>
                    </a:cubicBezTo>
                    <a:cubicBezTo>
                      <a:pt x="228" y="172"/>
                      <a:pt x="227" y="163"/>
                      <a:pt x="229" y="160"/>
                    </a:cubicBezTo>
                    <a:cubicBezTo>
                      <a:pt x="231" y="169"/>
                      <a:pt x="236" y="175"/>
                      <a:pt x="238" y="183"/>
                    </a:cubicBezTo>
                    <a:cubicBezTo>
                      <a:pt x="242" y="188"/>
                      <a:pt x="243" y="195"/>
                      <a:pt x="246" y="201"/>
                    </a:cubicBezTo>
                    <a:cubicBezTo>
                      <a:pt x="250" y="210"/>
                      <a:pt x="256" y="220"/>
                      <a:pt x="260" y="230"/>
                    </a:cubicBezTo>
                    <a:cubicBezTo>
                      <a:pt x="261" y="234"/>
                      <a:pt x="260" y="240"/>
                      <a:pt x="266" y="241"/>
                    </a:cubicBezTo>
                    <a:cubicBezTo>
                      <a:pt x="266" y="240"/>
                      <a:pt x="265" y="239"/>
                      <a:pt x="267" y="239"/>
                    </a:cubicBezTo>
                    <a:cubicBezTo>
                      <a:pt x="267" y="237"/>
                      <a:pt x="265" y="237"/>
                      <a:pt x="265" y="235"/>
                    </a:cubicBezTo>
                    <a:cubicBezTo>
                      <a:pt x="266" y="235"/>
                      <a:pt x="268" y="234"/>
                      <a:pt x="268" y="235"/>
                    </a:cubicBezTo>
                    <a:cubicBezTo>
                      <a:pt x="266" y="240"/>
                      <a:pt x="271" y="242"/>
                      <a:pt x="274" y="239"/>
                    </a:cubicBezTo>
                    <a:cubicBezTo>
                      <a:pt x="273" y="237"/>
                      <a:pt x="272" y="234"/>
                      <a:pt x="272" y="232"/>
                    </a:cubicBezTo>
                    <a:cubicBezTo>
                      <a:pt x="281" y="218"/>
                      <a:pt x="278" y="198"/>
                      <a:pt x="277" y="186"/>
                    </a:cubicBezTo>
                    <a:cubicBezTo>
                      <a:pt x="280" y="163"/>
                      <a:pt x="278" y="135"/>
                      <a:pt x="283" y="117"/>
                    </a:cubicBezTo>
                    <a:cubicBezTo>
                      <a:pt x="284" y="117"/>
                      <a:pt x="286" y="121"/>
                      <a:pt x="286" y="119"/>
                    </a:cubicBezTo>
                    <a:cubicBezTo>
                      <a:pt x="289" y="117"/>
                      <a:pt x="288" y="112"/>
                      <a:pt x="288" y="109"/>
                    </a:cubicBezTo>
                    <a:cubicBezTo>
                      <a:pt x="289" y="104"/>
                      <a:pt x="292" y="100"/>
                      <a:pt x="293" y="96"/>
                    </a:cubicBezTo>
                    <a:cubicBezTo>
                      <a:pt x="296" y="86"/>
                      <a:pt x="299" y="74"/>
                      <a:pt x="300" y="63"/>
                    </a:cubicBezTo>
                    <a:cubicBezTo>
                      <a:pt x="298" y="62"/>
                      <a:pt x="294" y="61"/>
                      <a:pt x="292" y="59"/>
                    </a:cubicBezTo>
                    <a:cubicBezTo>
                      <a:pt x="292" y="58"/>
                      <a:pt x="292" y="56"/>
                      <a:pt x="291" y="55"/>
                    </a:cubicBezTo>
                    <a:close/>
                    <a:moveTo>
                      <a:pt x="278" y="53"/>
                    </a:moveTo>
                    <a:cubicBezTo>
                      <a:pt x="277" y="53"/>
                      <a:pt x="277" y="51"/>
                      <a:pt x="276" y="52"/>
                    </a:cubicBezTo>
                    <a:cubicBezTo>
                      <a:pt x="277" y="49"/>
                      <a:pt x="277" y="44"/>
                      <a:pt x="278" y="41"/>
                    </a:cubicBezTo>
                    <a:cubicBezTo>
                      <a:pt x="279" y="45"/>
                      <a:pt x="278" y="49"/>
                      <a:pt x="278" y="53"/>
                    </a:cubicBezTo>
                    <a:close/>
                    <a:moveTo>
                      <a:pt x="219" y="136"/>
                    </a:moveTo>
                    <a:cubicBezTo>
                      <a:pt x="217" y="137"/>
                      <a:pt x="216" y="133"/>
                      <a:pt x="215" y="132"/>
                    </a:cubicBezTo>
                    <a:cubicBezTo>
                      <a:pt x="217" y="131"/>
                      <a:pt x="219" y="135"/>
                      <a:pt x="219" y="136"/>
                    </a:cubicBezTo>
                    <a:close/>
                    <a:moveTo>
                      <a:pt x="219" y="145"/>
                    </a:moveTo>
                    <a:cubicBezTo>
                      <a:pt x="217" y="144"/>
                      <a:pt x="215" y="139"/>
                      <a:pt x="213" y="137"/>
                    </a:cubicBezTo>
                    <a:cubicBezTo>
                      <a:pt x="215" y="137"/>
                      <a:pt x="218" y="141"/>
                      <a:pt x="219" y="145"/>
                    </a:cubicBezTo>
                    <a:close/>
                    <a:moveTo>
                      <a:pt x="210" y="125"/>
                    </a:moveTo>
                    <a:cubicBezTo>
                      <a:pt x="212" y="125"/>
                      <a:pt x="211" y="127"/>
                      <a:pt x="213" y="127"/>
                    </a:cubicBezTo>
                    <a:cubicBezTo>
                      <a:pt x="213" y="128"/>
                      <a:pt x="212" y="128"/>
                      <a:pt x="212" y="129"/>
                    </a:cubicBezTo>
                    <a:cubicBezTo>
                      <a:pt x="212" y="129"/>
                      <a:pt x="211" y="129"/>
                      <a:pt x="211" y="129"/>
                    </a:cubicBezTo>
                    <a:cubicBezTo>
                      <a:pt x="211" y="127"/>
                      <a:pt x="210" y="127"/>
                      <a:pt x="209" y="126"/>
                    </a:cubicBezTo>
                    <a:cubicBezTo>
                      <a:pt x="209" y="126"/>
                      <a:pt x="210" y="126"/>
                      <a:pt x="210" y="125"/>
                    </a:cubicBezTo>
                    <a:close/>
                    <a:moveTo>
                      <a:pt x="214" y="227"/>
                    </a:moveTo>
                    <a:cubicBezTo>
                      <a:pt x="215" y="227"/>
                      <a:pt x="214" y="232"/>
                      <a:pt x="214" y="234"/>
                    </a:cubicBezTo>
                    <a:cubicBezTo>
                      <a:pt x="213" y="235"/>
                      <a:pt x="215" y="230"/>
                      <a:pt x="213" y="230"/>
                    </a:cubicBezTo>
                    <a:cubicBezTo>
                      <a:pt x="213" y="229"/>
                      <a:pt x="214" y="229"/>
                      <a:pt x="214" y="227"/>
                    </a:cubicBezTo>
                    <a:close/>
                    <a:moveTo>
                      <a:pt x="219" y="508"/>
                    </a:moveTo>
                    <a:cubicBezTo>
                      <a:pt x="218" y="507"/>
                      <a:pt x="217" y="507"/>
                      <a:pt x="216" y="507"/>
                    </a:cubicBezTo>
                    <a:cubicBezTo>
                      <a:pt x="216" y="504"/>
                      <a:pt x="218" y="502"/>
                      <a:pt x="218" y="500"/>
                    </a:cubicBezTo>
                    <a:cubicBezTo>
                      <a:pt x="220" y="502"/>
                      <a:pt x="219" y="504"/>
                      <a:pt x="219" y="508"/>
                    </a:cubicBezTo>
                    <a:close/>
                    <a:moveTo>
                      <a:pt x="217" y="555"/>
                    </a:moveTo>
                    <a:cubicBezTo>
                      <a:pt x="217" y="556"/>
                      <a:pt x="217" y="556"/>
                      <a:pt x="218" y="556"/>
                    </a:cubicBezTo>
                    <a:cubicBezTo>
                      <a:pt x="218" y="558"/>
                      <a:pt x="217" y="559"/>
                      <a:pt x="216" y="560"/>
                    </a:cubicBezTo>
                    <a:cubicBezTo>
                      <a:pt x="213" y="559"/>
                      <a:pt x="217" y="558"/>
                      <a:pt x="217" y="555"/>
                    </a:cubicBezTo>
                    <a:close/>
                    <a:moveTo>
                      <a:pt x="221" y="591"/>
                    </a:moveTo>
                    <a:cubicBezTo>
                      <a:pt x="219" y="590"/>
                      <a:pt x="220" y="588"/>
                      <a:pt x="218" y="588"/>
                    </a:cubicBezTo>
                    <a:cubicBezTo>
                      <a:pt x="219" y="586"/>
                      <a:pt x="220" y="587"/>
                      <a:pt x="220" y="585"/>
                    </a:cubicBezTo>
                    <a:cubicBezTo>
                      <a:pt x="221" y="586"/>
                      <a:pt x="220" y="588"/>
                      <a:pt x="221" y="591"/>
                    </a:cubicBezTo>
                    <a:close/>
                    <a:moveTo>
                      <a:pt x="185" y="363"/>
                    </a:moveTo>
                    <a:cubicBezTo>
                      <a:pt x="183" y="363"/>
                      <a:pt x="183" y="361"/>
                      <a:pt x="184" y="361"/>
                    </a:cubicBezTo>
                    <a:cubicBezTo>
                      <a:pt x="186" y="360"/>
                      <a:pt x="185" y="362"/>
                      <a:pt x="185" y="363"/>
                    </a:cubicBezTo>
                    <a:close/>
                    <a:moveTo>
                      <a:pt x="171" y="348"/>
                    </a:moveTo>
                    <a:cubicBezTo>
                      <a:pt x="170" y="348"/>
                      <a:pt x="169" y="347"/>
                      <a:pt x="168" y="347"/>
                    </a:cubicBezTo>
                    <a:cubicBezTo>
                      <a:pt x="168" y="346"/>
                      <a:pt x="169" y="345"/>
                      <a:pt x="168" y="345"/>
                    </a:cubicBezTo>
                    <a:cubicBezTo>
                      <a:pt x="170" y="343"/>
                      <a:pt x="171" y="341"/>
                      <a:pt x="172" y="339"/>
                    </a:cubicBezTo>
                    <a:cubicBezTo>
                      <a:pt x="174" y="340"/>
                      <a:pt x="172" y="343"/>
                      <a:pt x="174" y="345"/>
                    </a:cubicBezTo>
                    <a:cubicBezTo>
                      <a:pt x="173" y="346"/>
                      <a:pt x="172" y="347"/>
                      <a:pt x="171" y="348"/>
                    </a:cubicBezTo>
                    <a:close/>
                    <a:moveTo>
                      <a:pt x="172" y="363"/>
                    </a:moveTo>
                    <a:cubicBezTo>
                      <a:pt x="171" y="362"/>
                      <a:pt x="172" y="361"/>
                      <a:pt x="172" y="360"/>
                    </a:cubicBezTo>
                    <a:cubicBezTo>
                      <a:pt x="174" y="360"/>
                      <a:pt x="174" y="363"/>
                      <a:pt x="172" y="363"/>
                    </a:cubicBezTo>
                    <a:close/>
                    <a:moveTo>
                      <a:pt x="152" y="377"/>
                    </a:moveTo>
                    <a:cubicBezTo>
                      <a:pt x="152" y="376"/>
                      <a:pt x="153" y="375"/>
                      <a:pt x="154" y="375"/>
                    </a:cubicBezTo>
                    <a:cubicBezTo>
                      <a:pt x="155" y="376"/>
                      <a:pt x="153" y="377"/>
                      <a:pt x="152" y="377"/>
                    </a:cubicBezTo>
                    <a:close/>
                    <a:moveTo>
                      <a:pt x="154" y="380"/>
                    </a:moveTo>
                    <a:cubicBezTo>
                      <a:pt x="156" y="381"/>
                      <a:pt x="153" y="382"/>
                      <a:pt x="153" y="383"/>
                    </a:cubicBezTo>
                    <a:cubicBezTo>
                      <a:pt x="152" y="382"/>
                      <a:pt x="154" y="381"/>
                      <a:pt x="154" y="380"/>
                    </a:cubicBezTo>
                    <a:close/>
                    <a:moveTo>
                      <a:pt x="150" y="536"/>
                    </a:moveTo>
                    <a:cubicBezTo>
                      <a:pt x="149" y="538"/>
                      <a:pt x="149" y="535"/>
                      <a:pt x="148" y="535"/>
                    </a:cubicBezTo>
                    <a:cubicBezTo>
                      <a:pt x="148" y="534"/>
                      <a:pt x="148" y="532"/>
                      <a:pt x="149" y="531"/>
                    </a:cubicBezTo>
                    <a:cubicBezTo>
                      <a:pt x="150" y="532"/>
                      <a:pt x="149" y="535"/>
                      <a:pt x="150" y="536"/>
                    </a:cubicBezTo>
                    <a:close/>
                    <a:moveTo>
                      <a:pt x="150" y="554"/>
                    </a:moveTo>
                    <a:cubicBezTo>
                      <a:pt x="147" y="553"/>
                      <a:pt x="149" y="550"/>
                      <a:pt x="149" y="548"/>
                    </a:cubicBezTo>
                    <a:cubicBezTo>
                      <a:pt x="150" y="550"/>
                      <a:pt x="150" y="552"/>
                      <a:pt x="150" y="554"/>
                    </a:cubicBezTo>
                    <a:close/>
                    <a:moveTo>
                      <a:pt x="124" y="329"/>
                    </a:moveTo>
                    <a:cubicBezTo>
                      <a:pt x="124" y="329"/>
                      <a:pt x="124" y="329"/>
                      <a:pt x="124" y="329"/>
                    </a:cubicBezTo>
                    <a:cubicBezTo>
                      <a:pt x="124" y="329"/>
                      <a:pt x="124" y="329"/>
                      <a:pt x="123" y="329"/>
                    </a:cubicBezTo>
                    <a:cubicBezTo>
                      <a:pt x="123" y="329"/>
                      <a:pt x="124" y="329"/>
                      <a:pt x="124" y="329"/>
                    </a:cubicBezTo>
                    <a:cubicBezTo>
                      <a:pt x="124" y="329"/>
                      <a:pt x="124" y="329"/>
                      <a:pt x="124" y="329"/>
                    </a:cubicBezTo>
                    <a:cubicBezTo>
                      <a:pt x="124" y="328"/>
                      <a:pt x="123" y="328"/>
                      <a:pt x="122" y="327"/>
                    </a:cubicBezTo>
                    <a:cubicBezTo>
                      <a:pt x="122" y="324"/>
                      <a:pt x="124" y="323"/>
                      <a:pt x="125" y="321"/>
                    </a:cubicBezTo>
                    <a:cubicBezTo>
                      <a:pt x="129" y="323"/>
                      <a:pt x="127" y="327"/>
                      <a:pt x="124" y="329"/>
                    </a:cubicBezTo>
                    <a:cubicBezTo>
                      <a:pt x="124" y="329"/>
                      <a:pt x="124" y="329"/>
                      <a:pt x="124" y="329"/>
                    </a:cubicBezTo>
                    <a:close/>
                    <a:moveTo>
                      <a:pt x="113" y="322"/>
                    </a:moveTo>
                    <a:cubicBezTo>
                      <a:pt x="116" y="323"/>
                      <a:pt x="116" y="327"/>
                      <a:pt x="116" y="328"/>
                    </a:cubicBezTo>
                    <a:cubicBezTo>
                      <a:pt x="115" y="329"/>
                      <a:pt x="115" y="327"/>
                      <a:pt x="113" y="327"/>
                    </a:cubicBezTo>
                    <a:cubicBezTo>
                      <a:pt x="115" y="326"/>
                      <a:pt x="112" y="323"/>
                      <a:pt x="113" y="322"/>
                    </a:cubicBezTo>
                    <a:close/>
                    <a:moveTo>
                      <a:pt x="90" y="150"/>
                    </a:moveTo>
                    <a:cubicBezTo>
                      <a:pt x="91" y="150"/>
                      <a:pt x="90" y="151"/>
                      <a:pt x="90" y="152"/>
                    </a:cubicBezTo>
                    <a:cubicBezTo>
                      <a:pt x="87" y="153"/>
                      <a:pt x="88" y="150"/>
                      <a:pt x="90" y="150"/>
                    </a:cubicBezTo>
                    <a:close/>
                    <a:moveTo>
                      <a:pt x="89" y="145"/>
                    </a:moveTo>
                    <a:cubicBezTo>
                      <a:pt x="90" y="144"/>
                      <a:pt x="89" y="140"/>
                      <a:pt x="92" y="140"/>
                    </a:cubicBezTo>
                    <a:cubicBezTo>
                      <a:pt x="92" y="142"/>
                      <a:pt x="92" y="143"/>
                      <a:pt x="92" y="144"/>
                    </a:cubicBezTo>
                    <a:cubicBezTo>
                      <a:pt x="90" y="144"/>
                      <a:pt x="92" y="146"/>
                      <a:pt x="89" y="145"/>
                    </a:cubicBezTo>
                    <a:close/>
                    <a:moveTo>
                      <a:pt x="92" y="171"/>
                    </a:moveTo>
                    <a:cubicBezTo>
                      <a:pt x="94" y="186"/>
                      <a:pt x="100" y="203"/>
                      <a:pt x="100" y="222"/>
                    </a:cubicBezTo>
                    <a:cubicBezTo>
                      <a:pt x="99" y="223"/>
                      <a:pt x="98" y="224"/>
                      <a:pt x="97" y="226"/>
                    </a:cubicBezTo>
                    <a:cubicBezTo>
                      <a:pt x="98" y="228"/>
                      <a:pt x="98" y="229"/>
                      <a:pt x="100" y="229"/>
                    </a:cubicBezTo>
                    <a:cubicBezTo>
                      <a:pt x="100" y="232"/>
                      <a:pt x="99" y="235"/>
                      <a:pt x="97" y="236"/>
                    </a:cubicBezTo>
                    <a:cubicBezTo>
                      <a:pt x="94" y="209"/>
                      <a:pt x="92" y="174"/>
                      <a:pt x="89" y="153"/>
                    </a:cubicBezTo>
                    <a:cubicBezTo>
                      <a:pt x="92" y="158"/>
                      <a:pt x="92" y="164"/>
                      <a:pt x="92" y="171"/>
                    </a:cubicBezTo>
                    <a:close/>
                    <a:moveTo>
                      <a:pt x="97" y="143"/>
                    </a:moveTo>
                    <a:cubicBezTo>
                      <a:pt x="97" y="146"/>
                      <a:pt x="98" y="146"/>
                      <a:pt x="97" y="148"/>
                    </a:cubicBezTo>
                    <a:cubicBezTo>
                      <a:pt x="94" y="145"/>
                      <a:pt x="97" y="141"/>
                      <a:pt x="95" y="138"/>
                    </a:cubicBezTo>
                    <a:cubicBezTo>
                      <a:pt x="96" y="138"/>
                      <a:pt x="96" y="138"/>
                      <a:pt x="97" y="138"/>
                    </a:cubicBezTo>
                    <a:cubicBezTo>
                      <a:pt x="96" y="141"/>
                      <a:pt x="98" y="141"/>
                      <a:pt x="98" y="144"/>
                    </a:cubicBezTo>
                    <a:cubicBezTo>
                      <a:pt x="98" y="143"/>
                      <a:pt x="98" y="143"/>
                      <a:pt x="97" y="143"/>
                    </a:cubicBezTo>
                    <a:close/>
                    <a:moveTo>
                      <a:pt x="98" y="161"/>
                    </a:moveTo>
                    <a:cubicBezTo>
                      <a:pt x="96" y="159"/>
                      <a:pt x="96" y="155"/>
                      <a:pt x="98" y="153"/>
                    </a:cubicBezTo>
                    <a:cubicBezTo>
                      <a:pt x="100" y="155"/>
                      <a:pt x="99" y="159"/>
                      <a:pt x="98" y="161"/>
                    </a:cubicBezTo>
                    <a:close/>
                    <a:moveTo>
                      <a:pt x="99" y="241"/>
                    </a:moveTo>
                    <a:cubicBezTo>
                      <a:pt x="101" y="242"/>
                      <a:pt x="99" y="243"/>
                      <a:pt x="99" y="243"/>
                    </a:cubicBezTo>
                    <a:cubicBezTo>
                      <a:pt x="99" y="243"/>
                      <a:pt x="99" y="243"/>
                      <a:pt x="98" y="243"/>
                    </a:cubicBezTo>
                    <a:cubicBezTo>
                      <a:pt x="98" y="242"/>
                      <a:pt x="100" y="242"/>
                      <a:pt x="99" y="241"/>
                    </a:cubicBezTo>
                    <a:close/>
                    <a:moveTo>
                      <a:pt x="101" y="247"/>
                    </a:moveTo>
                    <a:cubicBezTo>
                      <a:pt x="101" y="249"/>
                      <a:pt x="101" y="250"/>
                      <a:pt x="101" y="252"/>
                    </a:cubicBezTo>
                    <a:cubicBezTo>
                      <a:pt x="100" y="251"/>
                      <a:pt x="99" y="248"/>
                      <a:pt x="99" y="247"/>
                    </a:cubicBezTo>
                    <a:cubicBezTo>
                      <a:pt x="100" y="247"/>
                      <a:pt x="100" y="247"/>
                      <a:pt x="101" y="247"/>
                    </a:cubicBezTo>
                    <a:close/>
                    <a:moveTo>
                      <a:pt x="102" y="276"/>
                    </a:moveTo>
                    <a:cubicBezTo>
                      <a:pt x="100" y="274"/>
                      <a:pt x="100" y="265"/>
                      <a:pt x="99" y="260"/>
                    </a:cubicBezTo>
                    <a:cubicBezTo>
                      <a:pt x="101" y="266"/>
                      <a:pt x="103" y="272"/>
                      <a:pt x="102" y="276"/>
                    </a:cubicBezTo>
                    <a:close/>
                    <a:moveTo>
                      <a:pt x="101" y="200"/>
                    </a:moveTo>
                    <a:cubicBezTo>
                      <a:pt x="101" y="196"/>
                      <a:pt x="99" y="193"/>
                      <a:pt x="101" y="190"/>
                    </a:cubicBezTo>
                    <a:cubicBezTo>
                      <a:pt x="106" y="191"/>
                      <a:pt x="104" y="198"/>
                      <a:pt x="101" y="200"/>
                    </a:cubicBezTo>
                    <a:close/>
                    <a:moveTo>
                      <a:pt x="107" y="139"/>
                    </a:moveTo>
                    <a:cubicBezTo>
                      <a:pt x="108" y="140"/>
                      <a:pt x="112" y="143"/>
                      <a:pt x="108" y="144"/>
                    </a:cubicBezTo>
                    <a:cubicBezTo>
                      <a:pt x="109" y="142"/>
                      <a:pt x="106" y="141"/>
                      <a:pt x="107" y="139"/>
                    </a:cubicBezTo>
                    <a:close/>
                    <a:moveTo>
                      <a:pt x="106" y="134"/>
                    </a:moveTo>
                    <a:cubicBezTo>
                      <a:pt x="106" y="133"/>
                      <a:pt x="106" y="133"/>
                      <a:pt x="106" y="132"/>
                    </a:cubicBezTo>
                    <a:cubicBezTo>
                      <a:pt x="106" y="131"/>
                      <a:pt x="108" y="132"/>
                      <a:pt x="108" y="131"/>
                    </a:cubicBezTo>
                    <a:cubicBezTo>
                      <a:pt x="108" y="131"/>
                      <a:pt x="107" y="134"/>
                      <a:pt x="106" y="134"/>
                    </a:cubicBezTo>
                    <a:close/>
                    <a:moveTo>
                      <a:pt x="140" y="152"/>
                    </a:moveTo>
                    <a:cubicBezTo>
                      <a:pt x="141" y="152"/>
                      <a:pt x="141" y="153"/>
                      <a:pt x="141" y="154"/>
                    </a:cubicBezTo>
                    <a:cubicBezTo>
                      <a:pt x="141" y="156"/>
                      <a:pt x="140" y="157"/>
                      <a:pt x="139" y="158"/>
                    </a:cubicBezTo>
                    <a:cubicBezTo>
                      <a:pt x="137" y="158"/>
                      <a:pt x="138" y="157"/>
                      <a:pt x="137" y="157"/>
                    </a:cubicBezTo>
                    <a:cubicBezTo>
                      <a:pt x="136" y="154"/>
                      <a:pt x="139" y="155"/>
                      <a:pt x="140" y="152"/>
                    </a:cubicBezTo>
                    <a:close/>
                    <a:moveTo>
                      <a:pt x="138" y="146"/>
                    </a:moveTo>
                    <a:cubicBezTo>
                      <a:pt x="138" y="144"/>
                      <a:pt x="139" y="143"/>
                      <a:pt x="140" y="143"/>
                    </a:cubicBezTo>
                    <a:cubicBezTo>
                      <a:pt x="141" y="143"/>
                      <a:pt x="141" y="144"/>
                      <a:pt x="141" y="145"/>
                    </a:cubicBezTo>
                    <a:cubicBezTo>
                      <a:pt x="140" y="145"/>
                      <a:pt x="140" y="147"/>
                      <a:pt x="139" y="146"/>
                    </a:cubicBezTo>
                    <a:cubicBezTo>
                      <a:pt x="139" y="146"/>
                      <a:pt x="139" y="146"/>
                      <a:pt x="138" y="146"/>
                    </a:cubicBezTo>
                    <a:close/>
                    <a:moveTo>
                      <a:pt x="163" y="137"/>
                    </a:moveTo>
                    <a:cubicBezTo>
                      <a:pt x="163" y="138"/>
                      <a:pt x="164" y="139"/>
                      <a:pt x="164" y="140"/>
                    </a:cubicBezTo>
                    <a:cubicBezTo>
                      <a:pt x="163" y="141"/>
                      <a:pt x="162" y="141"/>
                      <a:pt x="161" y="141"/>
                    </a:cubicBezTo>
                    <a:cubicBezTo>
                      <a:pt x="161" y="139"/>
                      <a:pt x="163" y="139"/>
                      <a:pt x="163" y="137"/>
                    </a:cubicBezTo>
                    <a:close/>
                    <a:moveTo>
                      <a:pt x="159" y="127"/>
                    </a:moveTo>
                    <a:cubicBezTo>
                      <a:pt x="160" y="126"/>
                      <a:pt x="162" y="129"/>
                      <a:pt x="163" y="130"/>
                    </a:cubicBezTo>
                    <a:cubicBezTo>
                      <a:pt x="162" y="130"/>
                      <a:pt x="162" y="131"/>
                      <a:pt x="162" y="131"/>
                    </a:cubicBezTo>
                    <a:cubicBezTo>
                      <a:pt x="161" y="130"/>
                      <a:pt x="161" y="128"/>
                      <a:pt x="159" y="127"/>
                    </a:cubicBezTo>
                    <a:close/>
                    <a:moveTo>
                      <a:pt x="170" y="138"/>
                    </a:moveTo>
                    <a:cubicBezTo>
                      <a:pt x="171" y="138"/>
                      <a:pt x="171" y="139"/>
                      <a:pt x="172" y="139"/>
                    </a:cubicBezTo>
                    <a:cubicBezTo>
                      <a:pt x="171" y="141"/>
                      <a:pt x="170" y="141"/>
                      <a:pt x="169" y="143"/>
                    </a:cubicBezTo>
                    <a:cubicBezTo>
                      <a:pt x="169" y="143"/>
                      <a:pt x="169" y="141"/>
                      <a:pt x="168" y="141"/>
                    </a:cubicBezTo>
                    <a:cubicBezTo>
                      <a:pt x="168" y="140"/>
                      <a:pt x="170" y="139"/>
                      <a:pt x="170" y="138"/>
                    </a:cubicBezTo>
                    <a:close/>
                    <a:moveTo>
                      <a:pt x="169" y="132"/>
                    </a:moveTo>
                    <a:cubicBezTo>
                      <a:pt x="168" y="130"/>
                      <a:pt x="170" y="129"/>
                      <a:pt x="171" y="129"/>
                    </a:cubicBezTo>
                    <a:cubicBezTo>
                      <a:pt x="172" y="131"/>
                      <a:pt x="171" y="132"/>
                      <a:pt x="169" y="132"/>
                    </a:cubicBezTo>
                    <a:close/>
                    <a:moveTo>
                      <a:pt x="211" y="417"/>
                    </a:moveTo>
                    <a:cubicBezTo>
                      <a:pt x="209" y="416"/>
                      <a:pt x="209" y="415"/>
                      <a:pt x="209" y="414"/>
                    </a:cubicBezTo>
                    <a:cubicBezTo>
                      <a:pt x="208" y="413"/>
                      <a:pt x="210" y="413"/>
                      <a:pt x="210" y="412"/>
                    </a:cubicBezTo>
                    <a:cubicBezTo>
                      <a:pt x="211" y="413"/>
                      <a:pt x="210" y="414"/>
                      <a:pt x="211" y="417"/>
                    </a:cubicBezTo>
                    <a:close/>
                    <a:moveTo>
                      <a:pt x="174" y="313"/>
                    </a:moveTo>
                    <a:cubicBezTo>
                      <a:pt x="174" y="310"/>
                      <a:pt x="176" y="309"/>
                      <a:pt x="177" y="307"/>
                    </a:cubicBezTo>
                    <a:cubicBezTo>
                      <a:pt x="179" y="309"/>
                      <a:pt x="176" y="312"/>
                      <a:pt x="174" y="313"/>
                    </a:cubicBezTo>
                    <a:close/>
                    <a:moveTo>
                      <a:pt x="177" y="320"/>
                    </a:moveTo>
                    <a:cubicBezTo>
                      <a:pt x="176" y="321"/>
                      <a:pt x="174" y="320"/>
                      <a:pt x="175" y="318"/>
                    </a:cubicBezTo>
                    <a:cubicBezTo>
                      <a:pt x="177" y="318"/>
                      <a:pt x="177" y="319"/>
                      <a:pt x="177" y="320"/>
                    </a:cubicBezTo>
                    <a:close/>
                    <a:moveTo>
                      <a:pt x="139" y="419"/>
                    </a:moveTo>
                    <a:cubicBezTo>
                      <a:pt x="138" y="420"/>
                      <a:pt x="138" y="418"/>
                      <a:pt x="138" y="417"/>
                    </a:cubicBezTo>
                    <a:cubicBezTo>
                      <a:pt x="139" y="417"/>
                      <a:pt x="139" y="417"/>
                      <a:pt x="140" y="417"/>
                    </a:cubicBezTo>
                    <a:cubicBezTo>
                      <a:pt x="139" y="418"/>
                      <a:pt x="139" y="418"/>
                      <a:pt x="139" y="419"/>
                    </a:cubicBezTo>
                    <a:close/>
                    <a:moveTo>
                      <a:pt x="115" y="248"/>
                    </a:moveTo>
                    <a:cubicBezTo>
                      <a:pt x="118" y="248"/>
                      <a:pt x="117" y="251"/>
                      <a:pt x="119" y="251"/>
                    </a:cubicBezTo>
                    <a:cubicBezTo>
                      <a:pt x="118" y="254"/>
                      <a:pt x="117" y="256"/>
                      <a:pt x="115" y="257"/>
                    </a:cubicBezTo>
                    <a:cubicBezTo>
                      <a:pt x="116" y="253"/>
                      <a:pt x="114" y="250"/>
                      <a:pt x="115" y="248"/>
                    </a:cubicBezTo>
                    <a:close/>
                    <a:moveTo>
                      <a:pt x="110" y="167"/>
                    </a:moveTo>
                    <a:cubicBezTo>
                      <a:pt x="112" y="170"/>
                      <a:pt x="109" y="173"/>
                      <a:pt x="106" y="174"/>
                    </a:cubicBezTo>
                    <a:cubicBezTo>
                      <a:pt x="107" y="173"/>
                      <a:pt x="106" y="173"/>
                      <a:pt x="106" y="172"/>
                    </a:cubicBezTo>
                    <a:cubicBezTo>
                      <a:pt x="108" y="172"/>
                      <a:pt x="109" y="169"/>
                      <a:pt x="110" y="167"/>
                    </a:cubicBezTo>
                    <a:close/>
                    <a:moveTo>
                      <a:pt x="105" y="170"/>
                    </a:moveTo>
                    <a:cubicBezTo>
                      <a:pt x="104" y="167"/>
                      <a:pt x="107" y="166"/>
                      <a:pt x="108" y="164"/>
                    </a:cubicBezTo>
                    <a:cubicBezTo>
                      <a:pt x="108" y="164"/>
                      <a:pt x="109" y="165"/>
                      <a:pt x="109" y="165"/>
                    </a:cubicBezTo>
                    <a:cubicBezTo>
                      <a:pt x="108" y="167"/>
                      <a:pt x="106" y="168"/>
                      <a:pt x="105" y="170"/>
                    </a:cubicBezTo>
                    <a:close/>
                    <a:moveTo>
                      <a:pt x="116" y="173"/>
                    </a:moveTo>
                    <a:cubicBezTo>
                      <a:pt x="117" y="173"/>
                      <a:pt x="117" y="175"/>
                      <a:pt x="118" y="175"/>
                    </a:cubicBezTo>
                    <a:cubicBezTo>
                      <a:pt x="117" y="178"/>
                      <a:pt x="114" y="179"/>
                      <a:pt x="113" y="182"/>
                    </a:cubicBezTo>
                    <a:cubicBezTo>
                      <a:pt x="109" y="181"/>
                      <a:pt x="112" y="177"/>
                      <a:pt x="114" y="175"/>
                    </a:cubicBezTo>
                    <a:cubicBezTo>
                      <a:pt x="115" y="175"/>
                      <a:pt x="115" y="176"/>
                      <a:pt x="115" y="176"/>
                    </a:cubicBezTo>
                    <a:cubicBezTo>
                      <a:pt x="117" y="176"/>
                      <a:pt x="116" y="174"/>
                      <a:pt x="116" y="173"/>
                    </a:cubicBezTo>
                    <a:close/>
                    <a:moveTo>
                      <a:pt x="121" y="178"/>
                    </a:moveTo>
                    <a:cubicBezTo>
                      <a:pt x="122" y="181"/>
                      <a:pt x="119" y="186"/>
                      <a:pt x="116" y="186"/>
                    </a:cubicBezTo>
                    <a:cubicBezTo>
                      <a:pt x="116" y="183"/>
                      <a:pt x="118" y="179"/>
                      <a:pt x="121" y="178"/>
                    </a:cubicBezTo>
                    <a:close/>
                    <a:moveTo>
                      <a:pt x="119" y="169"/>
                    </a:moveTo>
                    <a:cubicBezTo>
                      <a:pt x="120" y="169"/>
                      <a:pt x="120" y="171"/>
                      <a:pt x="121" y="172"/>
                    </a:cubicBezTo>
                    <a:cubicBezTo>
                      <a:pt x="119" y="172"/>
                      <a:pt x="118" y="170"/>
                      <a:pt x="119" y="169"/>
                    </a:cubicBezTo>
                    <a:close/>
                    <a:moveTo>
                      <a:pt x="123" y="150"/>
                    </a:moveTo>
                    <a:cubicBezTo>
                      <a:pt x="124" y="150"/>
                      <a:pt x="125" y="150"/>
                      <a:pt x="125" y="148"/>
                    </a:cubicBezTo>
                    <a:cubicBezTo>
                      <a:pt x="126" y="148"/>
                      <a:pt x="126" y="149"/>
                      <a:pt x="126" y="150"/>
                    </a:cubicBezTo>
                    <a:cubicBezTo>
                      <a:pt x="126" y="151"/>
                      <a:pt x="125" y="152"/>
                      <a:pt x="123" y="152"/>
                    </a:cubicBezTo>
                    <a:cubicBezTo>
                      <a:pt x="124" y="151"/>
                      <a:pt x="124" y="152"/>
                      <a:pt x="123" y="150"/>
                    </a:cubicBezTo>
                    <a:close/>
                    <a:moveTo>
                      <a:pt x="126" y="160"/>
                    </a:moveTo>
                    <a:cubicBezTo>
                      <a:pt x="129" y="164"/>
                      <a:pt x="125" y="167"/>
                      <a:pt x="123" y="168"/>
                    </a:cubicBezTo>
                    <a:cubicBezTo>
                      <a:pt x="124" y="166"/>
                      <a:pt x="122" y="166"/>
                      <a:pt x="122" y="165"/>
                    </a:cubicBezTo>
                    <a:cubicBezTo>
                      <a:pt x="123" y="163"/>
                      <a:pt x="124" y="161"/>
                      <a:pt x="126" y="160"/>
                    </a:cubicBezTo>
                    <a:close/>
                    <a:moveTo>
                      <a:pt x="146" y="159"/>
                    </a:moveTo>
                    <a:cubicBezTo>
                      <a:pt x="148" y="161"/>
                      <a:pt x="145" y="164"/>
                      <a:pt x="143" y="164"/>
                    </a:cubicBezTo>
                    <a:cubicBezTo>
                      <a:pt x="143" y="162"/>
                      <a:pt x="145" y="161"/>
                      <a:pt x="146" y="159"/>
                    </a:cubicBezTo>
                    <a:close/>
                    <a:moveTo>
                      <a:pt x="143" y="151"/>
                    </a:moveTo>
                    <a:cubicBezTo>
                      <a:pt x="141" y="149"/>
                      <a:pt x="144" y="146"/>
                      <a:pt x="145" y="149"/>
                    </a:cubicBezTo>
                    <a:cubicBezTo>
                      <a:pt x="145" y="151"/>
                      <a:pt x="144" y="152"/>
                      <a:pt x="143" y="151"/>
                    </a:cubicBezTo>
                    <a:close/>
                    <a:moveTo>
                      <a:pt x="146" y="173"/>
                    </a:moveTo>
                    <a:cubicBezTo>
                      <a:pt x="145" y="172"/>
                      <a:pt x="145" y="173"/>
                      <a:pt x="144" y="173"/>
                    </a:cubicBezTo>
                    <a:cubicBezTo>
                      <a:pt x="142" y="171"/>
                      <a:pt x="146" y="169"/>
                      <a:pt x="146" y="173"/>
                    </a:cubicBezTo>
                    <a:close/>
                    <a:moveTo>
                      <a:pt x="151" y="191"/>
                    </a:moveTo>
                    <a:cubicBezTo>
                      <a:pt x="151" y="193"/>
                      <a:pt x="149" y="195"/>
                      <a:pt x="148" y="196"/>
                    </a:cubicBezTo>
                    <a:cubicBezTo>
                      <a:pt x="147" y="195"/>
                      <a:pt x="145" y="194"/>
                      <a:pt x="144" y="192"/>
                    </a:cubicBezTo>
                    <a:cubicBezTo>
                      <a:pt x="146" y="188"/>
                      <a:pt x="149" y="187"/>
                      <a:pt x="151" y="191"/>
                    </a:cubicBezTo>
                    <a:close/>
                    <a:moveTo>
                      <a:pt x="160" y="188"/>
                    </a:moveTo>
                    <a:cubicBezTo>
                      <a:pt x="162" y="189"/>
                      <a:pt x="163" y="190"/>
                      <a:pt x="163" y="192"/>
                    </a:cubicBezTo>
                    <a:cubicBezTo>
                      <a:pt x="163" y="192"/>
                      <a:pt x="163" y="192"/>
                      <a:pt x="162" y="193"/>
                    </a:cubicBezTo>
                    <a:cubicBezTo>
                      <a:pt x="161" y="192"/>
                      <a:pt x="160" y="191"/>
                      <a:pt x="159" y="191"/>
                    </a:cubicBezTo>
                    <a:cubicBezTo>
                      <a:pt x="159" y="190"/>
                      <a:pt x="161" y="190"/>
                      <a:pt x="160" y="188"/>
                    </a:cubicBezTo>
                    <a:close/>
                    <a:moveTo>
                      <a:pt x="164" y="183"/>
                    </a:moveTo>
                    <a:cubicBezTo>
                      <a:pt x="166" y="183"/>
                      <a:pt x="166" y="182"/>
                      <a:pt x="167" y="181"/>
                    </a:cubicBezTo>
                    <a:cubicBezTo>
                      <a:pt x="167" y="182"/>
                      <a:pt x="168" y="183"/>
                      <a:pt x="169" y="183"/>
                    </a:cubicBezTo>
                    <a:cubicBezTo>
                      <a:pt x="168" y="185"/>
                      <a:pt x="167" y="188"/>
                      <a:pt x="164" y="188"/>
                    </a:cubicBezTo>
                    <a:cubicBezTo>
                      <a:pt x="165" y="186"/>
                      <a:pt x="162" y="187"/>
                      <a:pt x="163" y="185"/>
                    </a:cubicBezTo>
                    <a:cubicBezTo>
                      <a:pt x="164" y="185"/>
                      <a:pt x="164" y="187"/>
                      <a:pt x="166" y="187"/>
                    </a:cubicBezTo>
                    <a:cubicBezTo>
                      <a:pt x="167" y="186"/>
                      <a:pt x="164" y="185"/>
                      <a:pt x="164" y="183"/>
                    </a:cubicBezTo>
                    <a:close/>
                    <a:moveTo>
                      <a:pt x="163" y="182"/>
                    </a:moveTo>
                    <a:cubicBezTo>
                      <a:pt x="163" y="181"/>
                      <a:pt x="165" y="181"/>
                      <a:pt x="165" y="179"/>
                    </a:cubicBezTo>
                    <a:cubicBezTo>
                      <a:pt x="167" y="180"/>
                      <a:pt x="164" y="182"/>
                      <a:pt x="163" y="182"/>
                    </a:cubicBezTo>
                    <a:close/>
                    <a:moveTo>
                      <a:pt x="169" y="163"/>
                    </a:moveTo>
                    <a:cubicBezTo>
                      <a:pt x="169" y="161"/>
                      <a:pt x="172" y="164"/>
                      <a:pt x="172" y="166"/>
                    </a:cubicBezTo>
                    <a:cubicBezTo>
                      <a:pt x="170" y="165"/>
                      <a:pt x="169" y="166"/>
                      <a:pt x="169" y="164"/>
                    </a:cubicBezTo>
                    <a:cubicBezTo>
                      <a:pt x="169" y="164"/>
                      <a:pt x="169" y="164"/>
                      <a:pt x="169" y="165"/>
                    </a:cubicBezTo>
                    <a:cubicBezTo>
                      <a:pt x="171" y="164"/>
                      <a:pt x="170" y="162"/>
                      <a:pt x="169" y="163"/>
                    </a:cubicBezTo>
                    <a:close/>
                    <a:moveTo>
                      <a:pt x="168" y="153"/>
                    </a:moveTo>
                    <a:cubicBezTo>
                      <a:pt x="169" y="153"/>
                      <a:pt x="169" y="153"/>
                      <a:pt x="170" y="153"/>
                    </a:cubicBezTo>
                    <a:cubicBezTo>
                      <a:pt x="170" y="155"/>
                      <a:pt x="169" y="155"/>
                      <a:pt x="169" y="156"/>
                    </a:cubicBezTo>
                    <a:cubicBezTo>
                      <a:pt x="167" y="156"/>
                      <a:pt x="167" y="154"/>
                      <a:pt x="168" y="153"/>
                    </a:cubicBezTo>
                    <a:close/>
                    <a:moveTo>
                      <a:pt x="173" y="157"/>
                    </a:moveTo>
                    <a:cubicBezTo>
                      <a:pt x="175" y="158"/>
                      <a:pt x="176" y="161"/>
                      <a:pt x="174" y="163"/>
                    </a:cubicBezTo>
                    <a:cubicBezTo>
                      <a:pt x="172" y="161"/>
                      <a:pt x="172" y="161"/>
                      <a:pt x="171" y="159"/>
                    </a:cubicBezTo>
                    <a:cubicBezTo>
                      <a:pt x="174" y="159"/>
                      <a:pt x="172" y="158"/>
                      <a:pt x="173" y="157"/>
                    </a:cubicBezTo>
                    <a:close/>
                    <a:moveTo>
                      <a:pt x="207" y="405"/>
                    </a:moveTo>
                    <a:cubicBezTo>
                      <a:pt x="208" y="404"/>
                      <a:pt x="209" y="405"/>
                      <a:pt x="210" y="405"/>
                    </a:cubicBezTo>
                    <a:cubicBezTo>
                      <a:pt x="209" y="407"/>
                      <a:pt x="209" y="408"/>
                      <a:pt x="207" y="408"/>
                    </a:cubicBezTo>
                    <a:cubicBezTo>
                      <a:pt x="208" y="406"/>
                      <a:pt x="207" y="407"/>
                      <a:pt x="207" y="405"/>
                    </a:cubicBezTo>
                    <a:close/>
                    <a:moveTo>
                      <a:pt x="209" y="389"/>
                    </a:moveTo>
                    <a:cubicBezTo>
                      <a:pt x="209" y="391"/>
                      <a:pt x="209" y="393"/>
                      <a:pt x="207" y="393"/>
                    </a:cubicBezTo>
                    <a:cubicBezTo>
                      <a:pt x="207" y="391"/>
                      <a:pt x="208" y="390"/>
                      <a:pt x="209" y="389"/>
                    </a:cubicBezTo>
                    <a:close/>
                    <a:moveTo>
                      <a:pt x="208" y="183"/>
                    </a:moveTo>
                    <a:cubicBezTo>
                      <a:pt x="207" y="181"/>
                      <a:pt x="208" y="182"/>
                      <a:pt x="208" y="180"/>
                    </a:cubicBezTo>
                    <a:cubicBezTo>
                      <a:pt x="210" y="180"/>
                      <a:pt x="209" y="184"/>
                      <a:pt x="208" y="183"/>
                    </a:cubicBezTo>
                    <a:close/>
                    <a:moveTo>
                      <a:pt x="206" y="449"/>
                    </a:moveTo>
                    <a:cubicBezTo>
                      <a:pt x="209" y="449"/>
                      <a:pt x="206" y="451"/>
                      <a:pt x="206" y="452"/>
                    </a:cubicBezTo>
                    <a:cubicBezTo>
                      <a:pt x="204" y="451"/>
                      <a:pt x="207" y="450"/>
                      <a:pt x="206" y="449"/>
                    </a:cubicBezTo>
                    <a:close/>
                    <a:moveTo>
                      <a:pt x="204" y="430"/>
                    </a:moveTo>
                    <a:cubicBezTo>
                      <a:pt x="206" y="430"/>
                      <a:pt x="207" y="432"/>
                      <a:pt x="206" y="433"/>
                    </a:cubicBezTo>
                    <a:cubicBezTo>
                      <a:pt x="205" y="432"/>
                      <a:pt x="204" y="431"/>
                      <a:pt x="204" y="430"/>
                    </a:cubicBezTo>
                    <a:close/>
                    <a:moveTo>
                      <a:pt x="207" y="443"/>
                    </a:moveTo>
                    <a:cubicBezTo>
                      <a:pt x="208" y="440"/>
                      <a:pt x="210" y="438"/>
                      <a:pt x="211" y="435"/>
                    </a:cubicBezTo>
                    <a:cubicBezTo>
                      <a:pt x="212" y="437"/>
                      <a:pt x="210" y="442"/>
                      <a:pt x="207" y="443"/>
                    </a:cubicBezTo>
                    <a:close/>
                    <a:moveTo>
                      <a:pt x="206" y="425"/>
                    </a:moveTo>
                    <a:cubicBezTo>
                      <a:pt x="206" y="423"/>
                      <a:pt x="203" y="421"/>
                      <a:pt x="205" y="419"/>
                    </a:cubicBezTo>
                    <a:cubicBezTo>
                      <a:pt x="207" y="420"/>
                      <a:pt x="208" y="424"/>
                      <a:pt x="206" y="425"/>
                    </a:cubicBezTo>
                    <a:close/>
                    <a:moveTo>
                      <a:pt x="204" y="306"/>
                    </a:moveTo>
                    <a:cubicBezTo>
                      <a:pt x="204" y="303"/>
                      <a:pt x="204" y="302"/>
                      <a:pt x="204" y="299"/>
                    </a:cubicBezTo>
                    <a:cubicBezTo>
                      <a:pt x="207" y="300"/>
                      <a:pt x="207" y="306"/>
                      <a:pt x="204" y="306"/>
                    </a:cubicBezTo>
                    <a:close/>
                    <a:moveTo>
                      <a:pt x="205" y="292"/>
                    </a:moveTo>
                    <a:cubicBezTo>
                      <a:pt x="207" y="294"/>
                      <a:pt x="206" y="296"/>
                      <a:pt x="206" y="297"/>
                    </a:cubicBezTo>
                    <a:cubicBezTo>
                      <a:pt x="205" y="296"/>
                      <a:pt x="204" y="293"/>
                      <a:pt x="205" y="292"/>
                    </a:cubicBezTo>
                    <a:close/>
                    <a:moveTo>
                      <a:pt x="205" y="231"/>
                    </a:moveTo>
                    <a:cubicBezTo>
                      <a:pt x="205" y="228"/>
                      <a:pt x="204" y="226"/>
                      <a:pt x="205" y="224"/>
                    </a:cubicBezTo>
                    <a:cubicBezTo>
                      <a:pt x="207" y="224"/>
                      <a:pt x="206" y="226"/>
                      <a:pt x="207" y="225"/>
                    </a:cubicBezTo>
                    <a:cubicBezTo>
                      <a:pt x="207" y="227"/>
                      <a:pt x="207" y="230"/>
                      <a:pt x="205" y="231"/>
                    </a:cubicBezTo>
                    <a:close/>
                    <a:moveTo>
                      <a:pt x="205" y="285"/>
                    </a:moveTo>
                    <a:cubicBezTo>
                      <a:pt x="203" y="286"/>
                      <a:pt x="204" y="281"/>
                      <a:pt x="205" y="280"/>
                    </a:cubicBezTo>
                    <a:cubicBezTo>
                      <a:pt x="206" y="282"/>
                      <a:pt x="206" y="284"/>
                      <a:pt x="205" y="285"/>
                    </a:cubicBezTo>
                    <a:close/>
                    <a:moveTo>
                      <a:pt x="204" y="377"/>
                    </a:moveTo>
                    <a:cubicBezTo>
                      <a:pt x="203" y="379"/>
                      <a:pt x="204" y="379"/>
                      <a:pt x="203" y="380"/>
                    </a:cubicBezTo>
                    <a:cubicBezTo>
                      <a:pt x="203" y="380"/>
                      <a:pt x="202" y="380"/>
                      <a:pt x="202" y="378"/>
                    </a:cubicBezTo>
                    <a:cubicBezTo>
                      <a:pt x="203" y="378"/>
                      <a:pt x="203" y="377"/>
                      <a:pt x="204" y="377"/>
                    </a:cubicBezTo>
                    <a:close/>
                    <a:moveTo>
                      <a:pt x="203" y="387"/>
                    </a:moveTo>
                    <a:cubicBezTo>
                      <a:pt x="205" y="387"/>
                      <a:pt x="203" y="390"/>
                      <a:pt x="203" y="391"/>
                    </a:cubicBezTo>
                    <a:cubicBezTo>
                      <a:pt x="202" y="390"/>
                      <a:pt x="202" y="389"/>
                      <a:pt x="202" y="388"/>
                    </a:cubicBezTo>
                    <a:cubicBezTo>
                      <a:pt x="203" y="388"/>
                      <a:pt x="203" y="388"/>
                      <a:pt x="203" y="387"/>
                    </a:cubicBezTo>
                    <a:close/>
                    <a:moveTo>
                      <a:pt x="204" y="402"/>
                    </a:moveTo>
                    <a:cubicBezTo>
                      <a:pt x="205" y="403"/>
                      <a:pt x="203" y="407"/>
                      <a:pt x="202" y="405"/>
                    </a:cubicBezTo>
                    <a:cubicBezTo>
                      <a:pt x="202" y="404"/>
                      <a:pt x="204" y="403"/>
                      <a:pt x="204" y="402"/>
                    </a:cubicBezTo>
                    <a:close/>
                    <a:moveTo>
                      <a:pt x="208" y="384"/>
                    </a:moveTo>
                    <a:cubicBezTo>
                      <a:pt x="206" y="384"/>
                      <a:pt x="207" y="382"/>
                      <a:pt x="208" y="381"/>
                    </a:cubicBezTo>
                    <a:cubicBezTo>
                      <a:pt x="209" y="382"/>
                      <a:pt x="208" y="383"/>
                      <a:pt x="208" y="384"/>
                    </a:cubicBezTo>
                    <a:close/>
                    <a:moveTo>
                      <a:pt x="206" y="379"/>
                    </a:moveTo>
                    <a:cubicBezTo>
                      <a:pt x="207" y="377"/>
                      <a:pt x="205" y="374"/>
                      <a:pt x="207" y="372"/>
                    </a:cubicBezTo>
                    <a:cubicBezTo>
                      <a:pt x="209" y="373"/>
                      <a:pt x="209" y="379"/>
                      <a:pt x="206" y="379"/>
                    </a:cubicBezTo>
                    <a:close/>
                    <a:moveTo>
                      <a:pt x="206" y="365"/>
                    </a:moveTo>
                    <a:cubicBezTo>
                      <a:pt x="207" y="363"/>
                      <a:pt x="205" y="360"/>
                      <a:pt x="206" y="357"/>
                    </a:cubicBezTo>
                    <a:cubicBezTo>
                      <a:pt x="208" y="358"/>
                      <a:pt x="209" y="364"/>
                      <a:pt x="206" y="365"/>
                    </a:cubicBezTo>
                    <a:close/>
                    <a:moveTo>
                      <a:pt x="204" y="217"/>
                    </a:moveTo>
                    <a:cubicBezTo>
                      <a:pt x="205" y="215"/>
                      <a:pt x="204" y="213"/>
                      <a:pt x="206" y="212"/>
                    </a:cubicBezTo>
                    <a:cubicBezTo>
                      <a:pt x="207" y="212"/>
                      <a:pt x="208" y="213"/>
                      <a:pt x="208" y="214"/>
                    </a:cubicBezTo>
                    <a:cubicBezTo>
                      <a:pt x="207" y="215"/>
                      <a:pt x="206" y="216"/>
                      <a:pt x="204" y="217"/>
                    </a:cubicBezTo>
                    <a:close/>
                    <a:moveTo>
                      <a:pt x="205" y="272"/>
                    </a:moveTo>
                    <a:cubicBezTo>
                      <a:pt x="202" y="271"/>
                      <a:pt x="206" y="266"/>
                      <a:pt x="203" y="263"/>
                    </a:cubicBezTo>
                    <a:cubicBezTo>
                      <a:pt x="203" y="263"/>
                      <a:pt x="203" y="264"/>
                      <a:pt x="202" y="264"/>
                    </a:cubicBezTo>
                    <a:cubicBezTo>
                      <a:pt x="207" y="261"/>
                      <a:pt x="206" y="268"/>
                      <a:pt x="205" y="272"/>
                    </a:cubicBezTo>
                    <a:close/>
                    <a:moveTo>
                      <a:pt x="202" y="355"/>
                    </a:moveTo>
                    <a:cubicBezTo>
                      <a:pt x="205" y="356"/>
                      <a:pt x="202" y="359"/>
                      <a:pt x="201" y="360"/>
                    </a:cubicBezTo>
                    <a:cubicBezTo>
                      <a:pt x="200" y="360"/>
                      <a:pt x="200" y="358"/>
                      <a:pt x="199" y="358"/>
                    </a:cubicBezTo>
                    <a:cubicBezTo>
                      <a:pt x="200" y="356"/>
                      <a:pt x="202" y="356"/>
                      <a:pt x="202" y="355"/>
                    </a:cubicBezTo>
                    <a:close/>
                    <a:moveTo>
                      <a:pt x="200" y="341"/>
                    </a:moveTo>
                    <a:cubicBezTo>
                      <a:pt x="201" y="341"/>
                      <a:pt x="201" y="340"/>
                      <a:pt x="203" y="340"/>
                    </a:cubicBezTo>
                    <a:cubicBezTo>
                      <a:pt x="203" y="342"/>
                      <a:pt x="203" y="343"/>
                      <a:pt x="202" y="344"/>
                    </a:cubicBezTo>
                    <a:cubicBezTo>
                      <a:pt x="201" y="343"/>
                      <a:pt x="200" y="342"/>
                      <a:pt x="200" y="341"/>
                    </a:cubicBezTo>
                    <a:close/>
                    <a:moveTo>
                      <a:pt x="189" y="306"/>
                    </a:moveTo>
                    <a:cubicBezTo>
                      <a:pt x="187" y="305"/>
                      <a:pt x="188" y="304"/>
                      <a:pt x="188" y="303"/>
                    </a:cubicBezTo>
                    <a:cubicBezTo>
                      <a:pt x="188" y="303"/>
                      <a:pt x="189" y="303"/>
                      <a:pt x="189" y="303"/>
                    </a:cubicBezTo>
                    <a:cubicBezTo>
                      <a:pt x="190" y="304"/>
                      <a:pt x="189" y="305"/>
                      <a:pt x="189" y="306"/>
                    </a:cubicBezTo>
                    <a:close/>
                    <a:moveTo>
                      <a:pt x="191" y="306"/>
                    </a:moveTo>
                    <a:cubicBezTo>
                      <a:pt x="190" y="307"/>
                      <a:pt x="190" y="309"/>
                      <a:pt x="188" y="310"/>
                    </a:cubicBezTo>
                    <a:cubicBezTo>
                      <a:pt x="189" y="308"/>
                      <a:pt x="190" y="306"/>
                      <a:pt x="191" y="306"/>
                    </a:cubicBezTo>
                    <a:close/>
                    <a:moveTo>
                      <a:pt x="188" y="319"/>
                    </a:moveTo>
                    <a:cubicBezTo>
                      <a:pt x="189" y="319"/>
                      <a:pt x="190" y="321"/>
                      <a:pt x="191" y="321"/>
                    </a:cubicBezTo>
                    <a:cubicBezTo>
                      <a:pt x="191" y="323"/>
                      <a:pt x="189" y="324"/>
                      <a:pt x="189" y="326"/>
                    </a:cubicBezTo>
                    <a:cubicBezTo>
                      <a:pt x="186" y="324"/>
                      <a:pt x="188" y="321"/>
                      <a:pt x="188" y="319"/>
                    </a:cubicBezTo>
                    <a:close/>
                    <a:moveTo>
                      <a:pt x="191" y="313"/>
                    </a:moveTo>
                    <a:cubicBezTo>
                      <a:pt x="192" y="311"/>
                      <a:pt x="193" y="310"/>
                      <a:pt x="194" y="308"/>
                    </a:cubicBezTo>
                    <a:cubicBezTo>
                      <a:pt x="195" y="310"/>
                      <a:pt x="193" y="312"/>
                      <a:pt x="194" y="315"/>
                    </a:cubicBezTo>
                    <a:cubicBezTo>
                      <a:pt x="193" y="315"/>
                      <a:pt x="191" y="314"/>
                      <a:pt x="191" y="313"/>
                    </a:cubicBezTo>
                    <a:close/>
                    <a:moveTo>
                      <a:pt x="194" y="299"/>
                    </a:moveTo>
                    <a:cubicBezTo>
                      <a:pt x="192" y="299"/>
                      <a:pt x="193" y="297"/>
                      <a:pt x="192" y="298"/>
                    </a:cubicBezTo>
                    <a:cubicBezTo>
                      <a:pt x="192" y="296"/>
                      <a:pt x="193" y="296"/>
                      <a:pt x="194" y="294"/>
                    </a:cubicBezTo>
                    <a:cubicBezTo>
                      <a:pt x="196" y="295"/>
                      <a:pt x="194" y="298"/>
                      <a:pt x="194" y="299"/>
                    </a:cubicBezTo>
                    <a:close/>
                    <a:moveTo>
                      <a:pt x="189" y="294"/>
                    </a:moveTo>
                    <a:cubicBezTo>
                      <a:pt x="189" y="291"/>
                      <a:pt x="191" y="291"/>
                      <a:pt x="192" y="290"/>
                    </a:cubicBezTo>
                    <a:cubicBezTo>
                      <a:pt x="194" y="290"/>
                      <a:pt x="191" y="294"/>
                      <a:pt x="189" y="294"/>
                    </a:cubicBezTo>
                    <a:close/>
                    <a:moveTo>
                      <a:pt x="189" y="281"/>
                    </a:moveTo>
                    <a:cubicBezTo>
                      <a:pt x="190" y="281"/>
                      <a:pt x="190" y="283"/>
                      <a:pt x="191" y="283"/>
                    </a:cubicBezTo>
                    <a:cubicBezTo>
                      <a:pt x="191" y="284"/>
                      <a:pt x="189" y="282"/>
                      <a:pt x="189" y="281"/>
                    </a:cubicBezTo>
                    <a:close/>
                    <a:moveTo>
                      <a:pt x="188" y="290"/>
                    </a:moveTo>
                    <a:cubicBezTo>
                      <a:pt x="189" y="289"/>
                      <a:pt x="189" y="287"/>
                      <a:pt x="188" y="286"/>
                    </a:cubicBezTo>
                    <a:cubicBezTo>
                      <a:pt x="191" y="287"/>
                      <a:pt x="191" y="290"/>
                      <a:pt x="188" y="290"/>
                    </a:cubicBezTo>
                    <a:close/>
                    <a:moveTo>
                      <a:pt x="187" y="236"/>
                    </a:moveTo>
                    <a:cubicBezTo>
                      <a:pt x="190" y="235"/>
                      <a:pt x="192" y="237"/>
                      <a:pt x="190" y="240"/>
                    </a:cubicBezTo>
                    <a:cubicBezTo>
                      <a:pt x="188" y="240"/>
                      <a:pt x="187" y="239"/>
                      <a:pt x="187" y="236"/>
                    </a:cubicBezTo>
                    <a:close/>
                    <a:moveTo>
                      <a:pt x="189" y="229"/>
                    </a:moveTo>
                    <a:cubicBezTo>
                      <a:pt x="187" y="229"/>
                      <a:pt x="188" y="227"/>
                      <a:pt x="186" y="227"/>
                    </a:cubicBezTo>
                    <a:cubicBezTo>
                      <a:pt x="186" y="221"/>
                      <a:pt x="193" y="225"/>
                      <a:pt x="189" y="229"/>
                    </a:cubicBezTo>
                    <a:close/>
                    <a:moveTo>
                      <a:pt x="176" y="259"/>
                    </a:moveTo>
                    <a:cubicBezTo>
                      <a:pt x="175" y="258"/>
                      <a:pt x="174" y="257"/>
                      <a:pt x="174" y="256"/>
                    </a:cubicBezTo>
                    <a:cubicBezTo>
                      <a:pt x="174" y="253"/>
                      <a:pt x="178" y="252"/>
                      <a:pt x="179" y="249"/>
                    </a:cubicBezTo>
                    <a:cubicBezTo>
                      <a:pt x="180" y="249"/>
                      <a:pt x="181" y="251"/>
                      <a:pt x="182" y="252"/>
                    </a:cubicBezTo>
                    <a:cubicBezTo>
                      <a:pt x="180" y="254"/>
                      <a:pt x="179" y="257"/>
                      <a:pt x="176" y="259"/>
                    </a:cubicBezTo>
                    <a:close/>
                    <a:moveTo>
                      <a:pt x="177" y="270"/>
                    </a:moveTo>
                    <a:cubicBezTo>
                      <a:pt x="176" y="269"/>
                      <a:pt x="175" y="268"/>
                      <a:pt x="175" y="266"/>
                    </a:cubicBezTo>
                    <a:cubicBezTo>
                      <a:pt x="175" y="266"/>
                      <a:pt x="176" y="266"/>
                      <a:pt x="176" y="266"/>
                    </a:cubicBezTo>
                    <a:cubicBezTo>
                      <a:pt x="176" y="268"/>
                      <a:pt x="179" y="268"/>
                      <a:pt x="177" y="270"/>
                    </a:cubicBezTo>
                    <a:close/>
                    <a:moveTo>
                      <a:pt x="172" y="276"/>
                    </a:moveTo>
                    <a:cubicBezTo>
                      <a:pt x="170" y="276"/>
                      <a:pt x="170" y="275"/>
                      <a:pt x="169" y="274"/>
                    </a:cubicBezTo>
                    <a:cubicBezTo>
                      <a:pt x="171" y="272"/>
                      <a:pt x="173" y="275"/>
                      <a:pt x="172" y="276"/>
                    </a:cubicBezTo>
                    <a:close/>
                    <a:moveTo>
                      <a:pt x="175" y="284"/>
                    </a:moveTo>
                    <a:cubicBezTo>
                      <a:pt x="172" y="283"/>
                      <a:pt x="171" y="281"/>
                      <a:pt x="171" y="279"/>
                    </a:cubicBezTo>
                    <a:cubicBezTo>
                      <a:pt x="173" y="280"/>
                      <a:pt x="175" y="281"/>
                      <a:pt x="175" y="284"/>
                    </a:cubicBezTo>
                    <a:close/>
                    <a:moveTo>
                      <a:pt x="161" y="299"/>
                    </a:moveTo>
                    <a:cubicBezTo>
                      <a:pt x="160" y="298"/>
                      <a:pt x="159" y="297"/>
                      <a:pt x="159" y="296"/>
                    </a:cubicBezTo>
                    <a:cubicBezTo>
                      <a:pt x="159" y="294"/>
                      <a:pt x="161" y="293"/>
                      <a:pt x="162" y="291"/>
                    </a:cubicBezTo>
                    <a:cubicBezTo>
                      <a:pt x="163" y="292"/>
                      <a:pt x="164" y="293"/>
                      <a:pt x="165" y="294"/>
                    </a:cubicBezTo>
                    <a:cubicBezTo>
                      <a:pt x="164" y="296"/>
                      <a:pt x="163" y="298"/>
                      <a:pt x="161" y="299"/>
                    </a:cubicBezTo>
                    <a:close/>
                    <a:moveTo>
                      <a:pt x="164" y="304"/>
                    </a:moveTo>
                    <a:cubicBezTo>
                      <a:pt x="164" y="305"/>
                      <a:pt x="163" y="306"/>
                      <a:pt x="162" y="306"/>
                    </a:cubicBezTo>
                    <a:cubicBezTo>
                      <a:pt x="161" y="305"/>
                      <a:pt x="162" y="305"/>
                      <a:pt x="162" y="304"/>
                    </a:cubicBezTo>
                    <a:cubicBezTo>
                      <a:pt x="163" y="303"/>
                      <a:pt x="164" y="304"/>
                      <a:pt x="164" y="304"/>
                    </a:cubicBezTo>
                    <a:close/>
                    <a:moveTo>
                      <a:pt x="147" y="344"/>
                    </a:moveTo>
                    <a:cubicBezTo>
                      <a:pt x="145" y="344"/>
                      <a:pt x="145" y="342"/>
                      <a:pt x="144" y="342"/>
                    </a:cubicBezTo>
                    <a:cubicBezTo>
                      <a:pt x="145" y="341"/>
                      <a:pt x="146" y="340"/>
                      <a:pt x="146" y="339"/>
                    </a:cubicBezTo>
                    <a:cubicBezTo>
                      <a:pt x="147" y="340"/>
                      <a:pt x="149" y="341"/>
                      <a:pt x="149" y="342"/>
                    </a:cubicBezTo>
                    <a:cubicBezTo>
                      <a:pt x="148" y="343"/>
                      <a:pt x="148" y="344"/>
                      <a:pt x="147" y="344"/>
                    </a:cubicBezTo>
                    <a:close/>
                    <a:moveTo>
                      <a:pt x="148" y="348"/>
                    </a:moveTo>
                    <a:cubicBezTo>
                      <a:pt x="149" y="350"/>
                      <a:pt x="147" y="350"/>
                      <a:pt x="147" y="351"/>
                    </a:cubicBezTo>
                    <a:cubicBezTo>
                      <a:pt x="145" y="351"/>
                      <a:pt x="146" y="347"/>
                      <a:pt x="148" y="348"/>
                    </a:cubicBezTo>
                    <a:close/>
                    <a:moveTo>
                      <a:pt x="133" y="390"/>
                    </a:moveTo>
                    <a:cubicBezTo>
                      <a:pt x="131" y="389"/>
                      <a:pt x="131" y="387"/>
                      <a:pt x="130" y="386"/>
                    </a:cubicBezTo>
                    <a:cubicBezTo>
                      <a:pt x="130" y="385"/>
                      <a:pt x="131" y="384"/>
                      <a:pt x="132" y="383"/>
                    </a:cubicBezTo>
                    <a:cubicBezTo>
                      <a:pt x="136" y="383"/>
                      <a:pt x="135" y="388"/>
                      <a:pt x="133" y="390"/>
                    </a:cubicBezTo>
                    <a:close/>
                    <a:moveTo>
                      <a:pt x="133" y="398"/>
                    </a:moveTo>
                    <a:cubicBezTo>
                      <a:pt x="131" y="397"/>
                      <a:pt x="133" y="396"/>
                      <a:pt x="133" y="395"/>
                    </a:cubicBezTo>
                    <a:cubicBezTo>
                      <a:pt x="134" y="396"/>
                      <a:pt x="133" y="397"/>
                      <a:pt x="133" y="398"/>
                    </a:cubicBezTo>
                    <a:close/>
                    <a:moveTo>
                      <a:pt x="135" y="354"/>
                    </a:moveTo>
                    <a:cubicBezTo>
                      <a:pt x="136" y="354"/>
                      <a:pt x="136" y="356"/>
                      <a:pt x="137" y="356"/>
                    </a:cubicBezTo>
                    <a:cubicBezTo>
                      <a:pt x="137" y="358"/>
                      <a:pt x="136" y="358"/>
                      <a:pt x="135" y="359"/>
                    </a:cubicBezTo>
                    <a:cubicBezTo>
                      <a:pt x="134" y="359"/>
                      <a:pt x="135" y="358"/>
                      <a:pt x="134" y="357"/>
                    </a:cubicBezTo>
                    <a:cubicBezTo>
                      <a:pt x="132" y="358"/>
                      <a:pt x="135" y="360"/>
                      <a:pt x="133" y="362"/>
                    </a:cubicBezTo>
                    <a:cubicBezTo>
                      <a:pt x="132" y="361"/>
                      <a:pt x="132" y="360"/>
                      <a:pt x="132" y="359"/>
                    </a:cubicBezTo>
                    <a:cubicBezTo>
                      <a:pt x="133" y="358"/>
                      <a:pt x="134" y="356"/>
                      <a:pt x="135" y="354"/>
                    </a:cubicBezTo>
                    <a:close/>
                    <a:moveTo>
                      <a:pt x="132" y="346"/>
                    </a:moveTo>
                    <a:cubicBezTo>
                      <a:pt x="131" y="345"/>
                      <a:pt x="132" y="344"/>
                      <a:pt x="133" y="344"/>
                    </a:cubicBezTo>
                    <a:cubicBezTo>
                      <a:pt x="133" y="345"/>
                      <a:pt x="133" y="346"/>
                      <a:pt x="132" y="346"/>
                    </a:cubicBezTo>
                    <a:close/>
                    <a:moveTo>
                      <a:pt x="132" y="320"/>
                    </a:moveTo>
                    <a:cubicBezTo>
                      <a:pt x="131" y="319"/>
                      <a:pt x="131" y="319"/>
                      <a:pt x="132" y="319"/>
                    </a:cubicBezTo>
                    <a:cubicBezTo>
                      <a:pt x="131" y="318"/>
                      <a:pt x="130" y="318"/>
                      <a:pt x="129" y="317"/>
                    </a:cubicBezTo>
                    <a:cubicBezTo>
                      <a:pt x="129" y="315"/>
                      <a:pt x="130" y="315"/>
                      <a:pt x="131" y="314"/>
                    </a:cubicBezTo>
                    <a:cubicBezTo>
                      <a:pt x="132" y="314"/>
                      <a:pt x="133" y="315"/>
                      <a:pt x="133" y="317"/>
                    </a:cubicBezTo>
                    <a:cubicBezTo>
                      <a:pt x="133" y="318"/>
                      <a:pt x="132" y="319"/>
                      <a:pt x="132" y="320"/>
                    </a:cubicBezTo>
                    <a:close/>
                    <a:moveTo>
                      <a:pt x="131" y="327"/>
                    </a:moveTo>
                    <a:cubicBezTo>
                      <a:pt x="131" y="325"/>
                      <a:pt x="132" y="325"/>
                      <a:pt x="132" y="324"/>
                    </a:cubicBezTo>
                    <a:cubicBezTo>
                      <a:pt x="134" y="325"/>
                      <a:pt x="132" y="326"/>
                      <a:pt x="131" y="327"/>
                    </a:cubicBezTo>
                    <a:close/>
                    <a:moveTo>
                      <a:pt x="121" y="296"/>
                    </a:moveTo>
                    <a:cubicBezTo>
                      <a:pt x="122" y="293"/>
                      <a:pt x="126" y="286"/>
                      <a:pt x="129" y="292"/>
                    </a:cubicBezTo>
                    <a:cubicBezTo>
                      <a:pt x="128" y="294"/>
                      <a:pt x="126" y="296"/>
                      <a:pt x="124" y="298"/>
                    </a:cubicBezTo>
                    <a:cubicBezTo>
                      <a:pt x="122" y="297"/>
                      <a:pt x="122" y="298"/>
                      <a:pt x="121" y="296"/>
                    </a:cubicBezTo>
                    <a:close/>
                    <a:moveTo>
                      <a:pt x="121" y="302"/>
                    </a:moveTo>
                    <a:cubicBezTo>
                      <a:pt x="121" y="304"/>
                      <a:pt x="120" y="305"/>
                      <a:pt x="119" y="306"/>
                    </a:cubicBezTo>
                    <a:cubicBezTo>
                      <a:pt x="115" y="305"/>
                      <a:pt x="117" y="300"/>
                      <a:pt x="119" y="299"/>
                    </a:cubicBezTo>
                    <a:cubicBezTo>
                      <a:pt x="120" y="300"/>
                      <a:pt x="121" y="301"/>
                      <a:pt x="121" y="302"/>
                    </a:cubicBezTo>
                    <a:close/>
                    <a:moveTo>
                      <a:pt x="119" y="266"/>
                    </a:moveTo>
                    <a:cubicBezTo>
                      <a:pt x="120" y="267"/>
                      <a:pt x="123" y="269"/>
                      <a:pt x="122" y="271"/>
                    </a:cubicBezTo>
                    <a:cubicBezTo>
                      <a:pt x="120" y="270"/>
                      <a:pt x="117" y="268"/>
                      <a:pt x="119" y="266"/>
                    </a:cubicBezTo>
                    <a:close/>
                    <a:moveTo>
                      <a:pt x="119" y="275"/>
                    </a:moveTo>
                    <a:cubicBezTo>
                      <a:pt x="117" y="274"/>
                      <a:pt x="114" y="271"/>
                      <a:pt x="116" y="269"/>
                    </a:cubicBezTo>
                    <a:cubicBezTo>
                      <a:pt x="118" y="270"/>
                      <a:pt x="121" y="272"/>
                      <a:pt x="119" y="275"/>
                    </a:cubicBezTo>
                    <a:close/>
                    <a:moveTo>
                      <a:pt x="126" y="225"/>
                    </a:moveTo>
                    <a:cubicBezTo>
                      <a:pt x="125" y="227"/>
                      <a:pt x="123" y="228"/>
                      <a:pt x="123" y="230"/>
                    </a:cubicBezTo>
                    <a:cubicBezTo>
                      <a:pt x="120" y="229"/>
                      <a:pt x="120" y="227"/>
                      <a:pt x="118" y="226"/>
                    </a:cubicBezTo>
                    <a:cubicBezTo>
                      <a:pt x="119" y="221"/>
                      <a:pt x="124" y="219"/>
                      <a:pt x="126" y="225"/>
                    </a:cubicBezTo>
                    <a:close/>
                    <a:moveTo>
                      <a:pt x="117" y="221"/>
                    </a:moveTo>
                    <a:cubicBezTo>
                      <a:pt x="117" y="221"/>
                      <a:pt x="116" y="221"/>
                      <a:pt x="116" y="222"/>
                    </a:cubicBezTo>
                    <a:cubicBezTo>
                      <a:pt x="114" y="220"/>
                      <a:pt x="118" y="218"/>
                      <a:pt x="119" y="215"/>
                    </a:cubicBezTo>
                    <a:cubicBezTo>
                      <a:pt x="121" y="217"/>
                      <a:pt x="117" y="219"/>
                      <a:pt x="117" y="221"/>
                    </a:cubicBezTo>
                    <a:close/>
                    <a:moveTo>
                      <a:pt x="129" y="205"/>
                    </a:moveTo>
                    <a:cubicBezTo>
                      <a:pt x="127" y="208"/>
                      <a:pt x="125" y="210"/>
                      <a:pt x="124" y="213"/>
                    </a:cubicBezTo>
                    <a:cubicBezTo>
                      <a:pt x="122" y="210"/>
                      <a:pt x="126" y="204"/>
                      <a:pt x="129" y="205"/>
                    </a:cubicBezTo>
                    <a:close/>
                    <a:moveTo>
                      <a:pt x="124" y="177"/>
                    </a:moveTo>
                    <a:cubicBezTo>
                      <a:pt x="123" y="176"/>
                      <a:pt x="122" y="176"/>
                      <a:pt x="122" y="175"/>
                    </a:cubicBezTo>
                    <a:cubicBezTo>
                      <a:pt x="124" y="173"/>
                      <a:pt x="126" y="175"/>
                      <a:pt x="124" y="177"/>
                    </a:cubicBezTo>
                    <a:close/>
                    <a:moveTo>
                      <a:pt x="134" y="195"/>
                    </a:moveTo>
                    <a:cubicBezTo>
                      <a:pt x="135" y="194"/>
                      <a:pt x="135" y="196"/>
                      <a:pt x="136" y="196"/>
                    </a:cubicBezTo>
                    <a:cubicBezTo>
                      <a:pt x="134" y="199"/>
                      <a:pt x="133" y="202"/>
                      <a:pt x="130" y="203"/>
                    </a:cubicBezTo>
                    <a:cubicBezTo>
                      <a:pt x="129" y="200"/>
                      <a:pt x="133" y="198"/>
                      <a:pt x="134" y="195"/>
                    </a:cubicBezTo>
                    <a:close/>
                    <a:moveTo>
                      <a:pt x="133" y="185"/>
                    </a:moveTo>
                    <a:cubicBezTo>
                      <a:pt x="133" y="185"/>
                      <a:pt x="133" y="185"/>
                      <a:pt x="134" y="185"/>
                    </a:cubicBezTo>
                    <a:cubicBezTo>
                      <a:pt x="134" y="186"/>
                      <a:pt x="134" y="188"/>
                      <a:pt x="133" y="187"/>
                    </a:cubicBezTo>
                    <a:cubicBezTo>
                      <a:pt x="132" y="187"/>
                      <a:pt x="133" y="186"/>
                      <a:pt x="133" y="185"/>
                    </a:cubicBezTo>
                    <a:close/>
                    <a:moveTo>
                      <a:pt x="160" y="224"/>
                    </a:moveTo>
                    <a:cubicBezTo>
                      <a:pt x="158" y="227"/>
                      <a:pt x="156" y="229"/>
                      <a:pt x="154" y="231"/>
                    </a:cubicBezTo>
                    <a:cubicBezTo>
                      <a:pt x="151" y="231"/>
                      <a:pt x="151" y="228"/>
                      <a:pt x="149" y="226"/>
                    </a:cubicBezTo>
                    <a:cubicBezTo>
                      <a:pt x="150" y="224"/>
                      <a:pt x="153" y="222"/>
                      <a:pt x="154" y="219"/>
                    </a:cubicBezTo>
                    <a:cubicBezTo>
                      <a:pt x="156" y="220"/>
                      <a:pt x="158" y="223"/>
                      <a:pt x="160" y="224"/>
                    </a:cubicBezTo>
                    <a:close/>
                    <a:moveTo>
                      <a:pt x="155" y="212"/>
                    </a:moveTo>
                    <a:cubicBezTo>
                      <a:pt x="155" y="211"/>
                      <a:pt x="156" y="211"/>
                      <a:pt x="155" y="210"/>
                    </a:cubicBezTo>
                    <a:cubicBezTo>
                      <a:pt x="156" y="210"/>
                      <a:pt x="156" y="210"/>
                      <a:pt x="157" y="210"/>
                    </a:cubicBezTo>
                    <a:cubicBezTo>
                      <a:pt x="157" y="211"/>
                      <a:pt x="157" y="212"/>
                      <a:pt x="156" y="212"/>
                    </a:cubicBezTo>
                    <a:cubicBezTo>
                      <a:pt x="156" y="212"/>
                      <a:pt x="156" y="212"/>
                      <a:pt x="155" y="212"/>
                    </a:cubicBezTo>
                    <a:close/>
                    <a:moveTo>
                      <a:pt x="161" y="280"/>
                    </a:moveTo>
                    <a:cubicBezTo>
                      <a:pt x="157" y="279"/>
                      <a:pt x="158" y="277"/>
                      <a:pt x="160" y="275"/>
                    </a:cubicBezTo>
                    <a:cubicBezTo>
                      <a:pt x="162" y="275"/>
                      <a:pt x="162" y="277"/>
                      <a:pt x="163" y="277"/>
                    </a:cubicBezTo>
                    <a:cubicBezTo>
                      <a:pt x="163" y="279"/>
                      <a:pt x="162" y="279"/>
                      <a:pt x="161" y="280"/>
                    </a:cubicBezTo>
                    <a:close/>
                    <a:moveTo>
                      <a:pt x="163" y="287"/>
                    </a:moveTo>
                    <a:cubicBezTo>
                      <a:pt x="162" y="287"/>
                      <a:pt x="162" y="286"/>
                      <a:pt x="162" y="285"/>
                    </a:cubicBezTo>
                    <a:cubicBezTo>
                      <a:pt x="163" y="285"/>
                      <a:pt x="163" y="286"/>
                      <a:pt x="163" y="287"/>
                    </a:cubicBezTo>
                    <a:close/>
                    <a:moveTo>
                      <a:pt x="154" y="290"/>
                    </a:moveTo>
                    <a:cubicBezTo>
                      <a:pt x="152" y="290"/>
                      <a:pt x="152" y="288"/>
                      <a:pt x="150" y="288"/>
                    </a:cubicBezTo>
                    <a:cubicBezTo>
                      <a:pt x="151" y="286"/>
                      <a:pt x="153" y="285"/>
                      <a:pt x="154" y="283"/>
                    </a:cubicBezTo>
                    <a:cubicBezTo>
                      <a:pt x="155" y="283"/>
                      <a:pt x="155" y="285"/>
                      <a:pt x="156" y="285"/>
                    </a:cubicBezTo>
                    <a:cubicBezTo>
                      <a:pt x="156" y="288"/>
                      <a:pt x="154" y="288"/>
                      <a:pt x="154" y="290"/>
                    </a:cubicBezTo>
                    <a:close/>
                    <a:moveTo>
                      <a:pt x="153" y="297"/>
                    </a:moveTo>
                    <a:cubicBezTo>
                      <a:pt x="153" y="296"/>
                      <a:pt x="154" y="295"/>
                      <a:pt x="154" y="294"/>
                    </a:cubicBezTo>
                    <a:cubicBezTo>
                      <a:pt x="157" y="295"/>
                      <a:pt x="155" y="299"/>
                      <a:pt x="153" y="297"/>
                    </a:cubicBezTo>
                    <a:close/>
                    <a:moveTo>
                      <a:pt x="144" y="322"/>
                    </a:moveTo>
                    <a:cubicBezTo>
                      <a:pt x="144" y="320"/>
                      <a:pt x="143" y="319"/>
                      <a:pt x="141" y="319"/>
                    </a:cubicBezTo>
                    <a:cubicBezTo>
                      <a:pt x="143" y="315"/>
                      <a:pt x="148" y="308"/>
                      <a:pt x="150" y="315"/>
                    </a:cubicBezTo>
                    <a:cubicBezTo>
                      <a:pt x="148" y="317"/>
                      <a:pt x="147" y="320"/>
                      <a:pt x="144" y="322"/>
                    </a:cubicBezTo>
                    <a:close/>
                    <a:moveTo>
                      <a:pt x="143" y="332"/>
                    </a:moveTo>
                    <a:cubicBezTo>
                      <a:pt x="142" y="330"/>
                      <a:pt x="143" y="330"/>
                      <a:pt x="144" y="329"/>
                    </a:cubicBezTo>
                    <a:cubicBezTo>
                      <a:pt x="146" y="329"/>
                      <a:pt x="144" y="332"/>
                      <a:pt x="143" y="332"/>
                    </a:cubicBezTo>
                    <a:close/>
                    <a:moveTo>
                      <a:pt x="137" y="312"/>
                    </a:moveTo>
                    <a:cubicBezTo>
                      <a:pt x="135" y="312"/>
                      <a:pt x="134" y="311"/>
                      <a:pt x="133" y="311"/>
                    </a:cubicBezTo>
                    <a:cubicBezTo>
                      <a:pt x="134" y="307"/>
                      <a:pt x="138" y="306"/>
                      <a:pt x="138" y="303"/>
                    </a:cubicBezTo>
                    <a:cubicBezTo>
                      <a:pt x="141" y="302"/>
                      <a:pt x="141" y="305"/>
                      <a:pt x="142" y="306"/>
                    </a:cubicBezTo>
                    <a:cubicBezTo>
                      <a:pt x="140" y="308"/>
                      <a:pt x="138" y="310"/>
                      <a:pt x="137" y="312"/>
                    </a:cubicBezTo>
                    <a:close/>
                    <a:moveTo>
                      <a:pt x="138" y="322"/>
                    </a:moveTo>
                    <a:cubicBezTo>
                      <a:pt x="141" y="322"/>
                      <a:pt x="142" y="326"/>
                      <a:pt x="141" y="328"/>
                    </a:cubicBezTo>
                    <a:cubicBezTo>
                      <a:pt x="139" y="327"/>
                      <a:pt x="138" y="326"/>
                      <a:pt x="137" y="326"/>
                    </a:cubicBezTo>
                    <a:cubicBezTo>
                      <a:pt x="137" y="324"/>
                      <a:pt x="137" y="324"/>
                      <a:pt x="138" y="322"/>
                    </a:cubicBezTo>
                    <a:close/>
                    <a:moveTo>
                      <a:pt x="134" y="323"/>
                    </a:moveTo>
                    <a:cubicBezTo>
                      <a:pt x="134" y="321"/>
                      <a:pt x="135" y="320"/>
                      <a:pt x="136" y="319"/>
                    </a:cubicBezTo>
                    <a:cubicBezTo>
                      <a:pt x="137" y="320"/>
                      <a:pt x="136" y="323"/>
                      <a:pt x="134" y="323"/>
                    </a:cubicBezTo>
                    <a:close/>
                    <a:moveTo>
                      <a:pt x="127" y="223"/>
                    </a:moveTo>
                    <a:cubicBezTo>
                      <a:pt x="125" y="223"/>
                      <a:pt x="124" y="220"/>
                      <a:pt x="123" y="218"/>
                    </a:cubicBezTo>
                    <a:cubicBezTo>
                      <a:pt x="126" y="219"/>
                      <a:pt x="128" y="221"/>
                      <a:pt x="127" y="223"/>
                    </a:cubicBezTo>
                    <a:close/>
                    <a:moveTo>
                      <a:pt x="126" y="215"/>
                    </a:moveTo>
                    <a:cubicBezTo>
                      <a:pt x="127" y="213"/>
                      <a:pt x="128" y="212"/>
                      <a:pt x="129" y="210"/>
                    </a:cubicBezTo>
                    <a:cubicBezTo>
                      <a:pt x="131" y="212"/>
                      <a:pt x="131" y="215"/>
                      <a:pt x="132" y="217"/>
                    </a:cubicBezTo>
                    <a:cubicBezTo>
                      <a:pt x="131" y="218"/>
                      <a:pt x="131" y="219"/>
                      <a:pt x="129" y="220"/>
                    </a:cubicBezTo>
                    <a:cubicBezTo>
                      <a:pt x="128" y="218"/>
                      <a:pt x="127" y="216"/>
                      <a:pt x="126" y="215"/>
                    </a:cubicBezTo>
                    <a:close/>
                    <a:moveTo>
                      <a:pt x="129" y="229"/>
                    </a:moveTo>
                    <a:cubicBezTo>
                      <a:pt x="130" y="230"/>
                      <a:pt x="130" y="230"/>
                      <a:pt x="131" y="231"/>
                    </a:cubicBezTo>
                    <a:cubicBezTo>
                      <a:pt x="133" y="230"/>
                      <a:pt x="130" y="229"/>
                      <a:pt x="130" y="227"/>
                    </a:cubicBezTo>
                    <a:cubicBezTo>
                      <a:pt x="131" y="227"/>
                      <a:pt x="131" y="227"/>
                      <a:pt x="131" y="226"/>
                    </a:cubicBezTo>
                    <a:cubicBezTo>
                      <a:pt x="134" y="226"/>
                      <a:pt x="136" y="230"/>
                      <a:pt x="133" y="232"/>
                    </a:cubicBezTo>
                    <a:cubicBezTo>
                      <a:pt x="132" y="232"/>
                      <a:pt x="133" y="231"/>
                      <a:pt x="131" y="231"/>
                    </a:cubicBezTo>
                    <a:cubicBezTo>
                      <a:pt x="133" y="233"/>
                      <a:pt x="132" y="236"/>
                      <a:pt x="130" y="238"/>
                    </a:cubicBezTo>
                    <a:cubicBezTo>
                      <a:pt x="128" y="237"/>
                      <a:pt x="127" y="235"/>
                      <a:pt x="126" y="234"/>
                    </a:cubicBezTo>
                    <a:cubicBezTo>
                      <a:pt x="127" y="232"/>
                      <a:pt x="128" y="230"/>
                      <a:pt x="129" y="229"/>
                    </a:cubicBezTo>
                    <a:close/>
                    <a:moveTo>
                      <a:pt x="133" y="246"/>
                    </a:moveTo>
                    <a:cubicBezTo>
                      <a:pt x="135" y="247"/>
                      <a:pt x="136" y="249"/>
                      <a:pt x="138" y="251"/>
                    </a:cubicBezTo>
                    <a:cubicBezTo>
                      <a:pt x="136" y="253"/>
                      <a:pt x="135" y="255"/>
                      <a:pt x="133" y="257"/>
                    </a:cubicBezTo>
                    <a:cubicBezTo>
                      <a:pt x="128" y="255"/>
                      <a:pt x="129" y="250"/>
                      <a:pt x="133" y="246"/>
                    </a:cubicBezTo>
                    <a:close/>
                    <a:moveTo>
                      <a:pt x="136" y="235"/>
                    </a:moveTo>
                    <a:cubicBezTo>
                      <a:pt x="136" y="234"/>
                      <a:pt x="137" y="234"/>
                      <a:pt x="138" y="234"/>
                    </a:cubicBezTo>
                    <a:cubicBezTo>
                      <a:pt x="138" y="235"/>
                      <a:pt x="137" y="236"/>
                      <a:pt x="136" y="236"/>
                    </a:cubicBezTo>
                    <a:cubicBezTo>
                      <a:pt x="136" y="236"/>
                      <a:pt x="136" y="235"/>
                      <a:pt x="136" y="235"/>
                    </a:cubicBezTo>
                    <a:close/>
                    <a:moveTo>
                      <a:pt x="137" y="240"/>
                    </a:moveTo>
                    <a:cubicBezTo>
                      <a:pt x="139" y="240"/>
                      <a:pt x="139" y="242"/>
                      <a:pt x="141" y="242"/>
                    </a:cubicBezTo>
                    <a:cubicBezTo>
                      <a:pt x="140" y="241"/>
                      <a:pt x="140" y="240"/>
                      <a:pt x="139" y="239"/>
                    </a:cubicBezTo>
                    <a:cubicBezTo>
                      <a:pt x="139" y="238"/>
                      <a:pt x="140" y="237"/>
                      <a:pt x="141" y="236"/>
                    </a:cubicBezTo>
                    <a:cubicBezTo>
                      <a:pt x="143" y="237"/>
                      <a:pt x="144" y="239"/>
                      <a:pt x="146" y="241"/>
                    </a:cubicBezTo>
                    <a:cubicBezTo>
                      <a:pt x="145" y="243"/>
                      <a:pt x="143" y="243"/>
                      <a:pt x="143" y="245"/>
                    </a:cubicBezTo>
                    <a:cubicBezTo>
                      <a:pt x="142" y="245"/>
                      <a:pt x="143" y="243"/>
                      <a:pt x="142" y="243"/>
                    </a:cubicBezTo>
                    <a:cubicBezTo>
                      <a:pt x="141" y="244"/>
                      <a:pt x="143" y="245"/>
                      <a:pt x="142" y="246"/>
                    </a:cubicBezTo>
                    <a:cubicBezTo>
                      <a:pt x="141" y="246"/>
                      <a:pt x="141" y="247"/>
                      <a:pt x="140" y="249"/>
                    </a:cubicBezTo>
                    <a:cubicBezTo>
                      <a:pt x="138" y="247"/>
                      <a:pt x="136" y="246"/>
                      <a:pt x="135" y="244"/>
                    </a:cubicBezTo>
                    <a:cubicBezTo>
                      <a:pt x="135" y="243"/>
                      <a:pt x="137" y="242"/>
                      <a:pt x="137" y="240"/>
                    </a:cubicBezTo>
                    <a:close/>
                    <a:moveTo>
                      <a:pt x="141" y="229"/>
                    </a:moveTo>
                    <a:cubicBezTo>
                      <a:pt x="143" y="229"/>
                      <a:pt x="141" y="230"/>
                      <a:pt x="141" y="231"/>
                    </a:cubicBezTo>
                    <a:cubicBezTo>
                      <a:pt x="138" y="231"/>
                      <a:pt x="141" y="230"/>
                      <a:pt x="141" y="229"/>
                    </a:cubicBezTo>
                    <a:close/>
                    <a:moveTo>
                      <a:pt x="166" y="233"/>
                    </a:moveTo>
                    <a:cubicBezTo>
                      <a:pt x="168" y="234"/>
                      <a:pt x="168" y="236"/>
                      <a:pt x="170" y="237"/>
                    </a:cubicBezTo>
                    <a:cubicBezTo>
                      <a:pt x="169" y="240"/>
                      <a:pt x="166" y="242"/>
                      <a:pt x="165" y="244"/>
                    </a:cubicBezTo>
                    <a:cubicBezTo>
                      <a:pt x="163" y="244"/>
                      <a:pt x="162" y="242"/>
                      <a:pt x="161" y="241"/>
                    </a:cubicBezTo>
                    <a:cubicBezTo>
                      <a:pt x="162" y="237"/>
                      <a:pt x="164" y="235"/>
                      <a:pt x="166" y="233"/>
                    </a:cubicBezTo>
                    <a:close/>
                    <a:moveTo>
                      <a:pt x="164" y="226"/>
                    </a:moveTo>
                    <a:cubicBezTo>
                      <a:pt x="165" y="226"/>
                      <a:pt x="165" y="225"/>
                      <a:pt x="165" y="224"/>
                    </a:cubicBezTo>
                    <a:cubicBezTo>
                      <a:pt x="166" y="224"/>
                      <a:pt x="166" y="226"/>
                      <a:pt x="168" y="226"/>
                    </a:cubicBezTo>
                    <a:cubicBezTo>
                      <a:pt x="167" y="227"/>
                      <a:pt x="165" y="227"/>
                      <a:pt x="164" y="226"/>
                    </a:cubicBezTo>
                    <a:close/>
                    <a:moveTo>
                      <a:pt x="141" y="269"/>
                    </a:moveTo>
                    <a:cubicBezTo>
                      <a:pt x="142" y="269"/>
                      <a:pt x="143" y="271"/>
                      <a:pt x="144" y="272"/>
                    </a:cubicBezTo>
                    <a:cubicBezTo>
                      <a:pt x="142" y="275"/>
                      <a:pt x="141" y="278"/>
                      <a:pt x="138" y="280"/>
                    </a:cubicBezTo>
                    <a:cubicBezTo>
                      <a:pt x="130" y="278"/>
                      <a:pt x="138" y="273"/>
                      <a:pt x="141" y="269"/>
                    </a:cubicBezTo>
                    <a:close/>
                    <a:moveTo>
                      <a:pt x="140" y="258"/>
                    </a:moveTo>
                    <a:cubicBezTo>
                      <a:pt x="139" y="255"/>
                      <a:pt x="143" y="255"/>
                      <a:pt x="144" y="257"/>
                    </a:cubicBezTo>
                    <a:cubicBezTo>
                      <a:pt x="143" y="261"/>
                      <a:pt x="141" y="260"/>
                      <a:pt x="140" y="263"/>
                    </a:cubicBezTo>
                    <a:cubicBezTo>
                      <a:pt x="137" y="262"/>
                      <a:pt x="136" y="258"/>
                      <a:pt x="140" y="258"/>
                    </a:cubicBezTo>
                    <a:close/>
                    <a:moveTo>
                      <a:pt x="143" y="264"/>
                    </a:moveTo>
                    <a:cubicBezTo>
                      <a:pt x="145" y="265"/>
                      <a:pt x="147" y="267"/>
                      <a:pt x="146" y="269"/>
                    </a:cubicBezTo>
                    <a:cubicBezTo>
                      <a:pt x="144" y="268"/>
                      <a:pt x="141" y="267"/>
                      <a:pt x="143" y="264"/>
                    </a:cubicBezTo>
                    <a:close/>
                    <a:moveTo>
                      <a:pt x="152" y="261"/>
                    </a:moveTo>
                    <a:cubicBezTo>
                      <a:pt x="151" y="259"/>
                      <a:pt x="148" y="259"/>
                      <a:pt x="148" y="256"/>
                    </a:cubicBezTo>
                    <a:cubicBezTo>
                      <a:pt x="151" y="254"/>
                      <a:pt x="152" y="258"/>
                      <a:pt x="154" y="259"/>
                    </a:cubicBezTo>
                    <a:cubicBezTo>
                      <a:pt x="154" y="260"/>
                      <a:pt x="152" y="260"/>
                      <a:pt x="152" y="261"/>
                    </a:cubicBezTo>
                    <a:close/>
                    <a:moveTo>
                      <a:pt x="150" y="270"/>
                    </a:moveTo>
                    <a:cubicBezTo>
                      <a:pt x="150" y="267"/>
                      <a:pt x="152" y="268"/>
                      <a:pt x="152" y="267"/>
                    </a:cubicBezTo>
                    <a:cubicBezTo>
                      <a:pt x="153" y="268"/>
                      <a:pt x="151" y="269"/>
                      <a:pt x="150" y="270"/>
                    </a:cubicBezTo>
                    <a:close/>
                    <a:moveTo>
                      <a:pt x="149" y="250"/>
                    </a:moveTo>
                    <a:cubicBezTo>
                      <a:pt x="143" y="250"/>
                      <a:pt x="149" y="242"/>
                      <a:pt x="151" y="247"/>
                    </a:cubicBezTo>
                    <a:cubicBezTo>
                      <a:pt x="150" y="248"/>
                      <a:pt x="150" y="249"/>
                      <a:pt x="149" y="250"/>
                    </a:cubicBezTo>
                    <a:close/>
                    <a:moveTo>
                      <a:pt x="146" y="255"/>
                    </a:moveTo>
                    <a:cubicBezTo>
                      <a:pt x="143" y="254"/>
                      <a:pt x="144" y="251"/>
                      <a:pt x="145" y="250"/>
                    </a:cubicBezTo>
                    <a:cubicBezTo>
                      <a:pt x="148" y="250"/>
                      <a:pt x="148" y="253"/>
                      <a:pt x="146" y="255"/>
                    </a:cubicBezTo>
                    <a:close/>
                    <a:moveTo>
                      <a:pt x="144" y="263"/>
                    </a:moveTo>
                    <a:cubicBezTo>
                      <a:pt x="146" y="259"/>
                      <a:pt x="149" y="261"/>
                      <a:pt x="150" y="264"/>
                    </a:cubicBezTo>
                    <a:cubicBezTo>
                      <a:pt x="149" y="265"/>
                      <a:pt x="148" y="266"/>
                      <a:pt x="148" y="266"/>
                    </a:cubicBezTo>
                    <a:cubicBezTo>
                      <a:pt x="146" y="266"/>
                      <a:pt x="145" y="264"/>
                      <a:pt x="144" y="263"/>
                    </a:cubicBezTo>
                    <a:close/>
                    <a:moveTo>
                      <a:pt x="151" y="273"/>
                    </a:moveTo>
                    <a:cubicBezTo>
                      <a:pt x="152" y="273"/>
                      <a:pt x="154" y="275"/>
                      <a:pt x="153" y="277"/>
                    </a:cubicBezTo>
                    <a:cubicBezTo>
                      <a:pt x="151" y="276"/>
                      <a:pt x="151" y="275"/>
                      <a:pt x="150" y="274"/>
                    </a:cubicBezTo>
                    <a:cubicBezTo>
                      <a:pt x="150" y="274"/>
                      <a:pt x="151" y="274"/>
                      <a:pt x="151" y="273"/>
                    </a:cubicBezTo>
                    <a:close/>
                    <a:moveTo>
                      <a:pt x="152" y="272"/>
                    </a:moveTo>
                    <a:cubicBezTo>
                      <a:pt x="152" y="270"/>
                      <a:pt x="154" y="270"/>
                      <a:pt x="154" y="268"/>
                    </a:cubicBezTo>
                    <a:cubicBezTo>
                      <a:pt x="156" y="269"/>
                      <a:pt x="157" y="270"/>
                      <a:pt x="157" y="272"/>
                    </a:cubicBezTo>
                    <a:cubicBezTo>
                      <a:pt x="155" y="272"/>
                      <a:pt x="156" y="275"/>
                      <a:pt x="154" y="274"/>
                    </a:cubicBezTo>
                    <a:cubicBezTo>
                      <a:pt x="154" y="273"/>
                      <a:pt x="153" y="272"/>
                      <a:pt x="152" y="272"/>
                    </a:cubicBezTo>
                    <a:close/>
                    <a:moveTo>
                      <a:pt x="157" y="245"/>
                    </a:moveTo>
                    <a:cubicBezTo>
                      <a:pt x="158" y="246"/>
                      <a:pt x="161" y="248"/>
                      <a:pt x="160" y="251"/>
                    </a:cubicBezTo>
                    <a:cubicBezTo>
                      <a:pt x="158" y="250"/>
                      <a:pt x="155" y="248"/>
                      <a:pt x="157" y="245"/>
                    </a:cubicBezTo>
                    <a:close/>
                    <a:moveTo>
                      <a:pt x="160" y="258"/>
                    </a:moveTo>
                    <a:cubicBezTo>
                      <a:pt x="160" y="260"/>
                      <a:pt x="158" y="259"/>
                      <a:pt x="158" y="261"/>
                    </a:cubicBezTo>
                    <a:cubicBezTo>
                      <a:pt x="156" y="260"/>
                      <a:pt x="159" y="259"/>
                      <a:pt x="158" y="258"/>
                    </a:cubicBezTo>
                    <a:cubicBezTo>
                      <a:pt x="159" y="258"/>
                      <a:pt x="159" y="258"/>
                      <a:pt x="160" y="258"/>
                    </a:cubicBezTo>
                    <a:close/>
                    <a:moveTo>
                      <a:pt x="157" y="262"/>
                    </a:moveTo>
                    <a:cubicBezTo>
                      <a:pt x="156" y="263"/>
                      <a:pt x="156" y="264"/>
                      <a:pt x="154" y="264"/>
                    </a:cubicBezTo>
                    <a:cubicBezTo>
                      <a:pt x="155" y="263"/>
                      <a:pt x="155" y="262"/>
                      <a:pt x="157" y="262"/>
                    </a:cubicBezTo>
                    <a:close/>
                    <a:moveTo>
                      <a:pt x="160" y="283"/>
                    </a:moveTo>
                    <a:cubicBezTo>
                      <a:pt x="157" y="283"/>
                      <a:pt x="156" y="281"/>
                      <a:pt x="156" y="279"/>
                    </a:cubicBezTo>
                    <a:cubicBezTo>
                      <a:pt x="158" y="280"/>
                      <a:pt x="159" y="281"/>
                      <a:pt x="160" y="283"/>
                    </a:cubicBezTo>
                    <a:close/>
                    <a:moveTo>
                      <a:pt x="156" y="265"/>
                    </a:moveTo>
                    <a:cubicBezTo>
                      <a:pt x="157" y="265"/>
                      <a:pt x="157" y="264"/>
                      <a:pt x="158" y="264"/>
                    </a:cubicBezTo>
                    <a:cubicBezTo>
                      <a:pt x="159" y="264"/>
                      <a:pt x="162" y="267"/>
                      <a:pt x="160" y="269"/>
                    </a:cubicBezTo>
                    <a:cubicBezTo>
                      <a:pt x="158" y="268"/>
                      <a:pt x="157" y="267"/>
                      <a:pt x="156" y="265"/>
                    </a:cubicBezTo>
                    <a:close/>
                    <a:moveTo>
                      <a:pt x="159" y="263"/>
                    </a:moveTo>
                    <a:cubicBezTo>
                      <a:pt x="159" y="262"/>
                      <a:pt x="160" y="261"/>
                      <a:pt x="161" y="260"/>
                    </a:cubicBezTo>
                    <a:cubicBezTo>
                      <a:pt x="162" y="261"/>
                      <a:pt x="162" y="262"/>
                      <a:pt x="163" y="263"/>
                    </a:cubicBezTo>
                    <a:cubicBezTo>
                      <a:pt x="163" y="265"/>
                      <a:pt x="162" y="264"/>
                      <a:pt x="162" y="265"/>
                    </a:cubicBezTo>
                    <a:cubicBezTo>
                      <a:pt x="160" y="265"/>
                      <a:pt x="159" y="264"/>
                      <a:pt x="159" y="263"/>
                    </a:cubicBezTo>
                    <a:close/>
                    <a:moveTo>
                      <a:pt x="159" y="237"/>
                    </a:moveTo>
                    <a:cubicBezTo>
                      <a:pt x="157" y="237"/>
                      <a:pt x="158" y="235"/>
                      <a:pt x="156" y="236"/>
                    </a:cubicBezTo>
                    <a:cubicBezTo>
                      <a:pt x="157" y="233"/>
                      <a:pt x="160" y="231"/>
                      <a:pt x="162" y="228"/>
                    </a:cubicBezTo>
                    <a:cubicBezTo>
                      <a:pt x="163" y="227"/>
                      <a:pt x="163" y="229"/>
                      <a:pt x="164" y="230"/>
                    </a:cubicBezTo>
                    <a:cubicBezTo>
                      <a:pt x="162" y="233"/>
                      <a:pt x="160" y="235"/>
                      <a:pt x="159" y="237"/>
                    </a:cubicBezTo>
                    <a:close/>
                    <a:moveTo>
                      <a:pt x="154" y="258"/>
                    </a:moveTo>
                    <a:cubicBezTo>
                      <a:pt x="153" y="257"/>
                      <a:pt x="153" y="254"/>
                      <a:pt x="151" y="254"/>
                    </a:cubicBezTo>
                    <a:cubicBezTo>
                      <a:pt x="151" y="252"/>
                      <a:pt x="153" y="252"/>
                      <a:pt x="153" y="250"/>
                    </a:cubicBezTo>
                    <a:cubicBezTo>
                      <a:pt x="155" y="252"/>
                      <a:pt x="159" y="256"/>
                      <a:pt x="154" y="258"/>
                    </a:cubicBezTo>
                    <a:close/>
                    <a:moveTo>
                      <a:pt x="154" y="244"/>
                    </a:moveTo>
                    <a:cubicBezTo>
                      <a:pt x="152" y="244"/>
                      <a:pt x="152" y="243"/>
                      <a:pt x="151" y="243"/>
                    </a:cubicBezTo>
                    <a:cubicBezTo>
                      <a:pt x="151" y="239"/>
                      <a:pt x="155" y="242"/>
                      <a:pt x="154" y="244"/>
                    </a:cubicBezTo>
                    <a:close/>
                    <a:moveTo>
                      <a:pt x="147" y="229"/>
                    </a:moveTo>
                    <a:cubicBezTo>
                      <a:pt x="148" y="230"/>
                      <a:pt x="151" y="232"/>
                      <a:pt x="152" y="235"/>
                    </a:cubicBezTo>
                    <a:cubicBezTo>
                      <a:pt x="149" y="234"/>
                      <a:pt x="146" y="231"/>
                      <a:pt x="147" y="229"/>
                    </a:cubicBezTo>
                    <a:close/>
                    <a:moveTo>
                      <a:pt x="149" y="238"/>
                    </a:moveTo>
                    <a:cubicBezTo>
                      <a:pt x="148" y="238"/>
                      <a:pt x="147" y="238"/>
                      <a:pt x="146" y="238"/>
                    </a:cubicBezTo>
                    <a:cubicBezTo>
                      <a:pt x="146" y="236"/>
                      <a:pt x="145" y="237"/>
                      <a:pt x="144" y="236"/>
                    </a:cubicBezTo>
                    <a:cubicBezTo>
                      <a:pt x="140" y="230"/>
                      <a:pt x="149" y="232"/>
                      <a:pt x="149" y="238"/>
                    </a:cubicBezTo>
                    <a:close/>
                    <a:moveTo>
                      <a:pt x="146" y="223"/>
                    </a:moveTo>
                    <a:cubicBezTo>
                      <a:pt x="148" y="220"/>
                      <a:pt x="150" y="217"/>
                      <a:pt x="152" y="215"/>
                    </a:cubicBezTo>
                    <a:cubicBezTo>
                      <a:pt x="153" y="217"/>
                      <a:pt x="149" y="221"/>
                      <a:pt x="146" y="223"/>
                    </a:cubicBezTo>
                    <a:close/>
                    <a:moveTo>
                      <a:pt x="135" y="263"/>
                    </a:moveTo>
                    <a:cubicBezTo>
                      <a:pt x="136" y="263"/>
                      <a:pt x="137" y="264"/>
                      <a:pt x="138" y="265"/>
                    </a:cubicBezTo>
                    <a:cubicBezTo>
                      <a:pt x="136" y="269"/>
                      <a:pt x="134" y="273"/>
                      <a:pt x="131" y="274"/>
                    </a:cubicBezTo>
                    <a:cubicBezTo>
                      <a:pt x="131" y="273"/>
                      <a:pt x="128" y="273"/>
                      <a:pt x="128" y="272"/>
                    </a:cubicBezTo>
                    <a:cubicBezTo>
                      <a:pt x="130" y="268"/>
                      <a:pt x="133" y="267"/>
                      <a:pt x="135" y="263"/>
                    </a:cubicBezTo>
                    <a:close/>
                    <a:moveTo>
                      <a:pt x="129" y="277"/>
                    </a:moveTo>
                    <a:cubicBezTo>
                      <a:pt x="129" y="279"/>
                      <a:pt x="129" y="280"/>
                      <a:pt x="126" y="280"/>
                    </a:cubicBezTo>
                    <a:cubicBezTo>
                      <a:pt x="126" y="278"/>
                      <a:pt x="126" y="277"/>
                      <a:pt x="125" y="277"/>
                    </a:cubicBezTo>
                    <a:cubicBezTo>
                      <a:pt x="124" y="275"/>
                      <a:pt x="126" y="276"/>
                      <a:pt x="126" y="274"/>
                    </a:cubicBezTo>
                    <a:cubicBezTo>
                      <a:pt x="127" y="275"/>
                      <a:pt x="129" y="276"/>
                      <a:pt x="129" y="277"/>
                    </a:cubicBezTo>
                    <a:close/>
                    <a:moveTo>
                      <a:pt x="129" y="285"/>
                    </a:moveTo>
                    <a:cubicBezTo>
                      <a:pt x="130" y="286"/>
                      <a:pt x="131" y="287"/>
                      <a:pt x="132" y="289"/>
                    </a:cubicBezTo>
                    <a:cubicBezTo>
                      <a:pt x="130" y="289"/>
                      <a:pt x="130" y="287"/>
                      <a:pt x="128" y="286"/>
                    </a:cubicBezTo>
                    <a:cubicBezTo>
                      <a:pt x="127" y="285"/>
                      <a:pt x="129" y="286"/>
                      <a:pt x="129" y="285"/>
                    </a:cubicBezTo>
                    <a:close/>
                    <a:moveTo>
                      <a:pt x="130" y="283"/>
                    </a:moveTo>
                    <a:cubicBezTo>
                      <a:pt x="131" y="279"/>
                      <a:pt x="134" y="280"/>
                      <a:pt x="135" y="283"/>
                    </a:cubicBezTo>
                    <a:cubicBezTo>
                      <a:pt x="135" y="284"/>
                      <a:pt x="134" y="285"/>
                      <a:pt x="133" y="286"/>
                    </a:cubicBezTo>
                    <a:cubicBezTo>
                      <a:pt x="131" y="286"/>
                      <a:pt x="131" y="284"/>
                      <a:pt x="130" y="283"/>
                    </a:cubicBezTo>
                    <a:close/>
                    <a:moveTo>
                      <a:pt x="138" y="296"/>
                    </a:moveTo>
                    <a:cubicBezTo>
                      <a:pt x="137" y="295"/>
                      <a:pt x="135" y="295"/>
                      <a:pt x="135" y="293"/>
                    </a:cubicBezTo>
                    <a:cubicBezTo>
                      <a:pt x="137" y="293"/>
                      <a:pt x="138" y="295"/>
                      <a:pt x="138" y="296"/>
                    </a:cubicBezTo>
                    <a:close/>
                    <a:moveTo>
                      <a:pt x="140" y="295"/>
                    </a:moveTo>
                    <a:cubicBezTo>
                      <a:pt x="137" y="294"/>
                      <a:pt x="137" y="290"/>
                      <a:pt x="139" y="288"/>
                    </a:cubicBezTo>
                    <a:cubicBezTo>
                      <a:pt x="141" y="288"/>
                      <a:pt x="142" y="289"/>
                      <a:pt x="143" y="290"/>
                    </a:cubicBezTo>
                    <a:cubicBezTo>
                      <a:pt x="142" y="292"/>
                      <a:pt x="141" y="293"/>
                      <a:pt x="140" y="295"/>
                    </a:cubicBezTo>
                    <a:close/>
                    <a:moveTo>
                      <a:pt x="141" y="285"/>
                    </a:moveTo>
                    <a:cubicBezTo>
                      <a:pt x="143" y="282"/>
                      <a:pt x="146" y="279"/>
                      <a:pt x="148" y="277"/>
                    </a:cubicBezTo>
                    <a:cubicBezTo>
                      <a:pt x="149" y="277"/>
                      <a:pt x="150" y="278"/>
                      <a:pt x="151" y="279"/>
                    </a:cubicBezTo>
                    <a:cubicBezTo>
                      <a:pt x="149" y="283"/>
                      <a:pt x="147" y="286"/>
                      <a:pt x="144" y="288"/>
                    </a:cubicBezTo>
                    <a:cubicBezTo>
                      <a:pt x="144" y="286"/>
                      <a:pt x="143" y="286"/>
                      <a:pt x="141" y="285"/>
                    </a:cubicBezTo>
                    <a:close/>
                    <a:moveTo>
                      <a:pt x="147" y="294"/>
                    </a:moveTo>
                    <a:cubicBezTo>
                      <a:pt x="147" y="295"/>
                      <a:pt x="148" y="295"/>
                      <a:pt x="148" y="296"/>
                    </a:cubicBezTo>
                    <a:cubicBezTo>
                      <a:pt x="148" y="299"/>
                      <a:pt x="146" y="299"/>
                      <a:pt x="145" y="301"/>
                    </a:cubicBezTo>
                    <a:cubicBezTo>
                      <a:pt x="141" y="300"/>
                      <a:pt x="143" y="295"/>
                      <a:pt x="147" y="294"/>
                    </a:cubicBezTo>
                    <a:close/>
                    <a:moveTo>
                      <a:pt x="148" y="305"/>
                    </a:moveTo>
                    <a:cubicBezTo>
                      <a:pt x="146" y="303"/>
                      <a:pt x="150" y="301"/>
                      <a:pt x="151" y="299"/>
                    </a:cubicBezTo>
                    <a:cubicBezTo>
                      <a:pt x="151" y="299"/>
                      <a:pt x="151" y="299"/>
                      <a:pt x="152" y="300"/>
                    </a:cubicBezTo>
                    <a:cubicBezTo>
                      <a:pt x="152" y="302"/>
                      <a:pt x="150" y="304"/>
                      <a:pt x="148" y="305"/>
                    </a:cubicBezTo>
                    <a:close/>
                    <a:moveTo>
                      <a:pt x="152" y="292"/>
                    </a:moveTo>
                    <a:cubicBezTo>
                      <a:pt x="151" y="294"/>
                      <a:pt x="149" y="292"/>
                      <a:pt x="148" y="292"/>
                    </a:cubicBezTo>
                    <a:cubicBezTo>
                      <a:pt x="148" y="290"/>
                      <a:pt x="149" y="290"/>
                      <a:pt x="150" y="289"/>
                    </a:cubicBezTo>
                    <a:cubicBezTo>
                      <a:pt x="151" y="289"/>
                      <a:pt x="152" y="290"/>
                      <a:pt x="153" y="291"/>
                    </a:cubicBezTo>
                    <a:cubicBezTo>
                      <a:pt x="153" y="292"/>
                      <a:pt x="151" y="292"/>
                      <a:pt x="152" y="292"/>
                    </a:cubicBezTo>
                    <a:close/>
                    <a:moveTo>
                      <a:pt x="159" y="288"/>
                    </a:moveTo>
                    <a:cubicBezTo>
                      <a:pt x="160" y="288"/>
                      <a:pt x="160" y="290"/>
                      <a:pt x="161" y="290"/>
                    </a:cubicBezTo>
                    <a:cubicBezTo>
                      <a:pt x="160" y="292"/>
                      <a:pt x="159" y="294"/>
                      <a:pt x="156" y="294"/>
                    </a:cubicBezTo>
                    <a:cubicBezTo>
                      <a:pt x="155" y="292"/>
                      <a:pt x="158" y="291"/>
                      <a:pt x="159" y="288"/>
                    </a:cubicBezTo>
                    <a:close/>
                    <a:moveTo>
                      <a:pt x="162" y="272"/>
                    </a:moveTo>
                    <a:cubicBezTo>
                      <a:pt x="162" y="271"/>
                      <a:pt x="163" y="271"/>
                      <a:pt x="163" y="270"/>
                    </a:cubicBezTo>
                    <a:cubicBezTo>
                      <a:pt x="165" y="270"/>
                      <a:pt x="165" y="273"/>
                      <a:pt x="167" y="273"/>
                    </a:cubicBezTo>
                    <a:cubicBezTo>
                      <a:pt x="167" y="274"/>
                      <a:pt x="165" y="274"/>
                      <a:pt x="165" y="275"/>
                    </a:cubicBezTo>
                    <a:cubicBezTo>
                      <a:pt x="164" y="274"/>
                      <a:pt x="163" y="273"/>
                      <a:pt x="162" y="272"/>
                    </a:cubicBezTo>
                    <a:close/>
                    <a:moveTo>
                      <a:pt x="164" y="255"/>
                    </a:moveTo>
                    <a:cubicBezTo>
                      <a:pt x="164" y="255"/>
                      <a:pt x="165" y="255"/>
                      <a:pt x="167" y="255"/>
                    </a:cubicBezTo>
                    <a:cubicBezTo>
                      <a:pt x="166" y="256"/>
                      <a:pt x="167" y="256"/>
                      <a:pt x="167" y="258"/>
                    </a:cubicBezTo>
                    <a:cubicBezTo>
                      <a:pt x="166" y="257"/>
                      <a:pt x="164" y="257"/>
                      <a:pt x="164" y="255"/>
                    </a:cubicBezTo>
                    <a:close/>
                    <a:moveTo>
                      <a:pt x="167" y="248"/>
                    </a:moveTo>
                    <a:cubicBezTo>
                      <a:pt x="168" y="245"/>
                      <a:pt x="170" y="241"/>
                      <a:pt x="173" y="241"/>
                    </a:cubicBezTo>
                    <a:cubicBezTo>
                      <a:pt x="171" y="243"/>
                      <a:pt x="170" y="247"/>
                      <a:pt x="167" y="248"/>
                    </a:cubicBezTo>
                    <a:close/>
                    <a:moveTo>
                      <a:pt x="171" y="235"/>
                    </a:moveTo>
                    <a:cubicBezTo>
                      <a:pt x="170" y="234"/>
                      <a:pt x="170" y="232"/>
                      <a:pt x="168" y="231"/>
                    </a:cubicBezTo>
                    <a:cubicBezTo>
                      <a:pt x="168" y="230"/>
                      <a:pt x="169" y="228"/>
                      <a:pt x="170" y="228"/>
                    </a:cubicBezTo>
                    <a:cubicBezTo>
                      <a:pt x="171" y="230"/>
                      <a:pt x="173" y="231"/>
                      <a:pt x="174" y="232"/>
                    </a:cubicBezTo>
                    <a:cubicBezTo>
                      <a:pt x="173" y="233"/>
                      <a:pt x="173" y="234"/>
                      <a:pt x="171" y="235"/>
                    </a:cubicBezTo>
                    <a:close/>
                    <a:moveTo>
                      <a:pt x="170" y="220"/>
                    </a:moveTo>
                    <a:cubicBezTo>
                      <a:pt x="170" y="220"/>
                      <a:pt x="170" y="219"/>
                      <a:pt x="169" y="219"/>
                    </a:cubicBezTo>
                    <a:cubicBezTo>
                      <a:pt x="170" y="218"/>
                      <a:pt x="171" y="217"/>
                      <a:pt x="171" y="215"/>
                    </a:cubicBezTo>
                    <a:cubicBezTo>
                      <a:pt x="172" y="216"/>
                      <a:pt x="173" y="216"/>
                      <a:pt x="174" y="217"/>
                    </a:cubicBezTo>
                    <a:cubicBezTo>
                      <a:pt x="173" y="218"/>
                      <a:pt x="172" y="220"/>
                      <a:pt x="170" y="220"/>
                    </a:cubicBezTo>
                    <a:close/>
                    <a:moveTo>
                      <a:pt x="180" y="225"/>
                    </a:moveTo>
                    <a:cubicBezTo>
                      <a:pt x="179" y="225"/>
                      <a:pt x="179" y="226"/>
                      <a:pt x="178" y="227"/>
                    </a:cubicBezTo>
                    <a:cubicBezTo>
                      <a:pt x="176" y="227"/>
                      <a:pt x="175" y="225"/>
                      <a:pt x="174" y="223"/>
                    </a:cubicBezTo>
                    <a:cubicBezTo>
                      <a:pt x="174" y="218"/>
                      <a:pt x="179" y="221"/>
                      <a:pt x="180" y="225"/>
                    </a:cubicBezTo>
                    <a:close/>
                    <a:moveTo>
                      <a:pt x="175" y="210"/>
                    </a:moveTo>
                    <a:cubicBezTo>
                      <a:pt x="176" y="211"/>
                      <a:pt x="178" y="212"/>
                      <a:pt x="176" y="214"/>
                    </a:cubicBezTo>
                    <a:cubicBezTo>
                      <a:pt x="175" y="214"/>
                      <a:pt x="174" y="211"/>
                      <a:pt x="175" y="210"/>
                    </a:cubicBezTo>
                    <a:close/>
                    <a:moveTo>
                      <a:pt x="176" y="235"/>
                    </a:moveTo>
                    <a:cubicBezTo>
                      <a:pt x="178" y="235"/>
                      <a:pt x="176" y="238"/>
                      <a:pt x="174" y="238"/>
                    </a:cubicBezTo>
                    <a:cubicBezTo>
                      <a:pt x="173" y="236"/>
                      <a:pt x="175" y="236"/>
                      <a:pt x="176" y="235"/>
                    </a:cubicBezTo>
                    <a:close/>
                    <a:moveTo>
                      <a:pt x="178" y="236"/>
                    </a:moveTo>
                    <a:cubicBezTo>
                      <a:pt x="181" y="237"/>
                      <a:pt x="181" y="242"/>
                      <a:pt x="178" y="243"/>
                    </a:cubicBezTo>
                    <a:cubicBezTo>
                      <a:pt x="175" y="241"/>
                      <a:pt x="176" y="238"/>
                      <a:pt x="178" y="236"/>
                    </a:cubicBezTo>
                    <a:close/>
                    <a:moveTo>
                      <a:pt x="180" y="230"/>
                    </a:moveTo>
                    <a:cubicBezTo>
                      <a:pt x="180" y="229"/>
                      <a:pt x="181" y="228"/>
                      <a:pt x="183" y="227"/>
                    </a:cubicBezTo>
                    <a:cubicBezTo>
                      <a:pt x="183" y="229"/>
                      <a:pt x="182" y="231"/>
                      <a:pt x="180" y="230"/>
                    </a:cubicBezTo>
                    <a:close/>
                    <a:moveTo>
                      <a:pt x="183" y="229"/>
                    </a:moveTo>
                    <a:cubicBezTo>
                      <a:pt x="186" y="230"/>
                      <a:pt x="188" y="234"/>
                      <a:pt x="184" y="235"/>
                    </a:cubicBezTo>
                    <a:cubicBezTo>
                      <a:pt x="183" y="233"/>
                      <a:pt x="183" y="232"/>
                      <a:pt x="182" y="232"/>
                    </a:cubicBezTo>
                    <a:cubicBezTo>
                      <a:pt x="182" y="231"/>
                      <a:pt x="183" y="230"/>
                      <a:pt x="183" y="229"/>
                    </a:cubicBezTo>
                    <a:close/>
                    <a:moveTo>
                      <a:pt x="186" y="221"/>
                    </a:moveTo>
                    <a:cubicBezTo>
                      <a:pt x="186" y="221"/>
                      <a:pt x="187" y="222"/>
                      <a:pt x="187" y="222"/>
                    </a:cubicBezTo>
                    <a:cubicBezTo>
                      <a:pt x="187" y="223"/>
                      <a:pt x="186" y="224"/>
                      <a:pt x="185" y="225"/>
                    </a:cubicBezTo>
                    <a:cubicBezTo>
                      <a:pt x="183" y="224"/>
                      <a:pt x="185" y="222"/>
                      <a:pt x="186" y="221"/>
                    </a:cubicBezTo>
                    <a:close/>
                    <a:moveTo>
                      <a:pt x="184" y="210"/>
                    </a:moveTo>
                    <a:cubicBezTo>
                      <a:pt x="185" y="209"/>
                      <a:pt x="186" y="211"/>
                      <a:pt x="186" y="212"/>
                    </a:cubicBezTo>
                    <a:cubicBezTo>
                      <a:pt x="185" y="213"/>
                      <a:pt x="184" y="210"/>
                      <a:pt x="184" y="210"/>
                    </a:cubicBezTo>
                    <a:close/>
                    <a:moveTo>
                      <a:pt x="182" y="205"/>
                    </a:moveTo>
                    <a:cubicBezTo>
                      <a:pt x="180" y="203"/>
                      <a:pt x="182" y="201"/>
                      <a:pt x="183" y="200"/>
                    </a:cubicBezTo>
                    <a:cubicBezTo>
                      <a:pt x="184" y="199"/>
                      <a:pt x="184" y="201"/>
                      <a:pt x="185" y="201"/>
                    </a:cubicBezTo>
                    <a:cubicBezTo>
                      <a:pt x="185" y="203"/>
                      <a:pt x="184" y="204"/>
                      <a:pt x="182" y="205"/>
                    </a:cubicBezTo>
                    <a:close/>
                    <a:moveTo>
                      <a:pt x="181" y="221"/>
                    </a:moveTo>
                    <a:cubicBezTo>
                      <a:pt x="180" y="219"/>
                      <a:pt x="179" y="218"/>
                      <a:pt x="178" y="217"/>
                    </a:cubicBezTo>
                    <a:cubicBezTo>
                      <a:pt x="178" y="216"/>
                      <a:pt x="179" y="215"/>
                      <a:pt x="179" y="215"/>
                    </a:cubicBezTo>
                    <a:cubicBezTo>
                      <a:pt x="182" y="216"/>
                      <a:pt x="186" y="220"/>
                      <a:pt x="181" y="221"/>
                    </a:cubicBezTo>
                    <a:close/>
                    <a:moveTo>
                      <a:pt x="172" y="197"/>
                    </a:moveTo>
                    <a:cubicBezTo>
                      <a:pt x="174" y="197"/>
                      <a:pt x="177" y="200"/>
                      <a:pt x="178" y="202"/>
                    </a:cubicBezTo>
                    <a:cubicBezTo>
                      <a:pt x="175" y="201"/>
                      <a:pt x="174" y="198"/>
                      <a:pt x="172" y="197"/>
                    </a:cubicBezTo>
                    <a:close/>
                    <a:moveTo>
                      <a:pt x="170" y="192"/>
                    </a:moveTo>
                    <a:cubicBezTo>
                      <a:pt x="170" y="189"/>
                      <a:pt x="172" y="186"/>
                      <a:pt x="174" y="188"/>
                    </a:cubicBezTo>
                    <a:cubicBezTo>
                      <a:pt x="173" y="190"/>
                      <a:pt x="173" y="192"/>
                      <a:pt x="170" y="192"/>
                    </a:cubicBezTo>
                    <a:close/>
                    <a:moveTo>
                      <a:pt x="176" y="205"/>
                    </a:moveTo>
                    <a:cubicBezTo>
                      <a:pt x="173" y="206"/>
                      <a:pt x="169" y="202"/>
                      <a:pt x="170" y="199"/>
                    </a:cubicBezTo>
                    <a:cubicBezTo>
                      <a:pt x="173" y="200"/>
                      <a:pt x="174" y="203"/>
                      <a:pt x="176" y="205"/>
                    </a:cubicBezTo>
                    <a:close/>
                    <a:moveTo>
                      <a:pt x="173" y="208"/>
                    </a:moveTo>
                    <a:cubicBezTo>
                      <a:pt x="171" y="209"/>
                      <a:pt x="169" y="205"/>
                      <a:pt x="168" y="203"/>
                    </a:cubicBezTo>
                    <a:cubicBezTo>
                      <a:pt x="170" y="204"/>
                      <a:pt x="171" y="206"/>
                      <a:pt x="173" y="208"/>
                    </a:cubicBezTo>
                    <a:close/>
                    <a:moveTo>
                      <a:pt x="167" y="198"/>
                    </a:moveTo>
                    <a:cubicBezTo>
                      <a:pt x="166" y="198"/>
                      <a:pt x="166" y="196"/>
                      <a:pt x="167" y="195"/>
                    </a:cubicBezTo>
                    <a:cubicBezTo>
                      <a:pt x="167" y="196"/>
                      <a:pt x="167" y="196"/>
                      <a:pt x="168" y="196"/>
                    </a:cubicBezTo>
                    <a:cubicBezTo>
                      <a:pt x="168" y="197"/>
                      <a:pt x="167" y="197"/>
                      <a:pt x="167" y="198"/>
                    </a:cubicBezTo>
                    <a:close/>
                    <a:moveTo>
                      <a:pt x="169" y="212"/>
                    </a:moveTo>
                    <a:cubicBezTo>
                      <a:pt x="169" y="214"/>
                      <a:pt x="168" y="216"/>
                      <a:pt x="166" y="216"/>
                    </a:cubicBezTo>
                    <a:cubicBezTo>
                      <a:pt x="165" y="213"/>
                      <a:pt x="163" y="213"/>
                      <a:pt x="162" y="211"/>
                    </a:cubicBezTo>
                    <a:cubicBezTo>
                      <a:pt x="162" y="209"/>
                      <a:pt x="163" y="209"/>
                      <a:pt x="164" y="208"/>
                    </a:cubicBezTo>
                    <a:cubicBezTo>
                      <a:pt x="167" y="208"/>
                      <a:pt x="167" y="211"/>
                      <a:pt x="169" y="212"/>
                    </a:cubicBezTo>
                    <a:close/>
                    <a:moveTo>
                      <a:pt x="165" y="219"/>
                    </a:moveTo>
                    <a:cubicBezTo>
                      <a:pt x="164" y="219"/>
                      <a:pt x="164" y="219"/>
                      <a:pt x="163" y="219"/>
                    </a:cubicBezTo>
                    <a:cubicBezTo>
                      <a:pt x="163" y="216"/>
                      <a:pt x="160" y="216"/>
                      <a:pt x="159" y="215"/>
                    </a:cubicBezTo>
                    <a:cubicBezTo>
                      <a:pt x="159" y="214"/>
                      <a:pt x="159" y="213"/>
                      <a:pt x="159" y="213"/>
                    </a:cubicBezTo>
                    <a:cubicBezTo>
                      <a:pt x="160" y="213"/>
                      <a:pt x="161" y="214"/>
                      <a:pt x="160" y="215"/>
                    </a:cubicBezTo>
                    <a:cubicBezTo>
                      <a:pt x="163" y="215"/>
                      <a:pt x="163" y="217"/>
                      <a:pt x="165" y="219"/>
                    </a:cubicBezTo>
                    <a:close/>
                    <a:moveTo>
                      <a:pt x="158" y="207"/>
                    </a:moveTo>
                    <a:cubicBezTo>
                      <a:pt x="159" y="205"/>
                      <a:pt x="159" y="204"/>
                      <a:pt x="162" y="204"/>
                    </a:cubicBezTo>
                    <a:cubicBezTo>
                      <a:pt x="161" y="206"/>
                      <a:pt x="160" y="208"/>
                      <a:pt x="158" y="207"/>
                    </a:cubicBezTo>
                    <a:close/>
                    <a:moveTo>
                      <a:pt x="162" y="221"/>
                    </a:moveTo>
                    <a:cubicBezTo>
                      <a:pt x="162" y="222"/>
                      <a:pt x="162" y="222"/>
                      <a:pt x="161" y="222"/>
                    </a:cubicBezTo>
                    <a:cubicBezTo>
                      <a:pt x="161" y="220"/>
                      <a:pt x="158" y="219"/>
                      <a:pt x="157" y="216"/>
                    </a:cubicBezTo>
                    <a:cubicBezTo>
                      <a:pt x="159" y="218"/>
                      <a:pt x="160" y="220"/>
                      <a:pt x="162" y="221"/>
                    </a:cubicBezTo>
                    <a:close/>
                    <a:moveTo>
                      <a:pt x="151" y="207"/>
                    </a:moveTo>
                    <a:cubicBezTo>
                      <a:pt x="150" y="206"/>
                      <a:pt x="149" y="205"/>
                      <a:pt x="148" y="203"/>
                    </a:cubicBezTo>
                    <a:cubicBezTo>
                      <a:pt x="149" y="203"/>
                      <a:pt x="149" y="203"/>
                      <a:pt x="149" y="202"/>
                    </a:cubicBezTo>
                    <a:cubicBezTo>
                      <a:pt x="151" y="202"/>
                      <a:pt x="151" y="205"/>
                      <a:pt x="153" y="205"/>
                    </a:cubicBezTo>
                    <a:cubicBezTo>
                      <a:pt x="153" y="206"/>
                      <a:pt x="151" y="206"/>
                      <a:pt x="151" y="207"/>
                    </a:cubicBezTo>
                    <a:close/>
                    <a:moveTo>
                      <a:pt x="148" y="212"/>
                    </a:moveTo>
                    <a:cubicBezTo>
                      <a:pt x="146" y="214"/>
                      <a:pt x="145" y="216"/>
                      <a:pt x="143" y="219"/>
                    </a:cubicBezTo>
                    <a:cubicBezTo>
                      <a:pt x="138" y="215"/>
                      <a:pt x="142" y="211"/>
                      <a:pt x="145" y="208"/>
                    </a:cubicBezTo>
                    <a:cubicBezTo>
                      <a:pt x="147" y="208"/>
                      <a:pt x="148" y="210"/>
                      <a:pt x="148" y="212"/>
                    </a:cubicBezTo>
                    <a:close/>
                    <a:moveTo>
                      <a:pt x="141" y="222"/>
                    </a:moveTo>
                    <a:cubicBezTo>
                      <a:pt x="138" y="222"/>
                      <a:pt x="138" y="220"/>
                      <a:pt x="138" y="217"/>
                    </a:cubicBezTo>
                    <a:cubicBezTo>
                      <a:pt x="140" y="218"/>
                      <a:pt x="141" y="220"/>
                      <a:pt x="141" y="222"/>
                    </a:cubicBezTo>
                    <a:close/>
                    <a:moveTo>
                      <a:pt x="137" y="227"/>
                    </a:moveTo>
                    <a:cubicBezTo>
                      <a:pt x="134" y="226"/>
                      <a:pt x="135" y="224"/>
                      <a:pt x="133" y="223"/>
                    </a:cubicBezTo>
                    <a:cubicBezTo>
                      <a:pt x="133" y="222"/>
                      <a:pt x="135" y="222"/>
                      <a:pt x="135" y="220"/>
                    </a:cubicBezTo>
                    <a:cubicBezTo>
                      <a:pt x="137" y="222"/>
                      <a:pt x="140" y="224"/>
                      <a:pt x="137" y="227"/>
                    </a:cubicBezTo>
                    <a:close/>
                    <a:moveTo>
                      <a:pt x="134" y="214"/>
                    </a:moveTo>
                    <a:cubicBezTo>
                      <a:pt x="133" y="214"/>
                      <a:pt x="133" y="213"/>
                      <a:pt x="133" y="212"/>
                    </a:cubicBezTo>
                    <a:cubicBezTo>
                      <a:pt x="134" y="212"/>
                      <a:pt x="135" y="213"/>
                      <a:pt x="134" y="214"/>
                    </a:cubicBezTo>
                    <a:close/>
                    <a:moveTo>
                      <a:pt x="128" y="199"/>
                    </a:moveTo>
                    <a:cubicBezTo>
                      <a:pt x="129" y="198"/>
                      <a:pt x="130" y="197"/>
                      <a:pt x="130" y="196"/>
                    </a:cubicBezTo>
                    <a:cubicBezTo>
                      <a:pt x="131" y="197"/>
                      <a:pt x="130" y="199"/>
                      <a:pt x="128" y="199"/>
                    </a:cubicBezTo>
                    <a:close/>
                    <a:moveTo>
                      <a:pt x="125" y="197"/>
                    </a:moveTo>
                    <a:cubicBezTo>
                      <a:pt x="125" y="193"/>
                      <a:pt x="128" y="192"/>
                      <a:pt x="130" y="189"/>
                    </a:cubicBezTo>
                    <a:cubicBezTo>
                      <a:pt x="132" y="192"/>
                      <a:pt x="127" y="195"/>
                      <a:pt x="125" y="197"/>
                    </a:cubicBezTo>
                    <a:close/>
                    <a:moveTo>
                      <a:pt x="126" y="243"/>
                    </a:moveTo>
                    <a:cubicBezTo>
                      <a:pt x="125" y="241"/>
                      <a:pt x="122" y="239"/>
                      <a:pt x="123" y="236"/>
                    </a:cubicBezTo>
                    <a:cubicBezTo>
                      <a:pt x="125" y="237"/>
                      <a:pt x="126" y="239"/>
                      <a:pt x="127" y="240"/>
                    </a:cubicBezTo>
                    <a:cubicBezTo>
                      <a:pt x="127" y="243"/>
                      <a:pt x="125" y="244"/>
                      <a:pt x="124" y="246"/>
                    </a:cubicBezTo>
                    <a:cubicBezTo>
                      <a:pt x="122" y="246"/>
                      <a:pt x="122" y="243"/>
                      <a:pt x="120" y="242"/>
                    </a:cubicBezTo>
                    <a:cubicBezTo>
                      <a:pt x="120" y="241"/>
                      <a:pt x="121" y="240"/>
                      <a:pt x="121" y="239"/>
                    </a:cubicBezTo>
                    <a:cubicBezTo>
                      <a:pt x="124" y="240"/>
                      <a:pt x="124" y="242"/>
                      <a:pt x="126" y="243"/>
                    </a:cubicBezTo>
                    <a:close/>
                    <a:moveTo>
                      <a:pt x="122" y="249"/>
                    </a:moveTo>
                    <a:cubicBezTo>
                      <a:pt x="121" y="250"/>
                      <a:pt x="121" y="250"/>
                      <a:pt x="119" y="250"/>
                    </a:cubicBezTo>
                    <a:cubicBezTo>
                      <a:pt x="119" y="249"/>
                      <a:pt x="117" y="246"/>
                      <a:pt x="117" y="245"/>
                    </a:cubicBezTo>
                    <a:cubicBezTo>
                      <a:pt x="119" y="244"/>
                      <a:pt x="120" y="247"/>
                      <a:pt x="122" y="249"/>
                    </a:cubicBezTo>
                    <a:close/>
                    <a:moveTo>
                      <a:pt x="127" y="254"/>
                    </a:moveTo>
                    <a:cubicBezTo>
                      <a:pt x="128" y="256"/>
                      <a:pt x="130" y="257"/>
                      <a:pt x="132" y="259"/>
                    </a:cubicBezTo>
                    <a:cubicBezTo>
                      <a:pt x="130" y="262"/>
                      <a:pt x="127" y="265"/>
                      <a:pt x="125" y="268"/>
                    </a:cubicBezTo>
                    <a:cubicBezTo>
                      <a:pt x="117" y="264"/>
                      <a:pt x="124" y="259"/>
                      <a:pt x="127" y="254"/>
                    </a:cubicBezTo>
                    <a:close/>
                    <a:moveTo>
                      <a:pt x="123" y="278"/>
                    </a:moveTo>
                    <a:cubicBezTo>
                      <a:pt x="124" y="278"/>
                      <a:pt x="124" y="278"/>
                      <a:pt x="125" y="278"/>
                    </a:cubicBezTo>
                    <a:cubicBezTo>
                      <a:pt x="125" y="280"/>
                      <a:pt x="126" y="280"/>
                      <a:pt x="126" y="282"/>
                    </a:cubicBezTo>
                    <a:cubicBezTo>
                      <a:pt x="126" y="283"/>
                      <a:pt x="126" y="283"/>
                      <a:pt x="126" y="284"/>
                    </a:cubicBezTo>
                    <a:cubicBezTo>
                      <a:pt x="124" y="283"/>
                      <a:pt x="125" y="280"/>
                      <a:pt x="122" y="280"/>
                    </a:cubicBezTo>
                    <a:cubicBezTo>
                      <a:pt x="122" y="279"/>
                      <a:pt x="124" y="280"/>
                      <a:pt x="123" y="278"/>
                    </a:cubicBezTo>
                    <a:close/>
                    <a:moveTo>
                      <a:pt x="133" y="296"/>
                    </a:moveTo>
                    <a:cubicBezTo>
                      <a:pt x="134" y="297"/>
                      <a:pt x="135" y="299"/>
                      <a:pt x="136" y="300"/>
                    </a:cubicBezTo>
                    <a:cubicBezTo>
                      <a:pt x="134" y="302"/>
                      <a:pt x="134" y="307"/>
                      <a:pt x="129" y="306"/>
                    </a:cubicBezTo>
                    <a:cubicBezTo>
                      <a:pt x="128" y="305"/>
                      <a:pt x="129" y="305"/>
                      <a:pt x="127" y="302"/>
                    </a:cubicBezTo>
                    <a:cubicBezTo>
                      <a:pt x="130" y="301"/>
                      <a:pt x="131" y="298"/>
                      <a:pt x="133" y="296"/>
                    </a:cubicBezTo>
                    <a:close/>
                    <a:moveTo>
                      <a:pt x="138" y="331"/>
                    </a:moveTo>
                    <a:cubicBezTo>
                      <a:pt x="138" y="331"/>
                      <a:pt x="137" y="332"/>
                      <a:pt x="137" y="333"/>
                    </a:cubicBezTo>
                    <a:cubicBezTo>
                      <a:pt x="135" y="332"/>
                      <a:pt x="135" y="330"/>
                      <a:pt x="133" y="329"/>
                    </a:cubicBezTo>
                    <a:cubicBezTo>
                      <a:pt x="134" y="325"/>
                      <a:pt x="138" y="329"/>
                      <a:pt x="138" y="331"/>
                    </a:cubicBezTo>
                    <a:close/>
                    <a:moveTo>
                      <a:pt x="138" y="337"/>
                    </a:moveTo>
                    <a:cubicBezTo>
                      <a:pt x="140" y="338"/>
                      <a:pt x="137" y="341"/>
                      <a:pt x="135" y="341"/>
                    </a:cubicBezTo>
                    <a:cubicBezTo>
                      <a:pt x="135" y="339"/>
                      <a:pt x="137" y="339"/>
                      <a:pt x="138" y="337"/>
                    </a:cubicBezTo>
                    <a:close/>
                    <a:moveTo>
                      <a:pt x="132" y="367"/>
                    </a:moveTo>
                    <a:cubicBezTo>
                      <a:pt x="133" y="367"/>
                      <a:pt x="133" y="368"/>
                      <a:pt x="134" y="368"/>
                    </a:cubicBezTo>
                    <a:cubicBezTo>
                      <a:pt x="134" y="369"/>
                      <a:pt x="133" y="369"/>
                      <a:pt x="133" y="370"/>
                    </a:cubicBezTo>
                    <a:cubicBezTo>
                      <a:pt x="132" y="369"/>
                      <a:pt x="131" y="368"/>
                      <a:pt x="132" y="367"/>
                    </a:cubicBezTo>
                    <a:close/>
                    <a:moveTo>
                      <a:pt x="139" y="389"/>
                    </a:moveTo>
                    <a:cubicBezTo>
                      <a:pt x="139" y="392"/>
                      <a:pt x="136" y="395"/>
                      <a:pt x="134" y="394"/>
                    </a:cubicBezTo>
                    <a:cubicBezTo>
                      <a:pt x="135" y="391"/>
                      <a:pt x="136" y="388"/>
                      <a:pt x="139" y="389"/>
                    </a:cubicBezTo>
                    <a:close/>
                    <a:moveTo>
                      <a:pt x="135" y="380"/>
                    </a:moveTo>
                    <a:cubicBezTo>
                      <a:pt x="136" y="378"/>
                      <a:pt x="137" y="381"/>
                      <a:pt x="138" y="380"/>
                    </a:cubicBezTo>
                    <a:cubicBezTo>
                      <a:pt x="138" y="384"/>
                      <a:pt x="135" y="381"/>
                      <a:pt x="135" y="380"/>
                    </a:cubicBezTo>
                    <a:close/>
                    <a:moveTo>
                      <a:pt x="139" y="358"/>
                    </a:moveTo>
                    <a:cubicBezTo>
                      <a:pt x="139" y="358"/>
                      <a:pt x="139" y="359"/>
                      <a:pt x="140" y="359"/>
                    </a:cubicBezTo>
                    <a:cubicBezTo>
                      <a:pt x="140" y="361"/>
                      <a:pt x="139" y="361"/>
                      <a:pt x="139" y="363"/>
                    </a:cubicBezTo>
                    <a:cubicBezTo>
                      <a:pt x="137" y="362"/>
                      <a:pt x="137" y="362"/>
                      <a:pt x="137" y="361"/>
                    </a:cubicBezTo>
                    <a:cubicBezTo>
                      <a:pt x="138" y="360"/>
                      <a:pt x="139" y="360"/>
                      <a:pt x="139" y="358"/>
                    </a:cubicBezTo>
                    <a:close/>
                    <a:moveTo>
                      <a:pt x="138" y="343"/>
                    </a:moveTo>
                    <a:cubicBezTo>
                      <a:pt x="138" y="341"/>
                      <a:pt x="139" y="341"/>
                      <a:pt x="141" y="340"/>
                    </a:cubicBezTo>
                    <a:cubicBezTo>
                      <a:pt x="140" y="342"/>
                      <a:pt x="140" y="343"/>
                      <a:pt x="138" y="343"/>
                    </a:cubicBezTo>
                    <a:close/>
                    <a:moveTo>
                      <a:pt x="140" y="336"/>
                    </a:moveTo>
                    <a:cubicBezTo>
                      <a:pt x="138" y="336"/>
                      <a:pt x="140" y="334"/>
                      <a:pt x="141" y="334"/>
                    </a:cubicBezTo>
                    <a:cubicBezTo>
                      <a:pt x="143" y="334"/>
                      <a:pt x="140" y="335"/>
                      <a:pt x="140" y="336"/>
                    </a:cubicBezTo>
                    <a:close/>
                    <a:moveTo>
                      <a:pt x="139" y="316"/>
                    </a:moveTo>
                    <a:cubicBezTo>
                      <a:pt x="140" y="312"/>
                      <a:pt x="143" y="311"/>
                      <a:pt x="144" y="308"/>
                    </a:cubicBezTo>
                    <a:cubicBezTo>
                      <a:pt x="145" y="308"/>
                      <a:pt x="145" y="309"/>
                      <a:pt x="146" y="309"/>
                    </a:cubicBezTo>
                    <a:cubicBezTo>
                      <a:pt x="143" y="312"/>
                      <a:pt x="142" y="315"/>
                      <a:pt x="139" y="316"/>
                    </a:cubicBezTo>
                    <a:close/>
                    <a:moveTo>
                      <a:pt x="143" y="343"/>
                    </a:moveTo>
                    <a:cubicBezTo>
                      <a:pt x="146" y="344"/>
                      <a:pt x="146" y="347"/>
                      <a:pt x="144" y="349"/>
                    </a:cubicBezTo>
                    <a:cubicBezTo>
                      <a:pt x="142" y="349"/>
                      <a:pt x="142" y="347"/>
                      <a:pt x="141" y="347"/>
                    </a:cubicBezTo>
                    <a:cubicBezTo>
                      <a:pt x="141" y="345"/>
                      <a:pt x="143" y="345"/>
                      <a:pt x="143" y="343"/>
                    </a:cubicBezTo>
                    <a:close/>
                    <a:moveTo>
                      <a:pt x="151" y="345"/>
                    </a:moveTo>
                    <a:cubicBezTo>
                      <a:pt x="151" y="346"/>
                      <a:pt x="150" y="346"/>
                      <a:pt x="150" y="347"/>
                    </a:cubicBezTo>
                    <a:cubicBezTo>
                      <a:pt x="147" y="347"/>
                      <a:pt x="150" y="343"/>
                      <a:pt x="151" y="345"/>
                    </a:cubicBezTo>
                    <a:close/>
                    <a:moveTo>
                      <a:pt x="150" y="351"/>
                    </a:moveTo>
                    <a:cubicBezTo>
                      <a:pt x="152" y="352"/>
                      <a:pt x="152" y="354"/>
                      <a:pt x="151" y="355"/>
                    </a:cubicBezTo>
                    <a:cubicBezTo>
                      <a:pt x="150" y="355"/>
                      <a:pt x="150" y="354"/>
                      <a:pt x="149" y="354"/>
                    </a:cubicBezTo>
                    <a:cubicBezTo>
                      <a:pt x="149" y="353"/>
                      <a:pt x="150" y="352"/>
                      <a:pt x="150" y="351"/>
                    </a:cubicBezTo>
                    <a:close/>
                    <a:moveTo>
                      <a:pt x="151" y="339"/>
                    </a:moveTo>
                    <a:cubicBezTo>
                      <a:pt x="150" y="338"/>
                      <a:pt x="147" y="337"/>
                      <a:pt x="149" y="335"/>
                    </a:cubicBezTo>
                    <a:cubicBezTo>
                      <a:pt x="151" y="335"/>
                      <a:pt x="153" y="338"/>
                      <a:pt x="151" y="339"/>
                    </a:cubicBezTo>
                    <a:close/>
                    <a:moveTo>
                      <a:pt x="148" y="325"/>
                    </a:moveTo>
                    <a:cubicBezTo>
                      <a:pt x="149" y="322"/>
                      <a:pt x="151" y="320"/>
                      <a:pt x="153" y="317"/>
                    </a:cubicBezTo>
                    <a:cubicBezTo>
                      <a:pt x="153" y="317"/>
                      <a:pt x="153" y="317"/>
                      <a:pt x="154" y="318"/>
                    </a:cubicBezTo>
                    <a:cubicBezTo>
                      <a:pt x="152" y="321"/>
                      <a:pt x="151" y="324"/>
                      <a:pt x="148" y="325"/>
                    </a:cubicBezTo>
                    <a:close/>
                    <a:moveTo>
                      <a:pt x="150" y="307"/>
                    </a:moveTo>
                    <a:cubicBezTo>
                      <a:pt x="151" y="304"/>
                      <a:pt x="153" y="304"/>
                      <a:pt x="154" y="302"/>
                    </a:cubicBezTo>
                    <a:cubicBezTo>
                      <a:pt x="155" y="303"/>
                      <a:pt x="156" y="304"/>
                      <a:pt x="157" y="305"/>
                    </a:cubicBezTo>
                    <a:cubicBezTo>
                      <a:pt x="156" y="307"/>
                      <a:pt x="155" y="309"/>
                      <a:pt x="154" y="310"/>
                    </a:cubicBezTo>
                    <a:cubicBezTo>
                      <a:pt x="151" y="310"/>
                      <a:pt x="151" y="308"/>
                      <a:pt x="150" y="307"/>
                    </a:cubicBezTo>
                    <a:close/>
                    <a:moveTo>
                      <a:pt x="156" y="298"/>
                    </a:moveTo>
                    <a:cubicBezTo>
                      <a:pt x="157" y="298"/>
                      <a:pt x="158" y="297"/>
                      <a:pt x="159" y="298"/>
                    </a:cubicBezTo>
                    <a:cubicBezTo>
                      <a:pt x="159" y="299"/>
                      <a:pt x="160" y="300"/>
                      <a:pt x="161" y="301"/>
                    </a:cubicBezTo>
                    <a:cubicBezTo>
                      <a:pt x="159" y="303"/>
                      <a:pt x="155" y="300"/>
                      <a:pt x="156" y="298"/>
                    </a:cubicBezTo>
                    <a:close/>
                    <a:moveTo>
                      <a:pt x="167" y="297"/>
                    </a:moveTo>
                    <a:cubicBezTo>
                      <a:pt x="168" y="297"/>
                      <a:pt x="168" y="298"/>
                      <a:pt x="169" y="298"/>
                    </a:cubicBezTo>
                    <a:cubicBezTo>
                      <a:pt x="168" y="300"/>
                      <a:pt x="166" y="303"/>
                      <a:pt x="164" y="303"/>
                    </a:cubicBezTo>
                    <a:cubicBezTo>
                      <a:pt x="165" y="300"/>
                      <a:pt x="167" y="299"/>
                      <a:pt x="167" y="297"/>
                    </a:cubicBezTo>
                    <a:close/>
                    <a:moveTo>
                      <a:pt x="164" y="288"/>
                    </a:moveTo>
                    <a:cubicBezTo>
                      <a:pt x="166" y="288"/>
                      <a:pt x="167" y="290"/>
                      <a:pt x="168" y="292"/>
                    </a:cubicBezTo>
                    <a:cubicBezTo>
                      <a:pt x="166" y="291"/>
                      <a:pt x="164" y="291"/>
                      <a:pt x="164" y="288"/>
                    </a:cubicBezTo>
                    <a:close/>
                    <a:moveTo>
                      <a:pt x="164" y="285"/>
                    </a:moveTo>
                    <a:cubicBezTo>
                      <a:pt x="163" y="283"/>
                      <a:pt x="165" y="282"/>
                      <a:pt x="165" y="280"/>
                    </a:cubicBezTo>
                    <a:cubicBezTo>
                      <a:pt x="166" y="280"/>
                      <a:pt x="166" y="281"/>
                      <a:pt x="167" y="281"/>
                    </a:cubicBezTo>
                    <a:cubicBezTo>
                      <a:pt x="167" y="283"/>
                      <a:pt x="166" y="284"/>
                      <a:pt x="164" y="285"/>
                    </a:cubicBezTo>
                    <a:close/>
                    <a:moveTo>
                      <a:pt x="165" y="267"/>
                    </a:moveTo>
                    <a:cubicBezTo>
                      <a:pt x="167" y="267"/>
                      <a:pt x="167" y="269"/>
                      <a:pt x="169" y="270"/>
                    </a:cubicBezTo>
                    <a:cubicBezTo>
                      <a:pt x="168" y="270"/>
                      <a:pt x="168" y="271"/>
                      <a:pt x="168" y="271"/>
                    </a:cubicBezTo>
                    <a:cubicBezTo>
                      <a:pt x="166" y="271"/>
                      <a:pt x="164" y="269"/>
                      <a:pt x="165" y="267"/>
                    </a:cubicBezTo>
                    <a:close/>
                    <a:moveTo>
                      <a:pt x="170" y="279"/>
                    </a:moveTo>
                    <a:cubicBezTo>
                      <a:pt x="169" y="279"/>
                      <a:pt x="167" y="278"/>
                      <a:pt x="168" y="277"/>
                    </a:cubicBezTo>
                    <a:cubicBezTo>
                      <a:pt x="169" y="275"/>
                      <a:pt x="171" y="277"/>
                      <a:pt x="170" y="279"/>
                    </a:cubicBezTo>
                    <a:close/>
                    <a:moveTo>
                      <a:pt x="169" y="263"/>
                    </a:moveTo>
                    <a:cubicBezTo>
                      <a:pt x="170" y="262"/>
                      <a:pt x="170" y="261"/>
                      <a:pt x="172" y="261"/>
                    </a:cubicBezTo>
                    <a:cubicBezTo>
                      <a:pt x="172" y="263"/>
                      <a:pt x="175" y="264"/>
                      <a:pt x="172" y="264"/>
                    </a:cubicBezTo>
                    <a:cubicBezTo>
                      <a:pt x="172" y="263"/>
                      <a:pt x="171" y="263"/>
                      <a:pt x="169" y="263"/>
                    </a:cubicBezTo>
                    <a:close/>
                    <a:moveTo>
                      <a:pt x="171" y="252"/>
                    </a:moveTo>
                    <a:cubicBezTo>
                      <a:pt x="170" y="253"/>
                      <a:pt x="170" y="251"/>
                      <a:pt x="169" y="251"/>
                    </a:cubicBezTo>
                    <a:cubicBezTo>
                      <a:pt x="168" y="247"/>
                      <a:pt x="175" y="239"/>
                      <a:pt x="176" y="245"/>
                    </a:cubicBezTo>
                    <a:cubicBezTo>
                      <a:pt x="177" y="249"/>
                      <a:pt x="172" y="249"/>
                      <a:pt x="171" y="252"/>
                    </a:cubicBezTo>
                    <a:close/>
                    <a:moveTo>
                      <a:pt x="181" y="248"/>
                    </a:moveTo>
                    <a:cubicBezTo>
                      <a:pt x="180" y="245"/>
                      <a:pt x="183" y="245"/>
                      <a:pt x="183" y="243"/>
                    </a:cubicBezTo>
                    <a:cubicBezTo>
                      <a:pt x="185" y="242"/>
                      <a:pt x="185" y="244"/>
                      <a:pt x="186" y="244"/>
                    </a:cubicBezTo>
                    <a:cubicBezTo>
                      <a:pt x="186" y="246"/>
                      <a:pt x="185" y="248"/>
                      <a:pt x="184" y="249"/>
                    </a:cubicBezTo>
                    <a:cubicBezTo>
                      <a:pt x="182" y="249"/>
                      <a:pt x="182" y="248"/>
                      <a:pt x="181" y="248"/>
                    </a:cubicBezTo>
                    <a:close/>
                    <a:moveTo>
                      <a:pt x="188" y="212"/>
                    </a:moveTo>
                    <a:cubicBezTo>
                      <a:pt x="187" y="210"/>
                      <a:pt x="186" y="209"/>
                      <a:pt x="185" y="208"/>
                    </a:cubicBezTo>
                    <a:cubicBezTo>
                      <a:pt x="185" y="206"/>
                      <a:pt x="187" y="205"/>
                      <a:pt x="187" y="204"/>
                    </a:cubicBezTo>
                    <a:cubicBezTo>
                      <a:pt x="189" y="205"/>
                      <a:pt x="189" y="207"/>
                      <a:pt x="191" y="208"/>
                    </a:cubicBezTo>
                    <a:cubicBezTo>
                      <a:pt x="191" y="209"/>
                      <a:pt x="190" y="211"/>
                      <a:pt x="188" y="212"/>
                    </a:cubicBezTo>
                    <a:close/>
                    <a:moveTo>
                      <a:pt x="195" y="181"/>
                    </a:moveTo>
                    <a:cubicBezTo>
                      <a:pt x="193" y="182"/>
                      <a:pt x="193" y="183"/>
                      <a:pt x="192" y="184"/>
                    </a:cubicBezTo>
                    <a:cubicBezTo>
                      <a:pt x="190" y="184"/>
                      <a:pt x="191" y="181"/>
                      <a:pt x="189" y="181"/>
                    </a:cubicBezTo>
                    <a:cubicBezTo>
                      <a:pt x="189" y="178"/>
                      <a:pt x="193" y="178"/>
                      <a:pt x="195" y="181"/>
                    </a:cubicBezTo>
                    <a:close/>
                    <a:moveTo>
                      <a:pt x="190" y="168"/>
                    </a:moveTo>
                    <a:cubicBezTo>
                      <a:pt x="188" y="168"/>
                      <a:pt x="188" y="166"/>
                      <a:pt x="189" y="165"/>
                    </a:cubicBezTo>
                    <a:cubicBezTo>
                      <a:pt x="190" y="166"/>
                      <a:pt x="191" y="166"/>
                      <a:pt x="190" y="168"/>
                    </a:cubicBezTo>
                    <a:close/>
                    <a:moveTo>
                      <a:pt x="192" y="165"/>
                    </a:moveTo>
                    <a:cubicBezTo>
                      <a:pt x="192" y="164"/>
                      <a:pt x="192" y="163"/>
                      <a:pt x="192" y="163"/>
                    </a:cubicBezTo>
                    <a:cubicBezTo>
                      <a:pt x="194" y="162"/>
                      <a:pt x="194" y="165"/>
                      <a:pt x="192" y="165"/>
                    </a:cubicBezTo>
                    <a:close/>
                    <a:moveTo>
                      <a:pt x="196" y="173"/>
                    </a:moveTo>
                    <a:cubicBezTo>
                      <a:pt x="194" y="174"/>
                      <a:pt x="194" y="172"/>
                      <a:pt x="192" y="172"/>
                    </a:cubicBezTo>
                    <a:cubicBezTo>
                      <a:pt x="192" y="171"/>
                      <a:pt x="192" y="170"/>
                      <a:pt x="192" y="170"/>
                    </a:cubicBezTo>
                    <a:cubicBezTo>
                      <a:pt x="195" y="170"/>
                      <a:pt x="195" y="172"/>
                      <a:pt x="196" y="173"/>
                    </a:cubicBezTo>
                    <a:close/>
                    <a:moveTo>
                      <a:pt x="190" y="201"/>
                    </a:moveTo>
                    <a:cubicBezTo>
                      <a:pt x="190" y="199"/>
                      <a:pt x="192" y="198"/>
                      <a:pt x="192" y="197"/>
                    </a:cubicBezTo>
                    <a:cubicBezTo>
                      <a:pt x="194" y="198"/>
                      <a:pt x="191" y="200"/>
                      <a:pt x="190" y="201"/>
                    </a:cubicBezTo>
                    <a:close/>
                    <a:moveTo>
                      <a:pt x="190" y="187"/>
                    </a:moveTo>
                    <a:cubicBezTo>
                      <a:pt x="188" y="186"/>
                      <a:pt x="187" y="185"/>
                      <a:pt x="187" y="183"/>
                    </a:cubicBezTo>
                    <a:cubicBezTo>
                      <a:pt x="188" y="184"/>
                      <a:pt x="189" y="185"/>
                      <a:pt x="190" y="187"/>
                    </a:cubicBezTo>
                    <a:close/>
                    <a:moveTo>
                      <a:pt x="188" y="193"/>
                    </a:moveTo>
                    <a:cubicBezTo>
                      <a:pt x="190" y="193"/>
                      <a:pt x="190" y="194"/>
                      <a:pt x="190" y="194"/>
                    </a:cubicBezTo>
                    <a:cubicBezTo>
                      <a:pt x="190" y="196"/>
                      <a:pt x="189" y="196"/>
                      <a:pt x="188" y="198"/>
                    </a:cubicBezTo>
                    <a:cubicBezTo>
                      <a:pt x="187" y="198"/>
                      <a:pt x="187" y="197"/>
                      <a:pt x="186" y="197"/>
                    </a:cubicBezTo>
                    <a:cubicBezTo>
                      <a:pt x="186" y="195"/>
                      <a:pt x="188" y="195"/>
                      <a:pt x="188" y="193"/>
                    </a:cubicBezTo>
                    <a:close/>
                    <a:moveTo>
                      <a:pt x="193" y="211"/>
                    </a:moveTo>
                    <a:cubicBezTo>
                      <a:pt x="195" y="211"/>
                      <a:pt x="195" y="212"/>
                      <a:pt x="196" y="213"/>
                    </a:cubicBezTo>
                    <a:cubicBezTo>
                      <a:pt x="195" y="214"/>
                      <a:pt x="194" y="215"/>
                      <a:pt x="193" y="216"/>
                    </a:cubicBezTo>
                    <a:cubicBezTo>
                      <a:pt x="191" y="216"/>
                      <a:pt x="192" y="215"/>
                      <a:pt x="191" y="215"/>
                    </a:cubicBezTo>
                    <a:cubicBezTo>
                      <a:pt x="191" y="213"/>
                      <a:pt x="193" y="212"/>
                      <a:pt x="193" y="211"/>
                    </a:cubicBezTo>
                    <a:close/>
                    <a:moveTo>
                      <a:pt x="194" y="205"/>
                    </a:moveTo>
                    <a:cubicBezTo>
                      <a:pt x="192" y="205"/>
                      <a:pt x="192" y="203"/>
                      <a:pt x="191" y="202"/>
                    </a:cubicBezTo>
                    <a:cubicBezTo>
                      <a:pt x="191" y="201"/>
                      <a:pt x="193" y="200"/>
                      <a:pt x="194" y="199"/>
                    </a:cubicBezTo>
                    <a:cubicBezTo>
                      <a:pt x="195" y="200"/>
                      <a:pt x="196" y="200"/>
                      <a:pt x="196" y="202"/>
                    </a:cubicBezTo>
                    <a:cubicBezTo>
                      <a:pt x="196" y="203"/>
                      <a:pt x="195" y="204"/>
                      <a:pt x="194" y="205"/>
                    </a:cubicBezTo>
                    <a:close/>
                    <a:moveTo>
                      <a:pt x="196" y="174"/>
                    </a:moveTo>
                    <a:cubicBezTo>
                      <a:pt x="197" y="174"/>
                      <a:pt x="198" y="175"/>
                      <a:pt x="197" y="176"/>
                    </a:cubicBezTo>
                    <a:cubicBezTo>
                      <a:pt x="196" y="176"/>
                      <a:pt x="196" y="175"/>
                      <a:pt x="196" y="174"/>
                    </a:cubicBezTo>
                    <a:close/>
                    <a:moveTo>
                      <a:pt x="198" y="204"/>
                    </a:moveTo>
                    <a:cubicBezTo>
                      <a:pt x="199" y="205"/>
                      <a:pt x="199" y="209"/>
                      <a:pt x="198" y="210"/>
                    </a:cubicBezTo>
                    <a:cubicBezTo>
                      <a:pt x="197" y="210"/>
                      <a:pt x="197" y="208"/>
                      <a:pt x="196" y="208"/>
                    </a:cubicBezTo>
                    <a:cubicBezTo>
                      <a:pt x="196" y="206"/>
                      <a:pt x="198" y="206"/>
                      <a:pt x="198" y="204"/>
                    </a:cubicBezTo>
                    <a:close/>
                    <a:moveTo>
                      <a:pt x="200" y="236"/>
                    </a:moveTo>
                    <a:cubicBezTo>
                      <a:pt x="203" y="237"/>
                      <a:pt x="201" y="240"/>
                      <a:pt x="202" y="242"/>
                    </a:cubicBezTo>
                    <a:cubicBezTo>
                      <a:pt x="201" y="243"/>
                      <a:pt x="201" y="241"/>
                      <a:pt x="199" y="241"/>
                    </a:cubicBezTo>
                    <a:cubicBezTo>
                      <a:pt x="201" y="239"/>
                      <a:pt x="199" y="237"/>
                      <a:pt x="200" y="236"/>
                    </a:cubicBezTo>
                    <a:close/>
                    <a:moveTo>
                      <a:pt x="201" y="268"/>
                    </a:moveTo>
                    <a:cubicBezTo>
                      <a:pt x="200" y="268"/>
                      <a:pt x="200" y="267"/>
                      <a:pt x="199" y="267"/>
                    </a:cubicBezTo>
                    <a:cubicBezTo>
                      <a:pt x="199" y="266"/>
                      <a:pt x="201" y="266"/>
                      <a:pt x="201" y="264"/>
                    </a:cubicBezTo>
                    <a:cubicBezTo>
                      <a:pt x="202" y="265"/>
                      <a:pt x="202" y="267"/>
                      <a:pt x="201" y="268"/>
                    </a:cubicBezTo>
                    <a:close/>
                    <a:moveTo>
                      <a:pt x="197" y="195"/>
                    </a:moveTo>
                    <a:cubicBezTo>
                      <a:pt x="199" y="195"/>
                      <a:pt x="199" y="196"/>
                      <a:pt x="199" y="198"/>
                    </a:cubicBezTo>
                    <a:cubicBezTo>
                      <a:pt x="198" y="198"/>
                      <a:pt x="197" y="197"/>
                      <a:pt x="197" y="195"/>
                    </a:cubicBezTo>
                    <a:close/>
                    <a:moveTo>
                      <a:pt x="202" y="275"/>
                    </a:moveTo>
                    <a:cubicBezTo>
                      <a:pt x="201" y="277"/>
                      <a:pt x="199" y="278"/>
                      <a:pt x="198" y="279"/>
                    </a:cubicBezTo>
                    <a:cubicBezTo>
                      <a:pt x="197" y="278"/>
                      <a:pt x="197" y="273"/>
                      <a:pt x="198" y="271"/>
                    </a:cubicBezTo>
                    <a:cubicBezTo>
                      <a:pt x="200" y="272"/>
                      <a:pt x="200" y="274"/>
                      <a:pt x="202" y="275"/>
                    </a:cubicBezTo>
                    <a:close/>
                    <a:moveTo>
                      <a:pt x="200" y="287"/>
                    </a:moveTo>
                    <a:cubicBezTo>
                      <a:pt x="200" y="287"/>
                      <a:pt x="201" y="287"/>
                      <a:pt x="201" y="287"/>
                    </a:cubicBezTo>
                    <a:cubicBezTo>
                      <a:pt x="202" y="289"/>
                      <a:pt x="202" y="291"/>
                      <a:pt x="200" y="291"/>
                    </a:cubicBezTo>
                    <a:cubicBezTo>
                      <a:pt x="199" y="290"/>
                      <a:pt x="200" y="289"/>
                      <a:pt x="200" y="287"/>
                    </a:cubicBezTo>
                    <a:close/>
                    <a:moveTo>
                      <a:pt x="202" y="307"/>
                    </a:moveTo>
                    <a:cubicBezTo>
                      <a:pt x="200" y="306"/>
                      <a:pt x="199" y="305"/>
                      <a:pt x="197" y="304"/>
                    </a:cubicBezTo>
                    <a:cubicBezTo>
                      <a:pt x="199" y="302"/>
                      <a:pt x="199" y="299"/>
                      <a:pt x="202" y="298"/>
                    </a:cubicBezTo>
                    <a:cubicBezTo>
                      <a:pt x="201" y="301"/>
                      <a:pt x="202" y="305"/>
                      <a:pt x="202" y="307"/>
                    </a:cubicBezTo>
                    <a:close/>
                    <a:moveTo>
                      <a:pt x="197" y="322"/>
                    </a:moveTo>
                    <a:cubicBezTo>
                      <a:pt x="198" y="321"/>
                      <a:pt x="200" y="319"/>
                      <a:pt x="202" y="316"/>
                    </a:cubicBezTo>
                    <a:cubicBezTo>
                      <a:pt x="203" y="319"/>
                      <a:pt x="199" y="323"/>
                      <a:pt x="197" y="322"/>
                    </a:cubicBezTo>
                    <a:close/>
                    <a:moveTo>
                      <a:pt x="201" y="213"/>
                    </a:moveTo>
                    <a:cubicBezTo>
                      <a:pt x="199" y="212"/>
                      <a:pt x="201" y="209"/>
                      <a:pt x="203" y="209"/>
                    </a:cubicBezTo>
                    <a:cubicBezTo>
                      <a:pt x="203" y="211"/>
                      <a:pt x="202" y="212"/>
                      <a:pt x="201" y="213"/>
                    </a:cubicBezTo>
                    <a:close/>
                    <a:moveTo>
                      <a:pt x="203" y="194"/>
                    </a:moveTo>
                    <a:cubicBezTo>
                      <a:pt x="201" y="193"/>
                      <a:pt x="202" y="192"/>
                      <a:pt x="202" y="191"/>
                    </a:cubicBezTo>
                    <a:cubicBezTo>
                      <a:pt x="204" y="191"/>
                      <a:pt x="203" y="193"/>
                      <a:pt x="203" y="194"/>
                    </a:cubicBezTo>
                    <a:close/>
                    <a:moveTo>
                      <a:pt x="202" y="160"/>
                    </a:moveTo>
                    <a:cubicBezTo>
                      <a:pt x="203" y="162"/>
                      <a:pt x="203" y="163"/>
                      <a:pt x="203" y="165"/>
                    </a:cubicBezTo>
                    <a:cubicBezTo>
                      <a:pt x="199" y="165"/>
                      <a:pt x="198" y="159"/>
                      <a:pt x="202" y="160"/>
                    </a:cubicBezTo>
                    <a:close/>
                    <a:moveTo>
                      <a:pt x="200" y="171"/>
                    </a:moveTo>
                    <a:cubicBezTo>
                      <a:pt x="202" y="171"/>
                      <a:pt x="200" y="174"/>
                      <a:pt x="199" y="173"/>
                    </a:cubicBezTo>
                    <a:cubicBezTo>
                      <a:pt x="199" y="172"/>
                      <a:pt x="200" y="172"/>
                      <a:pt x="200" y="171"/>
                    </a:cubicBezTo>
                    <a:close/>
                    <a:moveTo>
                      <a:pt x="200" y="179"/>
                    </a:moveTo>
                    <a:cubicBezTo>
                      <a:pt x="201" y="178"/>
                      <a:pt x="201" y="179"/>
                      <a:pt x="201" y="179"/>
                    </a:cubicBezTo>
                    <a:cubicBezTo>
                      <a:pt x="201" y="181"/>
                      <a:pt x="200" y="181"/>
                      <a:pt x="199" y="181"/>
                    </a:cubicBezTo>
                    <a:cubicBezTo>
                      <a:pt x="198" y="179"/>
                      <a:pt x="200" y="180"/>
                      <a:pt x="200" y="179"/>
                    </a:cubicBezTo>
                    <a:close/>
                    <a:moveTo>
                      <a:pt x="199" y="187"/>
                    </a:moveTo>
                    <a:cubicBezTo>
                      <a:pt x="200" y="187"/>
                      <a:pt x="200" y="187"/>
                      <a:pt x="200" y="187"/>
                    </a:cubicBezTo>
                    <a:cubicBezTo>
                      <a:pt x="201" y="190"/>
                      <a:pt x="199" y="191"/>
                      <a:pt x="198" y="193"/>
                    </a:cubicBezTo>
                    <a:cubicBezTo>
                      <a:pt x="196" y="191"/>
                      <a:pt x="198" y="189"/>
                      <a:pt x="199" y="187"/>
                    </a:cubicBezTo>
                    <a:close/>
                    <a:moveTo>
                      <a:pt x="198" y="171"/>
                    </a:moveTo>
                    <a:cubicBezTo>
                      <a:pt x="196" y="170"/>
                      <a:pt x="196" y="168"/>
                      <a:pt x="195" y="166"/>
                    </a:cubicBezTo>
                    <a:cubicBezTo>
                      <a:pt x="197" y="167"/>
                      <a:pt x="199" y="169"/>
                      <a:pt x="198" y="171"/>
                    </a:cubicBezTo>
                    <a:close/>
                    <a:moveTo>
                      <a:pt x="193" y="143"/>
                    </a:moveTo>
                    <a:cubicBezTo>
                      <a:pt x="196" y="143"/>
                      <a:pt x="196" y="146"/>
                      <a:pt x="197" y="148"/>
                    </a:cubicBezTo>
                    <a:cubicBezTo>
                      <a:pt x="195" y="147"/>
                      <a:pt x="192" y="145"/>
                      <a:pt x="193" y="143"/>
                    </a:cubicBezTo>
                    <a:close/>
                    <a:moveTo>
                      <a:pt x="193" y="152"/>
                    </a:moveTo>
                    <a:cubicBezTo>
                      <a:pt x="192" y="152"/>
                      <a:pt x="192" y="152"/>
                      <a:pt x="192" y="152"/>
                    </a:cubicBezTo>
                    <a:cubicBezTo>
                      <a:pt x="190" y="152"/>
                      <a:pt x="189" y="150"/>
                      <a:pt x="189" y="148"/>
                    </a:cubicBezTo>
                    <a:cubicBezTo>
                      <a:pt x="189" y="148"/>
                      <a:pt x="189" y="148"/>
                      <a:pt x="189" y="147"/>
                    </a:cubicBezTo>
                    <a:cubicBezTo>
                      <a:pt x="191" y="148"/>
                      <a:pt x="193" y="149"/>
                      <a:pt x="193" y="152"/>
                    </a:cubicBezTo>
                    <a:close/>
                    <a:moveTo>
                      <a:pt x="186" y="179"/>
                    </a:moveTo>
                    <a:cubicBezTo>
                      <a:pt x="187" y="177"/>
                      <a:pt x="188" y="176"/>
                      <a:pt x="189" y="174"/>
                    </a:cubicBezTo>
                    <a:cubicBezTo>
                      <a:pt x="192" y="176"/>
                      <a:pt x="191" y="180"/>
                      <a:pt x="186" y="179"/>
                    </a:cubicBezTo>
                    <a:close/>
                    <a:moveTo>
                      <a:pt x="186" y="163"/>
                    </a:moveTo>
                    <a:cubicBezTo>
                      <a:pt x="185" y="163"/>
                      <a:pt x="186" y="162"/>
                      <a:pt x="186" y="161"/>
                    </a:cubicBezTo>
                    <a:cubicBezTo>
                      <a:pt x="187" y="161"/>
                      <a:pt x="186" y="162"/>
                      <a:pt x="187" y="162"/>
                    </a:cubicBezTo>
                    <a:cubicBezTo>
                      <a:pt x="187" y="163"/>
                      <a:pt x="186" y="163"/>
                      <a:pt x="186" y="163"/>
                    </a:cubicBezTo>
                    <a:close/>
                    <a:moveTo>
                      <a:pt x="186" y="173"/>
                    </a:moveTo>
                    <a:cubicBezTo>
                      <a:pt x="186" y="174"/>
                      <a:pt x="185" y="174"/>
                      <a:pt x="184" y="175"/>
                    </a:cubicBezTo>
                    <a:cubicBezTo>
                      <a:pt x="182" y="174"/>
                      <a:pt x="185" y="173"/>
                      <a:pt x="185" y="171"/>
                    </a:cubicBezTo>
                    <a:cubicBezTo>
                      <a:pt x="186" y="171"/>
                      <a:pt x="186" y="171"/>
                      <a:pt x="186" y="173"/>
                    </a:cubicBezTo>
                    <a:close/>
                    <a:moveTo>
                      <a:pt x="186" y="182"/>
                    </a:moveTo>
                    <a:cubicBezTo>
                      <a:pt x="185" y="182"/>
                      <a:pt x="184" y="181"/>
                      <a:pt x="184" y="180"/>
                    </a:cubicBezTo>
                    <a:cubicBezTo>
                      <a:pt x="185" y="180"/>
                      <a:pt x="186" y="181"/>
                      <a:pt x="186" y="182"/>
                    </a:cubicBezTo>
                    <a:close/>
                    <a:moveTo>
                      <a:pt x="187" y="190"/>
                    </a:moveTo>
                    <a:cubicBezTo>
                      <a:pt x="186" y="191"/>
                      <a:pt x="185" y="193"/>
                      <a:pt x="184" y="194"/>
                    </a:cubicBezTo>
                    <a:cubicBezTo>
                      <a:pt x="182" y="193"/>
                      <a:pt x="181" y="191"/>
                      <a:pt x="180" y="190"/>
                    </a:cubicBezTo>
                    <a:cubicBezTo>
                      <a:pt x="181" y="185"/>
                      <a:pt x="186" y="187"/>
                      <a:pt x="187" y="190"/>
                    </a:cubicBezTo>
                    <a:close/>
                    <a:moveTo>
                      <a:pt x="178" y="188"/>
                    </a:moveTo>
                    <a:cubicBezTo>
                      <a:pt x="179" y="187"/>
                      <a:pt x="180" y="183"/>
                      <a:pt x="183" y="185"/>
                    </a:cubicBezTo>
                    <a:cubicBezTo>
                      <a:pt x="181" y="186"/>
                      <a:pt x="180" y="189"/>
                      <a:pt x="178" y="188"/>
                    </a:cubicBezTo>
                    <a:close/>
                    <a:moveTo>
                      <a:pt x="179" y="201"/>
                    </a:moveTo>
                    <a:cubicBezTo>
                      <a:pt x="177" y="199"/>
                      <a:pt x="174" y="197"/>
                      <a:pt x="176" y="195"/>
                    </a:cubicBezTo>
                    <a:cubicBezTo>
                      <a:pt x="175" y="195"/>
                      <a:pt x="175" y="196"/>
                      <a:pt x="174" y="195"/>
                    </a:cubicBezTo>
                    <a:cubicBezTo>
                      <a:pt x="174" y="194"/>
                      <a:pt x="175" y="193"/>
                      <a:pt x="176" y="192"/>
                    </a:cubicBezTo>
                    <a:cubicBezTo>
                      <a:pt x="179" y="194"/>
                      <a:pt x="184" y="198"/>
                      <a:pt x="179" y="201"/>
                    </a:cubicBezTo>
                    <a:close/>
                    <a:moveTo>
                      <a:pt x="170" y="180"/>
                    </a:moveTo>
                    <a:cubicBezTo>
                      <a:pt x="169" y="180"/>
                      <a:pt x="170" y="179"/>
                      <a:pt x="169" y="179"/>
                    </a:cubicBezTo>
                    <a:cubicBezTo>
                      <a:pt x="170" y="177"/>
                      <a:pt x="172" y="176"/>
                      <a:pt x="173" y="174"/>
                    </a:cubicBezTo>
                    <a:cubicBezTo>
                      <a:pt x="174" y="174"/>
                      <a:pt x="174" y="175"/>
                      <a:pt x="175" y="176"/>
                    </a:cubicBezTo>
                    <a:cubicBezTo>
                      <a:pt x="174" y="179"/>
                      <a:pt x="173" y="181"/>
                      <a:pt x="170" y="180"/>
                    </a:cubicBezTo>
                    <a:close/>
                    <a:moveTo>
                      <a:pt x="172" y="172"/>
                    </a:moveTo>
                    <a:cubicBezTo>
                      <a:pt x="171" y="174"/>
                      <a:pt x="169" y="175"/>
                      <a:pt x="168" y="177"/>
                    </a:cubicBezTo>
                    <a:cubicBezTo>
                      <a:pt x="167" y="176"/>
                      <a:pt x="170" y="173"/>
                      <a:pt x="172" y="172"/>
                    </a:cubicBezTo>
                    <a:close/>
                    <a:moveTo>
                      <a:pt x="160" y="181"/>
                    </a:moveTo>
                    <a:cubicBezTo>
                      <a:pt x="157" y="182"/>
                      <a:pt x="157" y="179"/>
                      <a:pt x="156" y="179"/>
                    </a:cubicBezTo>
                    <a:cubicBezTo>
                      <a:pt x="156" y="178"/>
                      <a:pt x="156" y="178"/>
                      <a:pt x="156" y="177"/>
                    </a:cubicBezTo>
                    <a:cubicBezTo>
                      <a:pt x="159" y="177"/>
                      <a:pt x="160" y="179"/>
                      <a:pt x="160" y="181"/>
                    </a:cubicBezTo>
                    <a:close/>
                    <a:moveTo>
                      <a:pt x="157" y="185"/>
                    </a:moveTo>
                    <a:cubicBezTo>
                      <a:pt x="157" y="186"/>
                      <a:pt x="156" y="185"/>
                      <a:pt x="156" y="187"/>
                    </a:cubicBezTo>
                    <a:cubicBezTo>
                      <a:pt x="154" y="186"/>
                      <a:pt x="154" y="185"/>
                      <a:pt x="152" y="184"/>
                    </a:cubicBezTo>
                    <a:cubicBezTo>
                      <a:pt x="152" y="182"/>
                      <a:pt x="153" y="181"/>
                      <a:pt x="154" y="180"/>
                    </a:cubicBezTo>
                    <a:cubicBezTo>
                      <a:pt x="155" y="182"/>
                      <a:pt x="156" y="183"/>
                      <a:pt x="157" y="185"/>
                    </a:cubicBezTo>
                    <a:close/>
                    <a:moveTo>
                      <a:pt x="154" y="195"/>
                    </a:moveTo>
                    <a:cubicBezTo>
                      <a:pt x="156" y="196"/>
                      <a:pt x="156" y="198"/>
                      <a:pt x="157" y="199"/>
                    </a:cubicBezTo>
                    <a:cubicBezTo>
                      <a:pt x="157" y="203"/>
                      <a:pt x="152" y="203"/>
                      <a:pt x="152" y="200"/>
                    </a:cubicBezTo>
                    <a:cubicBezTo>
                      <a:pt x="152" y="198"/>
                      <a:pt x="154" y="197"/>
                      <a:pt x="154" y="195"/>
                    </a:cubicBezTo>
                    <a:close/>
                    <a:moveTo>
                      <a:pt x="151" y="155"/>
                    </a:moveTo>
                    <a:cubicBezTo>
                      <a:pt x="150" y="153"/>
                      <a:pt x="151" y="151"/>
                      <a:pt x="153" y="151"/>
                    </a:cubicBezTo>
                    <a:cubicBezTo>
                      <a:pt x="154" y="153"/>
                      <a:pt x="153" y="154"/>
                      <a:pt x="151" y="155"/>
                    </a:cubicBezTo>
                    <a:close/>
                    <a:moveTo>
                      <a:pt x="151" y="164"/>
                    </a:moveTo>
                    <a:cubicBezTo>
                      <a:pt x="151" y="167"/>
                      <a:pt x="150" y="168"/>
                      <a:pt x="148" y="169"/>
                    </a:cubicBezTo>
                    <a:cubicBezTo>
                      <a:pt x="146" y="167"/>
                      <a:pt x="150" y="166"/>
                      <a:pt x="150" y="164"/>
                    </a:cubicBezTo>
                    <a:cubicBezTo>
                      <a:pt x="151" y="164"/>
                      <a:pt x="151" y="164"/>
                      <a:pt x="151" y="164"/>
                    </a:cubicBezTo>
                    <a:close/>
                    <a:moveTo>
                      <a:pt x="151" y="178"/>
                    </a:moveTo>
                    <a:cubicBezTo>
                      <a:pt x="151" y="179"/>
                      <a:pt x="151" y="179"/>
                      <a:pt x="150" y="180"/>
                    </a:cubicBezTo>
                    <a:cubicBezTo>
                      <a:pt x="145" y="179"/>
                      <a:pt x="150" y="174"/>
                      <a:pt x="151" y="178"/>
                    </a:cubicBezTo>
                    <a:close/>
                    <a:moveTo>
                      <a:pt x="146" y="198"/>
                    </a:moveTo>
                    <a:cubicBezTo>
                      <a:pt x="146" y="199"/>
                      <a:pt x="146" y="200"/>
                      <a:pt x="145" y="200"/>
                    </a:cubicBezTo>
                    <a:cubicBezTo>
                      <a:pt x="143" y="199"/>
                      <a:pt x="140" y="198"/>
                      <a:pt x="141" y="195"/>
                    </a:cubicBezTo>
                    <a:cubicBezTo>
                      <a:pt x="144" y="195"/>
                      <a:pt x="144" y="198"/>
                      <a:pt x="146" y="198"/>
                    </a:cubicBezTo>
                    <a:close/>
                    <a:moveTo>
                      <a:pt x="142" y="204"/>
                    </a:moveTo>
                    <a:cubicBezTo>
                      <a:pt x="140" y="206"/>
                      <a:pt x="139" y="209"/>
                      <a:pt x="137" y="210"/>
                    </a:cubicBezTo>
                    <a:cubicBezTo>
                      <a:pt x="135" y="210"/>
                      <a:pt x="135" y="207"/>
                      <a:pt x="133" y="207"/>
                    </a:cubicBezTo>
                    <a:cubicBezTo>
                      <a:pt x="135" y="202"/>
                      <a:pt x="140" y="196"/>
                      <a:pt x="142" y="204"/>
                    </a:cubicBezTo>
                    <a:close/>
                    <a:moveTo>
                      <a:pt x="137" y="193"/>
                    </a:moveTo>
                    <a:cubicBezTo>
                      <a:pt x="136" y="191"/>
                      <a:pt x="137" y="191"/>
                      <a:pt x="138" y="190"/>
                    </a:cubicBezTo>
                    <a:cubicBezTo>
                      <a:pt x="139" y="190"/>
                      <a:pt x="139" y="192"/>
                      <a:pt x="140" y="192"/>
                    </a:cubicBezTo>
                    <a:cubicBezTo>
                      <a:pt x="139" y="193"/>
                      <a:pt x="139" y="193"/>
                      <a:pt x="137" y="193"/>
                    </a:cubicBezTo>
                    <a:close/>
                    <a:moveTo>
                      <a:pt x="136" y="183"/>
                    </a:moveTo>
                    <a:cubicBezTo>
                      <a:pt x="135" y="181"/>
                      <a:pt x="138" y="177"/>
                      <a:pt x="141" y="178"/>
                    </a:cubicBezTo>
                    <a:cubicBezTo>
                      <a:pt x="139" y="180"/>
                      <a:pt x="138" y="182"/>
                      <a:pt x="136" y="183"/>
                    </a:cubicBezTo>
                    <a:close/>
                    <a:moveTo>
                      <a:pt x="134" y="164"/>
                    </a:moveTo>
                    <a:cubicBezTo>
                      <a:pt x="133" y="164"/>
                      <a:pt x="133" y="163"/>
                      <a:pt x="132" y="163"/>
                    </a:cubicBezTo>
                    <a:cubicBezTo>
                      <a:pt x="133" y="161"/>
                      <a:pt x="135" y="158"/>
                      <a:pt x="136" y="160"/>
                    </a:cubicBezTo>
                    <a:cubicBezTo>
                      <a:pt x="136" y="162"/>
                      <a:pt x="135" y="163"/>
                      <a:pt x="134" y="164"/>
                    </a:cubicBezTo>
                    <a:close/>
                    <a:moveTo>
                      <a:pt x="130" y="160"/>
                    </a:moveTo>
                    <a:cubicBezTo>
                      <a:pt x="129" y="159"/>
                      <a:pt x="129" y="158"/>
                      <a:pt x="128" y="158"/>
                    </a:cubicBezTo>
                    <a:cubicBezTo>
                      <a:pt x="128" y="155"/>
                      <a:pt x="131" y="153"/>
                      <a:pt x="133" y="156"/>
                    </a:cubicBezTo>
                    <a:cubicBezTo>
                      <a:pt x="132" y="158"/>
                      <a:pt x="131" y="159"/>
                      <a:pt x="130" y="160"/>
                    </a:cubicBezTo>
                    <a:close/>
                    <a:moveTo>
                      <a:pt x="131" y="165"/>
                    </a:moveTo>
                    <a:cubicBezTo>
                      <a:pt x="133" y="168"/>
                      <a:pt x="128" y="171"/>
                      <a:pt x="127" y="173"/>
                    </a:cubicBezTo>
                    <a:cubicBezTo>
                      <a:pt x="123" y="170"/>
                      <a:pt x="129" y="167"/>
                      <a:pt x="131" y="165"/>
                    </a:cubicBezTo>
                    <a:close/>
                    <a:moveTo>
                      <a:pt x="124" y="200"/>
                    </a:moveTo>
                    <a:cubicBezTo>
                      <a:pt x="123" y="202"/>
                      <a:pt x="120" y="204"/>
                      <a:pt x="119" y="207"/>
                    </a:cubicBezTo>
                    <a:cubicBezTo>
                      <a:pt x="115" y="204"/>
                      <a:pt x="121" y="202"/>
                      <a:pt x="122" y="199"/>
                    </a:cubicBezTo>
                    <a:cubicBezTo>
                      <a:pt x="123" y="198"/>
                      <a:pt x="123" y="200"/>
                      <a:pt x="124" y="200"/>
                    </a:cubicBezTo>
                    <a:close/>
                    <a:moveTo>
                      <a:pt x="109" y="194"/>
                    </a:moveTo>
                    <a:cubicBezTo>
                      <a:pt x="110" y="192"/>
                      <a:pt x="112" y="191"/>
                      <a:pt x="112" y="188"/>
                    </a:cubicBezTo>
                    <a:cubicBezTo>
                      <a:pt x="113" y="188"/>
                      <a:pt x="114" y="189"/>
                      <a:pt x="114" y="189"/>
                    </a:cubicBezTo>
                    <a:cubicBezTo>
                      <a:pt x="113" y="191"/>
                      <a:pt x="112" y="193"/>
                      <a:pt x="109" y="194"/>
                    </a:cubicBezTo>
                    <a:close/>
                    <a:moveTo>
                      <a:pt x="109" y="229"/>
                    </a:moveTo>
                    <a:cubicBezTo>
                      <a:pt x="109" y="228"/>
                      <a:pt x="109" y="228"/>
                      <a:pt x="110" y="227"/>
                    </a:cubicBezTo>
                    <a:cubicBezTo>
                      <a:pt x="111" y="228"/>
                      <a:pt x="110" y="229"/>
                      <a:pt x="109" y="229"/>
                    </a:cubicBezTo>
                    <a:close/>
                    <a:moveTo>
                      <a:pt x="114" y="209"/>
                    </a:moveTo>
                    <a:cubicBezTo>
                      <a:pt x="115" y="209"/>
                      <a:pt x="115" y="209"/>
                      <a:pt x="115" y="210"/>
                    </a:cubicBezTo>
                    <a:cubicBezTo>
                      <a:pt x="114" y="212"/>
                      <a:pt x="114" y="214"/>
                      <a:pt x="112" y="215"/>
                    </a:cubicBezTo>
                    <a:cubicBezTo>
                      <a:pt x="111" y="212"/>
                      <a:pt x="113" y="211"/>
                      <a:pt x="114" y="209"/>
                    </a:cubicBezTo>
                    <a:close/>
                    <a:moveTo>
                      <a:pt x="113" y="164"/>
                    </a:moveTo>
                    <a:cubicBezTo>
                      <a:pt x="113" y="163"/>
                      <a:pt x="115" y="163"/>
                      <a:pt x="115" y="165"/>
                    </a:cubicBezTo>
                    <a:cubicBezTo>
                      <a:pt x="114" y="166"/>
                      <a:pt x="114" y="164"/>
                      <a:pt x="113" y="164"/>
                    </a:cubicBezTo>
                    <a:close/>
                    <a:moveTo>
                      <a:pt x="112" y="158"/>
                    </a:moveTo>
                    <a:cubicBezTo>
                      <a:pt x="113" y="157"/>
                      <a:pt x="113" y="157"/>
                      <a:pt x="113" y="157"/>
                    </a:cubicBezTo>
                    <a:cubicBezTo>
                      <a:pt x="114" y="157"/>
                      <a:pt x="115" y="157"/>
                      <a:pt x="115" y="159"/>
                    </a:cubicBezTo>
                    <a:cubicBezTo>
                      <a:pt x="114" y="159"/>
                      <a:pt x="113" y="158"/>
                      <a:pt x="112" y="158"/>
                    </a:cubicBezTo>
                    <a:close/>
                    <a:moveTo>
                      <a:pt x="111" y="148"/>
                    </a:moveTo>
                    <a:cubicBezTo>
                      <a:pt x="111" y="147"/>
                      <a:pt x="111" y="145"/>
                      <a:pt x="113" y="145"/>
                    </a:cubicBezTo>
                    <a:cubicBezTo>
                      <a:pt x="113" y="147"/>
                      <a:pt x="112" y="148"/>
                      <a:pt x="111" y="148"/>
                    </a:cubicBezTo>
                    <a:close/>
                    <a:moveTo>
                      <a:pt x="109" y="182"/>
                    </a:moveTo>
                    <a:cubicBezTo>
                      <a:pt x="110" y="183"/>
                      <a:pt x="110" y="184"/>
                      <a:pt x="111" y="185"/>
                    </a:cubicBezTo>
                    <a:cubicBezTo>
                      <a:pt x="110" y="186"/>
                      <a:pt x="110" y="188"/>
                      <a:pt x="108" y="188"/>
                    </a:cubicBezTo>
                    <a:cubicBezTo>
                      <a:pt x="108" y="186"/>
                      <a:pt x="107" y="183"/>
                      <a:pt x="109" y="182"/>
                    </a:cubicBezTo>
                    <a:close/>
                    <a:moveTo>
                      <a:pt x="109" y="238"/>
                    </a:moveTo>
                    <a:cubicBezTo>
                      <a:pt x="113" y="240"/>
                      <a:pt x="111" y="246"/>
                      <a:pt x="109" y="249"/>
                    </a:cubicBezTo>
                    <a:cubicBezTo>
                      <a:pt x="104" y="247"/>
                      <a:pt x="106" y="240"/>
                      <a:pt x="109" y="238"/>
                    </a:cubicBezTo>
                    <a:close/>
                    <a:moveTo>
                      <a:pt x="114" y="266"/>
                    </a:moveTo>
                    <a:cubicBezTo>
                      <a:pt x="113" y="266"/>
                      <a:pt x="114" y="267"/>
                      <a:pt x="113" y="267"/>
                    </a:cubicBezTo>
                    <a:cubicBezTo>
                      <a:pt x="108" y="266"/>
                      <a:pt x="108" y="260"/>
                      <a:pt x="108" y="257"/>
                    </a:cubicBezTo>
                    <a:cubicBezTo>
                      <a:pt x="111" y="259"/>
                      <a:pt x="113" y="263"/>
                      <a:pt x="114" y="266"/>
                    </a:cubicBezTo>
                    <a:close/>
                    <a:moveTo>
                      <a:pt x="112" y="276"/>
                    </a:moveTo>
                    <a:cubicBezTo>
                      <a:pt x="116" y="277"/>
                      <a:pt x="115" y="283"/>
                      <a:pt x="112" y="284"/>
                    </a:cubicBezTo>
                    <a:cubicBezTo>
                      <a:pt x="111" y="282"/>
                      <a:pt x="110" y="278"/>
                      <a:pt x="112" y="276"/>
                    </a:cubicBezTo>
                    <a:close/>
                    <a:moveTo>
                      <a:pt x="114" y="230"/>
                    </a:moveTo>
                    <a:cubicBezTo>
                      <a:pt x="116" y="231"/>
                      <a:pt x="116" y="234"/>
                      <a:pt x="119" y="234"/>
                    </a:cubicBezTo>
                    <a:cubicBezTo>
                      <a:pt x="118" y="231"/>
                      <a:pt x="116" y="231"/>
                      <a:pt x="115" y="229"/>
                    </a:cubicBezTo>
                    <a:cubicBezTo>
                      <a:pt x="118" y="227"/>
                      <a:pt x="119" y="231"/>
                      <a:pt x="120" y="232"/>
                    </a:cubicBezTo>
                    <a:cubicBezTo>
                      <a:pt x="120" y="240"/>
                      <a:pt x="111" y="237"/>
                      <a:pt x="114" y="230"/>
                    </a:cubicBezTo>
                    <a:close/>
                    <a:moveTo>
                      <a:pt x="116" y="286"/>
                    </a:moveTo>
                    <a:cubicBezTo>
                      <a:pt x="117" y="286"/>
                      <a:pt x="118" y="286"/>
                      <a:pt x="118" y="285"/>
                    </a:cubicBezTo>
                    <a:cubicBezTo>
                      <a:pt x="119" y="284"/>
                      <a:pt x="119" y="285"/>
                      <a:pt x="119" y="285"/>
                    </a:cubicBezTo>
                    <a:cubicBezTo>
                      <a:pt x="120" y="285"/>
                      <a:pt x="119" y="284"/>
                      <a:pt x="120" y="282"/>
                    </a:cubicBezTo>
                    <a:cubicBezTo>
                      <a:pt x="122" y="283"/>
                      <a:pt x="122" y="285"/>
                      <a:pt x="123" y="286"/>
                    </a:cubicBezTo>
                    <a:cubicBezTo>
                      <a:pt x="122" y="288"/>
                      <a:pt x="120" y="291"/>
                      <a:pt x="118" y="293"/>
                    </a:cubicBezTo>
                    <a:cubicBezTo>
                      <a:pt x="118" y="291"/>
                      <a:pt x="116" y="291"/>
                      <a:pt x="115" y="289"/>
                    </a:cubicBezTo>
                    <a:cubicBezTo>
                      <a:pt x="116" y="287"/>
                      <a:pt x="116" y="288"/>
                      <a:pt x="116" y="286"/>
                    </a:cubicBezTo>
                    <a:close/>
                    <a:moveTo>
                      <a:pt x="119" y="315"/>
                    </a:moveTo>
                    <a:cubicBezTo>
                      <a:pt x="120" y="318"/>
                      <a:pt x="119" y="320"/>
                      <a:pt x="120" y="322"/>
                    </a:cubicBezTo>
                    <a:cubicBezTo>
                      <a:pt x="117" y="322"/>
                      <a:pt x="113" y="316"/>
                      <a:pt x="119" y="315"/>
                    </a:cubicBezTo>
                    <a:close/>
                    <a:moveTo>
                      <a:pt x="119" y="315"/>
                    </a:moveTo>
                    <a:cubicBezTo>
                      <a:pt x="121" y="314"/>
                      <a:pt x="123" y="319"/>
                      <a:pt x="123" y="319"/>
                    </a:cubicBezTo>
                    <a:cubicBezTo>
                      <a:pt x="123" y="320"/>
                      <a:pt x="121" y="319"/>
                      <a:pt x="121" y="320"/>
                    </a:cubicBezTo>
                    <a:cubicBezTo>
                      <a:pt x="121" y="320"/>
                      <a:pt x="120" y="317"/>
                      <a:pt x="119" y="315"/>
                    </a:cubicBezTo>
                    <a:close/>
                    <a:moveTo>
                      <a:pt x="122" y="310"/>
                    </a:moveTo>
                    <a:cubicBezTo>
                      <a:pt x="122" y="308"/>
                      <a:pt x="124" y="308"/>
                      <a:pt x="124" y="306"/>
                    </a:cubicBezTo>
                    <a:cubicBezTo>
                      <a:pt x="127" y="307"/>
                      <a:pt x="127" y="309"/>
                      <a:pt x="128" y="311"/>
                    </a:cubicBezTo>
                    <a:cubicBezTo>
                      <a:pt x="127" y="311"/>
                      <a:pt x="128" y="313"/>
                      <a:pt x="126" y="313"/>
                    </a:cubicBezTo>
                    <a:cubicBezTo>
                      <a:pt x="124" y="313"/>
                      <a:pt x="124" y="311"/>
                      <a:pt x="122" y="310"/>
                    </a:cubicBezTo>
                    <a:close/>
                    <a:moveTo>
                      <a:pt x="126" y="319"/>
                    </a:moveTo>
                    <a:cubicBezTo>
                      <a:pt x="128" y="320"/>
                      <a:pt x="129" y="321"/>
                      <a:pt x="130" y="322"/>
                    </a:cubicBezTo>
                    <a:cubicBezTo>
                      <a:pt x="128" y="324"/>
                      <a:pt x="126" y="320"/>
                      <a:pt x="126" y="319"/>
                    </a:cubicBezTo>
                    <a:close/>
                    <a:moveTo>
                      <a:pt x="136" y="334"/>
                    </a:moveTo>
                    <a:cubicBezTo>
                      <a:pt x="135" y="335"/>
                      <a:pt x="134" y="336"/>
                      <a:pt x="133" y="338"/>
                    </a:cubicBezTo>
                    <a:cubicBezTo>
                      <a:pt x="131" y="337"/>
                      <a:pt x="131" y="335"/>
                      <a:pt x="129" y="335"/>
                    </a:cubicBezTo>
                    <a:cubicBezTo>
                      <a:pt x="129" y="330"/>
                      <a:pt x="134" y="330"/>
                      <a:pt x="136" y="334"/>
                    </a:cubicBezTo>
                    <a:close/>
                    <a:moveTo>
                      <a:pt x="132" y="350"/>
                    </a:moveTo>
                    <a:cubicBezTo>
                      <a:pt x="132" y="350"/>
                      <a:pt x="132" y="351"/>
                      <a:pt x="133" y="351"/>
                    </a:cubicBezTo>
                    <a:cubicBezTo>
                      <a:pt x="132" y="353"/>
                      <a:pt x="130" y="355"/>
                      <a:pt x="129" y="356"/>
                    </a:cubicBezTo>
                    <a:cubicBezTo>
                      <a:pt x="127" y="355"/>
                      <a:pt x="131" y="352"/>
                      <a:pt x="132" y="350"/>
                    </a:cubicBezTo>
                    <a:close/>
                    <a:moveTo>
                      <a:pt x="129" y="370"/>
                    </a:moveTo>
                    <a:cubicBezTo>
                      <a:pt x="131" y="370"/>
                      <a:pt x="131" y="371"/>
                      <a:pt x="131" y="372"/>
                    </a:cubicBezTo>
                    <a:cubicBezTo>
                      <a:pt x="131" y="373"/>
                      <a:pt x="130" y="373"/>
                      <a:pt x="130" y="373"/>
                    </a:cubicBezTo>
                    <a:cubicBezTo>
                      <a:pt x="129" y="373"/>
                      <a:pt x="128" y="372"/>
                      <a:pt x="128" y="371"/>
                    </a:cubicBezTo>
                    <a:cubicBezTo>
                      <a:pt x="129" y="371"/>
                      <a:pt x="129" y="370"/>
                      <a:pt x="129" y="370"/>
                    </a:cubicBezTo>
                    <a:close/>
                    <a:moveTo>
                      <a:pt x="130" y="394"/>
                    </a:moveTo>
                    <a:cubicBezTo>
                      <a:pt x="127" y="393"/>
                      <a:pt x="126" y="390"/>
                      <a:pt x="128" y="388"/>
                    </a:cubicBezTo>
                    <a:cubicBezTo>
                      <a:pt x="129" y="389"/>
                      <a:pt x="132" y="392"/>
                      <a:pt x="130" y="394"/>
                    </a:cubicBezTo>
                    <a:close/>
                    <a:moveTo>
                      <a:pt x="131" y="403"/>
                    </a:moveTo>
                    <a:cubicBezTo>
                      <a:pt x="132" y="403"/>
                      <a:pt x="132" y="403"/>
                      <a:pt x="133" y="404"/>
                    </a:cubicBezTo>
                    <a:cubicBezTo>
                      <a:pt x="133" y="406"/>
                      <a:pt x="132" y="406"/>
                      <a:pt x="132" y="407"/>
                    </a:cubicBezTo>
                    <a:cubicBezTo>
                      <a:pt x="131" y="406"/>
                      <a:pt x="130" y="404"/>
                      <a:pt x="131" y="403"/>
                    </a:cubicBezTo>
                    <a:close/>
                    <a:moveTo>
                      <a:pt x="133" y="421"/>
                    </a:moveTo>
                    <a:cubicBezTo>
                      <a:pt x="132" y="419"/>
                      <a:pt x="133" y="418"/>
                      <a:pt x="133" y="417"/>
                    </a:cubicBezTo>
                    <a:cubicBezTo>
                      <a:pt x="136" y="417"/>
                      <a:pt x="136" y="421"/>
                      <a:pt x="133" y="421"/>
                    </a:cubicBezTo>
                    <a:close/>
                    <a:moveTo>
                      <a:pt x="134" y="428"/>
                    </a:moveTo>
                    <a:cubicBezTo>
                      <a:pt x="133" y="429"/>
                      <a:pt x="133" y="432"/>
                      <a:pt x="131" y="432"/>
                    </a:cubicBezTo>
                    <a:cubicBezTo>
                      <a:pt x="131" y="430"/>
                      <a:pt x="132" y="429"/>
                      <a:pt x="133" y="427"/>
                    </a:cubicBezTo>
                    <a:cubicBezTo>
                      <a:pt x="133" y="427"/>
                      <a:pt x="133" y="428"/>
                      <a:pt x="134" y="428"/>
                    </a:cubicBezTo>
                    <a:close/>
                    <a:moveTo>
                      <a:pt x="134" y="400"/>
                    </a:moveTo>
                    <a:cubicBezTo>
                      <a:pt x="134" y="400"/>
                      <a:pt x="135" y="400"/>
                      <a:pt x="135" y="399"/>
                    </a:cubicBezTo>
                    <a:cubicBezTo>
                      <a:pt x="136" y="399"/>
                      <a:pt x="136" y="400"/>
                      <a:pt x="136" y="400"/>
                    </a:cubicBezTo>
                    <a:cubicBezTo>
                      <a:pt x="136" y="401"/>
                      <a:pt x="135" y="401"/>
                      <a:pt x="134" y="400"/>
                    </a:cubicBezTo>
                    <a:close/>
                    <a:moveTo>
                      <a:pt x="137" y="409"/>
                    </a:moveTo>
                    <a:cubicBezTo>
                      <a:pt x="139" y="410"/>
                      <a:pt x="140" y="415"/>
                      <a:pt x="136" y="416"/>
                    </a:cubicBezTo>
                    <a:cubicBezTo>
                      <a:pt x="135" y="414"/>
                      <a:pt x="136" y="411"/>
                      <a:pt x="137" y="409"/>
                    </a:cubicBezTo>
                    <a:close/>
                    <a:moveTo>
                      <a:pt x="137" y="397"/>
                    </a:moveTo>
                    <a:cubicBezTo>
                      <a:pt x="138" y="396"/>
                      <a:pt x="138" y="394"/>
                      <a:pt x="140" y="393"/>
                    </a:cubicBezTo>
                    <a:cubicBezTo>
                      <a:pt x="140" y="394"/>
                      <a:pt x="139" y="398"/>
                      <a:pt x="137" y="397"/>
                    </a:cubicBezTo>
                    <a:close/>
                    <a:moveTo>
                      <a:pt x="137" y="376"/>
                    </a:moveTo>
                    <a:cubicBezTo>
                      <a:pt x="139" y="374"/>
                      <a:pt x="141" y="377"/>
                      <a:pt x="140" y="379"/>
                    </a:cubicBezTo>
                    <a:cubicBezTo>
                      <a:pt x="138" y="379"/>
                      <a:pt x="137" y="378"/>
                      <a:pt x="137" y="376"/>
                    </a:cubicBezTo>
                    <a:close/>
                    <a:moveTo>
                      <a:pt x="139" y="349"/>
                    </a:moveTo>
                    <a:cubicBezTo>
                      <a:pt x="139" y="349"/>
                      <a:pt x="142" y="350"/>
                      <a:pt x="142" y="352"/>
                    </a:cubicBezTo>
                    <a:cubicBezTo>
                      <a:pt x="140" y="353"/>
                      <a:pt x="140" y="350"/>
                      <a:pt x="139" y="349"/>
                    </a:cubicBezTo>
                    <a:close/>
                    <a:moveTo>
                      <a:pt x="142" y="362"/>
                    </a:moveTo>
                    <a:cubicBezTo>
                      <a:pt x="143" y="362"/>
                      <a:pt x="143" y="363"/>
                      <a:pt x="144" y="363"/>
                    </a:cubicBezTo>
                    <a:cubicBezTo>
                      <a:pt x="143" y="365"/>
                      <a:pt x="142" y="367"/>
                      <a:pt x="141" y="367"/>
                    </a:cubicBezTo>
                    <a:cubicBezTo>
                      <a:pt x="140" y="364"/>
                      <a:pt x="142" y="364"/>
                      <a:pt x="142" y="362"/>
                    </a:cubicBezTo>
                    <a:close/>
                    <a:moveTo>
                      <a:pt x="148" y="368"/>
                    </a:moveTo>
                    <a:cubicBezTo>
                      <a:pt x="147" y="369"/>
                      <a:pt x="146" y="371"/>
                      <a:pt x="145" y="372"/>
                    </a:cubicBezTo>
                    <a:cubicBezTo>
                      <a:pt x="143" y="372"/>
                      <a:pt x="143" y="371"/>
                      <a:pt x="142" y="370"/>
                    </a:cubicBezTo>
                    <a:cubicBezTo>
                      <a:pt x="143" y="368"/>
                      <a:pt x="146" y="364"/>
                      <a:pt x="148" y="368"/>
                    </a:cubicBezTo>
                    <a:close/>
                    <a:moveTo>
                      <a:pt x="148" y="360"/>
                    </a:moveTo>
                    <a:cubicBezTo>
                      <a:pt x="146" y="359"/>
                      <a:pt x="145" y="358"/>
                      <a:pt x="146" y="356"/>
                    </a:cubicBezTo>
                    <a:cubicBezTo>
                      <a:pt x="149" y="357"/>
                      <a:pt x="149" y="358"/>
                      <a:pt x="148" y="360"/>
                    </a:cubicBezTo>
                    <a:close/>
                    <a:moveTo>
                      <a:pt x="150" y="360"/>
                    </a:moveTo>
                    <a:cubicBezTo>
                      <a:pt x="151" y="360"/>
                      <a:pt x="152" y="361"/>
                      <a:pt x="152" y="362"/>
                    </a:cubicBezTo>
                    <a:cubicBezTo>
                      <a:pt x="152" y="363"/>
                      <a:pt x="150" y="363"/>
                      <a:pt x="150" y="364"/>
                    </a:cubicBezTo>
                    <a:cubicBezTo>
                      <a:pt x="149" y="365"/>
                      <a:pt x="149" y="363"/>
                      <a:pt x="148" y="363"/>
                    </a:cubicBezTo>
                    <a:cubicBezTo>
                      <a:pt x="148" y="361"/>
                      <a:pt x="149" y="361"/>
                      <a:pt x="150" y="360"/>
                    </a:cubicBezTo>
                    <a:close/>
                    <a:moveTo>
                      <a:pt x="152" y="350"/>
                    </a:moveTo>
                    <a:cubicBezTo>
                      <a:pt x="152" y="349"/>
                      <a:pt x="153" y="349"/>
                      <a:pt x="154" y="348"/>
                    </a:cubicBezTo>
                    <a:cubicBezTo>
                      <a:pt x="155" y="348"/>
                      <a:pt x="155" y="349"/>
                      <a:pt x="155" y="349"/>
                    </a:cubicBezTo>
                    <a:cubicBezTo>
                      <a:pt x="156" y="350"/>
                      <a:pt x="154" y="350"/>
                      <a:pt x="154" y="351"/>
                    </a:cubicBezTo>
                    <a:cubicBezTo>
                      <a:pt x="153" y="352"/>
                      <a:pt x="153" y="350"/>
                      <a:pt x="152" y="350"/>
                    </a:cubicBezTo>
                    <a:close/>
                    <a:moveTo>
                      <a:pt x="153" y="342"/>
                    </a:moveTo>
                    <a:cubicBezTo>
                      <a:pt x="153" y="341"/>
                      <a:pt x="153" y="340"/>
                      <a:pt x="154" y="339"/>
                    </a:cubicBezTo>
                    <a:cubicBezTo>
                      <a:pt x="155" y="340"/>
                      <a:pt x="154" y="342"/>
                      <a:pt x="153" y="342"/>
                    </a:cubicBezTo>
                    <a:close/>
                    <a:moveTo>
                      <a:pt x="153" y="330"/>
                    </a:moveTo>
                    <a:cubicBezTo>
                      <a:pt x="154" y="327"/>
                      <a:pt x="157" y="326"/>
                      <a:pt x="158" y="323"/>
                    </a:cubicBezTo>
                    <a:cubicBezTo>
                      <a:pt x="159" y="323"/>
                      <a:pt x="160" y="325"/>
                      <a:pt x="161" y="326"/>
                    </a:cubicBezTo>
                    <a:cubicBezTo>
                      <a:pt x="160" y="329"/>
                      <a:pt x="158" y="330"/>
                      <a:pt x="156" y="333"/>
                    </a:cubicBezTo>
                    <a:cubicBezTo>
                      <a:pt x="154" y="333"/>
                      <a:pt x="154" y="331"/>
                      <a:pt x="153" y="330"/>
                    </a:cubicBezTo>
                    <a:close/>
                    <a:moveTo>
                      <a:pt x="156" y="314"/>
                    </a:moveTo>
                    <a:cubicBezTo>
                      <a:pt x="155" y="311"/>
                      <a:pt x="159" y="310"/>
                      <a:pt x="159" y="308"/>
                    </a:cubicBezTo>
                    <a:cubicBezTo>
                      <a:pt x="160" y="308"/>
                      <a:pt x="160" y="309"/>
                      <a:pt x="161" y="309"/>
                    </a:cubicBezTo>
                    <a:cubicBezTo>
                      <a:pt x="160" y="311"/>
                      <a:pt x="158" y="313"/>
                      <a:pt x="156" y="314"/>
                    </a:cubicBezTo>
                    <a:close/>
                    <a:moveTo>
                      <a:pt x="169" y="318"/>
                    </a:moveTo>
                    <a:cubicBezTo>
                      <a:pt x="166" y="318"/>
                      <a:pt x="166" y="321"/>
                      <a:pt x="163" y="322"/>
                    </a:cubicBezTo>
                    <a:cubicBezTo>
                      <a:pt x="163" y="321"/>
                      <a:pt x="162" y="320"/>
                      <a:pt x="161" y="319"/>
                    </a:cubicBezTo>
                    <a:cubicBezTo>
                      <a:pt x="162" y="315"/>
                      <a:pt x="167" y="311"/>
                      <a:pt x="169" y="318"/>
                    </a:cubicBezTo>
                    <a:close/>
                    <a:moveTo>
                      <a:pt x="168" y="319"/>
                    </a:moveTo>
                    <a:cubicBezTo>
                      <a:pt x="169" y="319"/>
                      <a:pt x="170" y="319"/>
                      <a:pt x="170" y="319"/>
                    </a:cubicBezTo>
                    <a:cubicBezTo>
                      <a:pt x="171" y="321"/>
                      <a:pt x="167" y="322"/>
                      <a:pt x="167" y="325"/>
                    </a:cubicBezTo>
                    <a:cubicBezTo>
                      <a:pt x="164" y="323"/>
                      <a:pt x="168" y="321"/>
                      <a:pt x="168" y="319"/>
                    </a:cubicBezTo>
                    <a:close/>
                    <a:moveTo>
                      <a:pt x="172" y="323"/>
                    </a:moveTo>
                    <a:cubicBezTo>
                      <a:pt x="173" y="323"/>
                      <a:pt x="172" y="325"/>
                      <a:pt x="173" y="325"/>
                    </a:cubicBezTo>
                    <a:cubicBezTo>
                      <a:pt x="172" y="325"/>
                      <a:pt x="172" y="327"/>
                      <a:pt x="171" y="328"/>
                    </a:cubicBezTo>
                    <a:cubicBezTo>
                      <a:pt x="170" y="329"/>
                      <a:pt x="170" y="328"/>
                      <a:pt x="169" y="328"/>
                    </a:cubicBezTo>
                    <a:cubicBezTo>
                      <a:pt x="170" y="326"/>
                      <a:pt x="171" y="325"/>
                      <a:pt x="172" y="323"/>
                    </a:cubicBezTo>
                    <a:close/>
                    <a:moveTo>
                      <a:pt x="169" y="313"/>
                    </a:moveTo>
                    <a:cubicBezTo>
                      <a:pt x="168" y="312"/>
                      <a:pt x="167" y="310"/>
                      <a:pt x="168" y="309"/>
                    </a:cubicBezTo>
                    <a:cubicBezTo>
                      <a:pt x="169" y="310"/>
                      <a:pt x="171" y="311"/>
                      <a:pt x="171" y="313"/>
                    </a:cubicBezTo>
                    <a:cubicBezTo>
                      <a:pt x="170" y="313"/>
                      <a:pt x="169" y="313"/>
                      <a:pt x="169" y="313"/>
                    </a:cubicBezTo>
                    <a:close/>
                    <a:moveTo>
                      <a:pt x="168" y="283"/>
                    </a:moveTo>
                    <a:cubicBezTo>
                      <a:pt x="170" y="284"/>
                      <a:pt x="171" y="285"/>
                      <a:pt x="172" y="287"/>
                    </a:cubicBezTo>
                    <a:cubicBezTo>
                      <a:pt x="171" y="287"/>
                      <a:pt x="170" y="289"/>
                      <a:pt x="169" y="289"/>
                    </a:cubicBezTo>
                    <a:cubicBezTo>
                      <a:pt x="166" y="289"/>
                      <a:pt x="166" y="285"/>
                      <a:pt x="168" y="283"/>
                    </a:cubicBezTo>
                    <a:close/>
                    <a:moveTo>
                      <a:pt x="174" y="289"/>
                    </a:moveTo>
                    <a:cubicBezTo>
                      <a:pt x="176" y="290"/>
                      <a:pt x="174" y="293"/>
                      <a:pt x="172" y="293"/>
                    </a:cubicBezTo>
                    <a:cubicBezTo>
                      <a:pt x="171" y="291"/>
                      <a:pt x="173" y="290"/>
                      <a:pt x="174" y="289"/>
                    </a:cubicBezTo>
                    <a:close/>
                    <a:moveTo>
                      <a:pt x="174" y="273"/>
                    </a:moveTo>
                    <a:cubicBezTo>
                      <a:pt x="173" y="272"/>
                      <a:pt x="173" y="271"/>
                      <a:pt x="172" y="271"/>
                    </a:cubicBezTo>
                    <a:cubicBezTo>
                      <a:pt x="172" y="269"/>
                      <a:pt x="175" y="271"/>
                      <a:pt x="175" y="273"/>
                    </a:cubicBezTo>
                    <a:cubicBezTo>
                      <a:pt x="175" y="273"/>
                      <a:pt x="174" y="273"/>
                      <a:pt x="174" y="273"/>
                    </a:cubicBezTo>
                    <a:close/>
                    <a:moveTo>
                      <a:pt x="179" y="277"/>
                    </a:moveTo>
                    <a:cubicBezTo>
                      <a:pt x="178" y="276"/>
                      <a:pt x="179" y="278"/>
                      <a:pt x="178" y="278"/>
                    </a:cubicBezTo>
                    <a:cubicBezTo>
                      <a:pt x="176" y="278"/>
                      <a:pt x="176" y="276"/>
                      <a:pt x="175" y="274"/>
                    </a:cubicBezTo>
                    <a:cubicBezTo>
                      <a:pt x="177" y="273"/>
                      <a:pt x="179" y="275"/>
                      <a:pt x="179" y="277"/>
                    </a:cubicBezTo>
                    <a:close/>
                    <a:moveTo>
                      <a:pt x="183" y="312"/>
                    </a:moveTo>
                    <a:cubicBezTo>
                      <a:pt x="182" y="314"/>
                      <a:pt x="181" y="317"/>
                      <a:pt x="178" y="318"/>
                    </a:cubicBezTo>
                    <a:cubicBezTo>
                      <a:pt x="176" y="316"/>
                      <a:pt x="180" y="310"/>
                      <a:pt x="183" y="312"/>
                    </a:cubicBezTo>
                    <a:close/>
                    <a:moveTo>
                      <a:pt x="184" y="315"/>
                    </a:moveTo>
                    <a:cubicBezTo>
                      <a:pt x="185" y="317"/>
                      <a:pt x="183" y="320"/>
                      <a:pt x="181" y="320"/>
                    </a:cubicBezTo>
                    <a:cubicBezTo>
                      <a:pt x="180" y="318"/>
                      <a:pt x="183" y="317"/>
                      <a:pt x="184" y="315"/>
                    </a:cubicBezTo>
                    <a:close/>
                    <a:moveTo>
                      <a:pt x="185" y="327"/>
                    </a:moveTo>
                    <a:cubicBezTo>
                      <a:pt x="184" y="329"/>
                      <a:pt x="183" y="326"/>
                      <a:pt x="182" y="325"/>
                    </a:cubicBezTo>
                    <a:cubicBezTo>
                      <a:pt x="184" y="325"/>
                      <a:pt x="183" y="327"/>
                      <a:pt x="185" y="327"/>
                    </a:cubicBezTo>
                    <a:close/>
                    <a:moveTo>
                      <a:pt x="182" y="304"/>
                    </a:moveTo>
                    <a:cubicBezTo>
                      <a:pt x="180" y="302"/>
                      <a:pt x="183" y="301"/>
                      <a:pt x="183" y="299"/>
                    </a:cubicBezTo>
                    <a:cubicBezTo>
                      <a:pt x="184" y="299"/>
                      <a:pt x="184" y="299"/>
                      <a:pt x="185" y="299"/>
                    </a:cubicBezTo>
                    <a:cubicBezTo>
                      <a:pt x="185" y="302"/>
                      <a:pt x="183" y="303"/>
                      <a:pt x="182" y="304"/>
                    </a:cubicBezTo>
                    <a:close/>
                    <a:moveTo>
                      <a:pt x="180" y="301"/>
                    </a:moveTo>
                    <a:cubicBezTo>
                      <a:pt x="178" y="301"/>
                      <a:pt x="178" y="299"/>
                      <a:pt x="176" y="298"/>
                    </a:cubicBezTo>
                    <a:cubicBezTo>
                      <a:pt x="177" y="296"/>
                      <a:pt x="178" y="295"/>
                      <a:pt x="179" y="294"/>
                    </a:cubicBezTo>
                    <a:cubicBezTo>
                      <a:pt x="183" y="295"/>
                      <a:pt x="183" y="299"/>
                      <a:pt x="180" y="301"/>
                    </a:cubicBezTo>
                    <a:close/>
                    <a:moveTo>
                      <a:pt x="181" y="283"/>
                    </a:moveTo>
                    <a:cubicBezTo>
                      <a:pt x="179" y="282"/>
                      <a:pt x="180" y="279"/>
                      <a:pt x="183" y="279"/>
                    </a:cubicBezTo>
                    <a:cubicBezTo>
                      <a:pt x="183" y="281"/>
                      <a:pt x="182" y="282"/>
                      <a:pt x="181" y="283"/>
                    </a:cubicBezTo>
                    <a:close/>
                    <a:moveTo>
                      <a:pt x="182" y="264"/>
                    </a:moveTo>
                    <a:cubicBezTo>
                      <a:pt x="176" y="262"/>
                      <a:pt x="182" y="258"/>
                      <a:pt x="183" y="255"/>
                    </a:cubicBezTo>
                    <a:cubicBezTo>
                      <a:pt x="189" y="257"/>
                      <a:pt x="184" y="262"/>
                      <a:pt x="182" y="264"/>
                    </a:cubicBezTo>
                    <a:close/>
                    <a:moveTo>
                      <a:pt x="186" y="250"/>
                    </a:moveTo>
                    <a:cubicBezTo>
                      <a:pt x="187" y="251"/>
                      <a:pt x="186" y="252"/>
                      <a:pt x="187" y="253"/>
                    </a:cubicBezTo>
                    <a:cubicBezTo>
                      <a:pt x="185" y="253"/>
                      <a:pt x="186" y="251"/>
                      <a:pt x="186" y="250"/>
                    </a:cubicBezTo>
                    <a:close/>
                    <a:moveTo>
                      <a:pt x="189" y="338"/>
                    </a:moveTo>
                    <a:cubicBezTo>
                      <a:pt x="189" y="338"/>
                      <a:pt x="189" y="339"/>
                      <a:pt x="190" y="339"/>
                    </a:cubicBezTo>
                    <a:cubicBezTo>
                      <a:pt x="189" y="341"/>
                      <a:pt x="189" y="343"/>
                      <a:pt x="187" y="343"/>
                    </a:cubicBezTo>
                    <a:cubicBezTo>
                      <a:pt x="187" y="341"/>
                      <a:pt x="188" y="341"/>
                      <a:pt x="189" y="338"/>
                    </a:cubicBezTo>
                    <a:close/>
                    <a:moveTo>
                      <a:pt x="192" y="342"/>
                    </a:moveTo>
                    <a:cubicBezTo>
                      <a:pt x="193" y="342"/>
                      <a:pt x="193" y="342"/>
                      <a:pt x="194" y="342"/>
                    </a:cubicBezTo>
                    <a:cubicBezTo>
                      <a:pt x="194" y="346"/>
                      <a:pt x="191" y="349"/>
                      <a:pt x="189" y="349"/>
                    </a:cubicBezTo>
                    <a:cubicBezTo>
                      <a:pt x="188" y="346"/>
                      <a:pt x="192" y="344"/>
                      <a:pt x="192" y="342"/>
                    </a:cubicBezTo>
                    <a:close/>
                    <a:moveTo>
                      <a:pt x="193" y="349"/>
                    </a:moveTo>
                    <a:cubicBezTo>
                      <a:pt x="194" y="349"/>
                      <a:pt x="193" y="351"/>
                      <a:pt x="194" y="352"/>
                    </a:cubicBezTo>
                    <a:cubicBezTo>
                      <a:pt x="193" y="352"/>
                      <a:pt x="193" y="351"/>
                      <a:pt x="192" y="351"/>
                    </a:cubicBezTo>
                    <a:cubicBezTo>
                      <a:pt x="192" y="350"/>
                      <a:pt x="193" y="350"/>
                      <a:pt x="193" y="349"/>
                    </a:cubicBezTo>
                    <a:close/>
                    <a:moveTo>
                      <a:pt x="194" y="393"/>
                    </a:moveTo>
                    <a:cubicBezTo>
                      <a:pt x="193" y="393"/>
                      <a:pt x="193" y="391"/>
                      <a:pt x="192" y="391"/>
                    </a:cubicBezTo>
                    <a:cubicBezTo>
                      <a:pt x="192" y="391"/>
                      <a:pt x="193" y="391"/>
                      <a:pt x="193" y="391"/>
                    </a:cubicBezTo>
                    <a:cubicBezTo>
                      <a:pt x="194" y="390"/>
                      <a:pt x="195" y="392"/>
                      <a:pt x="194" y="393"/>
                    </a:cubicBezTo>
                    <a:close/>
                    <a:moveTo>
                      <a:pt x="193" y="397"/>
                    </a:moveTo>
                    <a:cubicBezTo>
                      <a:pt x="194" y="397"/>
                      <a:pt x="194" y="398"/>
                      <a:pt x="195" y="398"/>
                    </a:cubicBezTo>
                    <a:cubicBezTo>
                      <a:pt x="195" y="399"/>
                      <a:pt x="194" y="399"/>
                      <a:pt x="194" y="400"/>
                    </a:cubicBezTo>
                    <a:cubicBezTo>
                      <a:pt x="194" y="399"/>
                      <a:pt x="192" y="398"/>
                      <a:pt x="193" y="397"/>
                    </a:cubicBezTo>
                    <a:close/>
                    <a:moveTo>
                      <a:pt x="191" y="279"/>
                    </a:moveTo>
                    <a:cubicBezTo>
                      <a:pt x="192" y="279"/>
                      <a:pt x="194" y="280"/>
                      <a:pt x="195" y="282"/>
                    </a:cubicBezTo>
                    <a:cubicBezTo>
                      <a:pt x="193" y="281"/>
                      <a:pt x="192" y="280"/>
                      <a:pt x="191" y="279"/>
                    </a:cubicBezTo>
                    <a:close/>
                    <a:moveTo>
                      <a:pt x="194" y="273"/>
                    </a:moveTo>
                    <a:cubicBezTo>
                      <a:pt x="195" y="274"/>
                      <a:pt x="194" y="276"/>
                      <a:pt x="195" y="277"/>
                    </a:cubicBezTo>
                    <a:cubicBezTo>
                      <a:pt x="192" y="277"/>
                      <a:pt x="193" y="274"/>
                      <a:pt x="194" y="273"/>
                    </a:cubicBezTo>
                    <a:close/>
                    <a:moveTo>
                      <a:pt x="189" y="271"/>
                    </a:moveTo>
                    <a:cubicBezTo>
                      <a:pt x="188" y="269"/>
                      <a:pt x="190" y="267"/>
                      <a:pt x="191" y="264"/>
                    </a:cubicBezTo>
                    <a:cubicBezTo>
                      <a:pt x="193" y="264"/>
                      <a:pt x="193" y="265"/>
                      <a:pt x="193" y="266"/>
                    </a:cubicBezTo>
                    <a:cubicBezTo>
                      <a:pt x="192" y="268"/>
                      <a:pt x="190" y="269"/>
                      <a:pt x="189" y="271"/>
                    </a:cubicBezTo>
                    <a:close/>
                    <a:moveTo>
                      <a:pt x="190" y="250"/>
                    </a:moveTo>
                    <a:cubicBezTo>
                      <a:pt x="191" y="249"/>
                      <a:pt x="191" y="250"/>
                      <a:pt x="192" y="250"/>
                    </a:cubicBezTo>
                    <a:cubicBezTo>
                      <a:pt x="193" y="253"/>
                      <a:pt x="191" y="254"/>
                      <a:pt x="189" y="254"/>
                    </a:cubicBezTo>
                    <a:cubicBezTo>
                      <a:pt x="190" y="253"/>
                      <a:pt x="189" y="251"/>
                      <a:pt x="190" y="250"/>
                    </a:cubicBezTo>
                    <a:close/>
                    <a:moveTo>
                      <a:pt x="190" y="232"/>
                    </a:moveTo>
                    <a:cubicBezTo>
                      <a:pt x="192" y="232"/>
                      <a:pt x="193" y="231"/>
                      <a:pt x="194" y="230"/>
                    </a:cubicBezTo>
                    <a:cubicBezTo>
                      <a:pt x="195" y="230"/>
                      <a:pt x="196" y="230"/>
                      <a:pt x="196" y="232"/>
                    </a:cubicBezTo>
                    <a:cubicBezTo>
                      <a:pt x="195" y="233"/>
                      <a:pt x="194" y="234"/>
                      <a:pt x="194" y="236"/>
                    </a:cubicBezTo>
                    <a:cubicBezTo>
                      <a:pt x="193" y="234"/>
                      <a:pt x="191" y="234"/>
                      <a:pt x="190" y="232"/>
                    </a:cubicBezTo>
                    <a:close/>
                    <a:moveTo>
                      <a:pt x="196" y="220"/>
                    </a:moveTo>
                    <a:cubicBezTo>
                      <a:pt x="195" y="219"/>
                      <a:pt x="194" y="218"/>
                      <a:pt x="194" y="217"/>
                    </a:cubicBezTo>
                    <a:cubicBezTo>
                      <a:pt x="196" y="211"/>
                      <a:pt x="200" y="217"/>
                      <a:pt x="196" y="220"/>
                    </a:cubicBezTo>
                    <a:close/>
                    <a:moveTo>
                      <a:pt x="201" y="330"/>
                    </a:moveTo>
                    <a:cubicBezTo>
                      <a:pt x="203" y="330"/>
                      <a:pt x="202" y="334"/>
                      <a:pt x="203" y="335"/>
                    </a:cubicBezTo>
                    <a:cubicBezTo>
                      <a:pt x="201" y="337"/>
                      <a:pt x="199" y="340"/>
                      <a:pt x="197" y="338"/>
                    </a:cubicBezTo>
                    <a:cubicBezTo>
                      <a:pt x="197" y="334"/>
                      <a:pt x="200" y="333"/>
                      <a:pt x="201" y="330"/>
                    </a:cubicBezTo>
                    <a:close/>
                    <a:moveTo>
                      <a:pt x="199" y="347"/>
                    </a:moveTo>
                    <a:cubicBezTo>
                      <a:pt x="199" y="348"/>
                      <a:pt x="199" y="348"/>
                      <a:pt x="198" y="349"/>
                    </a:cubicBezTo>
                    <a:cubicBezTo>
                      <a:pt x="198" y="349"/>
                      <a:pt x="197" y="348"/>
                      <a:pt x="197" y="347"/>
                    </a:cubicBezTo>
                    <a:cubicBezTo>
                      <a:pt x="198" y="347"/>
                      <a:pt x="198" y="347"/>
                      <a:pt x="199" y="347"/>
                    </a:cubicBezTo>
                    <a:close/>
                    <a:moveTo>
                      <a:pt x="200" y="365"/>
                    </a:moveTo>
                    <a:cubicBezTo>
                      <a:pt x="201" y="366"/>
                      <a:pt x="202" y="365"/>
                      <a:pt x="203" y="366"/>
                    </a:cubicBezTo>
                    <a:cubicBezTo>
                      <a:pt x="203" y="370"/>
                      <a:pt x="201" y="371"/>
                      <a:pt x="199" y="373"/>
                    </a:cubicBezTo>
                    <a:cubicBezTo>
                      <a:pt x="198" y="373"/>
                      <a:pt x="199" y="372"/>
                      <a:pt x="198" y="372"/>
                    </a:cubicBezTo>
                    <a:cubicBezTo>
                      <a:pt x="198" y="369"/>
                      <a:pt x="201" y="368"/>
                      <a:pt x="200" y="365"/>
                    </a:cubicBezTo>
                    <a:close/>
                    <a:moveTo>
                      <a:pt x="200" y="384"/>
                    </a:moveTo>
                    <a:cubicBezTo>
                      <a:pt x="201" y="384"/>
                      <a:pt x="202" y="386"/>
                      <a:pt x="200" y="386"/>
                    </a:cubicBezTo>
                    <a:cubicBezTo>
                      <a:pt x="201" y="385"/>
                      <a:pt x="199" y="385"/>
                      <a:pt x="200" y="384"/>
                    </a:cubicBezTo>
                    <a:close/>
                    <a:moveTo>
                      <a:pt x="201" y="399"/>
                    </a:moveTo>
                    <a:cubicBezTo>
                      <a:pt x="203" y="399"/>
                      <a:pt x="201" y="402"/>
                      <a:pt x="199" y="402"/>
                    </a:cubicBezTo>
                    <a:cubicBezTo>
                      <a:pt x="199" y="401"/>
                      <a:pt x="201" y="401"/>
                      <a:pt x="201" y="399"/>
                    </a:cubicBezTo>
                    <a:close/>
                    <a:moveTo>
                      <a:pt x="202" y="424"/>
                    </a:moveTo>
                    <a:cubicBezTo>
                      <a:pt x="203" y="424"/>
                      <a:pt x="203" y="426"/>
                      <a:pt x="204" y="427"/>
                    </a:cubicBezTo>
                    <a:cubicBezTo>
                      <a:pt x="204" y="428"/>
                      <a:pt x="203" y="427"/>
                      <a:pt x="203" y="429"/>
                    </a:cubicBezTo>
                    <a:cubicBezTo>
                      <a:pt x="202" y="429"/>
                      <a:pt x="202" y="427"/>
                      <a:pt x="200" y="426"/>
                    </a:cubicBezTo>
                    <a:cubicBezTo>
                      <a:pt x="200" y="425"/>
                      <a:pt x="202" y="425"/>
                      <a:pt x="202" y="424"/>
                    </a:cubicBezTo>
                    <a:close/>
                    <a:moveTo>
                      <a:pt x="201" y="433"/>
                    </a:moveTo>
                    <a:cubicBezTo>
                      <a:pt x="203" y="434"/>
                      <a:pt x="203" y="438"/>
                      <a:pt x="205" y="437"/>
                    </a:cubicBezTo>
                    <a:cubicBezTo>
                      <a:pt x="206" y="437"/>
                      <a:pt x="205" y="439"/>
                      <a:pt x="204" y="440"/>
                    </a:cubicBezTo>
                    <a:cubicBezTo>
                      <a:pt x="203" y="438"/>
                      <a:pt x="202" y="436"/>
                      <a:pt x="201" y="434"/>
                    </a:cubicBezTo>
                    <a:cubicBezTo>
                      <a:pt x="201" y="434"/>
                      <a:pt x="201" y="434"/>
                      <a:pt x="201" y="433"/>
                    </a:cubicBezTo>
                    <a:close/>
                    <a:moveTo>
                      <a:pt x="203" y="454"/>
                    </a:moveTo>
                    <a:cubicBezTo>
                      <a:pt x="204" y="454"/>
                      <a:pt x="205" y="455"/>
                      <a:pt x="204" y="456"/>
                    </a:cubicBezTo>
                    <a:cubicBezTo>
                      <a:pt x="203" y="456"/>
                      <a:pt x="203" y="454"/>
                      <a:pt x="203" y="454"/>
                    </a:cubicBezTo>
                    <a:close/>
                    <a:moveTo>
                      <a:pt x="207" y="475"/>
                    </a:moveTo>
                    <a:cubicBezTo>
                      <a:pt x="207" y="476"/>
                      <a:pt x="206" y="479"/>
                      <a:pt x="204" y="478"/>
                    </a:cubicBezTo>
                    <a:cubicBezTo>
                      <a:pt x="205" y="477"/>
                      <a:pt x="206" y="475"/>
                      <a:pt x="207" y="475"/>
                    </a:cubicBezTo>
                    <a:close/>
                    <a:moveTo>
                      <a:pt x="206" y="486"/>
                    </a:moveTo>
                    <a:cubicBezTo>
                      <a:pt x="207" y="487"/>
                      <a:pt x="208" y="487"/>
                      <a:pt x="208" y="489"/>
                    </a:cubicBezTo>
                    <a:cubicBezTo>
                      <a:pt x="207" y="489"/>
                      <a:pt x="207" y="489"/>
                      <a:pt x="207" y="489"/>
                    </a:cubicBezTo>
                    <a:cubicBezTo>
                      <a:pt x="206" y="490"/>
                      <a:pt x="206" y="489"/>
                      <a:pt x="205" y="489"/>
                    </a:cubicBezTo>
                    <a:cubicBezTo>
                      <a:pt x="205" y="487"/>
                      <a:pt x="206" y="487"/>
                      <a:pt x="206" y="486"/>
                    </a:cubicBezTo>
                    <a:close/>
                    <a:moveTo>
                      <a:pt x="206" y="459"/>
                    </a:moveTo>
                    <a:cubicBezTo>
                      <a:pt x="207" y="459"/>
                      <a:pt x="208" y="460"/>
                      <a:pt x="209" y="461"/>
                    </a:cubicBezTo>
                    <a:cubicBezTo>
                      <a:pt x="209" y="461"/>
                      <a:pt x="208" y="462"/>
                      <a:pt x="208" y="462"/>
                    </a:cubicBezTo>
                    <a:cubicBezTo>
                      <a:pt x="207" y="462"/>
                      <a:pt x="205" y="460"/>
                      <a:pt x="206" y="459"/>
                    </a:cubicBezTo>
                    <a:close/>
                    <a:moveTo>
                      <a:pt x="208" y="471"/>
                    </a:moveTo>
                    <a:cubicBezTo>
                      <a:pt x="210" y="471"/>
                      <a:pt x="210" y="472"/>
                      <a:pt x="210" y="473"/>
                    </a:cubicBezTo>
                    <a:cubicBezTo>
                      <a:pt x="210" y="474"/>
                      <a:pt x="209" y="473"/>
                      <a:pt x="209" y="474"/>
                    </a:cubicBezTo>
                    <a:cubicBezTo>
                      <a:pt x="207" y="474"/>
                      <a:pt x="208" y="472"/>
                      <a:pt x="208" y="471"/>
                    </a:cubicBezTo>
                    <a:close/>
                    <a:moveTo>
                      <a:pt x="210" y="490"/>
                    </a:moveTo>
                    <a:cubicBezTo>
                      <a:pt x="210" y="491"/>
                      <a:pt x="210" y="494"/>
                      <a:pt x="208" y="494"/>
                    </a:cubicBezTo>
                    <a:cubicBezTo>
                      <a:pt x="207" y="492"/>
                      <a:pt x="208" y="491"/>
                      <a:pt x="210" y="490"/>
                    </a:cubicBezTo>
                    <a:close/>
                    <a:moveTo>
                      <a:pt x="209" y="482"/>
                    </a:moveTo>
                    <a:cubicBezTo>
                      <a:pt x="211" y="481"/>
                      <a:pt x="210" y="483"/>
                      <a:pt x="211" y="483"/>
                    </a:cubicBezTo>
                    <a:cubicBezTo>
                      <a:pt x="211" y="484"/>
                      <a:pt x="211" y="484"/>
                      <a:pt x="211" y="485"/>
                    </a:cubicBezTo>
                    <a:cubicBezTo>
                      <a:pt x="209" y="485"/>
                      <a:pt x="208" y="483"/>
                      <a:pt x="209" y="482"/>
                    </a:cubicBezTo>
                    <a:close/>
                    <a:moveTo>
                      <a:pt x="210" y="461"/>
                    </a:moveTo>
                    <a:cubicBezTo>
                      <a:pt x="208" y="459"/>
                      <a:pt x="208" y="455"/>
                      <a:pt x="210" y="453"/>
                    </a:cubicBezTo>
                    <a:cubicBezTo>
                      <a:pt x="213" y="454"/>
                      <a:pt x="212" y="458"/>
                      <a:pt x="210" y="461"/>
                    </a:cubicBezTo>
                    <a:close/>
                    <a:moveTo>
                      <a:pt x="209" y="430"/>
                    </a:moveTo>
                    <a:cubicBezTo>
                      <a:pt x="209" y="428"/>
                      <a:pt x="207" y="429"/>
                      <a:pt x="207" y="427"/>
                    </a:cubicBezTo>
                    <a:cubicBezTo>
                      <a:pt x="207" y="425"/>
                      <a:pt x="210" y="425"/>
                      <a:pt x="210" y="423"/>
                    </a:cubicBezTo>
                    <a:cubicBezTo>
                      <a:pt x="212" y="425"/>
                      <a:pt x="212" y="429"/>
                      <a:pt x="209" y="430"/>
                    </a:cubicBezTo>
                    <a:close/>
                    <a:moveTo>
                      <a:pt x="208" y="173"/>
                    </a:moveTo>
                    <a:cubicBezTo>
                      <a:pt x="207" y="173"/>
                      <a:pt x="207" y="171"/>
                      <a:pt x="206" y="171"/>
                    </a:cubicBezTo>
                    <a:cubicBezTo>
                      <a:pt x="207" y="166"/>
                      <a:pt x="212" y="171"/>
                      <a:pt x="208" y="173"/>
                    </a:cubicBezTo>
                    <a:close/>
                    <a:moveTo>
                      <a:pt x="207" y="196"/>
                    </a:moveTo>
                    <a:cubicBezTo>
                      <a:pt x="209" y="197"/>
                      <a:pt x="210" y="203"/>
                      <a:pt x="206" y="202"/>
                    </a:cubicBezTo>
                    <a:cubicBezTo>
                      <a:pt x="206" y="200"/>
                      <a:pt x="206" y="198"/>
                      <a:pt x="206" y="196"/>
                    </a:cubicBezTo>
                    <a:cubicBezTo>
                      <a:pt x="206" y="196"/>
                      <a:pt x="207" y="196"/>
                      <a:pt x="207" y="196"/>
                    </a:cubicBezTo>
                    <a:close/>
                    <a:moveTo>
                      <a:pt x="205" y="145"/>
                    </a:moveTo>
                    <a:cubicBezTo>
                      <a:pt x="205" y="145"/>
                      <a:pt x="205" y="144"/>
                      <a:pt x="205" y="144"/>
                    </a:cubicBezTo>
                    <a:cubicBezTo>
                      <a:pt x="207" y="144"/>
                      <a:pt x="206" y="145"/>
                      <a:pt x="208" y="145"/>
                    </a:cubicBezTo>
                    <a:cubicBezTo>
                      <a:pt x="207" y="146"/>
                      <a:pt x="207" y="146"/>
                      <a:pt x="207" y="147"/>
                    </a:cubicBezTo>
                    <a:cubicBezTo>
                      <a:pt x="206" y="146"/>
                      <a:pt x="207" y="144"/>
                      <a:pt x="205" y="145"/>
                    </a:cubicBezTo>
                    <a:close/>
                    <a:moveTo>
                      <a:pt x="205" y="165"/>
                    </a:moveTo>
                    <a:cubicBezTo>
                      <a:pt x="204" y="166"/>
                      <a:pt x="204" y="164"/>
                      <a:pt x="204" y="163"/>
                    </a:cubicBezTo>
                    <a:cubicBezTo>
                      <a:pt x="205" y="163"/>
                      <a:pt x="205" y="164"/>
                      <a:pt x="205" y="165"/>
                    </a:cubicBezTo>
                    <a:close/>
                    <a:moveTo>
                      <a:pt x="205" y="186"/>
                    </a:moveTo>
                    <a:cubicBezTo>
                      <a:pt x="204" y="186"/>
                      <a:pt x="204" y="185"/>
                      <a:pt x="202" y="185"/>
                    </a:cubicBezTo>
                    <a:cubicBezTo>
                      <a:pt x="202" y="184"/>
                      <a:pt x="203" y="184"/>
                      <a:pt x="203" y="183"/>
                    </a:cubicBezTo>
                    <a:cubicBezTo>
                      <a:pt x="205" y="183"/>
                      <a:pt x="205" y="184"/>
                      <a:pt x="205" y="186"/>
                    </a:cubicBezTo>
                    <a:close/>
                    <a:moveTo>
                      <a:pt x="201" y="142"/>
                    </a:moveTo>
                    <a:cubicBezTo>
                      <a:pt x="200" y="140"/>
                      <a:pt x="199" y="139"/>
                      <a:pt x="197" y="138"/>
                    </a:cubicBezTo>
                    <a:cubicBezTo>
                      <a:pt x="200" y="134"/>
                      <a:pt x="202" y="137"/>
                      <a:pt x="203" y="140"/>
                    </a:cubicBezTo>
                    <a:cubicBezTo>
                      <a:pt x="203" y="142"/>
                      <a:pt x="202" y="142"/>
                      <a:pt x="201" y="142"/>
                    </a:cubicBezTo>
                    <a:close/>
                    <a:moveTo>
                      <a:pt x="194" y="135"/>
                    </a:moveTo>
                    <a:cubicBezTo>
                      <a:pt x="194" y="134"/>
                      <a:pt x="194" y="132"/>
                      <a:pt x="192" y="133"/>
                    </a:cubicBezTo>
                    <a:cubicBezTo>
                      <a:pt x="192" y="131"/>
                      <a:pt x="194" y="130"/>
                      <a:pt x="195" y="129"/>
                    </a:cubicBezTo>
                    <a:cubicBezTo>
                      <a:pt x="196" y="129"/>
                      <a:pt x="196" y="131"/>
                      <a:pt x="197" y="131"/>
                    </a:cubicBezTo>
                    <a:cubicBezTo>
                      <a:pt x="197" y="133"/>
                      <a:pt x="196" y="134"/>
                      <a:pt x="194" y="135"/>
                    </a:cubicBezTo>
                    <a:close/>
                    <a:moveTo>
                      <a:pt x="189" y="128"/>
                    </a:moveTo>
                    <a:cubicBezTo>
                      <a:pt x="189" y="127"/>
                      <a:pt x="188" y="127"/>
                      <a:pt x="188" y="126"/>
                    </a:cubicBezTo>
                    <a:cubicBezTo>
                      <a:pt x="188" y="124"/>
                      <a:pt x="190" y="123"/>
                      <a:pt x="191" y="122"/>
                    </a:cubicBezTo>
                    <a:cubicBezTo>
                      <a:pt x="194" y="124"/>
                      <a:pt x="193" y="128"/>
                      <a:pt x="189" y="128"/>
                    </a:cubicBezTo>
                    <a:close/>
                    <a:moveTo>
                      <a:pt x="190" y="139"/>
                    </a:moveTo>
                    <a:cubicBezTo>
                      <a:pt x="189" y="139"/>
                      <a:pt x="189" y="140"/>
                      <a:pt x="187" y="139"/>
                    </a:cubicBezTo>
                    <a:cubicBezTo>
                      <a:pt x="187" y="136"/>
                      <a:pt x="191" y="135"/>
                      <a:pt x="190" y="139"/>
                    </a:cubicBezTo>
                    <a:close/>
                    <a:moveTo>
                      <a:pt x="188" y="157"/>
                    </a:moveTo>
                    <a:cubicBezTo>
                      <a:pt x="187" y="158"/>
                      <a:pt x="185" y="156"/>
                      <a:pt x="185" y="155"/>
                    </a:cubicBezTo>
                    <a:cubicBezTo>
                      <a:pt x="185" y="154"/>
                      <a:pt x="187" y="156"/>
                      <a:pt x="188" y="157"/>
                    </a:cubicBezTo>
                    <a:close/>
                    <a:moveTo>
                      <a:pt x="183" y="143"/>
                    </a:moveTo>
                    <a:cubicBezTo>
                      <a:pt x="184" y="142"/>
                      <a:pt x="185" y="141"/>
                      <a:pt x="186" y="142"/>
                    </a:cubicBezTo>
                    <a:cubicBezTo>
                      <a:pt x="185" y="143"/>
                      <a:pt x="184" y="144"/>
                      <a:pt x="183" y="143"/>
                    </a:cubicBezTo>
                    <a:close/>
                    <a:moveTo>
                      <a:pt x="183" y="134"/>
                    </a:moveTo>
                    <a:cubicBezTo>
                      <a:pt x="182" y="134"/>
                      <a:pt x="182" y="134"/>
                      <a:pt x="181" y="133"/>
                    </a:cubicBezTo>
                    <a:cubicBezTo>
                      <a:pt x="182" y="132"/>
                      <a:pt x="183" y="131"/>
                      <a:pt x="184" y="130"/>
                    </a:cubicBezTo>
                    <a:cubicBezTo>
                      <a:pt x="185" y="130"/>
                      <a:pt x="185" y="130"/>
                      <a:pt x="186" y="130"/>
                    </a:cubicBezTo>
                    <a:cubicBezTo>
                      <a:pt x="186" y="133"/>
                      <a:pt x="185" y="133"/>
                      <a:pt x="183" y="134"/>
                    </a:cubicBezTo>
                    <a:close/>
                    <a:moveTo>
                      <a:pt x="183" y="157"/>
                    </a:moveTo>
                    <a:cubicBezTo>
                      <a:pt x="183" y="158"/>
                      <a:pt x="185" y="158"/>
                      <a:pt x="185" y="160"/>
                    </a:cubicBezTo>
                    <a:cubicBezTo>
                      <a:pt x="183" y="161"/>
                      <a:pt x="183" y="160"/>
                      <a:pt x="181" y="159"/>
                    </a:cubicBezTo>
                    <a:cubicBezTo>
                      <a:pt x="181" y="158"/>
                      <a:pt x="182" y="158"/>
                      <a:pt x="183" y="157"/>
                    </a:cubicBezTo>
                    <a:close/>
                    <a:moveTo>
                      <a:pt x="183" y="168"/>
                    </a:moveTo>
                    <a:cubicBezTo>
                      <a:pt x="183" y="170"/>
                      <a:pt x="181" y="169"/>
                      <a:pt x="181" y="171"/>
                    </a:cubicBezTo>
                    <a:cubicBezTo>
                      <a:pt x="179" y="171"/>
                      <a:pt x="179" y="169"/>
                      <a:pt x="178" y="168"/>
                    </a:cubicBezTo>
                    <a:cubicBezTo>
                      <a:pt x="180" y="167"/>
                      <a:pt x="182" y="165"/>
                      <a:pt x="183" y="168"/>
                    </a:cubicBezTo>
                    <a:close/>
                    <a:moveTo>
                      <a:pt x="180" y="164"/>
                    </a:moveTo>
                    <a:cubicBezTo>
                      <a:pt x="179" y="165"/>
                      <a:pt x="179" y="166"/>
                      <a:pt x="177" y="166"/>
                    </a:cubicBezTo>
                    <a:cubicBezTo>
                      <a:pt x="177" y="166"/>
                      <a:pt x="177" y="166"/>
                      <a:pt x="176" y="166"/>
                    </a:cubicBezTo>
                    <a:cubicBezTo>
                      <a:pt x="176" y="165"/>
                      <a:pt x="176" y="164"/>
                      <a:pt x="176" y="164"/>
                    </a:cubicBezTo>
                    <a:cubicBezTo>
                      <a:pt x="178" y="163"/>
                      <a:pt x="179" y="162"/>
                      <a:pt x="180" y="164"/>
                    </a:cubicBezTo>
                    <a:close/>
                    <a:moveTo>
                      <a:pt x="176" y="153"/>
                    </a:moveTo>
                    <a:cubicBezTo>
                      <a:pt x="177" y="152"/>
                      <a:pt x="178" y="153"/>
                      <a:pt x="178" y="151"/>
                    </a:cubicBezTo>
                    <a:cubicBezTo>
                      <a:pt x="179" y="152"/>
                      <a:pt x="179" y="154"/>
                      <a:pt x="181" y="154"/>
                    </a:cubicBezTo>
                    <a:cubicBezTo>
                      <a:pt x="180" y="156"/>
                      <a:pt x="179" y="156"/>
                      <a:pt x="177" y="156"/>
                    </a:cubicBezTo>
                    <a:cubicBezTo>
                      <a:pt x="177" y="155"/>
                      <a:pt x="177" y="154"/>
                      <a:pt x="176" y="153"/>
                    </a:cubicBezTo>
                    <a:close/>
                    <a:moveTo>
                      <a:pt x="178" y="173"/>
                    </a:moveTo>
                    <a:cubicBezTo>
                      <a:pt x="177" y="173"/>
                      <a:pt x="176" y="172"/>
                      <a:pt x="176" y="170"/>
                    </a:cubicBezTo>
                    <a:cubicBezTo>
                      <a:pt x="178" y="170"/>
                      <a:pt x="178" y="172"/>
                      <a:pt x="178" y="173"/>
                    </a:cubicBezTo>
                    <a:close/>
                    <a:moveTo>
                      <a:pt x="178" y="180"/>
                    </a:moveTo>
                    <a:cubicBezTo>
                      <a:pt x="179" y="180"/>
                      <a:pt x="179" y="181"/>
                      <a:pt x="179" y="181"/>
                    </a:cubicBezTo>
                    <a:cubicBezTo>
                      <a:pt x="178" y="183"/>
                      <a:pt x="177" y="186"/>
                      <a:pt x="175" y="185"/>
                    </a:cubicBezTo>
                    <a:cubicBezTo>
                      <a:pt x="175" y="183"/>
                      <a:pt x="177" y="182"/>
                      <a:pt x="178" y="180"/>
                    </a:cubicBezTo>
                    <a:close/>
                    <a:moveTo>
                      <a:pt x="174" y="150"/>
                    </a:moveTo>
                    <a:cubicBezTo>
                      <a:pt x="172" y="149"/>
                      <a:pt x="173" y="146"/>
                      <a:pt x="176" y="146"/>
                    </a:cubicBezTo>
                    <a:cubicBezTo>
                      <a:pt x="176" y="149"/>
                      <a:pt x="174" y="148"/>
                      <a:pt x="174" y="150"/>
                    </a:cubicBezTo>
                    <a:close/>
                    <a:moveTo>
                      <a:pt x="174" y="142"/>
                    </a:moveTo>
                    <a:cubicBezTo>
                      <a:pt x="175" y="144"/>
                      <a:pt x="173" y="146"/>
                      <a:pt x="171" y="146"/>
                    </a:cubicBezTo>
                    <a:cubicBezTo>
                      <a:pt x="172" y="144"/>
                      <a:pt x="173" y="143"/>
                      <a:pt x="174" y="142"/>
                    </a:cubicBezTo>
                    <a:close/>
                    <a:moveTo>
                      <a:pt x="173" y="136"/>
                    </a:moveTo>
                    <a:cubicBezTo>
                      <a:pt x="173" y="135"/>
                      <a:pt x="174" y="134"/>
                      <a:pt x="173" y="134"/>
                    </a:cubicBezTo>
                    <a:cubicBezTo>
                      <a:pt x="174" y="133"/>
                      <a:pt x="175" y="135"/>
                      <a:pt x="175" y="136"/>
                    </a:cubicBezTo>
                    <a:cubicBezTo>
                      <a:pt x="174" y="137"/>
                      <a:pt x="173" y="137"/>
                      <a:pt x="173" y="136"/>
                    </a:cubicBezTo>
                    <a:close/>
                    <a:moveTo>
                      <a:pt x="166" y="134"/>
                    </a:moveTo>
                    <a:cubicBezTo>
                      <a:pt x="167" y="133"/>
                      <a:pt x="167" y="134"/>
                      <a:pt x="168" y="135"/>
                    </a:cubicBezTo>
                    <a:cubicBezTo>
                      <a:pt x="168" y="139"/>
                      <a:pt x="163" y="137"/>
                      <a:pt x="166" y="134"/>
                    </a:cubicBezTo>
                    <a:close/>
                    <a:moveTo>
                      <a:pt x="166" y="165"/>
                    </a:moveTo>
                    <a:cubicBezTo>
                      <a:pt x="167" y="167"/>
                      <a:pt x="168" y="167"/>
                      <a:pt x="169" y="169"/>
                    </a:cubicBezTo>
                    <a:cubicBezTo>
                      <a:pt x="168" y="171"/>
                      <a:pt x="166" y="172"/>
                      <a:pt x="165" y="174"/>
                    </a:cubicBezTo>
                    <a:cubicBezTo>
                      <a:pt x="163" y="174"/>
                      <a:pt x="165" y="170"/>
                      <a:pt x="162" y="170"/>
                    </a:cubicBezTo>
                    <a:cubicBezTo>
                      <a:pt x="164" y="169"/>
                      <a:pt x="164" y="166"/>
                      <a:pt x="166" y="165"/>
                    </a:cubicBezTo>
                    <a:close/>
                    <a:moveTo>
                      <a:pt x="162" y="149"/>
                    </a:moveTo>
                    <a:cubicBezTo>
                      <a:pt x="162" y="147"/>
                      <a:pt x="165" y="147"/>
                      <a:pt x="165" y="149"/>
                    </a:cubicBezTo>
                    <a:cubicBezTo>
                      <a:pt x="164" y="150"/>
                      <a:pt x="163" y="149"/>
                      <a:pt x="162" y="149"/>
                    </a:cubicBezTo>
                    <a:close/>
                    <a:moveTo>
                      <a:pt x="163" y="163"/>
                    </a:moveTo>
                    <a:cubicBezTo>
                      <a:pt x="162" y="164"/>
                      <a:pt x="162" y="166"/>
                      <a:pt x="160" y="166"/>
                    </a:cubicBezTo>
                    <a:cubicBezTo>
                      <a:pt x="159" y="166"/>
                      <a:pt x="159" y="165"/>
                      <a:pt x="159" y="165"/>
                    </a:cubicBezTo>
                    <a:cubicBezTo>
                      <a:pt x="159" y="162"/>
                      <a:pt x="162" y="160"/>
                      <a:pt x="163" y="163"/>
                    </a:cubicBezTo>
                    <a:close/>
                    <a:moveTo>
                      <a:pt x="159" y="173"/>
                    </a:moveTo>
                    <a:cubicBezTo>
                      <a:pt x="161" y="174"/>
                      <a:pt x="162" y="176"/>
                      <a:pt x="163" y="178"/>
                    </a:cubicBezTo>
                    <a:cubicBezTo>
                      <a:pt x="162" y="178"/>
                      <a:pt x="161" y="180"/>
                      <a:pt x="160" y="179"/>
                    </a:cubicBezTo>
                    <a:cubicBezTo>
                      <a:pt x="160" y="178"/>
                      <a:pt x="159" y="177"/>
                      <a:pt x="157" y="177"/>
                    </a:cubicBezTo>
                    <a:cubicBezTo>
                      <a:pt x="157" y="175"/>
                      <a:pt x="159" y="175"/>
                      <a:pt x="159" y="173"/>
                    </a:cubicBezTo>
                    <a:close/>
                    <a:moveTo>
                      <a:pt x="154" y="160"/>
                    </a:moveTo>
                    <a:cubicBezTo>
                      <a:pt x="154" y="158"/>
                      <a:pt x="156" y="157"/>
                      <a:pt x="157" y="156"/>
                    </a:cubicBezTo>
                    <a:cubicBezTo>
                      <a:pt x="157" y="156"/>
                      <a:pt x="158" y="156"/>
                      <a:pt x="158" y="157"/>
                    </a:cubicBezTo>
                    <a:cubicBezTo>
                      <a:pt x="158" y="159"/>
                      <a:pt x="156" y="161"/>
                      <a:pt x="154" y="160"/>
                    </a:cubicBezTo>
                    <a:close/>
                    <a:moveTo>
                      <a:pt x="157" y="171"/>
                    </a:moveTo>
                    <a:cubicBezTo>
                      <a:pt x="156" y="173"/>
                      <a:pt x="155" y="173"/>
                      <a:pt x="154" y="175"/>
                    </a:cubicBezTo>
                    <a:cubicBezTo>
                      <a:pt x="152" y="175"/>
                      <a:pt x="152" y="174"/>
                      <a:pt x="152" y="173"/>
                    </a:cubicBezTo>
                    <a:cubicBezTo>
                      <a:pt x="153" y="171"/>
                      <a:pt x="154" y="172"/>
                      <a:pt x="154" y="173"/>
                    </a:cubicBezTo>
                    <a:cubicBezTo>
                      <a:pt x="154" y="172"/>
                      <a:pt x="153" y="170"/>
                      <a:pt x="154" y="169"/>
                    </a:cubicBezTo>
                    <a:cubicBezTo>
                      <a:pt x="156" y="169"/>
                      <a:pt x="156" y="170"/>
                      <a:pt x="157" y="171"/>
                    </a:cubicBezTo>
                    <a:close/>
                    <a:moveTo>
                      <a:pt x="154" y="140"/>
                    </a:moveTo>
                    <a:cubicBezTo>
                      <a:pt x="152" y="139"/>
                      <a:pt x="151" y="138"/>
                      <a:pt x="151" y="136"/>
                    </a:cubicBezTo>
                    <a:cubicBezTo>
                      <a:pt x="153" y="135"/>
                      <a:pt x="155" y="138"/>
                      <a:pt x="154" y="140"/>
                    </a:cubicBezTo>
                    <a:close/>
                    <a:moveTo>
                      <a:pt x="152" y="143"/>
                    </a:moveTo>
                    <a:cubicBezTo>
                      <a:pt x="151" y="142"/>
                      <a:pt x="151" y="143"/>
                      <a:pt x="151" y="144"/>
                    </a:cubicBezTo>
                    <a:cubicBezTo>
                      <a:pt x="150" y="143"/>
                      <a:pt x="150" y="142"/>
                      <a:pt x="148" y="142"/>
                    </a:cubicBezTo>
                    <a:cubicBezTo>
                      <a:pt x="148" y="140"/>
                      <a:pt x="148" y="140"/>
                      <a:pt x="149" y="139"/>
                    </a:cubicBezTo>
                    <a:cubicBezTo>
                      <a:pt x="151" y="140"/>
                      <a:pt x="151" y="141"/>
                      <a:pt x="152" y="143"/>
                    </a:cubicBezTo>
                    <a:close/>
                    <a:moveTo>
                      <a:pt x="148" y="146"/>
                    </a:moveTo>
                    <a:cubicBezTo>
                      <a:pt x="148" y="147"/>
                      <a:pt x="147" y="147"/>
                      <a:pt x="147" y="148"/>
                    </a:cubicBezTo>
                    <a:cubicBezTo>
                      <a:pt x="145" y="147"/>
                      <a:pt x="144" y="145"/>
                      <a:pt x="146" y="144"/>
                    </a:cubicBezTo>
                    <a:cubicBezTo>
                      <a:pt x="147" y="144"/>
                      <a:pt x="147" y="146"/>
                      <a:pt x="148" y="146"/>
                    </a:cubicBezTo>
                    <a:close/>
                    <a:moveTo>
                      <a:pt x="145" y="138"/>
                    </a:moveTo>
                    <a:cubicBezTo>
                      <a:pt x="144" y="136"/>
                      <a:pt x="146" y="135"/>
                      <a:pt x="147" y="134"/>
                    </a:cubicBezTo>
                    <a:cubicBezTo>
                      <a:pt x="148" y="135"/>
                      <a:pt x="147" y="138"/>
                      <a:pt x="145" y="138"/>
                    </a:cubicBezTo>
                    <a:close/>
                    <a:moveTo>
                      <a:pt x="143" y="135"/>
                    </a:moveTo>
                    <a:cubicBezTo>
                      <a:pt x="143" y="133"/>
                      <a:pt x="144" y="132"/>
                      <a:pt x="145" y="131"/>
                    </a:cubicBezTo>
                    <a:cubicBezTo>
                      <a:pt x="146" y="133"/>
                      <a:pt x="144" y="135"/>
                      <a:pt x="143" y="135"/>
                    </a:cubicBezTo>
                    <a:close/>
                    <a:moveTo>
                      <a:pt x="143" y="142"/>
                    </a:moveTo>
                    <a:cubicBezTo>
                      <a:pt x="142" y="141"/>
                      <a:pt x="141" y="140"/>
                      <a:pt x="142" y="139"/>
                    </a:cubicBezTo>
                    <a:cubicBezTo>
                      <a:pt x="143" y="140"/>
                      <a:pt x="144" y="141"/>
                      <a:pt x="143" y="142"/>
                    </a:cubicBezTo>
                    <a:close/>
                    <a:moveTo>
                      <a:pt x="145" y="184"/>
                    </a:moveTo>
                    <a:cubicBezTo>
                      <a:pt x="144" y="186"/>
                      <a:pt x="143" y="188"/>
                      <a:pt x="141" y="189"/>
                    </a:cubicBezTo>
                    <a:cubicBezTo>
                      <a:pt x="141" y="188"/>
                      <a:pt x="141" y="188"/>
                      <a:pt x="140" y="188"/>
                    </a:cubicBezTo>
                    <a:cubicBezTo>
                      <a:pt x="141" y="186"/>
                      <a:pt x="143" y="182"/>
                      <a:pt x="145" y="184"/>
                    </a:cubicBezTo>
                    <a:close/>
                    <a:moveTo>
                      <a:pt x="135" y="153"/>
                    </a:moveTo>
                    <a:cubicBezTo>
                      <a:pt x="134" y="154"/>
                      <a:pt x="133" y="153"/>
                      <a:pt x="132" y="152"/>
                    </a:cubicBezTo>
                    <a:cubicBezTo>
                      <a:pt x="133" y="149"/>
                      <a:pt x="135" y="149"/>
                      <a:pt x="136" y="148"/>
                    </a:cubicBezTo>
                    <a:cubicBezTo>
                      <a:pt x="137" y="148"/>
                      <a:pt x="137" y="149"/>
                      <a:pt x="138" y="149"/>
                    </a:cubicBezTo>
                    <a:cubicBezTo>
                      <a:pt x="137" y="151"/>
                      <a:pt x="136" y="152"/>
                      <a:pt x="135" y="153"/>
                    </a:cubicBezTo>
                    <a:close/>
                    <a:moveTo>
                      <a:pt x="133" y="139"/>
                    </a:moveTo>
                    <a:cubicBezTo>
                      <a:pt x="134" y="139"/>
                      <a:pt x="134" y="136"/>
                      <a:pt x="136" y="136"/>
                    </a:cubicBezTo>
                    <a:cubicBezTo>
                      <a:pt x="136" y="138"/>
                      <a:pt x="135" y="141"/>
                      <a:pt x="133" y="139"/>
                    </a:cubicBezTo>
                    <a:close/>
                    <a:moveTo>
                      <a:pt x="132" y="138"/>
                    </a:moveTo>
                    <a:cubicBezTo>
                      <a:pt x="130" y="138"/>
                      <a:pt x="131" y="136"/>
                      <a:pt x="130" y="136"/>
                    </a:cubicBezTo>
                    <a:cubicBezTo>
                      <a:pt x="130" y="134"/>
                      <a:pt x="133" y="134"/>
                      <a:pt x="133" y="131"/>
                    </a:cubicBezTo>
                    <a:cubicBezTo>
                      <a:pt x="133" y="131"/>
                      <a:pt x="133" y="131"/>
                      <a:pt x="134" y="131"/>
                    </a:cubicBezTo>
                    <a:cubicBezTo>
                      <a:pt x="136" y="134"/>
                      <a:pt x="133" y="136"/>
                      <a:pt x="132" y="138"/>
                    </a:cubicBezTo>
                    <a:close/>
                    <a:moveTo>
                      <a:pt x="130" y="143"/>
                    </a:moveTo>
                    <a:cubicBezTo>
                      <a:pt x="133" y="144"/>
                      <a:pt x="129" y="146"/>
                      <a:pt x="129" y="147"/>
                    </a:cubicBezTo>
                    <a:cubicBezTo>
                      <a:pt x="125" y="146"/>
                      <a:pt x="129" y="144"/>
                      <a:pt x="130" y="143"/>
                    </a:cubicBezTo>
                    <a:close/>
                    <a:moveTo>
                      <a:pt x="126" y="144"/>
                    </a:moveTo>
                    <a:cubicBezTo>
                      <a:pt x="126" y="144"/>
                      <a:pt x="125" y="144"/>
                      <a:pt x="125" y="144"/>
                    </a:cubicBezTo>
                    <a:cubicBezTo>
                      <a:pt x="124" y="141"/>
                      <a:pt x="126" y="141"/>
                      <a:pt x="127" y="139"/>
                    </a:cubicBezTo>
                    <a:cubicBezTo>
                      <a:pt x="128" y="139"/>
                      <a:pt x="128" y="140"/>
                      <a:pt x="129" y="140"/>
                    </a:cubicBezTo>
                    <a:cubicBezTo>
                      <a:pt x="128" y="142"/>
                      <a:pt x="127" y="143"/>
                      <a:pt x="126" y="144"/>
                    </a:cubicBezTo>
                    <a:close/>
                    <a:moveTo>
                      <a:pt x="122" y="140"/>
                    </a:moveTo>
                    <a:cubicBezTo>
                      <a:pt x="120" y="138"/>
                      <a:pt x="123" y="137"/>
                      <a:pt x="124" y="135"/>
                    </a:cubicBezTo>
                    <a:cubicBezTo>
                      <a:pt x="124" y="135"/>
                      <a:pt x="124" y="136"/>
                      <a:pt x="125" y="136"/>
                    </a:cubicBezTo>
                    <a:cubicBezTo>
                      <a:pt x="125" y="138"/>
                      <a:pt x="123" y="138"/>
                      <a:pt x="122" y="140"/>
                    </a:cubicBezTo>
                    <a:close/>
                    <a:moveTo>
                      <a:pt x="123" y="145"/>
                    </a:moveTo>
                    <a:cubicBezTo>
                      <a:pt x="124" y="147"/>
                      <a:pt x="123" y="149"/>
                      <a:pt x="122" y="149"/>
                    </a:cubicBezTo>
                    <a:cubicBezTo>
                      <a:pt x="120" y="149"/>
                      <a:pt x="121" y="145"/>
                      <a:pt x="123" y="145"/>
                    </a:cubicBezTo>
                    <a:close/>
                    <a:moveTo>
                      <a:pt x="121" y="155"/>
                    </a:moveTo>
                    <a:cubicBezTo>
                      <a:pt x="121" y="157"/>
                      <a:pt x="120" y="159"/>
                      <a:pt x="118" y="159"/>
                    </a:cubicBezTo>
                    <a:cubicBezTo>
                      <a:pt x="117" y="157"/>
                      <a:pt x="119" y="157"/>
                      <a:pt x="120" y="155"/>
                    </a:cubicBezTo>
                    <a:cubicBezTo>
                      <a:pt x="121" y="155"/>
                      <a:pt x="121" y="155"/>
                      <a:pt x="121" y="155"/>
                    </a:cubicBezTo>
                    <a:close/>
                    <a:moveTo>
                      <a:pt x="118" y="143"/>
                    </a:moveTo>
                    <a:cubicBezTo>
                      <a:pt x="118" y="142"/>
                      <a:pt x="119" y="142"/>
                      <a:pt x="119" y="142"/>
                    </a:cubicBezTo>
                    <a:cubicBezTo>
                      <a:pt x="120" y="142"/>
                      <a:pt x="120" y="142"/>
                      <a:pt x="120" y="144"/>
                    </a:cubicBezTo>
                    <a:cubicBezTo>
                      <a:pt x="119" y="144"/>
                      <a:pt x="119" y="143"/>
                      <a:pt x="118" y="143"/>
                    </a:cubicBezTo>
                    <a:close/>
                    <a:moveTo>
                      <a:pt x="119" y="152"/>
                    </a:moveTo>
                    <a:cubicBezTo>
                      <a:pt x="119" y="154"/>
                      <a:pt x="117" y="155"/>
                      <a:pt x="116" y="156"/>
                    </a:cubicBezTo>
                    <a:cubicBezTo>
                      <a:pt x="115" y="156"/>
                      <a:pt x="116" y="155"/>
                      <a:pt x="115" y="155"/>
                    </a:cubicBezTo>
                    <a:cubicBezTo>
                      <a:pt x="115" y="153"/>
                      <a:pt x="117" y="153"/>
                      <a:pt x="117" y="151"/>
                    </a:cubicBezTo>
                    <a:cubicBezTo>
                      <a:pt x="118" y="151"/>
                      <a:pt x="119" y="152"/>
                      <a:pt x="119" y="152"/>
                    </a:cubicBezTo>
                    <a:close/>
                    <a:moveTo>
                      <a:pt x="113" y="151"/>
                    </a:moveTo>
                    <a:cubicBezTo>
                      <a:pt x="111" y="151"/>
                      <a:pt x="114" y="149"/>
                      <a:pt x="114" y="148"/>
                    </a:cubicBezTo>
                    <a:cubicBezTo>
                      <a:pt x="116" y="149"/>
                      <a:pt x="114" y="150"/>
                      <a:pt x="113" y="151"/>
                    </a:cubicBezTo>
                    <a:close/>
                    <a:moveTo>
                      <a:pt x="111" y="140"/>
                    </a:moveTo>
                    <a:cubicBezTo>
                      <a:pt x="111" y="138"/>
                      <a:pt x="109" y="138"/>
                      <a:pt x="109" y="136"/>
                    </a:cubicBezTo>
                    <a:cubicBezTo>
                      <a:pt x="109" y="136"/>
                      <a:pt x="110" y="136"/>
                      <a:pt x="110" y="135"/>
                    </a:cubicBezTo>
                    <a:cubicBezTo>
                      <a:pt x="111" y="136"/>
                      <a:pt x="113" y="137"/>
                      <a:pt x="113" y="139"/>
                    </a:cubicBezTo>
                    <a:cubicBezTo>
                      <a:pt x="112" y="139"/>
                      <a:pt x="112" y="141"/>
                      <a:pt x="111" y="140"/>
                    </a:cubicBezTo>
                    <a:close/>
                    <a:moveTo>
                      <a:pt x="105" y="162"/>
                    </a:moveTo>
                    <a:cubicBezTo>
                      <a:pt x="105" y="159"/>
                      <a:pt x="107" y="158"/>
                      <a:pt x="107" y="156"/>
                    </a:cubicBezTo>
                    <a:cubicBezTo>
                      <a:pt x="111" y="157"/>
                      <a:pt x="106" y="160"/>
                      <a:pt x="105" y="162"/>
                    </a:cubicBezTo>
                    <a:close/>
                    <a:moveTo>
                      <a:pt x="107" y="202"/>
                    </a:moveTo>
                    <a:cubicBezTo>
                      <a:pt x="108" y="205"/>
                      <a:pt x="104" y="206"/>
                      <a:pt x="105" y="208"/>
                    </a:cubicBezTo>
                    <a:cubicBezTo>
                      <a:pt x="103" y="209"/>
                      <a:pt x="104" y="207"/>
                      <a:pt x="102" y="208"/>
                    </a:cubicBezTo>
                    <a:cubicBezTo>
                      <a:pt x="104" y="206"/>
                      <a:pt x="106" y="205"/>
                      <a:pt x="107" y="202"/>
                    </a:cubicBezTo>
                    <a:close/>
                    <a:moveTo>
                      <a:pt x="104" y="217"/>
                    </a:moveTo>
                    <a:cubicBezTo>
                      <a:pt x="103" y="217"/>
                      <a:pt x="103" y="215"/>
                      <a:pt x="102" y="215"/>
                    </a:cubicBezTo>
                    <a:cubicBezTo>
                      <a:pt x="103" y="214"/>
                      <a:pt x="104" y="217"/>
                      <a:pt x="104" y="217"/>
                    </a:cubicBezTo>
                    <a:close/>
                    <a:moveTo>
                      <a:pt x="105" y="220"/>
                    </a:moveTo>
                    <a:cubicBezTo>
                      <a:pt x="107" y="219"/>
                      <a:pt x="106" y="221"/>
                      <a:pt x="107" y="221"/>
                    </a:cubicBezTo>
                    <a:cubicBezTo>
                      <a:pt x="106" y="223"/>
                      <a:pt x="105" y="224"/>
                      <a:pt x="104" y="226"/>
                    </a:cubicBezTo>
                    <a:cubicBezTo>
                      <a:pt x="103" y="224"/>
                      <a:pt x="105" y="221"/>
                      <a:pt x="105" y="220"/>
                    </a:cubicBezTo>
                    <a:close/>
                    <a:moveTo>
                      <a:pt x="106" y="232"/>
                    </a:moveTo>
                    <a:cubicBezTo>
                      <a:pt x="108" y="233"/>
                      <a:pt x="107" y="235"/>
                      <a:pt x="105" y="235"/>
                    </a:cubicBezTo>
                    <a:cubicBezTo>
                      <a:pt x="104" y="234"/>
                      <a:pt x="106" y="233"/>
                      <a:pt x="106" y="232"/>
                    </a:cubicBezTo>
                    <a:close/>
                    <a:moveTo>
                      <a:pt x="105" y="261"/>
                    </a:moveTo>
                    <a:cubicBezTo>
                      <a:pt x="105" y="261"/>
                      <a:pt x="105" y="261"/>
                      <a:pt x="106" y="261"/>
                    </a:cubicBezTo>
                    <a:cubicBezTo>
                      <a:pt x="105" y="265"/>
                      <a:pt x="109" y="273"/>
                      <a:pt x="106" y="277"/>
                    </a:cubicBezTo>
                    <a:cubicBezTo>
                      <a:pt x="104" y="272"/>
                      <a:pt x="104" y="266"/>
                      <a:pt x="105" y="261"/>
                    </a:cubicBezTo>
                    <a:close/>
                    <a:moveTo>
                      <a:pt x="108" y="280"/>
                    </a:moveTo>
                    <a:cubicBezTo>
                      <a:pt x="110" y="282"/>
                      <a:pt x="110" y="288"/>
                      <a:pt x="108" y="291"/>
                    </a:cubicBezTo>
                    <a:cubicBezTo>
                      <a:pt x="107" y="289"/>
                      <a:pt x="107" y="285"/>
                      <a:pt x="106" y="282"/>
                    </a:cubicBezTo>
                    <a:cubicBezTo>
                      <a:pt x="107" y="281"/>
                      <a:pt x="108" y="281"/>
                      <a:pt x="108" y="280"/>
                    </a:cubicBezTo>
                    <a:close/>
                    <a:moveTo>
                      <a:pt x="111" y="294"/>
                    </a:moveTo>
                    <a:cubicBezTo>
                      <a:pt x="113" y="295"/>
                      <a:pt x="113" y="298"/>
                      <a:pt x="113" y="300"/>
                    </a:cubicBezTo>
                    <a:cubicBezTo>
                      <a:pt x="111" y="299"/>
                      <a:pt x="110" y="297"/>
                      <a:pt x="109" y="295"/>
                    </a:cubicBezTo>
                    <a:cubicBezTo>
                      <a:pt x="110" y="295"/>
                      <a:pt x="111" y="295"/>
                      <a:pt x="111" y="294"/>
                    </a:cubicBezTo>
                    <a:close/>
                    <a:moveTo>
                      <a:pt x="113" y="307"/>
                    </a:moveTo>
                    <a:cubicBezTo>
                      <a:pt x="117" y="309"/>
                      <a:pt x="116" y="313"/>
                      <a:pt x="112" y="314"/>
                    </a:cubicBezTo>
                    <a:cubicBezTo>
                      <a:pt x="112" y="313"/>
                      <a:pt x="112" y="311"/>
                      <a:pt x="111" y="310"/>
                    </a:cubicBezTo>
                    <a:cubicBezTo>
                      <a:pt x="111" y="309"/>
                      <a:pt x="113" y="308"/>
                      <a:pt x="113" y="307"/>
                    </a:cubicBezTo>
                    <a:close/>
                    <a:moveTo>
                      <a:pt x="114" y="334"/>
                    </a:moveTo>
                    <a:cubicBezTo>
                      <a:pt x="117" y="333"/>
                      <a:pt x="116" y="337"/>
                      <a:pt x="119" y="337"/>
                    </a:cubicBezTo>
                    <a:cubicBezTo>
                      <a:pt x="119" y="338"/>
                      <a:pt x="118" y="339"/>
                      <a:pt x="117" y="340"/>
                    </a:cubicBezTo>
                    <a:cubicBezTo>
                      <a:pt x="116" y="337"/>
                      <a:pt x="114" y="337"/>
                      <a:pt x="114" y="334"/>
                    </a:cubicBezTo>
                    <a:close/>
                    <a:moveTo>
                      <a:pt x="117" y="333"/>
                    </a:moveTo>
                    <a:cubicBezTo>
                      <a:pt x="118" y="329"/>
                      <a:pt x="120" y="329"/>
                      <a:pt x="123" y="332"/>
                    </a:cubicBezTo>
                    <a:cubicBezTo>
                      <a:pt x="122" y="333"/>
                      <a:pt x="122" y="333"/>
                      <a:pt x="121" y="334"/>
                    </a:cubicBezTo>
                    <a:cubicBezTo>
                      <a:pt x="119" y="334"/>
                      <a:pt x="120" y="332"/>
                      <a:pt x="117" y="333"/>
                    </a:cubicBezTo>
                    <a:close/>
                    <a:moveTo>
                      <a:pt x="126" y="337"/>
                    </a:moveTo>
                    <a:cubicBezTo>
                      <a:pt x="128" y="338"/>
                      <a:pt x="129" y="340"/>
                      <a:pt x="130" y="342"/>
                    </a:cubicBezTo>
                    <a:cubicBezTo>
                      <a:pt x="129" y="342"/>
                      <a:pt x="130" y="343"/>
                      <a:pt x="128" y="343"/>
                    </a:cubicBezTo>
                    <a:cubicBezTo>
                      <a:pt x="128" y="341"/>
                      <a:pt x="127" y="340"/>
                      <a:pt x="125" y="340"/>
                    </a:cubicBezTo>
                    <a:cubicBezTo>
                      <a:pt x="125" y="338"/>
                      <a:pt x="126" y="338"/>
                      <a:pt x="126" y="337"/>
                    </a:cubicBezTo>
                    <a:close/>
                    <a:moveTo>
                      <a:pt x="130" y="349"/>
                    </a:moveTo>
                    <a:cubicBezTo>
                      <a:pt x="129" y="350"/>
                      <a:pt x="128" y="351"/>
                      <a:pt x="127" y="352"/>
                    </a:cubicBezTo>
                    <a:cubicBezTo>
                      <a:pt x="127" y="352"/>
                      <a:pt x="128" y="349"/>
                      <a:pt x="130" y="349"/>
                    </a:cubicBezTo>
                    <a:close/>
                    <a:moveTo>
                      <a:pt x="127" y="366"/>
                    </a:moveTo>
                    <a:cubicBezTo>
                      <a:pt x="129" y="367"/>
                      <a:pt x="128" y="370"/>
                      <a:pt x="126" y="370"/>
                    </a:cubicBezTo>
                    <a:cubicBezTo>
                      <a:pt x="126" y="368"/>
                      <a:pt x="127" y="367"/>
                      <a:pt x="127" y="366"/>
                    </a:cubicBezTo>
                    <a:close/>
                    <a:moveTo>
                      <a:pt x="124" y="366"/>
                    </a:moveTo>
                    <a:cubicBezTo>
                      <a:pt x="123" y="365"/>
                      <a:pt x="122" y="365"/>
                      <a:pt x="121" y="364"/>
                    </a:cubicBezTo>
                    <a:cubicBezTo>
                      <a:pt x="121" y="362"/>
                      <a:pt x="123" y="362"/>
                      <a:pt x="123" y="360"/>
                    </a:cubicBezTo>
                    <a:cubicBezTo>
                      <a:pt x="125" y="360"/>
                      <a:pt x="125" y="362"/>
                      <a:pt x="126" y="362"/>
                    </a:cubicBezTo>
                    <a:cubicBezTo>
                      <a:pt x="125" y="364"/>
                      <a:pt x="124" y="364"/>
                      <a:pt x="124" y="366"/>
                    </a:cubicBezTo>
                    <a:close/>
                    <a:moveTo>
                      <a:pt x="126" y="375"/>
                    </a:moveTo>
                    <a:cubicBezTo>
                      <a:pt x="127" y="375"/>
                      <a:pt x="127" y="376"/>
                      <a:pt x="128" y="377"/>
                    </a:cubicBezTo>
                    <a:cubicBezTo>
                      <a:pt x="127" y="378"/>
                      <a:pt x="127" y="379"/>
                      <a:pt x="126" y="379"/>
                    </a:cubicBezTo>
                    <a:cubicBezTo>
                      <a:pt x="125" y="378"/>
                      <a:pt x="124" y="376"/>
                      <a:pt x="126" y="375"/>
                    </a:cubicBezTo>
                    <a:close/>
                    <a:moveTo>
                      <a:pt x="130" y="408"/>
                    </a:moveTo>
                    <a:cubicBezTo>
                      <a:pt x="132" y="410"/>
                      <a:pt x="128" y="412"/>
                      <a:pt x="128" y="413"/>
                    </a:cubicBezTo>
                    <a:cubicBezTo>
                      <a:pt x="124" y="412"/>
                      <a:pt x="127" y="407"/>
                      <a:pt x="130" y="408"/>
                    </a:cubicBezTo>
                    <a:close/>
                    <a:moveTo>
                      <a:pt x="131" y="424"/>
                    </a:moveTo>
                    <a:cubicBezTo>
                      <a:pt x="131" y="426"/>
                      <a:pt x="130" y="426"/>
                      <a:pt x="129" y="428"/>
                    </a:cubicBezTo>
                    <a:cubicBezTo>
                      <a:pt x="128" y="427"/>
                      <a:pt x="130" y="424"/>
                      <a:pt x="131" y="424"/>
                    </a:cubicBezTo>
                    <a:close/>
                    <a:moveTo>
                      <a:pt x="133" y="459"/>
                    </a:moveTo>
                    <a:cubicBezTo>
                      <a:pt x="134" y="461"/>
                      <a:pt x="137" y="464"/>
                      <a:pt x="135" y="466"/>
                    </a:cubicBezTo>
                    <a:cubicBezTo>
                      <a:pt x="133" y="466"/>
                      <a:pt x="133" y="463"/>
                      <a:pt x="131" y="462"/>
                    </a:cubicBezTo>
                    <a:cubicBezTo>
                      <a:pt x="131" y="461"/>
                      <a:pt x="132" y="460"/>
                      <a:pt x="133" y="459"/>
                    </a:cubicBezTo>
                    <a:close/>
                    <a:moveTo>
                      <a:pt x="134" y="493"/>
                    </a:moveTo>
                    <a:cubicBezTo>
                      <a:pt x="137" y="493"/>
                      <a:pt x="135" y="497"/>
                      <a:pt x="133" y="498"/>
                    </a:cubicBezTo>
                    <a:cubicBezTo>
                      <a:pt x="133" y="495"/>
                      <a:pt x="134" y="495"/>
                      <a:pt x="134" y="493"/>
                    </a:cubicBezTo>
                    <a:close/>
                    <a:moveTo>
                      <a:pt x="135" y="508"/>
                    </a:moveTo>
                    <a:cubicBezTo>
                      <a:pt x="135" y="509"/>
                      <a:pt x="134" y="510"/>
                      <a:pt x="134" y="510"/>
                    </a:cubicBezTo>
                    <a:cubicBezTo>
                      <a:pt x="133" y="509"/>
                      <a:pt x="133" y="507"/>
                      <a:pt x="133" y="505"/>
                    </a:cubicBezTo>
                    <a:cubicBezTo>
                      <a:pt x="134" y="505"/>
                      <a:pt x="134" y="507"/>
                      <a:pt x="135" y="508"/>
                    </a:cubicBezTo>
                    <a:close/>
                    <a:moveTo>
                      <a:pt x="136" y="521"/>
                    </a:moveTo>
                    <a:cubicBezTo>
                      <a:pt x="137" y="521"/>
                      <a:pt x="137" y="523"/>
                      <a:pt x="136" y="524"/>
                    </a:cubicBezTo>
                    <a:cubicBezTo>
                      <a:pt x="136" y="524"/>
                      <a:pt x="136" y="524"/>
                      <a:pt x="135" y="524"/>
                    </a:cubicBezTo>
                    <a:cubicBezTo>
                      <a:pt x="135" y="522"/>
                      <a:pt x="136" y="523"/>
                      <a:pt x="136" y="521"/>
                    </a:cubicBezTo>
                    <a:close/>
                    <a:moveTo>
                      <a:pt x="137" y="503"/>
                    </a:moveTo>
                    <a:cubicBezTo>
                      <a:pt x="134" y="502"/>
                      <a:pt x="136" y="499"/>
                      <a:pt x="137" y="498"/>
                    </a:cubicBezTo>
                    <a:cubicBezTo>
                      <a:pt x="138" y="499"/>
                      <a:pt x="138" y="502"/>
                      <a:pt x="137" y="503"/>
                    </a:cubicBezTo>
                    <a:close/>
                    <a:moveTo>
                      <a:pt x="137" y="477"/>
                    </a:moveTo>
                    <a:cubicBezTo>
                      <a:pt x="138" y="477"/>
                      <a:pt x="138" y="478"/>
                      <a:pt x="138" y="478"/>
                    </a:cubicBezTo>
                    <a:cubicBezTo>
                      <a:pt x="139" y="479"/>
                      <a:pt x="137" y="479"/>
                      <a:pt x="138" y="481"/>
                    </a:cubicBezTo>
                    <a:cubicBezTo>
                      <a:pt x="137" y="480"/>
                      <a:pt x="137" y="479"/>
                      <a:pt x="137" y="477"/>
                    </a:cubicBezTo>
                    <a:close/>
                    <a:moveTo>
                      <a:pt x="137" y="454"/>
                    </a:moveTo>
                    <a:cubicBezTo>
                      <a:pt x="137" y="452"/>
                      <a:pt x="137" y="451"/>
                      <a:pt x="137" y="450"/>
                    </a:cubicBezTo>
                    <a:cubicBezTo>
                      <a:pt x="138" y="448"/>
                      <a:pt x="141" y="454"/>
                      <a:pt x="137" y="454"/>
                    </a:cubicBezTo>
                    <a:close/>
                    <a:moveTo>
                      <a:pt x="137" y="444"/>
                    </a:moveTo>
                    <a:cubicBezTo>
                      <a:pt x="138" y="441"/>
                      <a:pt x="139" y="439"/>
                      <a:pt x="141" y="437"/>
                    </a:cubicBezTo>
                    <a:cubicBezTo>
                      <a:pt x="142" y="439"/>
                      <a:pt x="139" y="442"/>
                      <a:pt x="137" y="444"/>
                    </a:cubicBezTo>
                    <a:close/>
                    <a:moveTo>
                      <a:pt x="141" y="613"/>
                    </a:moveTo>
                    <a:cubicBezTo>
                      <a:pt x="143" y="613"/>
                      <a:pt x="141" y="615"/>
                      <a:pt x="141" y="616"/>
                    </a:cubicBezTo>
                    <a:cubicBezTo>
                      <a:pt x="140" y="616"/>
                      <a:pt x="140" y="613"/>
                      <a:pt x="141" y="613"/>
                    </a:cubicBezTo>
                    <a:close/>
                    <a:moveTo>
                      <a:pt x="140" y="601"/>
                    </a:moveTo>
                    <a:cubicBezTo>
                      <a:pt x="140" y="600"/>
                      <a:pt x="141" y="599"/>
                      <a:pt x="141" y="598"/>
                    </a:cubicBezTo>
                    <a:cubicBezTo>
                      <a:pt x="143" y="598"/>
                      <a:pt x="142" y="601"/>
                      <a:pt x="140" y="601"/>
                    </a:cubicBezTo>
                    <a:close/>
                    <a:moveTo>
                      <a:pt x="141" y="610"/>
                    </a:moveTo>
                    <a:cubicBezTo>
                      <a:pt x="143" y="609"/>
                      <a:pt x="143" y="612"/>
                      <a:pt x="143" y="613"/>
                    </a:cubicBezTo>
                    <a:cubicBezTo>
                      <a:pt x="142" y="613"/>
                      <a:pt x="142" y="611"/>
                      <a:pt x="141" y="610"/>
                    </a:cubicBezTo>
                    <a:close/>
                    <a:moveTo>
                      <a:pt x="140" y="580"/>
                    </a:moveTo>
                    <a:cubicBezTo>
                      <a:pt x="141" y="581"/>
                      <a:pt x="143" y="583"/>
                      <a:pt x="143" y="585"/>
                    </a:cubicBezTo>
                    <a:cubicBezTo>
                      <a:pt x="141" y="584"/>
                      <a:pt x="140" y="583"/>
                      <a:pt x="140" y="580"/>
                    </a:cubicBezTo>
                    <a:close/>
                    <a:moveTo>
                      <a:pt x="140" y="570"/>
                    </a:moveTo>
                    <a:cubicBezTo>
                      <a:pt x="141" y="570"/>
                      <a:pt x="141" y="571"/>
                      <a:pt x="142" y="571"/>
                    </a:cubicBezTo>
                    <a:cubicBezTo>
                      <a:pt x="142" y="572"/>
                      <a:pt x="142" y="573"/>
                      <a:pt x="140" y="573"/>
                    </a:cubicBezTo>
                    <a:cubicBezTo>
                      <a:pt x="140" y="571"/>
                      <a:pt x="140" y="572"/>
                      <a:pt x="140" y="570"/>
                    </a:cubicBezTo>
                    <a:close/>
                    <a:moveTo>
                      <a:pt x="143" y="562"/>
                    </a:moveTo>
                    <a:cubicBezTo>
                      <a:pt x="145" y="563"/>
                      <a:pt x="145" y="564"/>
                      <a:pt x="146" y="565"/>
                    </a:cubicBezTo>
                    <a:cubicBezTo>
                      <a:pt x="146" y="567"/>
                      <a:pt x="144" y="566"/>
                      <a:pt x="145" y="567"/>
                    </a:cubicBezTo>
                    <a:cubicBezTo>
                      <a:pt x="142" y="567"/>
                      <a:pt x="143" y="564"/>
                      <a:pt x="143" y="562"/>
                    </a:cubicBezTo>
                    <a:close/>
                    <a:moveTo>
                      <a:pt x="142" y="549"/>
                    </a:moveTo>
                    <a:cubicBezTo>
                      <a:pt x="140" y="548"/>
                      <a:pt x="142" y="546"/>
                      <a:pt x="143" y="546"/>
                    </a:cubicBezTo>
                    <a:cubicBezTo>
                      <a:pt x="144" y="547"/>
                      <a:pt x="142" y="548"/>
                      <a:pt x="142" y="549"/>
                    </a:cubicBezTo>
                    <a:close/>
                    <a:moveTo>
                      <a:pt x="145" y="545"/>
                    </a:moveTo>
                    <a:cubicBezTo>
                      <a:pt x="142" y="544"/>
                      <a:pt x="144" y="542"/>
                      <a:pt x="145" y="540"/>
                    </a:cubicBezTo>
                    <a:cubicBezTo>
                      <a:pt x="146" y="540"/>
                      <a:pt x="147" y="541"/>
                      <a:pt x="147" y="543"/>
                    </a:cubicBezTo>
                    <a:cubicBezTo>
                      <a:pt x="146" y="543"/>
                      <a:pt x="145" y="544"/>
                      <a:pt x="145" y="545"/>
                    </a:cubicBezTo>
                    <a:close/>
                    <a:moveTo>
                      <a:pt x="144" y="528"/>
                    </a:moveTo>
                    <a:cubicBezTo>
                      <a:pt x="140" y="526"/>
                      <a:pt x="141" y="522"/>
                      <a:pt x="142" y="518"/>
                    </a:cubicBezTo>
                    <a:cubicBezTo>
                      <a:pt x="147" y="520"/>
                      <a:pt x="147" y="525"/>
                      <a:pt x="144" y="528"/>
                    </a:cubicBezTo>
                    <a:close/>
                    <a:moveTo>
                      <a:pt x="140" y="482"/>
                    </a:moveTo>
                    <a:cubicBezTo>
                      <a:pt x="142" y="483"/>
                      <a:pt x="142" y="486"/>
                      <a:pt x="141" y="487"/>
                    </a:cubicBezTo>
                    <a:cubicBezTo>
                      <a:pt x="140" y="485"/>
                      <a:pt x="139" y="484"/>
                      <a:pt x="140" y="482"/>
                    </a:cubicBezTo>
                    <a:close/>
                    <a:moveTo>
                      <a:pt x="141" y="444"/>
                    </a:moveTo>
                    <a:cubicBezTo>
                      <a:pt x="143" y="445"/>
                      <a:pt x="140" y="446"/>
                      <a:pt x="141" y="448"/>
                    </a:cubicBezTo>
                    <a:cubicBezTo>
                      <a:pt x="139" y="447"/>
                      <a:pt x="140" y="446"/>
                      <a:pt x="141" y="444"/>
                    </a:cubicBezTo>
                    <a:close/>
                    <a:moveTo>
                      <a:pt x="142" y="500"/>
                    </a:moveTo>
                    <a:cubicBezTo>
                      <a:pt x="143" y="500"/>
                      <a:pt x="144" y="502"/>
                      <a:pt x="143" y="503"/>
                    </a:cubicBezTo>
                    <a:cubicBezTo>
                      <a:pt x="141" y="503"/>
                      <a:pt x="141" y="501"/>
                      <a:pt x="142" y="500"/>
                    </a:cubicBezTo>
                    <a:close/>
                    <a:moveTo>
                      <a:pt x="142" y="472"/>
                    </a:moveTo>
                    <a:cubicBezTo>
                      <a:pt x="140" y="471"/>
                      <a:pt x="143" y="468"/>
                      <a:pt x="143" y="466"/>
                    </a:cubicBezTo>
                    <a:cubicBezTo>
                      <a:pt x="146" y="468"/>
                      <a:pt x="142" y="471"/>
                      <a:pt x="142" y="472"/>
                    </a:cubicBezTo>
                    <a:close/>
                    <a:moveTo>
                      <a:pt x="141" y="507"/>
                    </a:moveTo>
                    <a:cubicBezTo>
                      <a:pt x="140" y="508"/>
                      <a:pt x="140" y="507"/>
                      <a:pt x="139" y="507"/>
                    </a:cubicBezTo>
                    <a:cubicBezTo>
                      <a:pt x="139" y="505"/>
                      <a:pt x="141" y="505"/>
                      <a:pt x="141" y="507"/>
                    </a:cubicBezTo>
                    <a:close/>
                    <a:moveTo>
                      <a:pt x="142" y="530"/>
                    </a:moveTo>
                    <a:cubicBezTo>
                      <a:pt x="142" y="528"/>
                      <a:pt x="139" y="529"/>
                      <a:pt x="140" y="527"/>
                    </a:cubicBezTo>
                    <a:cubicBezTo>
                      <a:pt x="141" y="528"/>
                      <a:pt x="143" y="528"/>
                      <a:pt x="142" y="530"/>
                    </a:cubicBezTo>
                    <a:close/>
                    <a:moveTo>
                      <a:pt x="141" y="557"/>
                    </a:moveTo>
                    <a:cubicBezTo>
                      <a:pt x="142" y="557"/>
                      <a:pt x="141" y="558"/>
                      <a:pt x="142" y="558"/>
                    </a:cubicBezTo>
                    <a:cubicBezTo>
                      <a:pt x="142" y="560"/>
                      <a:pt x="141" y="561"/>
                      <a:pt x="141" y="562"/>
                    </a:cubicBezTo>
                    <a:cubicBezTo>
                      <a:pt x="139" y="562"/>
                      <a:pt x="139" y="561"/>
                      <a:pt x="138" y="561"/>
                    </a:cubicBezTo>
                    <a:cubicBezTo>
                      <a:pt x="138" y="559"/>
                      <a:pt x="140" y="558"/>
                      <a:pt x="141" y="557"/>
                    </a:cubicBezTo>
                    <a:close/>
                    <a:moveTo>
                      <a:pt x="137" y="578"/>
                    </a:moveTo>
                    <a:cubicBezTo>
                      <a:pt x="137" y="577"/>
                      <a:pt x="138" y="577"/>
                      <a:pt x="138" y="576"/>
                    </a:cubicBezTo>
                    <a:cubicBezTo>
                      <a:pt x="139" y="575"/>
                      <a:pt x="138" y="578"/>
                      <a:pt x="137" y="578"/>
                    </a:cubicBezTo>
                    <a:close/>
                    <a:moveTo>
                      <a:pt x="138" y="594"/>
                    </a:moveTo>
                    <a:cubicBezTo>
                      <a:pt x="138" y="592"/>
                      <a:pt x="137" y="589"/>
                      <a:pt x="138" y="587"/>
                    </a:cubicBezTo>
                    <a:cubicBezTo>
                      <a:pt x="138" y="589"/>
                      <a:pt x="140" y="592"/>
                      <a:pt x="138" y="594"/>
                    </a:cubicBezTo>
                    <a:close/>
                    <a:moveTo>
                      <a:pt x="142" y="616"/>
                    </a:moveTo>
                    <a:cubicBezTo>
                      <a:pt x="144" y="616"/>
                      <a:pt x="143" y="617"/>
                      <a:pt x="144" y="617"/>
                    </a:cubicBezTo>
                    <a:cubicBezTo>
                      <a:pt x="144" y="622"/>
                      <a:pt x="141" y="624"/>
                      <a:pt x="139" y="628"/>
                    </a:cubicBezTo>
                    <a:cubicBezTo>
                      <a:pt x="137" y="623"/>
                      <a:pt x="142" y="620"/>
                      <a:pt x="142" y="616"/>
                    </a:cubicBezTo>
                    <a:close/>
                    <a:moveTo>
                      <a:pt x="143" y="628"/>
                    </a:moveTo>
                    <a:cubicBezTo>
                      <a:pt x="144" y="628"/>
                      <a:pt x="144" y="629"/>
                      <a:pt x="144" y="629"/>
                    </a:cubicBezTo>
                    <a:cubicBezTo>
                      <a:pt x="143" y="631"/>
                      <a:pt x="142" y="634"/>
                      <a:pt x="140" y="635"/>
                    </a:cubicBezTo>
                    <a:cubicBezTo>
                      <a:pt x="141" y="632"/>
                      <a:pt x="142" y="630"/>
                      <a:pt x="143" y="628"/>
                    </a:cubicBezTo>
                    <a:close/>
                    <a:moveTo>
                      <a:pt x="149" y="637"/>
                    </a:moveTo>
                    <a:cubicBezTo>
                      <a:pt x="147" y="640"/>
                      <a:pt x="145" y="643"/>
                      <a:pt x="141" y="645"/>
                    </a:cubicBezTo>
                    <a:cubicBezTo>
                      <a:pt x="144" y="643"/>
                      <a:pt x="145" y="638"/>
                      <a:pt x="149" y="637"/>
                    </a:cubicBezTo>
                    <a:close/>
                    <a:moveTo>
                      <a:pt x="144" y="614"/>
                    </a:moveTo>
                    <a:cubicBezTo>
                      <a:pt x="146" y="614"/>
                      <a:pt x="146" y="616"/>
                      <a:pt x="146" y="616"/>
                    </a:cubicBezTo>
                    <a:cubicBezTo>
                      <a:pt x="145" y="616"/>
                      <a:pt x="144" y="615"/>
                      <a:pt x="144" y="614"/>
                    </a:cubicBezTo>
                    <a:close/>
                    <a:moveTo>
                      <a:pt x="147" y="647"/>
                    </a:moveTo>
                    <a:cubicBezTo>
                      <a:pt x="148" y="648"/>
                      <a:pt x="148" y="646"/>
                      <a:pt x="150" y="647"/>
                    </a:cubicBezTo>
                    <a:cubicBezTo>
                      <a:pt x="150" y="648"/>
                      <a:pt x="150" y="648"/>
                      <a:pt x="151" y="648"/>
                    </a:cubicBezTo>
                    <a:cubicBezTo>
                      <a:pt x="151" y="650"/>
                      <a:pt x="149" y="651"/>
                      <a:pt x="148" y="652"/>
                    </a:cubicBezTo>
                    <a:cubicBezTo>
                      <a:pt x="146" y="652"/>
                      <a:pt x="144" y="648"/>
                      <a:pt x="147" y="647"/>
                    </a:cubicBezTo>
                    <a:close/>
                    <a:moveTo>
                      <a:pt x="149" y="623"/>
                    </a:moveTo>
                    <a:cubicBezTo>
                      <a:pt x="148" y="623"/>
                      <a:pt x="149" y="621"/>
                      <a:pt x="148" y="621"/>
                    </a:cubicBezTo>
                    <a:cubicBezTo>
                      <a:pt x="147" y="620"/>
                      <a:pt x="148" y="620"/>
                      <a:pt x="148" y="619"/>
                    </a:cubicBezTo>
                    <a:cubicBezTo>
                      <a:pt x="150" y="619"/>
                      <a:pt x="150" y="620"/>
                      <a:pt x="150" y="622"/>
                    </a:cubicBezTo>
                    <a:cubicBezTo>
                      <a:pt x="150" y="622"/>
                      <a:pt x="149" y="623"/>
                      <a:pt x="149" y="623"/>
                    </a:cubicBezTo>
                    <a:close/>
                    <a:moveTo>
                      <a:pt x="145" y="609"/>
                    </a:moveTo>
                    <a:cubicBezTo>
                      <a:pt x="144" y="607"/>
                      <a:pt x="143" y="605"/>
                      <a:pt x="144" y="602"/>
                    </a:cubicBezTo>
                    <a:cubicBezTo>
                      <a:pt x="146" y="604"/>
                      <a:pt x="146" y="607"/>
                      <a:pt x="148" y="607"/>
                    </a:cubicBezTo>
                    <a:cubicBezTo>
                      <a:pt x="148" y="608"/>
                      <a:pt x="147" y="609"/>
                      <a:pt x="145" y="609"/>
                    </a:cubicBezTo>
                    <a:close/>
                    <a:moveTo>
                      <a:pt x="144" y="574"/>
                    </a:moveTo>
                    <a:cubicBezTo>
                      <a:pt x="145" y="574"/>
                      <a:pt x="145" y="576"/>
                      <a:pt x="146" y="577"/>
                    </a:cubicBezTo>
                    <a:cubicBezTo>
                      <a:pt x="145" y="578"/>
                      <a:pt x="145" y="581"/>
                      <a:pt x="144" y="582"/>
                    </a:cubicBezTo>
                    <a:cubicBezTo>
                      <a:pt x="142" y="580"/>
                      <a:pt x="141" y="576"/>
                      <a:pt x="144" y="574"/>
                    </a:cubicBezTo>
                    <a:close/>
                    <a:moveTo>
                      <a:pt x="146" y="569"/>
                    </a:moveTo>
                    <a:cubicBezTo>
                      <a:pt x="146" y="569"/>
                      <a:pt x="147" y="569"/>
                      <a:pt x="148" y="569"/>
                    </a:cubicBezTo>
                    <a:cubicBezTo>
                      <a:pt x="148" y="570"/>
                      <a:pt x="148" y="571"/>
                      <a:pt x="148" y="572"/>
                    </a:cubicBezTo>
                    <a:cubicBezTo>
                      <a:pt x="146" y="572"/>
                      <a:pt x="146" y="571"/>
                      <a:pt x="146" y="569"/>
                    </a:cubicBezTo>
                    <a:close/>
                    <a:moveTo>
                      <a:pt x="149" y="515"/>
                    </a:moveTo>
                    <a:cubicBezTo>
                      <a:pt x="145" y="514"/>
                      <a:pt x="146" y="509"/>
                      <a:pt x="147" y="506"/>
                    </a:cubicBezTo>
                    <a:cubicBezTo>
                      <a:pt x="148" y="506"/>
                      <a:pt x="148" y="506"/>
                      <a:pt x="149" y="506"/>
                    </a:cubicBezTo>
                    <a:cubicBezTo>
                      <a:pt x="149" y="510"/>
                      <a:pt x="149" y="512"/>
                      <a:pt x="149" y="515"/>
                    </a:cubicBezTo>
                    <a:close/>
                    <a:moveTo>
                      <a:pt x="148" y="496"/>
                    </a:moveTo>
                    <a:cubicBezTo>
                      <a:pt x="142" y="494"/>
                      <a:pt x="147" y="489"/>
                      <a:pt x="148" y="484"/>
                    </a:cubicBezTo>
                    <a:cubicBezTo>
                      <a:pt x="148" y="488"/>
                      <a:pt x="150" y="494"/>
                      <a:pt x="148" y="496"/>
                    </a:cubicBezTo>
                    <a:close/>
                    <a:moveTo>
                      <a:pt x="146" y="479"/>
                    </a:moveTo>
                    <a:cubicBezTo>
                      <a:pt x="143" y="477"/>
                      <a:pt x="146" y="472"/>
                      <a:pt x="147" y="468"/>
                    </a:cubicBezTo>
                    <a:cubicBezTo>
                      <a:pt x="150" y="471"/>
                      <a:pt x="147" y="476"/>
                      <a:pt x="146" y="479"/>
                    </a:cubicBezTo>
                    <a:close/>
                    <a:moveTo>
                      <a:pt x="147" y="460"/>
                    </a:moveTo>
                    <a:cubicBezTo>
                      <a:pt x="148" y="461"/>
                      <a:pt x="147" y="462"/>
                      <a:pt x="147" y="463"/>
                    </a:cubicBezTo>
                    <a:cubicBezTo>
                      <a:pt x="145" y="462"/>
                      <a:pt x="146" y="461"/>
                      <a:pt x="147" y="460"/>
                    </a:cubicBezTo>
                    <a:close/>
                    <a:moveTo>
                      <a:pt x="147" y="433"/>
                    </a:moveTo>
                    <a:cubicBezTo>
                      <a:pt x="146" y="432"/>
                      <a:pt x="145" y="431"/>
                      <a:pt x="145" y="429"/>
                    </a:cubicBezTo>
                    <a:cubicBezTo>
                      <a:pt x="146" y="428"/>
                      <a:pt x="146" y="427"/>
                      <a:pt x="147" y="426"/>
                    </a:cubicBezTo>
                    <a:cubicBezTo>
                      <a:pt x="148" y="429"/>
                      <a:pt x="147" y="430"/>
                      <a:pt x="147" y="433"/>
                    </a:cubicBezTo>
                    <a:close/>
                    <a:moveTo>
                      <a:pt x="146" y="442"/>
                    </a:moveTo>
                    <a:cubicBezTo>
                      <a:pt x="149" y="447"/>
                      <a:pt x="141" y="455"/>
                      <a:pt x="144" y="459"/>
                    </a:cubicBezTo>
                    <a:cubicBezTo>
                      <a:pt x="145" y="461"/>
                      <a:pt x="143" y="461"/>
                      <a:pt x="143" y="462"/>
                    </a:cubicBezTo>
                    <a:cubicBezTo>
                      <a:pt x="139" y="457"/>
                      <a:pt x="145" y="450"/>
                      <a:pt x="146" y="442"/>
                    </a:cubicBezTo>
                    <a:close/>
                    <a:moveTo>
                      <a:pt x="141" y="423"/>
                    </a:moveTo>
                    <a:cubicBezTo>
                      <a:pt x="141" y="422"/>
                      <a:pt x="142" y="421"/>
                      <a:pt x="142" y="420"/>
                    </a:cubicBezTo>
                    <a:cubicBezTo>
                      <a:pt x="144" y="420"/>
                      <a:pt x="143" y="424"/>
                      <a:pt x="141" y="423"/>
                    </a:cubicBezTo>
                    <a:close/>
                    <a:moveTo>
                      <a:pt x="143" y="380"/>
                    </a:moveTo>
                    <a:cubicBezTo>
                      <a:pt x="144" y="380"/>
                      <a:pt x="144" y="382"/>
                      <a:pt x="145" y="382"/>
                    </a:cubicBezTo>
                    <a:cubicBezTo>
                      <a:pt x="144" y="383"/>
                      <a:pt x="144" y="384"/>
                      <a:pt x="142" y="384"/>
                    </a:cubicBezTo>
                    <a:cubicBezTo>
                      <a:pt x="142" y="384"/>
                      <a:pt x="142" y="384"/>
                      <a:pt x="141" y="384"/>
                    </a:cubicBezTo>
                    <a:cubicBezTo>
                      <a:pt x="141" y="382"/>
                      <a:pt x="143" y="382"/>
                      <a:pt x="143" y="380"/>
                    </a:cubicBezTo>
                    <a:close/>
                    <a:moveTo>
                      <a:pt x="147" y="385"/>
                    </a:moveTo>
                    <a:cubicBezTo>
                      <a:pt x="147" y="386"/>
                      <a:pt x="145" y="386"/>
                      <a:pt x="145" y="387"/>
                    </a:cubicBezTo>
                    <a:cubicBezTo>
                      <a:pt x="144" y="387"/>
                      <a:pt x="145" y="384"/>
                      <a:pt x="147" y="385"/>
                    </a:cubicBezTo>
                    <a:close/>
                    <a:moveTo>
                      <a:pt x="147" y="376"/>
                    </a:moveTo>
                    <a:cubicBezTo>
                      <a:pt x="147" y="374"/>
                      <a:pt x="149" y="372"/>
                      <a:pt x="150" y="370"/>
                    </a:cubicBezTo>
                    <a:cubicBezTo>
                      <a:pt x="151" y="370"/>
                      <a:pt x="151" y="371"/>
                      <a:pt x="152" y="372"/>
                    </a:cubicBezTo>
                    <a:cubicBezTo>
                      <a:pt x="151" y="375"/>
                      <a:pt x="149" y="379"/>
                      <a:pt x="147" y="376"/>
                    </a:cubicBezTo>
                    <a:close/>
                    <a:moveTo>
                      <a:pt x="154" y="355"/>
                    </a:moveTo>
                    <a:cubicBezTo>
                      <a:pt x="154" y="356"/>
                      <a:pt x="155" y="356"/>
                      <a:pt x="155" y="357"/>
                    </a:cubicBezTo>
                    <a:cubicBezTo>
                      <a:pt x="155" y="357"/>
                      <a:pt x="155" y="358"/>
                      <a:pt x="155" y="358"/>
                    </a:cubicBezTo>
                    <a:cubicBezTo>
                      <a:pt x="153" y="358"/>
                      <a:pt x="153" y="357"/>
                      <a:pt x="152" y="356"/>
                    </a:cubicBezTo>
                    <a:cubicBezTo>
                      <a:pt x="153" y="356"/>
                      <a:pt x="153" y="356"/>
                      <a:pt x="154" y="355"/>
                    </a:cubicBezTo>
                    <a:close/>
                    <a:moveTo>
                      <a:pt x="155" y="354"/>
                    </a:moveTo>
                    <a:cubicBezTo>
                      <a:pt x="155" y="352"/>
                      <a:pt x="156" y="352"/>
                      <a:pt x="156" y="351"/>
                    </a:cubicBezTo>
                    <a:cubicBezTo>
                      <a:pt x="157" y="351"/>
                      <a:pt x="158" y="352"/>
                      <a:pt x="158" y="353"/>
                    </a:cubicBezTo>
                    <a:cubicBezTo>
                      <a:pt x="159" y="354"/>
                      <a:pt x="157" y="354"/>
                      <a:pt x="157" y="355"/>
                    </a:cubicBezTo>
                    <a:cubicBezTo>
                      <a:pt x="156" y="355"/>
                      <a:pt x="156" y="354"/>
                      <a:pt x="155" y="354"/>
                    </a:cubicBezTo>
                    <a:close/>
                    <a:moveTo>
                      <a:pt x="157" y="347"/>
                    </a:moveTo>
                    <a:cubicBezTo>
                      <a:pt x="155" y="346"/>
                      <a:pt x="156" y="344"/>
                      <a:pt x="157" y="343"/>
                    </a:cubicBezTo>
                    <a:cubicBezTo>
                      <a:pt x="158" y="343"/>
                      <a:pt x="158" y="344"/>
                      <a:pt x="159" y="344"/>
                    </a:cubicBezTo>
                    <a:cubicBezTo>
                      <a:pt x="159" y="346"/>
                      <a:pt x="157" y="346"/>
                      <a:pt x="157" y="347"/>
                    </a:cubicBezTo>
                    <a:close/>
                    <a:moveTo>
                      <a:pt x="158" y="335"/>
                    </a:moveTo>
                    <a:cubicBezTo>
                      <a:pt x="160" y="333"/>
                      <a:pt x="160" y="329"/>
                      <a:pt x="163" y="328"/>
                    </a:cubicBezTo>
                    <a:cubicBezTo>
                      <a:pt x="163" y="331"/>
                      <a:pt x="160" y="333"/>
                      <a:pt x="158" y="335"/>
                    </a:cubicBezTo>
                    <a:close/>
                    <a:moveTo>
                      <a:pt x="160" y="347"/>
                    </a:moveTo>
                    <a:cubicBezTo>
                      <a:pt x="161" y="346"/>
                      <a:pt x="161" y="347"/>
                      <a:pt x="162" y="347"/>
                    </a:cubicBezTo>
                    <a:cubicBezTo>
                      <a:pt x="162" y="348"/>
                      <a:pt x="161" y="348"/>
                      <a:pt x="161" y="349"/>
                    </a:cubicBezTo>
                    <a:cubicBezTo>
                      <a:pt x="159" y="350"/>
                      <a:pt x="159" y="348"/>
                      <a:pt x="160" y="347"/>
                    </a:cubicBezTo>
                    <a:close/>
                    <a:moveTo>
                      <a:pt x="161" y="339"/>
                    </a:moveTo>
                    <a:cubicBezTo>
                      <a:pt x="162" y="336"/>
                      <a:pt x="165" y="330"/>
                      <a:pt x="168" y="332"/>
                    </a:cubicBezTo>
                    <a:cubicBezTo>
                      <a:pt x="166" y="335"/>
                      <a:pt x="165" y="338"/>
                      <a:pt x="162" y="340"/>
                    </a:cubicBezTo>
                    <a:cubicBezTo>
                      <a:pt x="162" y="339"/>
                      <a:pt x="161" y="339"/>
                      <a:pt x="161" y="339"/>
                    </a:cubicBezTo>
                    <a:close/>
                    <a:moveTo>
                      <a:pt x="169" y="334"/>
                    </a:moveTo>
                    <a:cubicBezTo>
                      <a:pt x="170" y="334"/>
                      <a:pt x="170" y="335"/>
                      <a:pt x="171" y="335"/>
                    </a:cubicBezTo>
                    <a:cubicBezTo>
                      <a:pt x="168" y="338"/>
                      <a:pt x="168" y="342"/>
                      <a:pt x="164" y="343"/>
                    </a:cubicBezTo>
                    <a:cubicBezTo>
                      <a:pt x="163" y="339"/>
                      <a:pt x="168" y="337"/>
                      <a:pt x="169" y="334"/>
                    </a:cubicBezTo>
                    <a:close/>
                    <a:moveTo>
                      <a:pt x="170" y="365"/>
                    </a:moveTo>
                    <a:cubicBezTo>
                      <a:pt x="170" y="367"/>
                      <a:pt x="169" y="368"/>
                      <a:pt x="168" y="368"/>
                    </a:cubicBezTo>
                    <a:cubicBezTo>
                      <a:pt x="167" y="366"/>
                      <a:pt x="169" y="364"/>
                      <a:pt x="170" y="365"/>
                    </a:cubicBezTo>
                    <a:close/>
                    <a:moveTo>
                      <a:pt x="167" y="358"/>
                    </a:moveTo>
                    <a:cubicBezTo>
                      <a:pt x="168" y="357"/>
                      <a:pt x="168" y="357"/>
                      <a:pt x="168" y="355"/>
                    </a:cubicBezTo>
                    <a:cubicBezTo>
                      <a:pt x="170" y="355"/>
                      <a:pt x="168" y="358"/>
                      <a:pt x="167" y="358"/>
                    </a:cubicBezTo>
                    <a:close/>
                    <a:moveTo>
                      <a:pt x="173" y="311"/>
                    </a:moveTo>
                    <a:cubicBezTo>
                      <a:pt x="171" y="310"/>
                      <a:pt x="170" y="309"/>
                      <a:pt x="169" y="307"/>
                    </a:cubicBezTo>
                    <a:cubicBezTo>
                      <a:pt x="170" y="305"/>
                      <a:pt x="172" y="305"/>
                      <a:pt x="172" y="303"/>
                    </a:cubicBezTo>
                    <a:cubicBezTo>
                      <a:pt x="175" y="303"/>
                      <a:pt x="174" y="305"/>
                      <a:pt x="176" y="306"/>
                    </a:cubicBezTo>
                    <a:cubicBezTo>
                      <a:pt x="175" y="308"/>
                      <a:pt x="173" y="309"/>
                      <a:pt x="173" y="311"/>
                    </a:cubicBezTo>
                    <a:close/>
                    <a:moveTo>
                      <a:pt x="177" y="326"/>
                    </a:moveTo>
                    <a:cubicBezTo>
                      <a:pt x="177" y="328"/>
                      <a:pt x="175" y="328"/>
                      <a:pt x="175" y="330"/>
                    </a:cubicBezTo>
                    <a:cubicBezTo>
                      <a:pt x="173" y="328"/>
                      <a:pt x="175" y="324"/>
                      <a:pt x="177" y="326"/>
                    </a:cubicBezTo>
                    <a:close/>
                    <a:moveTo>
                      <a:pt x="176" y="364"/>
                    </a:moveTo>
                    <a:cubicBezTo>
                      <a:pt x="177" y="363"/>
                      <a:pt x="176" y="366"/>
                      <a:pt x="176" y="366"/>
                    </a:cubicBezTo>
                    <a:cubicBezTo>
                      <a:pt x="175" y="366"/>
                      <a:pt x="175" y="365"/>
                      <a:pt x="176" y="364"/>
                    </a:cubicBezTo>
                    <a:close/>
                    <a:moveTo>
                      <a:pt x="176" y="335"/>
                    </a:moveTo>
                    <a:cubicBezTo>
                      <a:pt x="176" y="332"/>
                      <a:pt x="179" y="331"/>
                      <a:pt x="179" y="328"/>
                    </a:cubicBezTo>
                    <a:cubicBezTo>
                      <a:pt x="181" y="329"/>
                      <a:pt x="183" y="331"/>
                      <a:pt x="183" y="333"/>
                    </a:cubicBezTo>
                    <a:cubicBezTo>
                      <a:pt x="182" y="335"/>
                      <a:pt x="180" y="336"/>
                      <a:pt x="178" y="338"/>
                    </a:cubicBezTo>
                    <a:cubicBezTo>
                      <a:pt x="176" y="338"/>
                      <a:pt x="177" y="336"/>
                      <a:pt x="176" y="335"/>
                    </a:cubicBezTo>
                    <a:close/>
                    <a:moveTo>
                      <a:pt x="184" y="354"/>
                    </a:moveTo>
                    <a:cubicBezTo>
                      <a:pt x="184" y="354"/>
                      <a:pt x="185" y="354"/>
                      <a:pt x="185" y="354"/>
                    </a:cubicBezTo>
                    <a:cubicBezTo>
                      <a:pt x="184" y="357"/>
                      <a:pt x="183" y="359"/>
                      <a:pt x="181" y="360"/>
                    </a:cubicBezTo>
                    <a:cubicBezTo>
                      <a:pt x="180" y="356"/>
                      <a:pt x="183" y="356"/>
                      <a:pt x="184" y="354"/>
                    </a:cubicBezTo>
                    <a:close/>
                    <a:moveTo>
                      <a:pt x="183" y="369"/>
                    </a:moveTo>
                    <a:cubicBezTo>
                      <a:pt x="183" y="368"/>
                      <a:pt x="181" y="367"/>
                      <a:pt x="180" y="365"/>
                    </a:cubicBezTo>
                    <a:cubicBezTo>
                      <a:pt x="182" y="362"/>
                      <a:pt x="186" y="369"/>
                      <a:pt x="183" y="369"/>
                    </a:cubicBezTo>
                    <a:close/>
                    <a:moveTo>
                      <a:pt x="182" y="291"/>
                    </a:moveTo>
                    <a:cubicBezTo>
                      <a:pt x="183" y="291"/>
                      <a:pt x="185" y="293"/>
                      <a:pt x="185" y="295"/>
                    </a:cubicBezTo>
                    <a:cubicBezTo>
                      <a:pt x="184" y="294"/>
                      <a:pt x="182" y="293"/>
                      <a:pt x="182" y="291"/>
                    </a:cubicBezTo>
                    <a:close/>
                    <a:moveTo>
                      <a:pt x="185" y="285"/>
                    </a:moveTo>
                    <a:cubicBezTo>
                      <a:pt x="187" y="286"/>
                      <a:pt x="186" y="287"/>
                      <a:pt x="186" y="289"/>
                    </a:cubicBezTo>
                    <a:cubicBezTo>
                      <a:pt x="184" y="289"/>
                      <a:pt x="185" y="286"/>
                      <a:pt x="185" y="285"/>
                    </a:cubicBezTo>
                    <a:close/>
                    <a:moveTo>
                      <a:pt x="186" y="268"/>
                    </a:moveTo>
                    <a:cubicBezTo>
                      <a:pt x="184" y="268"/>
                      <a:pt x="185" y="266"/>
                      <a:pt x="183" y="266"/>
                    </a:cubicBezTo>
                    <a:cubicBezTo>
                      <a:pt x="182" y="264"/>
                      <a:pt x="185" y="264"/>
                      <a:pt x="185" y="262"/>
                    </a:cubicBezTo>
                    <a:cubicBezTo>
                      <a:pt x="186" y="261"/>
                      <a:pt x="186" y="263"/>
                      <a:pt x="187" y="263"/>
                    </a:cubicBezTo>
                    <a:cubicBezTo>
                      <a:pt x="187" y="265"/>
                      <a:pt x="186" y="266"/>
                      <a:pt x="186" y="268"/>
                    </a:cubicBezTo>
                    <a:close/>
                    <a:moveTo>
                      <a:pt x="188" y="379"/>
                    </a:moveTo>
                    <a:cubicBezTo>
                      <a:pt x="187" y="379"/>
                      <a:pt x="187" y="378"/>
                      <a:pt x="186" y="377"/>
                    </a:cubicBezTo>
                    <a:cubicBezTo>
                      <a:pt x="188" y="377"/>
                      <a:pt x="188" y="378"/>
                      <a:pt x="188" y="379"/>
                    </a:cubicBezTo>
                    <a:close/>
                    <a:moveTo>
                      <a:pt x="189" y="355"/>
                    </a:moveTo>
                    <a:cubicBezTo>
                      <a:pt x="191" y="355"/>
                      <a:pt x="191" y="357"/>
                      <a:pt x="193" y="357"/>
                    </a:cubicBezTo>
                    <a:cubicBezTo>
                      <a:pt x="191" y="359"/>
                      <a:pt x="191" y="362"/>
                      <a:pt x="188" y="363"/>
                    </a:cubicBezTo>
                    <a:cubicBezTo>
                      <a:pt x="187" y="360"/>
                      <a:pt x="187" y="357"/>
                      <a:pt x="189" y="355"/>
                    </a:cubicBezTo>
                    <a:close/>
                    <a:moveTo>
                      <a:pt x="191" y="393"/>
                    </a:moveTo>
                    <a:cubicBezTo>
                      <a:pt x="192" y="393"/>
                      <a:pt x="191" y="395"/>
                      <a:pt x="192" y="395"/>
                    </a:cubicBezTo>
                    <a:cubicBezTo>
                      <a:pt x="192" y="396"/>
                      <a:pt x="191" y="396"/>
                      <a:pt x="190" y="396"/>
                    </a:cubicBezTo>
                    <a:cubicBezTo>
                      <a:pt x="189" y="394"/>
                      <a:pt x="191" y="394"/>
                      <a:pt x="191" y="393"/>
                    </a:cubicBezTo>
                    <a:close/>
                    <a:moveTo>
                      <a:pt x="193" y="405"/>
                    </a:moveTo>
                    <a:cubicBezTo>
                      <a:pt x="192" y="404"/>
                      <a:pt x="191" y="403"/>
                      <a:pt x="191" y="402"/>
                    </a:cubicBezTo>
                    <a:cubicBezTo>
                      <a:pt x="192" y="403"/>
                      <a:pt x="193" y="403"/>
                      <a:pt x="193" y="405"/>
                    </a:cubicBezTo>
                    <a:close/>
                    <a:moveTo>
                      <a:pt x="194" y="413"/>
                    </a:moveTo>
                    <a:cubicBezTo>
                      <a:pt x="194" y="413"/>
                      <a:pt x="194" y="413"/>
                      <a:pt x="194" y="412"/>
                    </a:cubicBezTo>
                    <a:cubicBezTo>
                      <a:pt x="195" y="414"/>
                      <a:pt x="195" y="418"/>
                      <a:pt x="195" y="420"/>
                    </a:cubicBezTo>
                    <a:cubicBezTo>
                      <a:pt x="193" y="420"/>
                      <a:pt x="193" y="418"/>
                      <a:pt x="191" y="418"/>
                    </a:cubicBezTo>
                    <a:cubicBezTo>
                      <a:pt x="192" y="416"/>
                      <a:pt x="193" y="413"/>
                      <a:pt x="194" y="413"/>
                    </a:cubicBezTo>
                    <a:close/>
                    <a:moveTo>
                      <a:pt x="192" y="441"/>
                    </a:moveTo>
                    <a:cubicBezTo>
                      <a:pt x="193" y="439"/>
                      <a:pt x="194" y="438"/>
                      <a:pt x="195" y="436"/>
                    </a:cubicBezTo>
                    <a:cubicBezTo>
                      <a:pt x="197" y="437"/>
                      <a:pt x="194" y="440"/>
                      <a:pt x="192" y="441"/>
                    </a:cubicBezTo>
                    <a:close/>
                    <a:moveTo>
                      <a:pt x="191" y="259"/>
                    </a:moveTo>
                    <a:cubicBezTo>
                      <a:pt x="190" y="259"/>
                      <a:pt x="191" y="257"/>
                      <a:pt x="190" y="257"/>
                    </a:cubicBezTo>
                    <a:cubicBezTo>
                      <a:pt x="191" y="255"/>
                      <a:pt x="192" y="253"/>
                      <a:pt x="195" y="253"/>
                    </a:cubicBezTo>
                    <a:cubicBezTo>
                      <a:pt x="195" y="254"/>
                      <a:pt x="195" y="254"/>
                      <a:pt x="196" y="254"/>
                    </a:cubicBezTo>
                    <a:cubicBezTo>
                      <a:pt x="194" y="256"/>
                      <a:pt x="193" y="258"/>
                      <a:pt x="191" y="259"/>
                    </a:cubicBezTo>
                    <a:close/>
                    <a:moveTo>
                      <a:pt x="192" y="243"/>
                    </a:moveTo>
                    <a:cubicBezTo>
                      <a:pt x="192" y="242"/>
                      <a:pt x="193" y="242"/>
                      <a:pt x="192" y="241"/>
                    </a:cubicBezTo>
                    <a:cubicBezTo>
                      <a:pt x="194" y="241"/>
                      <a:pt x="197" y="244"/>
                      <a:pt x="196" y="246"/>
                    </a:cubicBezTo>
                    <a:cubicBezTo>
                      <a:pt x="194" y="245"/>
                      <a:pt x="193" y="244"/>
                      <a:pt x="192" y="243"/>
                    </a:cubicBezTo>
                    <a:close/>
                    <a:moveTo>
                      <a:pt x="196" y="395"/>
                    </a:moveTo>
                    <a:cubicBezTo>
                      <a:pt x="198" y="395"/>
                      <a:pt x="198" y="396"/>
                      <a:pt x="198" y="398"/>
                    </a:cubicBezTo>
                    <a:cubicBezTo>
                      <a:pt x="197" y="399"/>
                      <a:pt x="194" y="396"/>
                      <a:pt x="196" y="395"/>
                    </a:cubicBezTo>
                    <a:close/>
                    <a:moveTo>
                      <a:pt x="197" y="410"/>
                    </a:moveTo>
                    <a:cubicBezTo>
                      <a:pt x="199" y="410"/>
                      <a:pt x="199" y="412"/>
                      <a:pt x="198" y="413"/>
                    </a:cubicBezTo>
                    <a:cubicBezTo>
                      <a:pt x="198" y="412"/>
                      <a:pt x="196" y="411"/>
                      <a:pt x="197" y="410"/>
                    </a:cubicBezTo>
                    <a:close/>
                    <a:moveTo>
                      <a:pt x="198" y="430"/>
                    </a:moveTo>
                    <a:cubicBezTo>
                      <a:pt x="199" y="430"/>
                      <a:pt x="199" y="431"/>
                      <a:pt x="200" y="431"/>
                    </a:cubicBezTo>
                    <a:cubicBezTo>
                      <a:pt x="200" y="432"/>
                      <a:pt x="199" y="432"/>
                      <a:pt x="200" y="433"/>
                    </a:cubicBezTo>
                    <a:cubicBezTo>
                      <a:pt x="198" y="433"/>
                      <a:pt x="197" y="433"/>
                      <a:pt x="197" y="431"/>
                    </a:cubicBezTo>
                    <a:cubicBezTo>
                      <a:pt x="197" y="431"/>
                      <a:pt x="198" y="430"/>
                      <a:pt x="198" y="430"/>
                    </a:cubicBezTo>
                    <a:close/>
                    <a:moveTo>
                      <a:pt x="202" y="445"/>
                    </a:moveTo>
                    <a:cubicBezTo>
                      <a:pt x="200" y="443"/>
                      <a:pt x="199" y="441"/>
                      <a:pt x="198" y="437"/>
                    </a:cubicBezTo>
                    <a:cubicBezTo>
                      <a:pt x="199" y="440"/>
                      <a:pt x="203" y="441"/>
                      <a:pt x="202" y="445"/>
                    </a:cubicBezTo>
                    <a:close/>
                    <a:moveTo>
                      <a:pt x="203" y="467"/>
                    </a:moveTo>
                    <a:cubicBezTo>
                      <a:pt x="205" y="468"/>
                      <a:pt x="202" y="470"/>
                      <a:pt x="201" y="471"/>
                    </a:cubicBezTo>
                    <a:cubicBezTo>
                      <a:pt x="200" y="470"/>
                      <a:pt x="203" y="468"/>
                      <a:pt x="203" y="467"/>
                    </a:cubicBezTo>
                    <a:close/>
                    <a:moveTo>
                      <a:pt x="203" y="491"/>
                    </a:moveTo>
                    <a:cubicBezTo>
                      <a:pt x="206" y="492"/>
                      <a:pt x="202" y="494"/>
                      <a:pt x="202" y="496"/>
                    </a:cubicBezTo>
                    <a:cubicBezTo>
                      <a:pt x="201" y="494"/>
                      <a:pt x="203" y="492"/>
                      <a:pt x="203" y="491"/>
                    </a:cubicBezTo>
                    <a:close/>
                    <a:moveTo>
                      <a:pt x="205" y="494"/>
                    </a:moveTo>
                    <a:cubicBezTo>
                      <a:pt x="206" y="494"/>
                      <a:pt x="207" y="495"/>
                      <a:pt x="208" y="496"/>
                    </a:cubicBezTo>
                    <a:cubicBezTo>
                      <a:pt x="208" y="497"/>
                      <a:pt x="207" y="498"/>
                      <a:pt x="206" y="498"/>
                    </a:cubicBezTo>
                    <a:cubicBezTo>
                      <a:pt x="205" y="498"/>
                      <a:pt x="204" y="497"/>
                      <a:pt x="204" y="496"/>
                    </a:cubicBezTo>
                    <a:cubicBezTo>
                      <a:pt x="205" y="495"/>
                      <a:pt x="206" y="495"/>
                      <a:pt x="205" y="494"/>
                    </a:cubicBezTo>
                    <a:close/>
                    <a:moveTo>
                      <a:pt x="210" y="510"/>
                    </a:moveTo>
                    <a:cubicBezTo>
                      <a:pt x="210" y="512"/>
                      <a:pt x="209" y="512"/>
                      <a:pt x="209" y="513"/>
                    </a:cubicBezTo>
                    <a:cubicBezTo>
                      <a:pt x="208" y="511"/>
                      <a:pt x="205" y="508"/>
                      <a:pt x="206" y="505"/>
                    </a:cubicBezTo>
                    <a:cubicBezTo>
                      <a:pt x="208" y="506"/>
                      <a:pt x="209" y="508"/>
                      <a:pt x="210" y="510"/>
                    </a:cubicBezTo>
                    <a:close/>
                    <a:moveTo>
                      <a:pt x="208" y="526"/>
                    </a:moveTo>
                    <a:cubicBezTo>
                      <a:pt x="208" y="526"/>
                      <a:pt x="209" y="526"/>
                      <a:pt x="209" y="526"/>
                    </a:cubicBezTo>
                    <a:cubicBezTo>
                      <a:pt x="209" y="527"/>
                      <a:pt x="211" y="529"/>
                      <a:pt x="210" y="530"/>
                    </a:cubicBezTo>
                    <a:cubicBezTo>
                      <a:pt x="208" y="530"/>
                      <a:pt x="207" y="528"/>
                      <a:pt x="208" y="526"/>
                    </a:cubicBezTo>
                    <a:close/>
                    <a:moveTo>
                      <a:pt x="210" y="539"/>
                    </a:moveTo>
                    <a:cubicBezTo>
                      <a:pt x="211" y="539"/>
                      <a:pt x="211" y="541"/>
                      <a:pt x="211" y="542"/>
                    </a:cubicBezTo>
                    <a:cubicBezTo>
                      <a:pt x="209" y="541"/>
                      <a:pt x="210" y="541"/>
                      <a:pt x="210" y="539"/>
                    </a:cubicBezTo>
                    <a:close/>
                    <a:moveTo>
                      <a:pt x="211" y="522"/>
                    </a:moveTo>
                    <a:cubicBezTo>
                      <a:pt x="212" y="522"/>
                      <a:pt x="212" y="523"/>
                      <a:pt x="212" y="524"/>
                    </a:cubicBezTo>
                    <a:cubicBezTo>
                      <a:pt x="212" y="524"/>
                      <a:pt x="209" y="524"/>
                      <a:pt x="211" y="524"/>
                    </a:cubicBezTo>
                    <a:cubicBezTo>
                      <a:pt x="211" y="523"/>
                      <a:pt x="210" y="523"/>
                      <a:pt x="211" y="522"/>
                    </a:cubicBezTo>
                    <a:close/>
                    <a:moveTo>
                      <a:pt x="213" y="612"/>
                    </a:moveTo>
                    <a:cubicBezTo>
                      <a:pt x="213" y="612"/>
                      <a:pt x="212" y="613"/>
                      <a:pt x="212" y="613"/>
                    </a:cubicBezTo>
                    <a:cubicBezTo>
                      <a:pt x="211" y="613"/>
                      <a:pt x="212" y="611"/>
                      <a:pt x="211" y="611"/>
                    </a:cubicBezTo>
                    <a:cubicBezTo>
                      <a:pt x="211" y="610"/>
                      <a:pt x="212" y="610"/>
                      <a:pt x="213" y="610"/>
                    </a:cubicBezTo>
                    <a:cubicBezTo>
                      <a:pt x="212" y="611"/>
                      <a:pt x="214" y="611"/>
                      <a:pt x="213" y="612"/>
                    </a:cubicBezTo>
                    <a:close/>
                    <a:moveTo>
                      <a:pt x="213" y="588"/>
                    </a:moveTo>
                    <a:cubicBezTo>
                      <a:pt x="213" y="586"/>
                      <a:pt x="214" y="586"/>
                      <a:pt x="214" y="585"/>
                    </a:cubicBezTo>
                    <a:cubicBezTo>
                      <a:pt x="215" y="585"/>
                      <a:pt x="215" y="585"/>
                      <a:pt x="216" y="585"/>
                    </a:cubicBezTo>
                    <a:cubicBezTo>
                      <a:pt x="216" y="587"/>
                      <a:pt x="214" y="587"/>
                      <a:pt x="215" y="588"/>
                    </a:cubicBezTo>
                    <a:cubicBezTo>
                      <a:pt x="213" y="589"/>
                      <a:pt x="214" y="588"/>
                      <a:pt x="213" y="588"/>
                    </a:cubicBezTo>
                    <a:close/>
                    <a:moveTo>
                      <a:pt x="214" y="575"/>
                    </a:moveTo>
                    <a:cubicBezTo>
                      <a:pt x="215" y="576"/>
                      <a:pt x="216" y="576"/>
                      <a:pt x="216" y="577"/>
                    </a:cubicBezTo>
                    <a:cubicBezTo>
                      <a:pt x="214" y="579"/>
                      <a:pt x="212" y="576"/>
                      <a:pt x="214" y="575"/>
                    </a:cubicBezTo>
                    <a:close/>
                    <a:moveTo>
                      <a:pt x="214" y="596"/>
                    </a:moveTo>
                    <a:cubicBezTo>
                      <a:pt x="215" y="596"/>
                      <a:pt x="215" y="598"/>
                      <a:pt x="216" y="597"/>
                    </a:cubicBezTo>
                    <a:cubicBezTo>
                      <a:pt x="216" y="599"/>
                      <a:pt x="216" y="599"/>
                      <a:pt x="215" y="600"/>
                    </a:cubicBezTo>
                    <a:cubicBezTo>
                      <a:pt x="215" y="599"/>
                      <a:pt x="213" y="597"/>
                      <a:pt x="214" y="596"/>
                    </a:cubicBezTo>
                    <a:close/>
                    <a:moveTo>
                      <a:pt x="213" y="567"/>
                    </a:moveTo>
                    <a:cubicBezTo>
                      <a:pt x="212" y="567"/>
                      <a:pt x="212" y="566"/>
                      <a:pt x="211" y="566"/>
                    </a:cubicBezTo>
                    <a:cubicBezTo>
                      <a:pt x="212" y="564"/>
                      <a:pt x="213" y="563"/>
                      <a:pt x="213" y="561"/>
                    </a:cubicBezTo>
                    <a:cubicBezTo>
                      <a:pt x="214" y="562"/>
                      <a:pt x="214" y="563"/>
                      <a:pt x="216" y="562"/>
                    </a:cubicBezTo>
                    <a:cubicBezTo>
                      <a:pt x="215" y="564"/>
                      <a:pt x="214" y="566"/>
                      <a:pt x="213" y="567"/>
                    </a:cubicBezTo>
                    <a:close/>
                    <a:moveTo>
                      <a:pt x="211" y="580"/>
                    </a:moveTo>
                    <a:cubicBezTo>
                      <a:pt x="214" y="581"/>
                      <a:pt x="211" y="584"/>
                      <a:pt x="211" y="584"/>
                    </a:cubicBezTo>
                    <a:cubicBezTo>
                      <a:pt x="210" y="582"/>
                      <a:pt x="211" y="582"/>
                      <a:pt x="211" y="580"/>
                    </a:cubicBezTo>
                    <a:close/>
                    <a:moveTo>
                      <a:pt x="212" y="593"/>
                    </a:moveTo>
                    <a:cubicBezTo>
                      <a:pt x="211" y="593"/>
                      <a:pt x="210" y="591"/>
                      <a:pt x="210" y="590"/>
                    </a:cubicBezTo>
                    <a:cubicBezTo>
                      <a:pt x="212" y="590"/>
                      <a:pt x="212" y="592"/>
                      <a:pt x="212" y="593"/>
                    </a:cubicBezTo>
                    <a:close/>
                    <a:moveTo>
                      <a:pt x="215" y="616"/>
                    </a:moveTo>
                    <a:cubicBezTo>
                      <a:pt x="219" y="619"/>
                      <a:pt x="213" y="624"/>
                      <a:pt x="211" y="626"/>
                    </a:cubicBezTo>
                    <a:cubicBezTo>
                      <a:pt x="212" y="623"/>
                      <a:pt x="214" y="619"/>
                      <a:pt x="215" y="616"/>
                    </a:cubicBezTo>
                    <a:close/>
                    <a:moveTo>
                      <a:pt x="217" y="604"/>
                    </a:moveTo>
                    <a:cubicBezTo>
                      <a:pt x="217" y="603"/>
                      <a:pt x="217" y="601"/>
                      <a:pt x="219" y="601"/>
                    </a:cubicBezTo>
                    <a:cubicBezTo>
                      <a:pt x="219" y="603"/>
                      <a:pt x="219" y="604"/>
                      <a:pt x="217" y="604"/>
                    </a:cubicBezTo>
                    <a:close/>
                    <a:moveTo>
                      <a:pt x="221" y="628"/>
                    </a:moveTo>
                    <a:cubicBezTo>
                      <a:pt x="220" y="627"/>
                      <a:pt x="219" y="627"/>
                      <a:pt x="219" y="625"/>
                    </a:cubicBezTo>
                    <a:cubicBezTo>
                      <a:pt x="221" y="625"/>
                      <a:pt x="221" y="627"/>
                      <a:pt x="221" y="628"/>
                    </a:cubicBezTo>
                    <a:close/>
                    <a:moveTo>
                      <a:pt x="219" y="595"/>
                    </a:moveTo>
                    <a:cubicBezTo>
                      <a:pt x="218" y="595"/>
                      <a:pt x="215" y="592"/>
                      <a:pt x="217" y="591"/>
                    </a:cubicBezTo>
                    <a:cubicBezTo>
                      <a:pt x="219" y="591"/>
                      <a:pt x="219" y="593"/>
                      <a:pt x="219" y="595"/>
                    </a:cubicBezTo>
                    <a:close/>
                    <a:moveTo>
                      <a:pt x="217" y="583"/>
                    </a:moveTo>
                    <a:cubicBezTo>
                      <a:pt x="215" y="583"/>
                      <a:pt x="216" y="579"/>
                      <a:pt x="218" y="580"/>
                    </a:cubicBezTo>
                    <a:cubicBezTo>
                      <a:pt x="219" y="582"/>
                      <a:pt x="217" y="581"/>
                      <a:pt x="217" y="583"/>
                    </a:cubicBezTo>
                    <a:close/>
                    <a:moveTo>
                      <a:pt x="215" y="645"/>
                    </a:moveTo>
                    <a:cubicBezTo>
                      <a:pt x="220" y="647"/>
                      <a:pt x="217" y="652"/>
                      <a:pt x="215" y="655"/>
                    </a:cubicBezTo>
                    <a:cubicBezTo>
                      <a:pt x="214" y="655"/>
                      <a:pt x="214" y="654"/>
                      <a:pt x="213" y="654"/>
                    </a:cubicBezTo>
                    <a:cubicBezTo>
                      <a:pt x="213" y="653"/>
                      <a:pt x="213" y="652"/>
                      <a:pt x="211" y="652"/>
                    </a:cubicBezTo>
                    <a:cubicBezTo>
                      <a:pt x="212" y="649"/>
                      <a:pt x="214" y="648"/>
                      <a:pt x="215" y="645"/>
                    </a:cubicBezTo>
                    <a:close/>
                    <a:moveTo>
                      <a:pt x="218" y="642"/>
                    </a:moveTo>
                    <a:cubicBezTo>
                      <a:pt x="218" y="641"/>
                      <a:pt x="219" y="640"/>
                      <a:pt x="219" y="639"/>
                    </a:cubicBezTo>
                    <a:cubicBezTo>
                      <a:pt x="221" y="640"/>
                      <a:pt x="221" y="641"/>
                      <a:pt x="222" y="642"/>
                    </a:cubicBezTo>
                    <a:cubicBezTo>
                      <a:pt x="222" y="644"/>
                      <a:pt x="221" y="644"/>
                      <a:pt x="220" y="645"/>
                    </a:cubicBezTo>
                    <a:cubicBezTo>
                      <a:pt x="219" y="645"/>
                      <a:pt x="219" y="643"/>
                      <a:pt x="218" y="642"/>
                    </a:cubicBezTo>
                    <a:close/>
                    <a:moveTo>
                      <a:pt x="220" y="633"/>
                    </a:moveTo>
                    <a:cubicBezTo>
                      <a:pt x="217" y="634"/>
                      <a:pt x="216" y="637"/>
                      <a:pt x="214" y="638"/>
                    </a:cubicBezTo>
                    <a:cubicBezTo>
                      <a:pt x="214" y="637"/>
                      <a:pt x="215" y="634"/>
                      <a:pt x="216" y="632"/>
                    </a:cubicBezTo>
                    <a:cubicBezTo>
                      <a:pt x="221" y="631"/>
                      <a:pt x="221" y="636"/>
                      <a:pt x="225" y="637"/>
                    </a:cubicBezTo>
                    <a:cubicBezTo>
                      <a:pt x="223" y="639"/>
                      <a:pt x="221" y="635"/>
                      <a:pt x="220" y="633"/>
                    </a:cubicBezTo>
                    <a:close/>
                    <a:moveTo>
                      <a:pt x="222" y="610"/>
                    </a:moveTo>
                    <a:cubicBezTo>
                      <a:pt x="217" y="610"/>
                      <a:pt x="222" y="605"/>
                      <a:pt x="222" y="603"/>
                    </a:cubicBezTo>
                    <a:cubicBezTo>
                      <a:pt x="223" y="606"/>
                      <a:pt x="223" y="608"/>
                      <a:pt x="222" y="610"/>
                    </a:cubicBezTo>
                    <a:close/>
                    <a:moveTo>
                      <a:pt x="218" y="574"/>
                    </a:moveTo>
                    <a:cubicBezTo>
                      <a:pt x="216" y="573"/>
                      <a:pt x="215" y="571"/>
                      <a:pt x="217" y="569"/>
                    </a:cubicBezTo>
                    <a:cubicBezTo>
                      <a:pt x="218" y="569"/>
                      <a:pt x="217" y="570"/>
                      <a:pt x="219" y="570"/>
                    </a:cubicBezTo>
                    <a:cubicBezTo>
                      <a:pt x="219" y="572"/>
                      <a:pt x="218" y="572"/>
                      <a:pt x="218" y="574"/>
                    </a:cubicBezTo>
                    <a:close/>
                    <a:moveTo>
                      <a:pt x="213" y="528"/>
                    </a:moveTo>
                    <a:cubicBezTo>
                      <a:pt x="214" y="526"/>
                      <a:pt x="216" y="528"/>
                      <a:pt x="216" y="530"/>
                    </a:cubicBezTo>
                    <a:cubicBezTo>
                      <a:pt x="215" y="530"/>
                      <a:pt x="215" y="528"/>
                      <a:pt x="213" y="528"/>
                    </a:cubicBezTo>
                    <a:close/>
                    <a:moveTo>
                      <a:pt x="216" y="510"/>
                    </a:moveTo>
                    <a:cubicBezTo>
                      <a:pt x="215" y="510"/>
                      <a:pt x="214" y="509"/>
                      <a:pt x="215" y="508"/>
                    </a:cubicBezTo>
                    <a:cubicBezTo>
                      <a:pt x="216" y="509"/>
                      <a:pt x="217" y="510"/>
                      <a:pt x="216" y="510"/>
                    </a:cubicBezTo>
                    <a:close/>
                    <a:moveTo>
                      <a:pt x="214" y="521"/>
                    </a:moveTo>
                    <a:cubicBezTo>
                      <a:pt x="212" y="520"/>
                      <a:pt x="213" y="516"/>
                      <a:pt x="214" y="516"/>
                    </a:cubicBezTo>
                    <a:cubicBezTo>
                      <a:pt x="217" y="517"/>
                      <a:pt x="214" y="519"/>
                      <a:pt x="214" y="521"/>
                    </a:cubicBezTo>
                    <a:close/>
                    <a:moveTo>
                      <a:pt x="212" y="538"/>
                    </a:moveTo>
                    <a:cubicBezTo>
                      <a:pt x="211" y="536"/>
                      <a:pt x="211" y="534"/>
                      <a:pt x="212" y="532"/>
                    </a:cubicBezTo>
                    <a:cubicBezTo>
                      <a:pt x="215" y="533"/>
                      <a:pt x="216" y="538"/>
                      <a:pt x="212" y="538"/>
                    </a:cubicBezTo>
                    <a:close/>
                    <a:moveTo>
                      <a:pt x="210" y="502"/>
                    </a:moveTo>
                    <a:cubicBezTo>
                      <a:pt x="212" y="502"/>
                      <a:pt x="212" y="504"/>
                      <a:pt x="212" y="506"/>
                    </a:cubicBezTo>
                    <a:cubicBezTo>
                      <a:pt x="211" y="505"/>
                      <a:pt x="209" y="504"/>
                      <a:pt x="210" y="502"/>
                    </a:cubicBezTo>
                    <a:close/>
                    <a:moveTo>
                      <a:pt x="214" y="475"/>
                    </a:moveTo>
                    <a:cubicBezTo>
                      <a:pt x="215" y="477"/>
                      <a:pt x="215" y="482"/>
                      <a:pt x="212" y="482"/>
                    </a:cubicBezTo>
                    <a:cubicBezTo>
                      <a:pt x="211" y="479"/>
                      <a:pt x="212" y="477"/>
                      <a:pt x="214" y="475"/>
                    </a:cubicBezTo>
                    <a:close/>
                    <a:moveTo>
                      <a:pt x="213" y="463"/>
                    </a:moveTo>
                    <a:cubicBezTo>
                      <a:pt x="214" y="464"/>
                      <a:pt x="214" y="466"/>
                      <a:pt x="214" y="467"/>
                    </a:cubicBezTo>
                    <a:cubicBezTo>
                      <a:pt x="213" y="466"/>
                      <a:pt x="212" y="464"/>
                      <a:pt x="213" y="463"/>
                    </a:cubicBezTo>
                    <a:close/>
                    <a:moveTo>
                      <a:pt x="214" y="252"/>
                    </a:moveTo>
                    <a:cubicBezTo>
                      <a:pt x="213" y="254"/>
                      <a:pt x="212" y="252"/>
                      <a:pt x="212" y="253"/>
                    </a:cubicBezTo>
                    <a:cubicBezTo>
                      <a:pt x="210" y="252"/>
                      <a:pt x="213" y="252"/>
                      <a:pt x="212" y="250"/>
                    </a:cubicBezTo>
                    <a:cubicBezTo>
                      <a:pt x="214" y="250"/>
                      <a:pt x="213" y="252"/>
                      <a:pt x="214" y="252"/>
                    </a:cubicBezTo>
                    <a:close/>
                    <a:moveTo>
                      <a:pt x="209" y="161"/>
                    </a:moveTo>
                    <a:cubicBezTo>
                      <a:pt x="211" y="158"/>
                      <a:pt x="205" y="156"/>
                      <a:pt x="206" y="153"/>
                    </a:cubicBezTo>
                    <a:cubicBezTo>
                      <a:pt x="209" y="154"/>
                      <a:pt x="210" y="157"/>
                      <a:pt x="213" y="159"/>
                    </a:cubicBezTo>
                    <a:cubicBezTo>
                      <a:pt x="211" y="159"/>
                      <a:pt x="211" y="161"/>
                      <a:pt x="209" y="161"/>
                    </a:cubicBezTo>
                    <a:close/>
                    <a:moveTo>
                      <a:pt x="203" y="131"/>
                    </a:moveTo>
                    <a:cubicBezTo>
                      <a:pt x="203" y="130"/>
                      <a:pt x="205" y="131"/>
                      <a:pt x="205" y="130"/>
                    </a:cubicBezTo>
                    <a:cubicBezTo>
                      <a:pt x="208" y="130"/>
                      <a:pt x="207" y="135"/>
                      <a:pt x="209" y="136"/>
                    </a:cubicBezTo>
                    <a:cubicBezTo>
                      <a:pt x="207" y="136"/>
                      <a:pt x="205" y="133"/>
                      <a:pt x="203" y="131"/>
                    </a:cubicBezTo>
                    <a:close/>
                    <a:moveTo>
                      <a:pt x="204" y="108"/>
                    </a:moveTo>
                    <a:cubicBezTo>
                      <a:pt x="204" y="109"/>
                      <a:pt x="204" y="110"/>
                      <a:pt x="205" y="110"/>
                    </a:cubicBezTo>
                    <a:cubicBezTo>
                      <a:pt x="200" y="113"/>
                      <a:pt x="207" y="117"/>
                      <a:pt x="206" y="120"/>
                    </a:cubicBezTo>
                    <a:cubicBezTo>
                      <a:pt x="207" y="122"/>
                      <a:pt x="207" y="119"/>
                      <a:pt x="208" y="120"/>
                    </a:cubicBezTo>
                    <a:cubicBezTo>
                      <a:pt x="208" y="121"/>
                      <a:pt x="208" y="122"/>
                      <a:pt x="208" y="123"/>
                    </a:cubicBezTo>
                    <a:cubicBezTo>
                      <a:pt x="203" y="122"/>
                      <a:pt x="204" y="115"/>
                      <a:pt x="199" y="115"/>
                    </a:cubicBezTo>
                    <a:cubicBezTo>
                      <a:pt x="199" y="115"/>
                      <a:pt x="199" y="116"/>
                      <a:pt x="198" y="116"/>
                    </a:cubicBezTo>
                    <a:cubicBezTo>
                      <a:pt x="198" y="121"/>
                      <a:pt x="202" y="122"/>
                      <a:pt x="203" y="125"/>
                    </a:cubicBezTo>
                    <a:cubicBezTo>
                      <a:pt x="203" y="127"/>
                      <a:pt x="202" y="127"/>
                      <a:pt x="202" y="129"/>
                    </a:cubicBezTo>
                    <a:cubicBezTo>
                      <a:pt x="199" y="127"/>
                      <a:pt x="199" y="123"/>
                      <a:pt x="196" y="123"/>
                    </a:cubicBezTo>
                    <a:cubicBezTo>
                      <a:pt x="196" y="121"/>
                      <a:pt x="196" y="120"/>
                      <a:pt x="194" y="120"/>
                    </a:cubicBezTo>
                    <a:cubicBezTo>
                      <a:pt x="193" y="118"/>
                      <a:pt x="195" y="118"/>
                      <a:pt x="195" y="116"/>
                    </a:cubicBezTo>
                    <a:cubicBezTo>
                      <a:pt x="195" y="115"/>
                      <a:pt x="194" y="116"/>
                      <a:pt x="194" y="115"/>
                    </a:cubicBezTo>
                    <a:cubicBezTo>
                      <a:pt x="193" y="115"/>
                      <a:pt x="192" y="115"/>
                      <a:pt x="191" y="115"/>
                    </a:cubicBezTo>
                    <a:cubicBezTo>
                      <a:pt x="191" y="114"/>
                      <a:pt x="190" y="113"/>
                      <a:pt x="189" y="112"/>
                    </a:cubicBezTo>
                    <a:cubicBezTo>
                      <a:pt x="193" y="110"/>
                      <a:pt x="198" y="109"/>
                      <a:pt x="204" y="108"/>
                    </a:cubicBezTo>
                    <a:close/>
                    <a:moveTo>
                      <a:pt x="186" y="115"/>
                    </a:moveTo>
                    <a:cubicBezTo>
                      <a:pt x="187" y="115"/>
                      <a:pt x="187" y="117"/>
                      <a:pt x="188" y="117"/>
                    </a:cubicBezTo>
                    <a:cubicBezTo>
                      <a:pt x="188" y="119"/>
                      <a:pt x="186" y="120"/>
                      <a:pt x="184" y="121"/>
                    </a:cubicBezTo>
                    <a:cubicBezTo>
                      <a:pt x="183" y="118"/>
                      <a:pt x="185" y="117"/>
                      <a:pt x="186" y="115"/>
                    </a:cubicBezTo>
                    <a:close/>
                    <a:moveTo>
                      <a:pt x="181" y="126"/>
                    </a:moveTo>
                    <a:cubicBezTo>
                      <a:pt x="181" y="126"/>
                      <a:pt x="182" y="126"/>
                      <a:pt x="182" y="126"/>
                    </a:cubicBezTo>
                    <a:cubicBezTo>
                      <a:pt x="182" y="126"/>
                      <a:pt x="182" y="126"/>
                      <a:pt x="183" y="126"/>
                    </a:cubicBezTo>
                    <a:cubicBezTo>
                      <a:pt x="181" y="128"/>
                      <a:pt x="181" y="130"/>
                      <a:pt x="178" y="130"/>
                    </a:cubicBezTo>
                    <a:cubicBezTo>
                      <a:pt x="178" y="127"/>
                      <a:pt x="181" y="128"/>
                      <a:pt x="181" y="126"/>
                    </a:cubicBezTo>
                    <a:close/>
                    <a:moveTo>
                      <a:pt x="176" y="141"/>
                    </a:moveTo>
                    <a:cubicBezTo>
                      <a:pt x="177" y="140"/>
                      <a:pt x="177" y="140"/>
                      <a:pt x="177" y="138"/>
                    </a:cubicBezTo>
                    <a:cubicBezTo>
                      <a:pt x="179" y="138"/>
                      <a:pt x="178" y="141"/>
                      <a:pt x="176" y="141"/>
                    </a:cubicBezTo>
                    <a:close/>
                    <a:moveTo>
                      <a:pt x="177" y="115"/>
                    </a:moveTo>
                    <a:cubicBezTo>
                      <a:pt x="176" y="117"/>
                      <a:pt x="178" y="117"/>
                      <a:pt x="178" y="118"/>
                    </a:cubicBezTo>
                    <a:cubicBezTo>
                      <a:pt x="177" y="120"/>
                      <a:pt x="176" y="122"/>
                      <a:pt x="174" y="123"/>
                    </a:cubicBezTo>
                    <a:cubicBezTo>
                      <a:pt x="171" y="121"/>
                      <a:pt x="170" y="118"/>
                      <a:pt x="169" y="116"/>
                    </a:cubicBezTo>
                    <a:cubicBezTo>
                      <a:pt x="172" y="116"/>
                      <a:pt x="174" y="115"/>
                      <a:pt x="177" y="115"/>
                    </a:cubicBezTo>
                    <a:close/>
                    <a:moveTo>
                      <a:pt x="164" y="116"/>
                    </a:moveTo>
                    <a:cubicBezTo>
                      <a:pt x="165" y="121"/>
                      <a:pt x="169" y="123"/>
                      <a:pt x="169" y="128"/>
                    </a:cubicBezTo>
                    <a:cubicBezTo>
                      <a:pt x="162" y="127"/>
                      <a:pt x="160" y="122"/>
                      <a:pt x="157" y="117"/>
                    </a:cubicBezTo>
                    <a:cubicBezTo>
                      <a:pt x="160" y="117"/>
                      <a:pt x="161" y="116"/>
                      <a:pt x="164" y="116"/>
                    </a:cubicBezTo>
                    <a:close/>
                    <a:moveTo>
                      <a:pt x="157" y="128"/>
                    </a:moveTo>
                    <a:cubicBezTo>
                      <a:pt x="158" y="129"/>
                      <a:pt x="159" y="131"/>
                      <a:pt x="161" y="132"/>
                    </a:cubicBezTo>
                    <a:cubicBezTo>
                      <a:pt x="160" y="134"/>
                      <a:pt x="158" y="135"/>
                      <a:pt x="157" y="136"/>
                    </a:cubicBezTo>
                    <a:cubicBezTo>
                      <a:pt x="152" y="135"/>
                      <a:pt x="155" y="130"/>
                      <a:pt x="157" y="128"/>
                    </a:cubicBezTo>
                    <a:close/>
                    <a:moveTo>
                      <a:pt x="154" y="121"/>
                    </a:moveTo>
                    <a:cubicBezTo>
                      <a:pt x="154" y="122"/>
                      <a:pt x="155" y="123"/>
                      <a:pt x="155" y="124"/>
                    </a:cubicBezTo>
                    <a:cubicBezTo>
                      <a:pt x="152" y="125"/>
                      <a:pt x="152" y="128"/>
                      <a:pt x="149" y="128"/>
                    </a:cubicBezTo>
                    <a:cubicBezTo>
                      <a:pt x="149" y="124"/>
                      <a:pt x="152" y="123"/>
                      <a:pt x="154" y="121"/>
                    </a:cubicBezTo>
                    <a:close/>
                    <a:moveTo>
                      <a:pt x="149" y="119"/>
                    </a:moveTo>
                    <a:cubicBezTo>
                      <a:pt x="148" y="120"/>
                      <a:pt x="147" y="122"/>
                      <a:pt x="145" y="123"/>
                    </a:cubicBezTo>
                    <a:cubicBezTo>
                      <a:pt x="145" y="121"/>
                      <a:pt x="143" y="121"/>
                      <a:pt x="143" y="118"/>
                    </a:cubicBezTo>
                    <a:cubicBezTo>
                      <a:pt x="145" y="118"/>
                      <a:pt x="146" y="120"/>
                      <a:pt x="149" y="119"/>
                    </a:cubicBezTo>
                    <a:close/>
                    <a:moveTo>
                      <a:pt x="141" y="131"/>
                    </a:moveTo>
                    <a:cubicBezTo>
                      <a:pt x="140" y="130"/>
                      <a:pt x="142" y="129"/>
                      <a:pt x="142" y="128"/>
                    </a:cubicBezTo>
                    <a:cubicBezTo>
                      <a:pt x="144" y="129"/>
                      <a:pt x="141" y="130"/>
                      <a:pt x="141" y="131"/>
                    </a:cubicBezTo>
                    <a:close/>
                    <a:moveTo>
                      <a:pt x="139" y="129"/>
                    </a:moveTo>
                    <a:cubicBezTo>
                      <a:pt x="138" y="129"/>
                      <a:pt x="138" y="127"/>
                      <a:pt x="137" y="127"/>
                    </a:cubicBezTo>
                    <a:cubicBezTo>
                      <a:pt x="138" y="125"/>
                      <a:pt x="141" y="121"/>
                      <a:pt x="142" y="125"/>
                    </a:cubicBezTo>
                    <a:cubicBezTo>
                      <a:pt x="142" y="127"/>
                      <a:pt x="140" y="128"/>
                      <a:pt x="139" y="129"/>
                    </a:cubicBezTo>
                    <a:close/>
                    <a:moveTo>
                      <a:pt x="134" y="124"/>
                    </a:moveTo>
                    <a:cubicBezTo>
                      <a:pt x="135" y="121"/>
                      <a:pt x="138" y="117"/>
                      <a:pt x="142" y="116"/>
                    </a:cubicBezTo>
                    <a:cubicBezTo>
                      <a:pt x="139" y="118"/>
                      <a:pt x="137" y="121"/>
                      <a:pt x="134" y="124"/>
                    </a:cubicBezTo>
                    <a:close/>
                    <a:moveTo>
                      <a:pt x="139" y="115"/>
                    </a:moveTo>
                    <a:cubicBezTo>
                      <a:pt x="137" y="118"/>
                      <a:pt x="135" y="119"/>
                      <a:pt x="133" y="121"/>
                    </a:cubicBezTo>
                    <a:cubicBezTo>
                      <a:pt x="132" y="122"/>
                      <a:pt x="132" y="120"/>
                      <a:pt x="131" y="120"/>
                    </a:cubicBezTo>
                    <a:cubicBezTo>
                      <a:pt x="131" y="116"/>
                      <a:pt x="135" y="115"/>
                      <a:pt x="139" y="115"/>
                    </a:cubicBezTo>
                    <a:close/>
                    <a:moveTo>
                      <a:pt x="132" y="127"/>
                    </a:moveTo>
                    <a:cubicBezTo>
                      <a:pt x="130" y="130"/>
                      <a:pt x="129" y="132"/>
                      <a:pt x="126" y="133"/>
                    </a:cubicBezTo>
                    <a:cubicBezTo>
                      <a:pt x="127" y="130"/>
                      <a:pt x="129" y="129"/>
                      <a:pt x="130" y="127"/>
                    </a:cubicBezTo>
                    <a:cubicBezTo>
                      <a:pt x="131" y="127"/>
                      <a:pt x="131" y="127"/>
                      <a:pt x="132" y="127"/>
                    </a:cubicBezTo>
                    <a:close/>
                    <a:moveTo>
                      <a:pt x="125" y="130"/>
                    </a:moveTo>
                    <a:cubicBezTo>
                      <a:pt x="125" y="127"/>
                      <a:pt x="127" y="126"/>
                      <a:pt x="128" y="123"/>
                    </a:cubicBezTo>
                    <a:cubicBezTo>
                      <a:pt x="132" y="125"/>
                      <a:pt x="127" y="129"/>
                      <a:pt x="125" y="130"/>
                    </a:cubicBezTo>
                    <a:close/>
                    <a:moveTo>
                      <a:pt x="126" y="115"/>
                    </a:moveTo>
                    <a:cubicBezTo>
                      <a:pt x="126" y="116"/>
                      <a:pt x="124" y="117"/>
                      <a:pt x="124" y="118"/>
                    </a:cubicBezTo>
                    <a:cubicBezTo>
                      <a:pt x="123" y="117"/>
                      <a:pt x="125" y="115"/>
                      <a:pt x="126" y="115"/>
                    </a:cubicBezTo>
                    <a:close/>
                    <a:moveTo>
                      <a:pt x="126" y="118"/>
                    </a:moveTo>
                    <a:cubicBezTo>
                      <a:pt x="127" y="120"/>
                      <a:pt x="124" y="125"/>
                      <a:pt x="121" y="126"/>
                    </a:cubicBezTo>
                    <a:cubicBezTo>
                      <a:pt x="119" y="123"/>
                      <a:pt x="125" y="121"/>
                      <a:pt x="126" y="118"/>
                    </a:cubicBezTo>
                    <a:close/>
                    <a:moveTo>
                      <a:pt x="122" y="132"/>
                    </a:moveTo>
                    <a:cubicBezTo>
                      <a:pt x="124" y="134"/>
                      <a:pt x="121" y="136"/>
                      <a:pt x="120" y="137"/>
                    </a:cubicBezTo>
                    <a:cubicBezTo>
                      <a:pt x="118" y="135"/>
                      <a:pt x="122" y="134"/>
                      <a:pt x="122" y="132"/>
                    </a:cubicBezTo>
                    <a:close/>
                    <a:moveTo>
                      <a:pt x="116" y="114"/>
                    </a:moveTo>
                    <a:cubicBezTo>
                      <a:pt x="117" y="114"/>
                      <a:pt x="118" y="114"/>
                      <a:pt x="119" y="114"/>
                    </a:cubicBezTo>
                    <a:cubicBezTo>
                      <a:pt x="119" y="116"/>
                      <a:pt x="118" y="117"/>
                      <a:pt x="115" y="117"/>
                    </a:cubicBezTo>
                    <a:cubicBezTo>
                      <a:pt x="115" y="115"/>
                      <a:pt x="117" y="115"/>
                      <a:pt x="116" y="114"/>
                    </a:cubicBezTo>
                    <a:close/>
                    <a:moveTo>
                      <a:pt x="118" y="128"/>
                    </a:moveTo>
                    <a:cubicBezTo>
                      <a:pt x="122" y="128"/>
                      <a:pt x="118" y="132"/>
                      <a:pt x="117" y="133"/>
                    </a:cubicBezTo>
                    <a:cubicBezTo>
                      <a:pt x="115" y="133"/>
                      <a:pt x="116" y="131"/>
                      <a:pt x="114" y="130"/>
                    </a:cubicBezTo>
                    <a:cubicBezTo>
                      <a:pt x="114" y="128"/>
                      <a:pt x="117" y="129"/>
                      <a:pt x="118" y="128"/>
                    </a:cubicBezTo>
                    <a:close/>
                    <a:moveTo>
                      <a:pt x="114" y="123"/>
                    </a:moveTo>
                    <a:cubicBezTo>
                      <a:pt x="115" y="124"/>
                      <a:pt x="112" y="125"/>
                      <a:pt x="112" y="127"/>
                    </a:cubicBezTo>
                    <a:cubicBezTo>
                      <a:pt x="110" y="125"/>
                      <a:pt x="114" y="124"/>
                      <a:pt x="114" y="123"/>
                    </a:cubicBezTo>
                    <a:close/>
                    <a:moveTo>
                      <a:pt x="106" y="115"/>
                    </a:moveTo>
                    <a:cubicBezTo>
                      <a:pt x="106" y="115"/>
                      <a:pt x="107" y="115"/>
                      <a:pt x="107" y="114"/>
                    </a:cubicBezTo>
                    <a:cubicBezTo>
                      <a:pt x="108" y="114"/>
                      <a:pt x="106" y="115"/>
                      <a:pt x="107" y="116"/>
                    </a:cubicBezTo>
                    <a:cubicBezTo>
                      <a:pt x="108" y="116"/>
                      <a:pt x="109" y="114"/>
                      <a:pt x="108" y="114"/>
                    </a:cubicBezTo>
                    <a:cubicBezTo>
                      <a:pt x="109" y="113"/>
                      <a:pt x="110" y="114"/>
                      <a:pt x="110" y="116"/>
                    </a:cubicBezTo>
                    <a:cubicBezTo>
                      <a:pt x="108" y="116"/>
                      <a:pt x="108" y="118"/>
                      <a:pt x="105" y="119"/>
                    </a:cubicBezTo>
                    <a:cubicBezTo>
                      <a:pt x="106" y="117"/>
                      <a:pt x="107" y="116"/>
                      <a:pt x="106" y="115"/>
                    </a:cubicBezTo>
                    <a:close/>
                    <a:moveTo>
                      <a:pt x="108" y="146"/>
                    </a:moveTo>
                    <a:cubicBezTo>
                      <a:pt x="108" y="147"/>
                      <a:pt x="106" y="147"/>
                      <a:pt x="106" y="148"/>
                    </a:cubicBezTo>
                    <a:cubicBezTo>
                      <a:pt x="105" y="148"/>
                      <a:pt x="104" y="147"/>
                      <a:pt x="104" y="146"/>
                    </a:cubicBezTo>
                    <a:cubicBezTo>
                      <a:pt x="104" y="143"/>
                      <a:pt x="107" y="144"/>
                      <a:pt x="108" y="146"/>
                    </a:cubicBezTo>
                    <a:close/>
                    <a:moveTo>
                      <a:pt x="100" y="186"/>
                    </a:moveTo>
                    <a:cubicBezTo>
                      <a:pt x="99" y="184"/>
                      <a:pt x="99" y="181"/>
                      <a:pt x="99" y="180"/>
                    </a:cubicBezTo>
                    <a:cubicBezTo>
                      <a:pt x="101" y="179"/>
                      <a:pt x="102" y="179"/>
                      <a:pt x="103" y="177"/>
                    </a:cubicBezTo>
                    <a:cubicBezTo>
                      <a:pt x="106" y="179"/>
                      <a:pt x="101" y="183"/>
                      <a:pt x="100" y="186"/>
                    </a:cubicBezTo>
                    <a:close/>
                    <a:moveTo>
                      <a:pt x="99" y="171"/>
                    </a:moveTo>
                    <a:cubicBezTo>
                      <a:pt x="97" y="170"/>
                      <a:pt x="98" y="167"/>
                      <a:pt x="98" y="165"/>
                    </a:cubicBezTo>
                    <a:cubicBezTo>
                      <a:pt x="98" y="165"/>
                      <a:pt x="100" y="165"/>
                      <a:pt x="100" y="164"/>
                    </a:cubicBezTo>
                    <a:cubicBezTo>
                      <a:pt x="103" y="166"/>
                      <a:pt x="100" y="169"/>
                      <a:pt x="99" y="171"/>
                    </a:cubicBezTo>
                    <a:close/>
                    <a:moveTo>
                      <a:pt x="101" y="118"/>
                    </a:moveTo>
                    <a:cubicBezTo>
                      <a:pt x="100" y="120"/>
                      <a:pt x="99" y="122"/>
                      <a:pt x="97" y="123"/>
                    </a:cubicBezTo>
                    <a:cubicBezTo>
                      <a:pt x="96" y="120"/>
                      <a:pt x="99" y="119"/>
                      <a:pt x="99" y="116"/>
                    </a:cubicBezTo>
                    <a:cubicBezTo>
                      <a:pt x="101" y="116"/>
                      <a:pt x="101" y="118"/>
                      <a:pt x="101" y="118"/>
                    </a:cubicBezTo>
                    <a:close/>
                    <a:moveTo>
                      <a:pt x="100" y="111"/>
                    </a:moveTo>
                    <a:cubicBezTo>
                      <a:pt x="98" y="113"/>
                      <a:pt x="94" y="113"/>
                      <a:pt x="92" y="116"/>
                    </a:cubicBezTo>
                    <a:cubicBezTo>
                      <a:pt x="91" y="117"/>
                      <a:pt x="91" y="114"/>
                      <a:pt x="91" y="116"/>
                    </a:cubicBezTo>
                    <a:cubicBezTo>
                      <a:pt x="90" y="113"/>
                      <a:pt x="97" y="111"/>
                      <a:pt x="100" y="111"/>
                    </a:cubicBezTo>
                    <a:close/>
                    <a:moveTo>
                      <a:pt x="91" y="123"/>
                    </a:moveTo>
                    <a:cubicBezTo>
                      <a:pt x="91" y="124"/>
                      <a:pt x="88" y="126"/>
                      <a:pt x="89" y="128"/>
                    </a:cubicBezTo>
                    <a:cubicBezTo>
                      <a:pt x="89" y="129"/>
                      <a:pt x="88" y="127"/>
                      <a:pt x="87" y="127"/>
                    </a:cubicBezTo>
                    <a:cubicBezTo>
                      <a:pt x="88" y="126"/>
                      <a:pt x="89" y="123"/>
                      <a:pt x="91" y="123"/>
                    </a:cubicBezTo>
                    <a:close/>
                    <a:moveTo>
                      <a:pt x="63" y="155"/>
                    </a:moveTo>
                    <a:cubicBezTo>
                      <a:pt x="62" y="158"/>
                      <a:pt x="57" y="169"/>
                      <a:pt x="51" y="170"/>
                    </a:cubicBezTo>
                    <a:cubicBezTo>
                      <a:pt x="54" y="164"/>
                      <a:pt x="60" y="161"/>
                      <a:pt x="63" y="155"/>
                    </a:cubicBezTo>
                    <a:close/>
                    <a:moveTo>
                      <a:pt x="45" y="191"/>
                    </a:moveTo>
                    <a:cubicBezTo>
                      <a:pt x="44" y="194"/>
                      <a:pt x="41" y="196"/>
                      <a:pt x="39" y="198"/>
                    </a:cubicBezTo>
                    <a:cubicBezTo>
                      <a:pt x="39" y="196"/>
                      <a:pt x="42" y="192"/>
                      <a:pt x="45" y="191"/>
                    </a:cubicBezTo>
                    <a:close/>
                    <a:moveTo>
                      <a:pt x="35" y="205"/>
                    </a:moveTo>
                    <a:cubicBezTo>
                      <a:pt x="35" y="204"/>
                      <a:pt x="36" y="204"/>
                      <a:pt x="36" y="204"/>
                    </a:cubicBezTo>
                    <a:cubicBezTo>
                      <a:pt x="34" y="209"/>
                      <a:pt x="30" y="213"/>
                      <a:pt x="27" y="217"/>
                    </a:cubicBezTo>
                    <a:cubicBezTo>
                      <a:pt x="24" y="221"/>
                      <a:pt x="22" y="226"/>
                      <a:pt x="17" y="227"/>
                    </a:cubicBezTo>
                    <a:cubicBezTo>
                      <a:pt x="22" y="219"/>
                      <a:pt x="29" y="212"/>
                      <a:pt x="35" y="205"/>
                    </a:cubicBezTo>
                    <a:close/>
                    <a:moveTo>
                      <a:pt x="19" y="244"/>
                    </a:moveTo>
                    <a:cubicBezTo>
                      <a:pt x="20" y="242"/>
                      <a:pt x="17" y="240"/>
                      <a:pt x="16" y="241"/>
                    </a:cubicBezTo>
                    <a:cubicBezTo>
                      <a:pt x="15" y="240"/>
                      <a:pt x="14" y="238"/>
                      <a:pt x="14" y="236"/>
                    </a:cubicBezTo>
                    <a:cubicBezTo>
                      <a:pt x="14" y="236"/>
                      <a:pt x="15" y="235"/>
                      <a:pt x="15" y="235"/>
                    </a:cubicBezTo>
                    <a:cubicBezTo>
                      <a:pt x="22" y="239"/>
                      <a:pt x="28" y="247"/>
                      <a:pt x="31" y="253"/>
                    </a:cubicBezTo>
                    <a:cubicBezTo>
                      <a:pt x="27" y="250"/>
                      <a:pt x="24" y="244"/>
                      <a:pt x="19" y="244"/>
                    </a:cubicBezTo>
                    <a:close/>
                    <a:moveTo>
                      <a:pt x="56" y="271"/>
                    </a:moveTo>
                    <a:cubicBezTo>
                      <a:pt x="52" y="265"/>
                      <a:pt x="46" y="262"/>
                      <a:pt x="42" y="257"/>
                    </a:cubicBezTo>
                    <a:cubicBezTo>
                      <a:pt x="42" y="256"/>
                      <a:pt x="41" y="256"/>
                      <a:pt x="42" y="255"/>
                    </a:cubicBezTo>
                    <a:cubicBezTo>
                      <a:pt x="40" y="254"/>
                      <a:pt x="38" y="252"/>
                      <a:pt x="37" y="250"/>
                    </a:cubicBezTo>
                    <a:cubicBezTo>
                      <a:pt x="45" y="255"/>
                      <a:pt x="53" y="265"/>
                      <a:pt x="60" y="272"/>
                    </a:cubicBezTo>
                    <a:cubicBezTo>
                      <a:pt x="58" y="274"/>
                      <a:pt x="58" y="270"/>
                      <a:pt x="56" y="271"/>
                    </a:cubicBezTo>
                    <a:close/>
                    <a:moveTo>
                      <a:pt x="62" y="281"/>
                    </a:moveTo>
                    <a:cubicBezTo>
                      <a:pt x="63" y="281"/>
                      <a:pt x="65" y="283"/>
                      <a:pt x="66" y="285"/>
                    </a:cubicBezTo>
                    <a:cubicBezTo>
                      <a:pt x="64" y="284"/>
                      <a:pt x="64" y="282"/>
                      <a:pt x="62" y="281"/>
                    </a:cubicBezTo>
                    <a:close/>
                    <a:moveTo>
                      <a:pt x="56" y="265"/>
                    </a:moveTo>
                    <a:cubicBezTo>
                      <a:pt x="50" y="255"/>
                      <a:pt x="41" y="249"/>
                      <a:pt x="33" y="241"/>
                    </a:cubicBezTo>
                    <a:cubicBezTo>
                      <a:pt x="32" y="241"/>
                      <a:pt x="31" y="241"/>
                      <a:pt x="30" y="241"/>
                    </a:cubicBezTo>
                    <a:cubicBezTo>
                      <a:pt x="28" y="238"/>
                      <a:pt x="27" y="235"/>
                      <a:pt x="24" y="234"/>
                    </a:cubicBezTo>
                    <a:cubicBezTo>
                      <a:pt x="24" y="232"/>
                      <a:pt x="26" y="229"/>
                      <a:pt x="24" y="228"/>
                    </a:cubicBezTo>
                    <a:cubicBezTo>
                      <a:pt x="21" y="228"/>
                      <a:pt x="24" y="230"/>
                      <a:pt x="22" y="231"/>
                    </a:cubicBezTo>
                    <a:cubicBezTo>
                      <a:pt x="18" y="228"/>
                      <a:pt x="27" y="226"/>
                      <a:pt x="27" y="222"/>
                    </a:cubicBezTo>
                    <a:cubicBezTo>
                      <a:pt x="29" y="221"/>
                      <a:pt x="29" y="220"/>
                      <a:pt x="30" y="219"/>
                    </a:cubicBezTo>
                    <a:cubicBezTo>
                      <a:pt x="30" y="219"/>
                      <a:pt x="30" y="218"/>
                      <a:pt x="30" y="217"/>
                    </a:cubicBezTo>
                    <a:cubicBezTo>
                      <a:pt x="32" y="218"/>
                      <a:pt x="31" y="215"/>
                      <a:pt x="33" y="215"/>
                    </a:cubicBezTo>
                    <a:cubicBezTo>
                      <a:pt x="42" y="202"/>
                      <a:pt x="52" y="188"/>
                      <a:pt x="62" y="176"/>
                    </a:cubicBezTo>
                    <a:cubicBezTo>
                      <a:pt x="62" y="175"/>
                      <a:pt x="62" y="174"/>
                      <a:pt x="62" y="174"/>
                    </a:cubicBezTo>
                    <a:cubicBezTo>
                      <a:pt x="63" y="174"/>
                      <a:pt x="63" y="172"/>
                      <a:pt x="65" y="172"/>
                    </a:cubicBezTo>
                    <a:cubicBezTo>
                      <a:pt x="65" y="171"/>
                      <a:pt x="64" y="171"/>
                      <a:pt x="64" y="170"/>
                    </a:cubicBezTo>
                    <a:cubicBezTo>
                      <a:pt x="71" y="164"/>
                      <a:pt x="75" y="156"/>
                      <a:pt x="81" y="149"/>
                    </a:cubicBezTo>
                    <a:cubicBezTo>
                      <a:pt x="82" y="147"/>
                      <a:pt x="82" y="146"/>
                      <a:pt x="84" y="144"/>
                    </a:cubicBezTo>
                    <a:cubicBezTo>
                      <a:pt x="84" y="144"/>
                      <a:pt x="85" y="144"/>
                      <a:pt x="85" y="144"/>
                    </a:cubicBezTo>
                    <a:cubicBezTo>
                      <a:pt x="89" y="170"/>
                      <a:pt x="90" y="197"/>
                      <a:pt x="94" y="219"/>
                    </a:cubicBezTo>
                    <a:cubicBezTo>
                      <a:pt x="93" y="228"/>
                      <a:pt x="95" y="242"/>
                      <a:pt x="96" y="252"/>
                    </a:cubicBezTo>
                    <a:cubicBezTo>
                      <a:pt x="96" y="261"/>
                      <a:pt x="97" y="268"/>
                      <a:pt x="99" y="276"/>
                    </a:cubicBezTo>
                    <a:cubicBezTo>
                      <a:pt x="100" y="286"/>
                      <a:pt x="102" y="295"/>
                      <a:pt x="104" y="303"/>
                    </a:cubicBezTo>
                    <a:cubicBezTo>
                      <a:pt x="103" y="309"/>
                      <a:pt x="106" y="317"/>
                      <a:pt x="106" y="324"/>
                    </a:cubicBezTo>
                    <a:cubicBezTo>
                      <a:pt x="104" y="325"/>
                      <a:pt x="104" y="323"/>
                      <a:pt x="105" y="322"/>
                    </a:cubicBezTo>
                    <a:cubicBezTo>
                      <a:pt x="103" y="322"/>
                      <a:pt x="104" y="323"/>
                      <a:pt x="103" y="324"/>
                    </a:cubicBezTo>
                    <a:cubicBezTo>
                      <a:pt x="100" y="323"/>
                      <a:pt x="99" y="320"/>
                      <a:pt x="98" y="318"/>
                    </a:cubicBezTo>
                    <a:cubicBezTo>
                      <a:pt x="103" y="319"/>
                      <a:pt x="102" y="309"/>
                      <a:pt x="97" y="312"/>
                    </a:cubicBezTo>
                    <a:cubicBezTo>
                      <a:pt x="82" y="298"/>
                      <a:pt x="71" y="279"/>
                      <a:pt x="56" y="265"/>
                    </a:cubicBezTo>
                    <a:close/>
                    <a:moveTo>
                      <a:pt x="95" y="325"/>
                    </a:moveTo>
                    <a:cubicBezTo>
                      <a:pt x="96" y="325"/>
                      <a:pt x="96" y="324"/>
                      <a:pt x="97" y="324"/>
                    </a:cubicBezTo>
                    <a:cubicBezTo>
                      <a:pt x="98" y="325"/>
                      <a:pt x="99" y="327"/>
                      <a:pt x="101" y="327"/>
                    </a:cubicBezTo>
                    <a:cubicBezTo>
                      <a:pt x="100" y="329"/>
                      <a:pt x="100" y="330"/>
                      <a:pt x="99" y="332"/>
                    </a:cubicBezTo>
                    <a:cubicBezTo>
                      <a:pt x="97" y="330"/>
                      <a:pt x="96" y="328"/>
                      <a:pt x="95" y="325"/>
                    </a:cubicBezTo>
                    <a:close/>
                    <a:moveTo>
                      <a:pt x="97" y="340"/>
                    </a:moveTo>
                    <a:cubicBezTo>
                      <a:pt x="96" y="337"/>
                      <a:pt x="95" y="334"/>
                      <a:pt x="95" y="331"/>
                    </a:cubicBezTo>
                    <a:cubicBezTo>
                      <a:pt x="100" y="332"/>
                      <a:pt x="98" y="336"/>
                      <a:pt x="97" y="340"/>
                    </a:cubicBezTo>
                    <a:close/>
                    <a:moveTo>
                      <a:pt x="84" y="354"/>
                    </a:moveTo>
                    <a:cubicBezTo>
                      <a:pt x="85" y="353"/>
                      <a:pt x="85" y="351"/>
                      <a:pt x="86" y="350"/>
                    </a:cubicBezTo>
                    <a:cubicBezTo>
                      <a:pt x="88" y="353"/>
                      <a:pt x="88" y="356"/>
                      <a:pt x="88" y="361"/>
                    </a:cubicBezTo>
                    <a:cubicBezTo>
                      <a:pt x="87" y="359"/>
                      <a:pt x="85" y="357"/>
                      <a:pt x="84" y="354"/>
                    </a:cubicBezTo>
                    <a:close/>
                    <a:moveTo>
                      <a:pt x="91" y="330"/>
                    </a:moveTo>
                    <a:cubicBezTo>
                      <a:pt x="93" y="334"/>
                      <a:pt x="93" y="341"/>
                      <a:pt x="93" y="346"/>
                    </a:cubicBezTo>
                    <a:cubicBezTo>
                      <a:pt x="87" y="345"/>
                      <a:pt x="89" y="336"/>
                      <a:pt x="91" y="330"/>
                    </a:cubicBezTo>
                    <a:close/>
                    <a:moveTo>
                      <a:pt x="90" y="354"/>
                    </a:moveTo>
                    <a:cubicBezTo>
                      <a:pt x="91" y="353"/>
                      <a:pt x="91" y="351"/>
                      <a:pt x="90" y="350"/>
                    </a:cubicBezTo>
                    <a:cubicBezTo>
                      <a:pt x="91" y="349"/>
                      <a:pt x="92" y="352"/>
                      <a:pt x="93" y="353"/>
                    </a:cubicBezTo>
                    <a:cubicBezTo>
                      <a:pt x="94" y="354"/>
                      <a:pt x="95" y="352"/>
                      <a:pt x="96" y="353"/>
                    </a:cubicBezTo>
                    <a:cubicBezTo>
                      <a:pt x="97" y="351"/>
                      <a:pt x="96" y="348"/>
                      <a:pt x="97" y="344"/>
                    </a:cubicBezTo>
                    <a:cubicBezTo>
                      <a:pt x="99" y="343"/>
                      <a:pt x="99" y="339"/>
                      <a:pt x="101" y="336"/>
                    </a:cubicBezTo>
                    <a:cubicBezTo>
                      <a:pt x="101" y="347"/>
                      <a:pt x="98" y="356"/>
                      <a:pt x="95" y="365"/>
                    </a:cubicBezTo>
                    <a:cubicBezTo>
                      <a:pt x="94" y="365"/>
                      <a:pt x="94" y="365"/>
                      <a:pt x="93" y="365"/>
                    </a:cubicBezTo>
                    <a:cubicBezTo>
                      <a:pt x="91" y="362"/>
                      <a:pt x="93" y="355"/>
                      <a:pt x="90" y="354"/>
                    </a:cubicBezTo>
                    <a:close/>
                    <a:moveTo>
                      <a:pt x="99" y="367"/>
                    </a:moveTo>
                    <a:cubicBezTo>
                      <a:pt x="100" y="365"/>
                      <a:pt x="100" y="363"/>
                      <a:pt x="101" y="361"/>
                    </a:cubicBezTo>
                    <a:cubicBezTo>
                      <a:pt x="103" y="362"/>
                      <a:pt x="102" y="368"/>
                      <a:pt x="99" y="367"/>
                    </a:cubicBezTo>
                    <a:close/>
                    <a:moveTo>
                      <a:pt x="100" y="377"/>
                    </a:moveTo>
                    <a:cubicBezTo>
                      <a:pt x="99" y="373"/>
                      <a:pt x="93" y="372"/>
                      <a:pt x="93" y="366"/>
                    </a:cubicBezTo>
                    <a:cubicBezTo>
                      <a:pt x="96" y="368"/>
                      <a:pt x="98" y="370"/>
                      <a:pt x="102" y="371"/>
                    </a:cubicBezTo>
                    <a:cubicBezTo>
                      <a:pt x="104" y="372"/>
                      <a:pt x="103" y="369"/>
                      <a:pt x="105" y="369"/>
                    </a:cubicBezTo>
                    <a:cubicBezTo>
                      <a:pt x="106" y="372"/>
                      <a:pt x="107" y="374"/>
                      <a:pt x="108" y="377"/>
                    </a:cubicBezTo>
                    <a:cubicBezTo>
                      <a:pt x="107" y="378"/>
                      <a:pt x="104" y="376"/>
                      <a:pt x="103" y="376"/>
                    </a:cubicBezTo>
                    <a:cubicBezTo>
                      <a:pt x="102" y="376"/>
                      <a:pt x="102" y="378"/>
                      <a:pt x="100" y="377"/>
                    </a:cubicBezTo>
                    <a:close/>
                    <a:moveTo>
                      <a:pt x="112" y="391"/>
                    </a:moveTo>
                    <a:cubicBezTo>
                      <a:pt x="110" y="387"/>
                      <a:pt x="108" y="385"/>
                      <a:pt x="105" y="383"/>
                    </a:cubicBezTo>
                    <a:cubicBezTo>
                      <a:pt x="110" y="381"/>
                      <a:pt x="112" y="389"/>
                      <a:pt x="113" y="391"/>
                    </a:cubicBezTo>
                    <a:cubicBezTo>
                      <a:pt x="113" y="392"/>
                      <a:pt x="113" y="390"/>
                      <a:pt x="112" y="391"/>
                    </a:cubicBezTo>
                    <a:close/>
                    <a:moveTo>
                      <a:pt x="115" y="381"/>
                    </a:moveTo>
                    <a:cubicBezTo>
                      <a:pt x="111" y="374"/>
                      <a:pt x="109" y="366"/>
                      <a:pt x="106" y="360"/>
                    </a:cubicBezTo>
                    <a:cubicBezTo>
                      <a:pt x="108" y="353"/>
                      <a:pt x="107" y="349"/>
                      <a:pt x="109" y="342"/>
                    </a:cubicBezTo>
                    <a:cubicBezTo>
                      <a:pt x="113" y="346"/>
                      <a:pt x="108" y="351"/>
                      <a:pt x="110" y="355"/>
                    </a:cubicBezTo>
                    <a:cubicBezTo>
                      <a:pt x="112" y="355"/>
                      <a:pt x="113" y="354"/>
                      <a:pt x="115" y="353"/>
                    </a:cubicBezTo>
                    <a:cubicBezTo>
                      <a:pt x="115" y="358"/>
                      <a:pt x="115" y="363"/>
                      <a:pt x="113" y="368"/>
                    </a:cubicBezTo>
                    <a:cubicBezTo>
                      <a:pt x="113" y="369"/>
                      <a:pt x="114" y="369"/>
                      <a:pt x="114" y="370"/>
                    </a:cubicBezTo>
                    <a:cubicBezTo>
                      <a:pt x="115" y="370"/>
                      <a:pt x="115" y="369"/>
                      <a:pt x="116" y="370"/>
                    </a:cubicBezTo>
                    <a:cubicBezTo>
                      <a:pt x="115" y="373"/>
                      <a:pt x="116" y="377"/>
                      <a:pt x="115" y="381"/>
                    </a:cubicBezTo>
                    <a:close/>
                    <a:moveTo>
                      <a:pt x="117" y="359"/>
                    </a:moveTo>
                    <a:cubicBezTo>
                      <a:pt x="117" y="356"/>
                      <a:pt x="115" y="353"/>
                      <a:pt x="117" y="350"/>
                    </a:cubicBezTo>
                    <a:cubicBezTo>
                      <a:pt x="119" y="350"/>
                      <a:pt x="119" y="353"/>
                      <a:pt x="120" y="354"/>
                    </a:cubicBezTo>
                    <a:cubicBezTo>
                      <a:pt x="120" y="356"/>
                      <a:pt x="119" y="358"/>
                      <a:pt x="117" y="359"/>
                    </a:cubicBezTo>
                    <a:close/>
                    <a:moveTo>
                      <a:pt x="123" y="342"/>
                    </a:moveTo>
                    <a:cubicBezTo>
                      <a:pt x="124" y="343"/>
                      <a:pt x="126" y="344"/>
                      <a:pt x="127" y="346"/>
                    </a:cubicBezTo>
                    <a:cubicBezTo>
                      <a:pt x="126" y="348"/>
                      <a:pt x="125" y="349"/>
                      <a:pt x="122" y="349"/>
                    </a:cubicBezTo>
                    <a:cubicBezTo>
                      <a:pt x="124" y="347"/>
                      <a:pt x="121" y="346"/>
                      <a:pt x="120" y="344"/>
                    </a:cubicBezTo>
                    <a:cubicBezTo>
                      <a:pt x="121" y="343"/>
                      <a:pt x="123" y="343"/>
                      <a:pt x="123" y="342"/>
                    </a:cubicBezTo>
                    <a:close/>
                    <a:moveTo>
                      <a:pt x="123" y="378"/>
                    </a:moveTo>
                    <a:cubicBezTo>
                      <a:pt x="125" y="381"/>
                      <a:pt x="126" y="385"/>
                      <a:pt x="121" y="385"/>
                    </a:cubicBezTo>
                    <a:cubicBezTo>
                      <a:pt x="123" y="384"/>
                      <a:pt x="118" y="379"/>
                      <a:pt x="123" y="378"/>
                    </a:cubicBezTo>
                    <a:close/>
                    <a:moveTo>
                      <a:pt x="122" y="395"/>
                    </a:moveTo>
                    <a:cubicBezTo>
                      <a:pt x="124" y="396"/>
                      <a:pt x="125" y="398"/>
                      <a:pt x="126" y="400"/>
                    </a:cubicBezTo>
                    <a:cubicBezTo>
                      <a:pt x="124" y="402"/>
                      <a:pt x="124" y="405"/>
                      <a:pt x="121" y="405"/>
                    </a:cubicBezTo>
                    <a:cubicBezTo>
                      <a:pt x="122" y="403"/>
                      <a:pt x="120" y="397"/>
                      <a:pt x="122" y="395"/>
                    </a:cubicBezTo>
                    <a:close/>
                    <a:moveTo>
                      <a:pt x="123" y="425"/>
                    </a:moveTo>
                    <a:cubicBezTo>
                      <a:pt x="123" y="420"/>
                      <a:pt x="122" y="417"/>
                      <a:pt x="123" y="415"/>
                    </a:cubicBezTo>
                    <a:cubicBezTo>
                      <a:pt x="123" y="419"/>
                      <a:pt x="127" y="418"/>
                      <a:pt x="128" y="421"/>
                    </a:cubicBezTo>
                    <a:cubicBezTo>
                      <a:pt x="128" y="422"/>
                      <a:pt x="126" y="423"/>
                      <a:pt x="126" y="425"/>
                    </a:cubicBezTo>
                    <a:cubicBezTo>
                      <a:pt x="125" y="425"/>
                      <a:pt x="125" y="424"/>
                      <a:pt x="123" y="425"/>
                    </a:cubicBezTo>
                    <a:close/>
                    <a:moveTo>
                      <a:pt x="128" y="437"/>
                    </a:moveTo>
                    <a:cubicBezTo>
                      <a:pt x="129" y="441"/>
                      <a:pt x="126" y="441"/>
                      <a:pt x="126" y="445"/>
                    </a:cubicBezTo>
                    <a:cubicBezTo>
                      <a:pt x="124" y="443"/>
                      <a:pt x="124" y="437"/>
                      <a:pt x="128" y="437"/>
                    </a:cubicBezTo>
                    <a:close/>
                    <a:moveTo>
                      <a:pt x="126" y="456"/>
                    </a:moveTo>
                    <a:cubicBezTo>
                      <a:pt x="126" y="455"/>
                      <a:pt x="127" y="453"/>
                      <a:pt x="126" y="452"/>
                    </a:cubicBezTo>
                    <a:cubicBezTo>
                      <a:pt x="127" y="452"/>
                      <a:pt x="128" y="451"/>
                      <a:pt x="128" y="451"/>
                    </a:cubicBezTo>
                    <a:cubicBezTo>
                      <a:pt x="129" y="451"/>
                      <a:pt x="127" y="455"/>
                      <a:pt x="126" y="456"/>
                    </a:cubicBezTo>
                    <a:close/>
                    <a:moveTo>
                      <a:pt x="128" y="467"/>
                    </a:moveTo>
                    <a:cubicBezTo>
                      <a:pt x="132" y="471"/>
                      <a:pt x="131" y="476"/>
                      <a:pt x="128" y="481"/>
                    </a:cubicBezTo>
                    <a:cubicBezTo>
                      <a:pt x="128" y="476"/>
                      <a:pt x="127" y="473"/>
                      <a:pt x="128" y="467"/>
                    </a:cubicBezTo>
                    <a:close/>
                    <a:moveTo>
                      <a:pt x="130" y="496"/>
                    </a:moveTo>
                    <a:cubicBezTo>
                      <a:pt x="128" y="494"/>
                      <a:pt x="129" y="490"/>
                      <a:pt x="128" y="487"/>
                    </a:cubicBezTo>
                    <a:cubicBezTo>
                      <a:pt x="135" y="482"/>
                      <a:pt x="132" y="493"/>
                      <a:pt x="130" y="496"/>
                    </a:cubicBezTo>
                    <a:close/>
                    <a:moveTo>
                      <a:pt x="133" y="512"/>
                    </a:moveTo>
                    <a:cubicBezTo>
                      <a:pt x="133" y="516"/>
                      <a:pt x="131" y="517"/>
                      <a:pt x="132" y="520"/>
                    </a:cubicBezTo>
                    <a:cubicBezTo>
                      <a:pt x="130" y="517"/>
                      <a:pt x="130" y="511"/>
                      <a:pt x="130" y="506"/>
                    </a:cubicBezTo>
                    <a:cubicBezTo>
                      <a:pt x="131" y="508"/>
                      <a:pt x="130" y="511"/>
                      <a:pt x="133" y="512"/>
                    </a:cubicBezTo>
                    <a:close/>
                    <a:moveTo>
                      <a:pt x="132" y="524"/>
                    </a:moveTo>
                    <a:cubicBezTo>
                      <a:pt x="134" y="526"/>
                      <a:pt x="135" y="530"/>
                      <a:pt x="133" y="533"/>
                    </a:cubicBezTo>
                    <a:cubicBezTo>
                      <a:pt x="131" y="531"/>
                      <a:pt x="132" y="527"/>
                      <a:pt x="132" y="524"/>
                    </a:cubicBezTo>
                    <a:close/>
                    <a:moveTo>
                      <a:pt x="136" y="535"/>
                    </a:moveTo>
                    <a:cubicBezTo>
                      <a:pt x="137" y="535"/>
                      <a:pt x="137" y="536"/>
                      <a:pt x="139" y="535"/>
                    </a:cubicBezTo>
                    <a:cubicBezTo>
                      <a:pt x="138" y="539"/>
                      <a:pt x="136" y="540"/>
                      <a:pt x="134" y="543"/>
                    </a:cubicBezTo>
                    <a:cubicBezTo>
                      <a:pt x="131" y="541"/>
                      <a:pt x="135" y="537"/>
                      <a:pt x="136" y="535"/>
                    </a:cubicBezTo>
                    <a:close/>
                    <a:moveTo>
                      <a:pt x="135" y="553"/>
                    </a:moveTo>
                    <a:cubicBezTo>
                      <a:pt x="133" y="551"/>
                      <a:pt x="135" y="549"/>
                      <a:pt x="133" y="548"/>
                    </a:cubicBezTo>
                    <a:cubicBezTo>
                      <a:pt x="135" y="546"/>
                      <a:pt x="138" y="543"/>
                      <a:pt x="138" y="541"/>
                    </a:cubicBezTo>
                    <a:cubicBezTo>
                      <a:pt x="139" y="540"/>
                      <a:pt x="139" y="541"/>
                      <a:pt x="140" y="541"/>
                    </a:cubicBezTo>
                    <a:cubicBezTo>
                      <a:pt x="139" y="546"/>
                      <a:pt x="136" y="548"/>
                      <a:pt x="135" y="553"/>
                    </a:cubicBezTo>
                    <a:close/>
                    <a:moveTo>
                      <a:pt x="141" y="654"/>
                    </a:moveTo>
                    <a:cubicBezTo>
                      <a:pt x="142" y="655"/>
                      <a:pt x="143" y="656"/>
                      <a:pt x="144" y="658"/>
                    </a:cubicBezTo>
                    <a:cubicBezTo>
                      <a:pt x="145" y="658"/>
                      <a:pt x="145" y="657"/>
                      <a:pt x="146" y="658"/>
                    </a:cubicBezTo>
                    <a:cubicBezTo>
                      <a:pt x="145" y="659"/>
                      <a:pt x="144" y="661"/>
                      <a:pt x="143" y="663"/>
                    </a:cubicBezTo>
                    <a:cubicBezTo>
                      <a:pt x="141" y="662"/>
                      <a:pt x="141" y="660"/>
                      <a:pt x="139" y="660"/>
                    </a:cubicBezTo>
                    <a:cubicBezTo>
                      <a:pt x="138" y="660"/>
                      <a:pt x="138" y="661"/>
                      <a:pt x="137" y="661"/>
                    </a:cubicBezTo>
                    <a:cubicBezTo>
                      <a:pt x="138" y="663"/>
                      <a:pt x="139" y="664"/>
                      <a:pt x="141" y="666"/>
                    </a:cubicBezTo>
                    <a:cubicBezTo>
                      <a:pt x="140" y="668"/>
                      <a:pt x="139" y="669"/>
                      <a:pt x="138" y="670"/>
                    </a:cubicBezTo>
                    <a:cubicBezTo>
                      <a:pt x="137" y="667"/>
                      <a:pt x="135" y="666"/>
                      <a:pt x="133" y="664"/>
                    </a:cubicBezTo>
                    <a:cubicBezTo>
                      <a:pt x="136" y="660"/>
                      <a:pt x="140" y="658"/>
                      <a:pt x="141" y="654"/>
                    </a:cubicBezTo>
                    <a:close/>
                    <a:moveTo>
                      <a:pt x="142" y="675"/>
                    </a:moveTo>
                    <a:cubicBezTo>
                      <a:pt x="142" y="673"/>
                      <a:pt x="144" y="672"/>
                      <a:pt x="145" y="671"/>
                    </a:cubicBezTo>
                    <a:cubicBezTo>
                      <a:pt x="146" y="672"/>
                      <a:pt x="143" y="675"/>
                      <a:pt x="142" y="675"/>
                    </a:cubicBezTo>
                    <a:close/>
                    <a:moveTo>
                      <a:pt x="136" y="672"/>
                    </a:moveTo>
                    <a:cubicBezTo>
                      <a:pt x="135" y="671"/>
                      <a:pt x="133" y="670"/>
                      <a:pt x="133" y="668"/>
                    </a:cubicBezTo>
                    <a:cubicBezTo>
                      <a:pt x="134" y="669"/>
                      <a:pt x="135" y="670"/>
                      <a:pt x="136" y="672"/>
                    </a:cubicBezTo>
                    <a:close/>
                    <a:moveTo>
                      <a:pt x="133" y="643"/>
                    </a:moveTo>
                    <a:cubicBezTo>
                      <a:pt x="136" y="643"/>
                      <a:pt x="135" y="651"/>
                      <a:pt x="132" y="651"/>
                    </a:cubicBezTo>
                    <a:cubicBezTo>
                      <a:pt x="131" y="649"/>
                      <a:pt x="130" y="648"/>
                      <a:pt x="128" y="647"/>
                    </a:cubicBezTo>
                    <a:cubicBezTo>
                      <a:pt x="129" y="645"/>
                      <a:pt x="131" y="644"/>
                      <a:pt x="133" y="643"/>
                    </a:cubicBezTo>
                    <a:close/>
                    <a:moveTo>
                      <a:pt x="123" y="650"/>
                    </a:moveTo>
                    <a:cubicBezTo>
                      <a:pt x="124" y="650"/>
                      <a:pt x="125" y="651"/>
                      <a:pt x="125" y="652"/>
                    </a:cubicBezTo>
                    <a:cubicBezTo>
                      <a:pt x="123" y="652"/>
                      <a:pt x="123" y="653"/>
                      <a:pt x="122" y="652"/>
                    </a:cubicBezTo>
                    <a:cubicBezTo>
                      <a:pt x="122" y="651"/>
                      <a:pt x="124" y="652"/>
                      <a:pt x="123" y="650"/>
                    </a:cubicBezTo>
                    <a:close/>
                    <a:moveTo>
                      <a:pt x="116" y="677"/>
                    </a:moveTo>
                    <a:cubicBezTo>
                      <a:pt x="115" y="674"/>
                      <a:pt x="112" y="671"/>
                      <a:pt x="112" y="669"/>
                    </a:cubicBezTo>
                    <a:cubicBezTo>
                      <a:pt x="113" y="671"/>
                      <a:pt x="115" y="673"/>
                      <a:pt x="117" y="674"/>
                    </a:cubicBezTo>
                    <a:cubicBezTo>
                      <a:pt x="117" y="676"/>
                      <a:pt x="116" y="676"/>
                      <a:pt x="116" y="677"/>
                    </a:cubicBezTo>
                    <a:close/>
                    <a:moveTo>
                      <a:pt x="112" y="661"/>
                    </a:moveTo>
                    <a:cubicBezTo>
                      <a:pt x="112" y="661"/>
                      <a:pt x="112" y="661"/>
                      <a:pt x="113" y="661"/>
                    </a:cubicBezTo>
                    <a:cubicBezTo>
                      <a:pt x="114" y="664"/>
                      <a:pt x="116" y="666"/>
                      <a:pt x="117" y="668"/>
                    </a:cubicBezTo>
                    <a:cubicBezTo>
                      <a:pt x="114" y="667"/>
                      <a:pt x="113" y="664"/>
                      <a:pt x="112" y="661"/>
                    </a:cubicBezTo>
                    <a:close/>
                    <a:moveTo>
                      <a:pt x="118" y="657"/>
                    </a:moveTo>
                    <a:cubicBezTo>
                      <a:pt x="121" y="656"/>
                      <a:pt x="123" y="655"/>
                      <a:pt x="126" y="655"/>
                    </a:cubicBezTo>
                    <a:cubicBezTo>
                      <a:pt x="126" y="657"/>
                      <a:pt x="128" y="658"/>
                      <a:pt x="127" y="660"/>
                    </a:cubicBezTo>
                    <a:cubicBezTo>
                      <a:pt x="125" y="660"/>
                      <a:pt x="125" y="658"/>
                      <a:pt x="123" y="658"/>
                    </a:cubicBezTo>
                    <a:cubicBezTo>
                      <a:pt x="122" y="658"/>
                      <a:pt x="121" y="658"/>
                      <a:pt x="121" y="659"/>
                    </a:cubicBezTo>
                    <a:cubicBezTo>
                      <a:pt x="122" y="661"/>
                      <a:pt x="123" y="662"/>
                      <a:pt x="123" y="665"/>
                    </a:cubicBezTo>
                    <a:cubicBezTo>
                      <a:pt x="121" y="663"/>
                      <a:pt x="118" y="661"/>
                      <a:pt x="118" y="657"/>
                    </a:cubicBezTo>
                    <a:close/>
                    <a:moveTo>
                      <a:pt x="150" y="682"/>
                    </a:moveTo>
                    <a:cubicBezTo>
                      <a:pt x="141" y="684"/>
                      <a:pt x="132" y="684"/>
                      <a:pt x="123" y="684"/>
                    </a:cubicBezTo>
                    <a:cubicBezTo>
                      <a:pt x="123" y="683"/>
                      <a:pt x="124" y="684"/>
                      <a:pt x="124" y="683"/>
                    </a:cubicBezTo>
                    <a:cubicBezTo>
                      <a:pt x="122" y="683"/>
                      <a:pt x="122" y="684"/>
                      <a:pt x="120" y="683"/>
                    </a:cubicBezTo>
                    <a:cubicBezTo>
                      <a:pt x="122" y="682"/>
                      <a:pt x="125" y="679"/>
                      <a:pt x="123" y="678"/>
                    </a:cubicBezTo>
                    <a:cubicBezTo>
                      <a:pt x="129" y="673"/>
                      <a:pt x="130" y="683"/>
                      <a:pt x="136" y="682"/>
                    </a:cubicBezTo>
                    <a:cubicBezTo>
                      <a:pt x="138" y="682"/>
                      <a:pt x="137" y="680"/>
                      <a:pt x="139" y="680"/>
                    </a:cubicBezTo>
                    <a:cubicBezTo>
                      <a:pt x="141" y="681"/>
                      <a:pt x="141" y="682"/>
                      <a:pt x="143" y="683"/>
                    </a:cubicBezTo>
                    <a:cubicBezTo>
                      <a:pt x="147" y="682"/>
                      <a:pt x="148" y="678"/>
                      <a:pt x="151" y="676"/>
                    </a:cubicBezTo>
                    <a:cubicBezTo>
                      <a:pt x="153" y="678"/>
                      <a:pt x="151" y="680"/>
                      <a:pt x="150" y="682"/>
                    </a:cubicBezTo>
                    <a:close/>
                    <a:moveTo>
                      <a:pt x="154" y="652"/>
                    </a:moveTo>
                    <a:cubicBezTo>
                      <a:pt x="155" y="653"/>
                      <a:pt x="152" y="654"/>
                      <a:pt x="152" y="656"/>
                    </a:cubicBezTo>
                    <a:cubicBezTo>
                      <a:pt x="151" y="655"/>
                      <a:pt x="153" y="653"/>
                      <a:pt x="154" y="652"/>
                    </a:cubicBezTo>
                    <a:close/>
                    <a:moveTo>
                      <a:pt x="154" y="664"/>
                    </a:moveTo>
                    <a:cubicBezTo>
                      <a:pt x="156" y="665"/>
                      <a:pt x="154" y="666"/>
                      <a:pt x="154" y="667"/>
                    </a:cubicBezTo>
                    <a:cubicBezTo>
                      <a:pt x="152" y="667"/>
                      <a:pt x="154" y="665"/>
                      <a:pt x="154" y="664"/>
                    </a:cubicBezTo>
                    <a:close/>
                    <a:moveTo>
                      <a:pt x="152" y="673"/>
                    </a:moveTo>
                    <a:cubicBezTo>
                      <a:pt x="152" y="671"/>
                      <a:pt x="155" y="672"/>
                      <a:pt x="154" y="674"/>
                    </a:cubicBezTo>
                    <a:cubicBezTo>
                      <a:pt x="153" y="675"/>
                      <a:pt x="153" y="673"/>
                      <a:pt x="152" y="673"/>
                    </a:cubicBezTo>
                    <a:close/>
                    <a:moveTo>
                      <a:pt x="156" y="671"/>
                    </a:moveTo>
                    <a:cubicBezTo>
                      <a:pt x="155" y="671"/>
                      <a:pt x="155" y="670"/>
                      <a:pt x="154" y="670"/>
                    </a:cubicBezTo>
                    <a:cubicBezTo>
                      <a:pt x="155" y="669"/>
                      <a:pt x="157" y="669"/>
                      <a:pt x="156" y="667"/>
                    </a:cubicBezTo>
                    <a:cubicBezTo>
                      <a:pt x="159" y="668"/>
                      <a:pt x="156" y="669"/>
                      <a:pt x="156" y="671"/>
                    </a:cubicBezTo>
                    <a:close/>
                    <a:moveTo>
                      <a:pt x="157" y="658"/>
                    </a:moveTo>
                    <a:cubicBezTo>
                      <a:pt x="160" y="659"/>
                      <a:pt x="158" y="661"/>
                      <a:pt x="157" y="662"/>
                    </a:cubicBezTo>
                    <a:cubicBezTo>
                      <a:pt x="155" y="662"/>
                      <a:pt x="157" y="660"/>
                      <a:pt x="157" y="658"/>
                    </a:cubicBezTo>
                    <a:close/>
                    <a:moveTo>
                      <a:pt x="158" y="675"/>
                    </a:moveTo>
                    <a:cubicBezTo>
                      <a:pt x="158" y="673"/>
                      <a:pt x="159" y="672"/>
                      <a:pt x="160" y="671"/>
                    </a:cubicBezTo>
                    <a:cubicBezTo>
                      <a:pt x="162" y="672"/>
                      <a:pt x="160" y="676"/>
                      <a:pt x="158" y="675"/>
                    </a:cubicBezTo>
                    <a:close/>
                    <a:moveTo>
                      <a:pt x="162" y="668"/>
                    </a:moveTo>
                    <a:cubicBezTo>
                      <a:pt x="162" y="667"/>
                      <a:pt x="162" y="665"/>
                      <a:pt x="164" y="665"/>
                    </a:cubicBezTo>
                    <a:cubicBezTo>
                      <a:pt x="164" y="666"/>
                      <a:pt x="164" y="667"/>
                      <a:pt x="165" y="667"/>
                    </a:cubicBezTo>
                    <a:cubicBezTo>
                      <a:pt x="165" y="668"/>
                      <a:pt x="163" y="668"/>
                      <a:pt x="162" y="668"/>
                    </a:cubicBezTo>
                    <a:close/>
                    <a:moveTo>
                      <a:pt x="165" y="662"/>
                    </a:moveTo>
                    <a:cubicBezTo>
                      <a:pt x="166" y="663"/>
                      <a:pt x="167" y="664"/>
                      <a:pt x="168" y="665"/>
                    </a:cubicBezTo>
                    <a:cubicBezTo>
                      <a:pt x="166" y="666"/>
                      <a:pt x="163" y="663"/>
                      <a:pt x="165" y="662"/>
                    </a:cubicBezTo>
                    <a:close/>
                    <a:moveTo>
                      <a:pt x="169" y="653"/>
                    </a:moveTo>
                    <a:cubicBezTo>
                      <a:pt x="171" y="655"/>
                      <a:pt x="171" y="659"/>
                      <a:pt x="172" y="661"/>
                    </a:cubicBezTo>
                    <a:cubicBezTo>
                      <a:pt x="166" y="662"/>
                      <a:pt x="167" y="657"/>
                      <a:pt x="169" y="653"/>
                    </a:cubicBezTo>
                    <a:close/>
                    <a:moveTo>
                      <a:pt x="170" y="651"/>
                    </a:moveTo>
                    <a:cubicBezTo>
                      <a:pt x="167" y="650"/>
                      <a:pt x="166" y="652"/>
                      <a:pt x="164" y="654"/>
                    </a:cubicBezTo>
                    <a:cubicBezTo>
                      <a:pt x="163" y="654"/>
                      <a:pt x="163" y="652"/>
                      <a:pt x="162" y="652"/>
                    </a:cubicBezTo>
                    <a:cubicBezTo>
                      <a:pt x="163" y="650"/>
                      <a:pt x="165" y="648"/>
                      <a:pt x="166" y="645"/>
                    </a:cubicBezTo>
                    <a:cubicBezTo>
                      <a:pt x="168" y="647"/>
                      <a:pt x="171" y="647"/>
                      <a:pt x="170" y="651"/>
                    </a:cubicBezTo>
                    <a:close/>
                    <a:moveTo>
                      <a:pt x="154" y="639"/>
                    </a:moveTo>
                    <a:cubicBezTo>
                      <a:pt x="154" y="639"/>
                      <a:pt x="154" y="639"/>
                      <a:pt x="154" y="639"/>
                    </a:cubicBezTo>
                    <a:cubicBezTo>
                      <a:pt x="156" y="639"/>
                      <a:pt x="160" y="641"/>
                      <a:pt x="162" y="643"/>
                    </a:cubicBezTo>
                    <a:cubicBezTo>
                      <a:pt x="160" y="644"/>
                      <a:pt x="159" y="647"/>
                      <a:pt x="157" y="648"/>
                    </a:cubicBezTo>
                    <a:cubicBezTo>
                      <a:pt x="156" y="644"/>
                      <a:pt x="154" y="643"/>
                      <a:pt x="152" y="641"/>
                    </a:cubicBezTo>
                    <a:cubicBezTo>
                      <a:pt x="152" y="640"/>
                      <a:pt x="153" y="639"/>
                      <a:pt x="154" y="639"/>
                    </a:cubicBezTo>
                    <a:close/>
                    <a:moveTo>
                      <a:pt x="151" y="587"/>
                    </a:moveTo>
                    <a:cubicBezTo>
                      <a:pt x="153" y="592"/>
                      <a:pt x="152" y="597"/>
                      <a:pt x="152" y="604"/>
                    </a:cubicBezTo>
                    <a:cubicBezTo>
                      <a:pt x="150" y="604"/>
                      <a:pt x="150" y="606"/>
                      <a:pt x="148" y="606"/>
                    </a:cubicBezTo>
                    <a:cubicBezTo>
                      <a:pt x="147" y="603"/>
                      <a:pt x="144" y="601"/>
                      <a:pt x="147" y="598"/>
                    </a:cubicBezTo>
                    <a:cubicBezTo>
                      <a:pt x="147" y="599"/>
                      <a:pt x="149" y="598"/>
                      <a:pt x="149" y="599"/>
                    </a:cubicBezTo>
                    <a:cubicBezTo>
                      <a:pt x="152" y="595"/>
                      <a:pt x="147" y="591"/>
                      <a:pt x="151" y="587"/>
                    </a:cubicBezTo>
                    <a:close/>
                    <a:moveTo>
                      <a:pt x="143" y="407"/>
                    </a:moveTo>
                    <a:cubicBezTo>
                      <a:pt x="139" y="404"/>
                      <a:pt x="144" y="397"/>
                      <a:pt x="148" y="397"/>
                    </a:cubicBezTo>
                    <a:cubicBezTo>
                      <a:pt x="148" y="394"/>
                      <a:pt x="149" y="391"/>
                      <a:pt x="152" y="389"/>
                    </a:cubicBezTo>
                    <a:cubicBezTo>
                      <a:pt x="152" y="389"/>
                      <a:pt x="153" y="389"/>
                      <a:pt x="153" y="389"/>
                    </a:cubicBezTo>
                    <a:cubicBezTo>
                      <a:pt x="149" y="395"/>
                      <a:pt x="148" y="403"/>
                      <a:pt x="143" y="407"/>
                    </a:cubicBezTo>
                    <a:close/>
                    <a:moveTo>
                      <a:pt x="151" y="451"/>
                    </a:moveTo>
                    <a:cubicBezTo>
                      <a:pt x="151" y="446"/>
                      <a:pt x="151" y="443"/>
                      <a:pt x="151" y="439"/>
                    </a:cubicBezTo>
                    <a:cubicBezTo>
                      <a:pt x="152" y="439"/>
                      <a:pt x="152" y="439"/>
                      <a:pt x="153" y="439"/>
                    </a:cubicBezTo>
                    <a:cubicBezTo>
                      <a:pt x="152" y="442"/>
                      <a:pt x="154" y="449"/>
                      <a:pt x="151" y="451"/>
                    </a:cubicBezTo>
                    <a:close/>
                    <a:moveTo>
                      <a:pt x="154" y="420"/>
                    </a:moveTo>
                    <a:cubicBezTo>
                      <a:pt x="152" y="419"/>
                      <a:pt x="153" y="421"/>
                      <a:pt x="151" y="421"/>
                    </a:cubicBezTo>
                    <a:cubicBezTo>
                      <a:pt x="150" y="419"/>
                      <a:pt x="152" y="420"/>
                      <a:pt x="153" y="419"/>
                    </a:cubicBezTo>
                    <a:cubicBezTo>
                      <a:pt x="153" y="409"/>
                      <a:pt x="155" y="400"/>
                      <a:pt x="157" y="392"/>
                    </a:cubicBezTo>
                    <a:cubicBezTo>
                      <a:pt x="157" y="402"/>
                      <a:pt x="155" y="412"/>
                      <a:pt x="154" y="420"/>
                    </a:cubicBezTo>
                    <a:close/>
                    <a:moveTo>
                      <a:pt x="155" y="370"/>
                    </a:moveTo>
                    <a:cubicBezTo>
                      <a:pt x="154" y="369"/>
                      <a:pt x="153" y="368"/>
                      <a:pt x="153" y="368"/>
                    </a:cubicBezTo>
                    <a:cubicBezTo>
                      <a:pt x="153" y="366"/>
                      <a:pt x="154" y="365"/>
                      <a:pt x="154" y="364"/>
                    </a:cubicBezTo>
                    <a:cubicBezTo>
                      <a:pt x="156" y="364"/>
                      <a:pt x="156" y="365"/>
                      <a:pt x="157" y="366"/>
                    </a:cubicBezTo>
                    <a:cubicBezTo>
                      <a:pt x="157" y="368"/>
                      <a:pt x="155" y="367"/>
                      <a:pt x="155" y="370"/>
                    </a:cubicBezTo>
                    <a:close/>
                    <a:moveTo>
                      <a:pt x="157" y="371"/>
                    </a:moveTo>
                    <a:cubicBezTo>
                      <a:pt x="157" y="371"/>
                      <a:pt x="158" y="368"/>
                      <a:pt x="160" y="368"/>
                    </a:cubicBezTo>
                    <a:cubicBezTo>
                      <a:pt x="159" y="370"/>
                      <a:pt x="158" y="370"/>
                      <a:pt x="157" y="371"/>
                    </a:cubicBezTo>
                    <a:close/>
                    <a:moveTo>
                      <a:pt x="158" y="360"/>
                    </a:moveTo>
                    <a:cubicBezTo>
                      <a:pt x="159" y="360"/>
                      <a:pt x="160" y="361"/>
                      <a:pt x="160" y="363"/>
                    </a:cubicBezTo>
                    <a:cubicBezTo>
                      <a:pt x="159" y="362"/>
                      <a:pt x="157" y="361"/>
                      <a:pt x="158" y="360"/>
                    </a:cubicBezTo>
                    <a:close/>
                    <a:moveTo>
                      <a:pt x="159" y="358"/>
                    </a:moveTo>
                    <a:cubicBezTo>
                      <a:pt x="159" y="357"/>
                      <a:pt x="161" y="357"/>
                      <a:pt x="161" y="356"/>
                    </a:cubicBezTo>
                    <a:cubicBezTo>
                      <a:pt x="164" y="356"/>
                      <a:pt x="165" y="360"/>
                      <a:pt x="161" y="360"/>
                    </a:cubicBezTo>
                    <a:cubicBezTo>
                      <a:pt x="160" y="360"/>
                      <a:pt x="160" y="358"/>
                      <a:pt x="159" y="358"/>
                    </a:cubicBezTo>
                    <a:close/>
                    <a:moveTo>
                      <a:pt x="162" y="388"/>
                    </a:moveTo>
                    <a:cubicBezTo>
                      <a:pt x="162" y="387"/>
                      <a:pt x="163" y="387"/>
                      <a:pt x="163" y="386"/>
                    </a:cubicBezTo>
                    <a:cubicBezTo>
                      <a:pt x="164" y="386"/>
                      <a:pt x="164" y="386"/>
                      <a:pt x="165" y="386"/>
                    </a:cubicBezTo>
                    <a:cubicBezTo>
                      <a:pt x="165" y="388"/>
                      <a:pt x="164" y="388"/>
                      <a:pt x="162" y="388"/>
                    </a:cubicBezTo>
                    <a:close/>
                    <a:moveTo>
                      <a:pt x="164" y="355"/>
                    </a:moveTo>
                    <a:cubicBezTo>
                      <a:pt x="163" y="353"/>
                      <a:pt x="163" y="352"/>
                      <a:pt x="164" y="351"/>
                    </a:cubicBezTo>
                    <a:cubicBezTo>
                      <a:pt x="166" y="351"/>
                      <a:pt x="166" y="352"/>
                      <a:pt x="167" y="354"/>
                    </a:cubicBezTo>
                    <a:cubicBezTo>
                      <a:pt x="166" y="355"/>
                      <a:pt x="165" y="355"/>
                      <a:pt x="164" y="355"/>
                    </a:cubicBezTo>
                    <a:close/>
                    <a:moveTo>
                      <a:pt x="167" y="382"/>
                    </a:moveTo>
                    <a:cubicBezTo>
                      <a:pt x="168" y="377"/>
                      <a:pt x="172" y="378"/>
                      <a:pt x="174" y="382"/>
                    </a:cubicBezTo>
                    <a:cubicBezTo>
                      <a:pt x="172" y="382"/>
                      <a:pt x="170" y="382"/>
                      <a:pt x="170" y="385"/>
                    </a:cubicBezTo>
                    <a:cubicBezTo>
                      <a:pt x="168" y="385"/>
                      <a:pt x="167" y="383"/>
                      <a:pt x="167" y="382"/>
                    </a:cubicBezTo>
                    <a:close/>
                    <a:moveTo>
                      <a:pt x="174" y="390"/>
                    </a:moveTo>
                    <a:cubicBezTo>
                      <a:pt x="174" y="387"/>
                      <a:pt x="171" y="388"/>
                      <a:pt x="170" y="387"/>
                    </a:cubicBezTo>
                    <a:cubicBezTo>
                      <a:pt x="171" y="387"/>
                      <a:pt x="172" y="386"/>
                      <a:pt x="173" y="386"/>
                    </a:cubicBezTo>
                    <a:cubicBezTo>
                      <a:pt x="173" y="387"/>
                      <a:pt x="174" y="387"/>
                      <a:pt x="174" y="389"/>
                    </a:cubicBezTo>
                    <a:cubicBezTo>
                      <a:pt x="174" y="388"/>
                      <a:pt x="175" y="388"/>
                      <a:pt x="176" y="389"/>
                    </a:cubicBezTo>
                    <a:cubicBezTo>
                      <a:pt x="176" y="390"/>
                      <a:pt x="175" y="390"/>
                      <a:pt x="174" y="390"/>
                    </a:cubicBezTo>
                    <a:close/>
                    <a:moveTo>
                      <a:pt x="177" y="378"/>
                    </a:moveTo>
                    <a:cubicBezTo>
                      <a:pt x="175" y="377"/>
                      <a:pt x="174" y="375"/>
                      <a:pt x="173" y="373"/>
                    </a:cubicBezTo>
                    <a:cubicBezTo>
                      <a:pt x="175" y="373"/>
                      <a:pt x="174" y="372"/>
                      <a:pt x="175" y="371"/>
                    </a:cubicBezTo>
                    <a:cubicBezTo>
                      <a:pt x="178" y="371"/>
                      <a:pt x="179" y="376"/>
                      <a:pt x="177" y="378"/>
                    </a:cubicBezTo>
                    <a:close/>
                    <a:moveTo>
                      <a:pt x="182" y="347"/>
                    </a:moveTo>
                    <a:cubicBezTo>
                      <a:pt x="183" y="347"/>
                      <a:pt x="183" y="348"/>
                      <a:pt x="183" y="349"/>
                    </a:cubicBezTo>
                    <a:cubicBezTo>
                      <a:pt x="182" y="352"/>
                      <a:pt x="180" y="354"/>
                      <a:pt x="178" y="356"/>
                    </a:cubicBezTo>
                    <a:cubicBezTo>
                      <a:pt x="176" y="353"/>
                      <a:pt x="181" y="350"/>
                      <a:pt x="182" y="347"/>
                    </a:cubicBezTo>
                    <a:close/>
                    <a:moveTo>
                      <a:pt x="178" y="368"/>
                    </a:moveTo>
                    <a:cubicBezTo>
                      <a:pt x="180" y="368"/>
                      <a:pt x="182" y="369"/>
                      <a:pt x="182" y="372"/>
                    </a:cubicBezTo>
                    <a:cubicBezTo>
                      <a:pt x="179" y="372"/>
                      <a:pt x="179" y="370"/>
                      <a:pt x="178" y="368"/>
                    </a:cubicBezTo>
                    <a:close/>
                    <a:moveTo>
                      <a:pt x="182" y="390"/>
                    </a:moveTo>
                    <a:cubicBezTo>
                      <a:pt x="181" y="390"/>
                      <a:pt x="180" y="389"/>
                      <a:pt x="181" y="387"/>
                    </a:cubicBezTo>
                    <a:cubicBezTo>
                      <a:pt x="182" y="388"/>
                      <a:pt x="183" y="389"/>
                      <a:pt x="182" y="390"/>
                    </a:cubicBezTo>
                    <a:close/>
                    <a:moveTo>
                      <a:pt x="181" y="382"/>
                    </a:moveTo>
                    <a:cubicBezTo>
                      <a:pt x="181" y="380"/>
                      <a:pt x="182" y="380"/>
                      <a:pt x="183" y="378"/>
                    </a:cubicBezTo>
                    <a:cubicBezTo>
                      <a:pt x="184" y="379"/>
                      <a:pt x="185" y="381"/>
                      <a:pt x="187" y="382"/>
                    </a:cubicBezTo>
                    <a:cubicBezTo>
                      <a:pt x="186" y="383"/>
                      <a:pt x="186" y="384"/>
                      <a:pt x="185" y="384"/>
                    </a:cubicBezTo>
                    <a:cubicBezTo>
                      <a:pt x="183" y="384"/>
                      <a:pt x="183" y="382"/>
                      <a:pt x="181" y="382"/>
                    </a:cubicBezTo>
                    <a:close/>
                    <a:moveTo>
                      <a:pt x="188" y="391"/>
                    </a:moveTo>
                    <a:cubicBezTo>
                      <a:pt x="188" y="392"/>
                      <a:pt x="185" y="396"/>
                      <a:pt x="183" y="395"/>
                    </a:cubicBezTo>
                    <a:cubicBezTo>
                      <a:pt x="184" y="393"/>
                      <a:pt x="187" y="393"/>
                      <a:pt x="188" y="391"/>
                    </a:cubicBezTo>
                    <a:close/>
                    <a:moveTo>
                      <a:pt x="186" y="402"/>
                    </a:moveTo>
                    <a:cubicBezTo>
                      <a:pt x="185" y="401"/>
                      <a:pt x="186" y="400"/>
                      <a:pt x="186" y="399"/>
                    </a:cubicBezTo>
                    <a:cubicBezTo>
                      <a:pt x="188" y="400"/>
                      <a:pt x="187" y="401"/>
                      <a:pt x="186" y="402"/>
                    </a:cubicBezTo>
                    <a:close/>
                    <a:moveTo>
                      <a:pt x="187" y="414"/>
                    </a:moveTo>
                    <a:cubicBezTo>
                      <a:pt x="186" y="413"/>
                      <a:pt x="187" y="410"/>
                      <a:pt x="185" y="409"/>
                    </a:cubicBezTo>
                    <a:cubicBezTo>
                      <a:pt x="187" y="407"/>
                      <a:pt x="186" y="405"/>
                      <a:pt x="189" y="403"/>
                    </a:cubicBezTo>
                    <a:cubicBezTo>
                      <a:pt x="190" y="404"/>
                      <a:pt x="190" y="406"/>
                      <a:pt x="191" y="407"/>
                    </a:cubicBezTo>
                    <a:cubicBezTo>
                      <a:pt x="190" y="410"/>
                      <a:pt x="189" y="412"/>
                      <a:pt x="187" y="414"/>
                    </a:cubicBezTo>
                    <a:close/>
                    <a:moveTo>
                      <a:pt x="189" y="421"/>
                    </a:moveTo>
                    <a:cubicBezTo>
                      <a:pt x="191" y="421"/>
                      <a:pt x="191" y="423"/>
                      <a:pt x="192" y="424"/>
                    </a:cubicBezTo>
                    <a:cubicBezTo>
                      <a:pt x="192" y="426"/>
                      <a:pt x="191" y="427"/>
                      <a:pt x="190" y="429"/>
                    </a:cubicBezTo>
                    <a:cubicBezTo>
                      <a:pt x="189" y="427"/>
                      <a:pt x="187" y="424"/>
                      <a:pt x="189" y="421"/>
                    </a:cubicBezTo>
                    <a:close/>
                    <a:moveTo>
                      <a:pt x="189" y="434"/>
                    </a:moveTo>
                    <a:cubicBezTo>
                      <a:pt x="190" y="433"/>
                      <a:pt x="191" y="433"/>
                      <a:pt x="192" y="434"/>
                    </a:cubicBezTo>
                    <a:cubicBezTo>
                      <a:pt x="192" y="435"/>
                      <a:pt x="191" y="435"/>
                      <a:pt x="191" y="436"/>
                    </a:cubicBezTo>
                    <a:cubicBezTo>
                      <a:pt x="190" y="436"/>
                      <a:pt x="190" y="434"/>
                      <a:pt x="189" y="434"/>
                    </a:cubicBezTo>
                    <a:close/>
                    <a:moveTo>
                      <a:pt x="192" y="446"/>
                    </a:moveTo>
                    <a:cubicBezTo>
                      <a:pt x="193" y="443"/>
                      <a:pt x="197" y="443"/>
                      <a:pt x="196" y="439"/>
                    </a:cubicBezTo>
                    <a:cubicBezTo>
                      <a:pt x="198" y="442"/>
                      <a:pt x="200" y="446"/>
                      <a:pt x="201" y="449"/>
                    </a:cubicBezTo>
                    <a:cubicBezTo>
                      <a:pt x="197" y="451"/>
                      <a:pt x="197" y="457"/>
                      <a:pt x="194" y="460"/>
                    </a:cubicBezTo>
                    <a:cubicBezTo>
                      <a:pt x="194" y="458"/>
                      <a:pt x="193" y="455"/>
                      <a:pt x="192" y="452"/>
                    </a:cubicBezTo>
                    <a:cubicBezTo>
                      <a:pt x="192" y="454"/>
                      <a:pt x="192" y="445"/>
                      <a:pt x="192" y="446"/>
                    </a:cubicBezTo>
                    <a:close/>
                    <a:moveTo>
                      <a:pt x="194" y="461"/>
                    </a:moveTo>
                    <a:cubicBezTo>
                      <a:pt x="195" y="461"/>
                      <a:pt x="195" y="462"/>
                      <a:pt x="196" y="463"/>
                    </a:cubicBezTo>
                    <a:cubicBezTo>
                      <a:pt x="197" y="462"/>
                      <a:pt x="198" y="461"/>
                      <a:pt x="199" y="460"/>
                    </a:cubicBezTo>
                    <a:cubicBezTo>
                      <a:pt x="203" y="464"/>
                      <a:pt x="196" y="468"/>
                      <a:pt x="196" y="474"/>
                    </a:cubicBezTo>
                    <a:cubicBezTo>
                      <a:pt x="195" y="470"/>
                      <a:pt x="194" y="464"/>
                      <a:pt x="194" y="461"/>
                    </a:cubicBezTo>
                    <a:close/>
                    <a:moveTo>
                      <a:pt x="197" y="486"/>
                    </a:moveTo>
                    <a:cubicBezTo>
                      <a:pt x="196" y="483"/>
                      <a:pt x="197" y="481"/>
                      <a:pt x="196" y="478"/>
                    </a:cubicBezTo>
                    <a:cubicBezTo>
                      <a:pt x="198" y="477"/>
                      <a:pt x="198" y="480"/>
                      <a:pt x="199" y="481"/>
                    </a:cubicBezTo>
                    <a:cubicBezTo>
                      <a:pt x="199" y="483"/>
                      <a:pt x="198" y="484"/>
                      <a:pt x="197" y="486"/>
                    </a:cubicBezTo>
                    <a:close/>
                    <a:moveTo>
                      <a:pt x="198" y="504"/>
                    </a:moveTo>
                    <a:cubicBezTo>
                      <a:pt x="202" y="497"/>
                      <a:pt x="204" y="507"/>
                      <a:pt x="200" y="510"/>
                    </a:cubicBezTo>
                    <a:cubicBezTo>
                      <a:pt x="198" y="509"/>
                      <a:pt x="199" y="505"/>
                      <a:pt x="198" y="504"/>
                    </a:cubicBezTo>
                    <a:close/>
                    <a:moveTo>
                      <a:pt x="202" y="526"/>
                    </a:moveTo>
                    <a:cubicBezTo>
                      <a:pt x="201" y="524"/>
                      <a:pt x="201" y="520"/>
                      <a:pt x="201" y="517"/>
                    </a:cubicBezTo>
                    <a:cubicBezTo>
                      <a:pt x="201" y="520"/>
                      <a:pt x="204" y="524"/>
                      <a:pt x="202" y="526"/>
                    </a:cubicBezTo>
                    <a:close/>
                    <a:moveTo>
                      <a:pt x="203" y="510"/>
                    </a:moveTo>
                    <a:cubicBezTo>
                      <a:pt x="206" y="511"/>
                      <a:pt x="208" y="514"/>
                      <a:pt x="207" y="517"/>
                    </a:cubicBezTo>
                    <a:cubicBezTo>
                      <a:pt x="206" y="515"/>
                      <a:pt x="202" y="513"/>
                      <a:pt x="203" y="510"/>
                    </a:cubicBezTo>
                    <a:close/>
                    <a:moveTo>
                      <a:pt x="204" y="544"/>
                    </a:moveTo>
                    <a:cubicBezTo>
                      <a:pt x="204" y="538"/>
                      <a:pt x="202" y="532"/>
                      <a:pt x="207" y="531"/>
                    </a:cubicBezTo>
                    <a:cubicBezTo>
                      <a:pt x="210" y="535"/>
                      <a:pt x="206" y="541"/>
                      <a:pt x="204" y="544"/>
                    </a:cubicBezTo>
                    <a:close/>
                    <a:moveTo>
                      <a:pt x="206" y="559"/>
                    </a:moveTo>
                    <a:cubicBezTo>
                      <a:pt x="206" y="556"/>
                      <a:pt x="204" y="551"/>
                      <a:pt x="209" y="551"/>
                    </a:cubicBezTo>
                    <a:cubicBezTo>
                      <a:pt x="210" y="554"/>
                      <a:pt x="209" y="558"/>
                      <a:pt x="206" y="559"/>
                    </a:cubicBezTo>
                    <a:close/>
                    <a:moveTo>
                      <a:pt x="209" y="577"/>
                    </a:moveTo>
                    <a:cubicBezTo>
                      <a:pt x="208" y="576"/>
                      <a:pt x="208" y="574"/>
                      <a:pt x="208" y="573"/>
                    </a:cubicBezTo>
                    <a:cubicBezTo>
                      <a:pt x="209" y="572"/>
                      <a:pt x="209" y="574"/>
                      <a:pt x="210" y="574"/>
                    </a:cubicBezTo>
                    <a:cubicBezTo>
                      <a:pt x="210" y="575"/>
                      <a:pt x="209" y="575"/>
                      <a:pt x="209" y="577"/>
                    </a:cubicBezTo>
                    <a:close/>
                    <a:moveTo>
                      <a:pt x="210" y="634"/>
                    </a:moveTo>
                    <a:cubicBezTo>
                      <a:pt x="209" y="638"/>
                      <a:pt x="206" y="639"/>
                      <a:pt x="206" y="644"/>
                    </a:cubicBezTo>
                    <a:cubicBezTo>
                      <a:pt x="205" y="643"/>
                      <a:pt x="204" y="642"/>
                      <a:pt x="203" y="641"/>
                    </a:cubicBezTo>
                    <a:cubicBezTo>
                      <a:pt x="205" y="639"/>
                      <a:pt x="206" y="635"/>
                      <a:pt x="210" y="634"/>
                    </a:cubicBezTo>
                    <a:close/>
                    <a:moveTo>
                      <a:pt x="198" y="640"/>
                    </a:moveTo>
                    <a:cubicBezTo>
                      <a:pt x="199" y="644"/>
                      <a:pt x="193" y="649"/>
                      <a:pt x="192" y="653"/>
                    </a:cubicBezTo>
                    <a:cubicBezTo>
                      <a:pt x="191" y="653"/>
                      <a:pt x="191" y="651"/>
                      <a:pt x="189" y="651"/>
                    </a:cubicBezTo>
                    <a:cubicBezTo>
                      <a:pt x="191" y="646"/>
                      <a:pt x="195" y="644"/>
                      <a:pt x="198" y="640"/>
                    </a:cubicBezTo>
                    <a:close/>
                    <a:moveTo>
                      <a:pt x="194" y="662"/>
                    </a:moveTo>
                    <a:cubicBezTo>
                      <a:pt x="194" y="663"/>
                      <a:pt x="193" y="663"/>
                      <a:pt x="192" y="663"/>
                    </a:cubicBezTo>
                    <a:cubicBezTo>
                      <a:pt x="192" y="662"/>
                      <a:pt x="192" y="661"/>
                      <a:pt x="192" y="660"/>
                    </a:cubicBezTo>
                    <a:cubicBezTo>
                      <a:pt x="193" y="660"/>
                      <a:pt x="193" y="662"/>
                      <a:pt x="194" y="662"/>
                    </a:cubicBezTo>
                    <a:close/>
                    <a:moveTo>
                      <a:pt x="192" y="678"/>
                    </a:moveTo>
                    <a:cubicBezTo>
                      <a:pt x="190" y="676"/>
                      <a:pt x="189" y="674"/>
                      <a:pt x="188" y="671"/>
                    </a:cubicBezTo>
                    <a:cubicBezTo>
                      <a:pt x="191" y="671"/>
                      <a:pt x="190" y="675"/>
                      <a:pt x="193" y="675"/>
                    </a:cubicBezTo>
                    <a:cubicBezTo>
                      <a:pt x="192" y="676"/>
                      <a:pt x="192" y="677"/>
                      <a:pt x="192" y="678"/>
                    </a:cubicBezTo>
                    <a:close/>
                    <a:moveTo>
                      <a:pt x="192" y="668"/>
                    </a:moveTo>
                    <a:cubicBezTo>
                      <a:pt x="194" y="669"/>
                      <a:pt x="195" y="671"/>
                      <a:pt x="195" y="672"/>
                    </a:cubicBezTo>
                    <a:cubicBezTo>
                      <a:pt x="193" y="671"/>
                      <a:pt x="192" y="670"/>
                      <a:pt x="192" y="668"/>
                    </a:cubicBezTo>
                    <a:close/>
                    <a:moveTo>
                      <a:pt x="196" y="665"/>
                    </a:moveTo>
                    <a:cubicBezTo>
                      <a:pt x="197" y="665"/>
                      <a:pt x="197" y="666"/>
                      <a:pt x="197" y="668"/>
                    </a:cubicBezTo>
                    <a:cubicBezTo>
                      <a:pt x="196" y="668"/>
                      <a:pt x="195" y="666"/>
                      <a:pt x="196" y="665"/>
                    </a:cubicBezTo>
                    <a:close/>
                    <a:moveTo>
                      <a:pt x="197" y="659"/>
                    </a:moveTo>
                    <a:cubicBezTo>
                      <a:pt x="195" y="659"/>
                      <a:pt x="194" y="656"/>
                      <a:pt x="196" y="654"/>
                    </a:cubicBezTo>
                    <a:cubicBezTo>
                      <a:pt x="197" y="655"/>
                      <a:pt x="198" y="656"/>
                      <a:pt x="198" y="658"/>
                    </a:cubicBezTo>
                    <a:cubicBezTo>
                      <a:pt x="198" y="658"/>
                      <a:pt x="198" y="659"/>
                      <a:pt x="197" y="659"/>
                    </a:cubicBezTo>
                    <a:close/>
                    <a:moveTo>
                      <a:pt x="200" y="674"/>
                    </a:moveTo>
                    <a:cubicBezTo>
                      <a:pt x="200" y="673"/>
                      <a:pt x="199" y="672"/>
                      <a:pt x="200" y="670"/>
                    </a:cubicBezTo>
                    <a:cubicBezTo>
                      <a:pt x="201" y="671"/>
                      <a:pt x="202" y="671"/>
                      <a:pt x="202" y="673"/>
                    </a:cubicBezTo>
                    <a:cubicBezTo>
                      <a:pt x="201" y="673"/>
                      <a:pt x="202" y="675"/>
                      <a:pt x="200" y="674"/>
                    </a:cubicBezTo>
                    <a:close/>
                    <a:moveTo>
                      <a:pt x="199" y="659"/>
                    </a:moveTo>
                    <a:cubicBezTo>
                      <a:pt x="200" y="659"/>
                      <a:pt x="201" y="661"/>
                      <a:pt x="201" y="659"/>
                    </a:cubicBezTo>
                    <a:cubicBezTo>
                      <a:pt x="202" y="660"/>
                      <a:pt x="200" y="662"/>
                      <a:pt x="200" y="664"/>
                    </a:cubicBezTo>
                    <a:cubicBezTo>
                      <a:pt x="197" y="663"/>
                      <a:pt x="200" y="661"/>
                      <a:pt x="199" y="659"/>
                    </a:cubicBezTo>
                    <a:close/>
                    <a:moveTo>
                      <a:pt x="198" y="649"/>
                    </a:moveTo>
                    <a:cubicBezTo>
                      <a:pt x="199" y="647"/>
                      <a:pt x="200" y="646"/>
                      <a:pt x="201" y="645"/>
                    </a:cubicBezTo>
                    <a:cubicBezTo>
                      <a:pt x="201" y="646"/>
                      <a:pt x="203" y="646"/>
                      <a:pt x="203" y="646"/>
                    </a:cubicBezTo>
                    <a:cubicBezTo>
                      <a:pt x="204" y="647"/>
                      <a:pt x="203" y="648"/>
                      <a:pt x="203" y="648"/>
                    </a:cubicBezTo>
                    <a:cubicBezTo>
                      <a:pt x="205" y="648"/>
                      <a:pt x="205" y="649"/>
                      <a:pt x="205" y="649"/>
                    </a:cubicBezTo>
                    <a:cubicBezTo>
                      <a:pt x="205" y="651"/>
                      <a:pt x="204" y="652"/>
                      <a:pt x="202" y="653"/>
                    </a:cubicBezTo>
                    <a:cubicBezTo>
                      <a:pt x="201" y="652"/>
                      <a:pt x="200" y="650"/>
                      <a:pt x="198" y="649"/>
                    </a:cubicBezTo>
                    <a:close/>
                    <a:moveTo>
                      <a:pt x="203" y="665"/>
                    </a:moveTo>
                    <a:cubicBezTo>
                      <a:pt x="204" y="666"/>
                      <a:pt x="205" y="668"/>
                      <a:pt x="205" y="669"/>
                    </a:cubicBezTo>
                    <a:cubicBezTo>
                      <a:pt x="204" y="669"/>
                      <a:pt x="202" y="667"/>
                      <a:pt x="203" y="665"/>
                    </a:cubicBezTo>
                    <a:close/>
                    <a:moveTo>
                      <a:pt x="203" y="688"/>
                    </a:moveTo>
                    <a:cubicBezTo>
                      <a:pt x="203" y="687"/>
                      <a:pt x="204" y="686"/>
                      <a:pt x="204" y="685"/>
                    </a:cubicBezTo>
                    <a:cubicBezTo>
                      <a:pt x="205" y="685"/>
                      <a:pt x="205" y="686"/>
                      <a:pt x="206" y="686"/>
                    </a:cubicBezTo>
                    <a:cubicBezTo>
                      <a:pt x="206" y="687"/>
                      <a:pt x="205" y="688"/>
                      <a:pt x="203" y="688"/>
                    </a:cubicBezTo>
                    <a:close/>
                    <a:moveTo>
                      <a:pt x="206" y="665"/>
                    </a:moveTo>
                    <a:cubicBezTo>
                      <a:pt x="206" y="664"/>
                      <a:pt x="206" y="663"/>
                      <a:pt x="205" y="663"/>
                    </a:cubicBezTo>
                    <a:cubicBezTo>
                      <a:pt x="206" y="661"/>
                      <a:pt x="207" y="664"/>
                      <a:pt x="208" y="665"/>
                    </a:cubicBezTo>
                    <a:cubicBezTo>
                      <a:pt x="208" y="666"/>
                      <a:pt x="207" y="665"/>
                      <a:pt x="206" y="665"/>
                    </a:cubicBezTo>
                    <a:close/>
                    <a:moveTo>
                      <a:pt x="207" y="658"/>
                    </a:moveTo>
                    <a:cubicBezTo>
                      <a:pt x="208" y="657"/>
                      <a:pt x="209" y="657"/>
                      <a:pt x="209" y="655"/>
                    </a:cubicBezTo>
                    <a:cubicBezTo>
                      <a:pt x="211" y="656"/>
                      <a:pt x="211" y="657"/>
                      <a:pt x="213" y="658"/>
                    </a:cubicBezTo>
                    <a:cubicBezTo>
                      <a:pt x="211" y="658"/>
                      <a:pt x="211" y="661"/>
                      <a:pt x="211" y="662"/>
                    </a:cubicBezTo>
                    <a:cubicBezTo>
                      <a:pt x="209" y="661"/>
                      <a:pt x="208" y="660"/>
                      <a:pt x="207" y="658"/>
                    </a:cubicBezTo>
                    <a:close/>
                    <a:moveTo>
                      <a:pt x="214" y="678"/>
                    </a:moveTo>
                    <a:cubicBezTo>
                      <a:pt x="213" y="676"/>
                      <a:pt x="212" y="673"/>
                      <a:pt x="211" y="672"/>
                    </a:cubicBezTo>
                    <a:cubicBezTo>
                      <a:pt x="211" y="671"/>
                      <a:pt x="212" y="671"/>
                      <a:pt x="212" y="669"/>
                    </a:cubicBezTo>
                    <a:cubicBezTo>
                      <a:pt x="214" y="670"/>
                      <a:pt x="215" y="673"/>
                      <a:pt x="217" y="674"/>
                    </a:cubicBezTo>
                    <a:cubicBezTo>
                      <a:pt x="216" y="676"/>
                      <a:pt x="215" y="677"/>
                      <a:pt x="214" y="678"/>
                    </a:cubicBezTo>
                    <a:close/>
                    <a:moveTo>
                      <a:pt x="215" y="665"/>
                    </a:moveTo>
                    <a:cubicBezTo>
                      <a:pt x="216" y="666"/>
                      <a:pt x="216" y="667"/>
                      <a:pt x="217" y="668"/>
                    </a:cubicBezTo>
                    <a:cubicBezTo>
                      <a:pt x="216" y="668"/>
                      <a:pt x="214" y="667"/>
                      <a:pt x="215" y="665"/>
                    </a:cubicBezTo>
                    <a:close/>
                    <a:moveTo>
                      <a:pt x="216" y="662"/>
                    </a:moveTo>
                    <a:cubicBezTo>
                      <a:pt x="218" y="664"/>
                      <a:pt x="221" y="665"/>
                      <a:pt x="221" y="668"/>
                    </a:cubicBezTo>
                    <a:cubicBezTo>
                      <a:pt x="218" y="668"/>
                      <a:pt x="216" y="664"/>
                      <a:pt x="216" y="662"/>
                    </a:cubicBezTo>
                    <a:close/>
                    <a:moveTo>
                      <a:pt x="225" y="672"/>
                    </a:moveTo>
                    <a:cubicBezTo>
                      <a:pt x="227" y="672"/>
                      <a:pt x="227" y="673"/>
                      <a:pt x="227" y="673"/>
                    </a:cubicBezTo>
                    <a:cubicBezTo>
                      <a:pt x="226" y="677"/>
                      <a:pt x="223" y="673"/>
                      <a:pt x="225" y="672"/>
                    </a:cubicBezTo>
                    <a:close/>
                    <a:moveTo>
                      <a:pt x="224" y="665"/>
                    </a:moveTo>
                    <a:cubicBezTo>
                      <a:pt x="220" y="662"/>
                      <a:pt x="216" y="658"/>
                      <a:pt x="221" y="653"/>
                    </a:cubicBezTo>
                    <a:cubicBezTo>
                      <a:pt x="224" y="654"/>
                      <a:pt x="225" y="659"/>
                      <a:pt x="227" y="659"/>
                    </a:cubicBezTo>
                    <a:cubicBezTo>
                      <a:pt x="228" y="661"/>
                      <a:pt x="225" y="663"/>
                      <a:pt x="224" y="665"/>
                    </a:cubicBezTo>
                    <a:close/>
                    <a:moveTo>
                      <a:pt x="228" y="679"/>
                    </a:moveTo>
                    <a:cubicBezTo>
                      <a:pt x="227" y="678"/>
                      <a:pt x="229" y="677"/>
                      <a:pt x="230" y="676"/>
                    </a:cubicBezTo>
                    <a:cubicBezTo>
                      <a:pt x="232" y="677"/>
                      <a:pt x="230" y="679"/>
                      <a:pt x="228" y="679"/>
                    </a:cubicBezTo>
                    <a:close/>
                    <a:moveTo>
                      <a:pt x="230" y="671"/>
                    </a:moveTo>
                    <a:cubicBezTo>
                      <a:pt x="227" y="670"/>
                      <a:pt x="227" y="667"/>
                      <a:pt x="229" y="665"/>
                    </a:cubicBezTo>
                    <a:cubicBezTo>
                      <a:pt x="231" y="665"/>
                      <a:pt x="232" y="667"/>
                      <a:pt x="232" y="669"/>
                    </a:cubicBezTo>
                    <a:cubicBezTo>
                      <a:pt x="232" y="669"/>
                      <a:pt x="231" y="670"/>
                      <a:pt x="230" y="671"/>
                    </a:cubicBezTo>
                    <a:close/>
                    <a:moveTo>
                      <a:pt x="231" y="663"/>
                    </a:moveTo>
                    <a:cubicBezTo>
                      <a:pt x="232" y="662"/>
                      <a:pt x="235" y="665"/>
                      <a:pt x="234" y="666"/>
                    </a:cubicBezTo>
                    <a:cubicBezTo>
                      <a:pt x="232" y="666"/>
                      <a:pt x="233" y="663"/>
                      <a:pt x="231" y="663"/>
                    </a:cubicBezTo>
                    <a:close/>
                    <a:moveTo>
                      <a:pt x="235" y="676"/>
                    </a:moveTo>
                    <a:cubicBezTo>
                      <a:pt x="236" y="675"/>
                      <a:pt x="236" y="675"/>
                      <a:pt x="236" y="674"/>
                    </a:cubicBezTo>
                    <a:cubicBezTo>
                      <a:pt x="237" y="675"/>
                      <a:pt x="238" y="676"/>
                      <a:pt x="239" y="678"/>
                    </a:cubicBezTo>
                    <a:cubicBezTo>
                      <a:pt x="237" y="678"/>
                      <a:pt x="237" y="676"/>
                      <a:pt x="235" y="676"/>
                    </a:cubicBezTo>
                    <a:close/>
                    <a:moveTo>
                      <a:pt x="245" y="658"/>
                    </a:moveTo>
                    <a:cubicBezTo>
                      <a:pt x="247" y="659"/>
                      <a:pt x="246" y="660"/>
                      <a:pt x="247" y="662"/>
                    </a:cubicBezTo>
                    <a:cubicBezTo>
                      <a:pt x="246" y="661"/>
                      <a:pt x="244" y="660"/>
                      <a:pt x="245" y="658"/>
                    </a:cubicBezTo>
                    <a:close/>
                    <a:moveTo>
                      <a:pt x="246" y="677"/>
                    </a:moveTo>
                    <a:cubicBezTo>
                      <a:pt x="241" y="681"/>
                      <a:pt x="241" y="672"/>
                      <a:pt x="238" y="672"/>
                    </a:cubicBezTo>
                    <a:cubicBezTo>
                      <a:pt x="241" y="666"/>
                      <a:pt x="243" y="676"/>
                      <a:pt x="246" y="677"/>
                    </a:cubicBezTo>
                    <a:close/>
                    <a:moveTo>
                      <a:pt x="242" y="655"/>
                    </a:moveTo>
                    <a:cubicBezTo>
                      <a:pt x="240" y="653"/>
                      <a:pt x="238" y="651"/>
                      <a:pt x="237" y="648"/>
                    </a:cubicBezTo>
                    <a:cubicBezTo>
                      <a:pt x="238" y="651"/>
                      <a:pt x="243" y="652"/>
                      <a:pt x="242" y="655"/>
                    </a:cubicBezTo>
                    <a:close/>
                    <a:moveTo>
                      <a:pt x="236" y="658"/>
                    </a:moveTo>
                    <a:cubicBezTo>
                      <a:pt x="236" y="659"/>
                      <a:pt x="236" y="659"/>
                      <a:pt x="235" y="659"/>
                    </a:cubicBezTo>
                    <a:cubicBezTo>
                      <a:pt x="235" y="659"/>
                      <a:pt x="235" y="660"/>
                      <a:pt x="236" y="660"/>
                    </a:cubicBezTo>
                    <a:cubicBezTo>
                      <a:pt x="236" y="658"/>
                      <a:pt x="237" y="659"/>
                      <a:pt x="238" y="660"/>
                    </a:cubicBezTo>
                    <a:cubicBezTo>
                      <a:pt x="238" y="661"/>
                      <a:pt x="237" y="661"/>
                      <a:pt x="237" y="662"/>
                    </a:cubicBezTo>
                    <a:cubicBezTo>
                      <a:pt x="235" y="661"/>
                      <a:pt x="235" y="660"/>
                      <a:pt x="233" y="659"/>
                    </a:cubicBezTo>
                    <a:cubicBezTo>
                      <a:pt x="234" y="658"/>
                      <a:pt x="234" y="658"/>
                      <a:pt x="236" y="658"/>
                    </a:cubicBezTo>
                    <a:close/>
                    <a:moveTo>
                      <a:pt x="232" y="648"/>
                    </a:moveTo>
                    <a:cubicBezTo>
                      <a:pt x="231" y="648"/>
                      <a:pt x="229" y="646"/>
                      <a:pt x="228" y="643"/>
                    </a:cubicBezTo>
                    <a:cubicBezTo>
                      <a:pt x="231" y="644"/>
                      <a:pt x="231" y="646"/>
                      <a:pt x="232" y="648"/>
                    </a:cubicBezTo>
                    <a:close/>
                    <a:moveTo>
                      <a:pt x="231" y="655"/>
                    </a:moveTo>
                    <a:cubicBezTo>
                      <a:pt x="227" y="656"/>
                      <a:pt x="226" y="650"/>
                      <a:pt x="223" y="649"/>
                    </a:cubicBezTo>
                    <a:cubicBezTo>
                      <a:pt x="224" y="648"/>
                      <a:pt x="224" y="646"/>
                      <a:pt x="226" y="647"/>
                    </a:cubicBezTo>
                    <a:cubicBezTo>
                      <a:pt x="227" y="650"/>
                      <a:pt x="230" y="652"/>
                      <a:pt x="231" y="655"/>
                    </a:cubicBezTo>
                    <a:close/>
                    <a:moveTo>
                      <a:pt x="225" y="598"/>
                    </a:moveTo>
                    <a:cubicBezTo>
                      <a:pt x="226" y="599"/>
                      <a:pt x="226" y="603"/>
                      <a:pt x="225" y="605"/>
                    </a:cubicBezTo>
                    <a:cubicBezTo>
                      <a:pt x="222" y="603"/>
                      <a:pt x="224" y="599"/>
                      <a:pt x="225" y="598"/>
                    </a:cubicBezTo>
                    <a:close/>
                    <a:moveTo>
                      <a:pt x="223" y="588"/>
                    </a:moveTo>
                    <a:cubicBezTo>
                      <a:pt x="223" y="585"/>
                      <a:pt x="223" y="584"/>
                      <a:pt x="222" y="583"/>
                    </a:cubicBezTo>
                    <a:cubicBezTo>
                      <a:pt x="223" y="582"/>
                      <a:pt x="224" y="582"/>
                      <a:pt x="225" y="582"/>
                    </a:cubicBezTo>
                    <a:cubicBezTo>
                      <a:pt x="225" y="585"/>
                      <a:pt x="226" y="587"/>
                      <a:pt x="223" y="588"/>
                    </a:cubicBezTo>
                    <a:close/>
                    <a:moveTo>
                      <a:pt x="221" y="557"/>
                    </a:moveTo>
                    <a:cubicBezTo>
                      <a:pt x="222" y="559"/>
                      <a:pt x="226" y="568"/>
                      <a:pt x="221" y="568"/>
                    </a:cubicBezTo>
                    <a:cubicBezTo>
                      <a:pt x="222" y="564"/>
                      <a:pt x="220" y="561"/>
                      <a:pt x="221" y="557"/>
                    </a:cubicBezTo>
                    <a:close/>
                    <a:moveTo>
                      <a:pt x="220" y="546"/>
                    </a:moveTo>
                    <a:cubicBezTo>
                      <a:pt x="219" y="544"/>
                      <a:pt x="219" y="542"/>
                      <a:pt x="219" y="538"/>
                    </a:cubicBezTo>
                    <a:cubicBezTo>
                      <a:pt x="221" y="540"/>
                      <a:pt x="221" y="545"/>
                      <a:pt x="220" y="546"/>
                    </a:cubicBezTo>
                    <a:close/>
                    <a:moveTo>
                      <a:pt x="219" y="529"/>
                    </a:moveTo>
                    <a:cubicBezTo>
                      <a:pt x="216" y="526"/>
                      <a:pt x="220" y="522"/>
                      <a:pt x="218" y="519"/>
                    </a:cubicBezTo>
                    <a:cubicBezTo>
                      <a:pt x="218" y="520"/>
                      <a:pt x="219" y="520"/>
                      <a:pt x="219" y="520"/>
                    </a:cubicBezTo>
                    <a:cubicBezTo>
                      <a:pt x="220" y="524"/>
                      <a:pt x="219" y="525"/>
                      <a:pt x="220" y="529"/>
                    </a:cubicBezTo>
                    <a:cubicBezTo>
                      <a:pt x="220" y="529"/>
                      <a:pt x="219" y="529"/>
                      <a:pt x="219" y="529"/>
                    </a:cubicBezTo>
                    <a:close/>
                    <a:moveTo>
                      <a:pt x="219" y="493"/>
                    </a:moveTo>
                    <a:cubicBezTo>
                      <a:pt x="216" y="492"/>
                      <a:pt x="216" y="487"/>
                      <a:pt x="219" y="486"/>
                    </a:cubicBezTo>
                    <a:cubicBezTo>
                      <a:pt x="219" y="489"/>
                      <a:pt x="220" y="490"/>
                      <a:pt x="219" y="493"/>
                    </a:cubicBezTo>
                    <a:close/>
                    <a:moveTo>
                      <a:pt x="217" y="471"/>
                    </a:moveTo>
                    <a:cubicBezTo>
                      <a:pt x="218" y="472"/>
                      <a:pt x="219" y="477"/>
                      <a:pt x="218" y="477"/>
                    </a:cubicBezTo>
                    <a:cubicBezTo>
                      <a:pt x="215" y="476"/>
                      <a:pt x="217" y="473"/>
                      <a:pt x="217" y="471"/>
                    </a:cubicBezTo>
                    <a:close/>
                    <a:moveTo>
                      <a:pt x="218" y="443"/>
                    </a:moveTo>
                    <a:cubicBezTo>
                      <a:pt x="218" y="440"/>
                      <a:pt x="218" y="438"/>
                      <a:pt x="218" y="436"/>
                    </a:cubicBezTo>
                    <a:cubicBezTo>
                      <a:pt x="219" y="437"/>
                      <a:pt x="220" y="442"/>
                      <a:pt x="218" y="443"/>
                    </a:cubicBezTo>
                    <a:close/>
                    <a:moveTo>
                      <a:pt x="218" y="428"/>
                    </a:moveTo>
                    <a:cubicBezTo>
                      <a:pt x="216" y="428"/>
                      <a:pt x="216" y="423"/>
                      <a:pt x="218" y="422"/>
                    </a:cubicBezTo>
                    <a:cubicBezTo>
                      <a:pt x="219" y="425"/>
                      <a:pt x="219" y="427"/>
                      <a:pt x="218" y="428"/>
                    </a:cubicBezTo>
                    <a:close/>
                    <a:moveTo>
                      <a:pt x="217" y="413"/>
                    </a:moveTo>
                    <a:cubicBezTo>
                      <a:pt x="215" y="406"/>
                      <a:pt x="215" y="398"/>
                      <a:pt x="217" y="390"/>
                    </a:cubicBezTo>
                    <a:cubicBezTo>
                      <a:pt x="218" y="398"/>
                      <a:pt x="219" y="407"/>
                      <a:pt x="217" y="413"/>
                    </a:cubicBezTo>
                    <a:close/>
                    <a:moveTo>
                      <a:pt x="217" y="384"/>
                    </a:moveTo>
                    <a:cubicBezTo>
                      <a:pt x="215" y="383"/>
                      <a:pt x="215" y="381"/>
                      <a:pt x="215" y="379"/>
                    </a:cubicBezTo>
                    <a:cubicBezTo>
                      <a:pt x="217" y="379"/>
                      <a:pt x="216" y="382"/>
                      <a:pt x="217" y="384"/>
                    </a:cubicBezTo>
                    <a:close/>
                    <a:moveTo>
                      <a:pt x="213" y="502"/>
                    </a:moveTo>
                    <a:cubicBezTo>
                      <a:pt x="213" y="500"/>
                      <a:pt x="211" y="501"/>
                      <a:pt x="212" y="499"/>
                    </a:cubicBezTo>
                    <a:cubicBezTo>
                      <a:pt x="213" y="499"/>
                      <a:pt x="214" y="498"/>
                      <a:pt x="214" y="497"/>
                    </a:cubicBezTo>
                    <a:cubicBezTo>
                      <a:pt x="216" y="498"/>
                      <a:pt x="215" y="502"/>
                      <a:pt x="213" y="502"/>
                    </a:cubicBezTo>
                    <a:close/>
                    <a:moveTo>
                      <a:pt x="215" y="299"/>
                    </a:moveTo>
                    <a:cubicBezTo>
                      <a:pt x="216" y="288"/>
                      <a:pt x="214" y="285"/>
                      <a:pt x="215" y="274"/>
                    </a:cubicBezTo>
                    <a:cubicBezTo>
                      <a:pt x="216" y="275"/>
                      <a:pt x="217" y="276"/>
                      <a:pt x="218" y="277"/>
                    </a:cubicBezTo>
                    <a:cubicBezTo>
                      <a:pt x="216" y="283"/>
                      <a:pt x="217" y="293"/>
                      <a:pt x="215" y="299"/>
                    </a:cubicBezTo>
                    <a:close/>
                    <a:moveTo>
                      <a:pt x="215" y="271"/>
                    </a:moveTo>
                    <a:cubicBezTo>
                      <a:pt x="216" y="265"/>
                      <a:pt x="215" y="259"/>
                      <a:pt x="216" y="252"/>
                    </a:cubicBezTo>
                    <a:cubicBezTo>
                      <a:pt x="216" y="253"/>
                      <a:pt x="216" y="253"/>
                      <a:pt x="217" y="253"/>
                    </a:cubicBezTo>
                    <a:cubicBezTo>
                      <a:pt x="217" y="261"/>
                      <a:pt x="218" y="266"/>
                      <a:pt x="218" y="274"/>
                    </a:cubicBezTo>
                    <a:cubicBezTo>
                      <a:pt x="216" y="274"/>
                      <a:pt x="217" y="272"/>
                      <a:pt x="215" y="271"/>
                    </a:cubicBezTo>
                    <a:close/>
                    <a:moveTo>
                      <a:pt x="215" y="190"/>
                    </a:moveTo>
                    <a:cubicBezTo>
                      <a:pt x="215" y="189"/>
                      <a:pt x="216" y="187"/>
                      <a:pt x="216" y="186"/>
                    </a:cubicBezTo>
                    <a:cubicBezTo>
                      <a:pt x="217" y="186"/>
                      <a:pt x="217" y="186"/>
                      <a:pt x="218" y="186"/>
                    </a:cubicBezTo>
                    <a:cubicBezTo>
                      <a:pt x="219" y="189"/>
                      <a:pt x="217" y="194"/>
                      <a:pt x="217" y="197"/>
                    </a:cubicBezTo>
                    <a:cubicBezTo>
                      <a:pt x="214" y="196"/>
                      <a:pt x="218" y="191"/>
                      <a:pt x="215" y="190"/>
                    </a:cubicBezTo>
                    <a:close/>
                    <a:moveTo>
                      <a:pt x="218" y="185"/>
                    </a:moveTo>
                    <a:cubicBezTo>
                      <a:pt x="216" y="182"/>
                      <a:pt x="216" y="179"/>
                      <a:pt x="215" y="175"/>
                    </a:cubicBezTo>
                    <a:cubicBezTo>
                      <a:pt x="215" y="174"/>
                      <a:pt x="217" y="174"/>
                      <a:pt x="218" y="174"/>
                    </a:cubicBezTo>
                    <a:cubicBezTo>
                      <a:pt x="217" y="169"/>
                      <a:pt x="215" y="167"/>
                      <a:pt x="212" y="164"/>
                    </a:cubicBezTo>
                    <a:cubicBezTo>
                      <a:pt x="213" y="162"/>
                      <a:pt x="216" y="161"/>
                      <a:pt x="218" y="161"/>
                    </a:cubicBezTo>
                    <a:cubicBezTo>
                      <a:pt x="218" y="155"/>
                      <a:pt x="215" y="153"/>
                      <a:pt x="213" y="149"/>
                    </a:cubicBezTo>
                    <a:cubicBezTo>
                      <a:pt x="212" y="149"/>
                      <a:pt x="212" y="148"/>
                      <a:pt x="212" y="148"/>
                    </a:cubicBezTo>
                    <a:cubicBezTo>
                      <a:pt x="224" y="153"/>
                      <a:pt x="219" y="175"/>
                      <a:pt x="218" y="185"/>
                    </a:cubicBezTo>
                    <a:close/>
                    <a:moveTo>
                      <a:pt x="224" y="215"/>
                    </a:moveTo>
                    <a:cubicBezTo>
                      <a:pt x="223" y="228"/>
                      <a:pt x="221" y="242"/>
                      <a:pt x="219" y="253"/>
                    </a:cubicBezTo>
                    <a:cubicBezTo>
                      <a:pt x="219" y="245"/>
                      <a:pt x="219" y="234"/>
                      <a:pt x="222" y="226"/>
                    </a:cubicBezTo>
                    <a:cubicBezTo>
                      <a:pt x="221" y="225"/>
                      <a:pt x="220" y="227"/>
                      <a:pt x="219" y="226"/>
                    </a:cubicBezTo>
                    <a:cubicBezTo>
                      <a:pt x="219" y="197"/>
                      <a:pt x="222" y="180"/>
                      <a:pt x="223" y="158"/>
                    </a:cubicBezTo>
                    <a:cubicBezTo>
                      <a:pt x="224" y="158"/>
                      <a:pt x="224" y="158"/>
                      <a:pt x="225" y="158"/>
                    </a:cubicBezTo>
                    <a:cubicBezTo>
                      <a:pt x="225" y="158"/>
                      <a:pt x="225" y="158"/>
                      <a:pt x="225" y="159"/>
                    </a:cubicBezTo>
                    <a:cubicBezTo>
                      <a:pt x="225" y="178"/>
                      <a:pt x="226" y="197"/>
                      <a:pt x="224" y="215"/>
                    </a:cubicBezTo>
                    <a:close/>
                    <a:moveTo>
                      <a:pt x="240" y="170"/>
                    </a:moveTo>
                    <a:cubicBezTo>
                      <a:pt x="243" y="175"/>
                      <a:pt x="244" y="184"/>
                      <a:pt x="246" y="189"/>
                    </a:cubicBezTo>
                    <a:cubicBezTo>
                      <a:pt x="250" y="193"/>
                      <a:pt x="252" y="199"/>
                      <a:pt x="253" y="206"/>
                    </a:cubicBezTo>
                    <a:cubicBezTo>
                      <a:pt x="247" y="195"/>
                      <a:pt x="240" y="185"/>
                      <a:pt x="240" y="170"/>
                    </a:cubicBezTo>
                    <a:close/>
                    <a:moveTo>
                      <a:pt x="253" y="208"/>
                    </a:moveTo>
                    <a:cubicBezTo>
                      <a:pt x="255" y="209"/>
                      <a:pt x="255" y="209"/>
                      <a:pt x="257" y="209"/>
                    </a:cubicBezTo>
                    <a:cubicBezTo>
                      <a:pt x="259" y="214"/>
                      <a:pt x="260" y="221"/>
                      <a:pt x="261" y="225"/>
                    </a:cubicBezTo>
                    <a:cubicBezTo>
                      <a:pt x="258" y="220"/>
                      <a:pt x="256" y="214"/>
                      <a:pt x="253" y="208"/>
                    </a:cubicBezTo>
                    <a:close/>
                    <a:moveTo>
                      <a:pt x="254" y="190"/>
                    </a:moveTo>
                    <a:cubicBezTo>
                      <a:pt x="260" y="198"/>
                      <a:pt x="264" y="209"/>
                      <a:pt x="265" y="221"/>
                    </a:cubicBezTo>
                    <a:cubicBezTo>
                      <a:pt x="261" y="210"/>
                      <a:pt x="257" y="201"/>
                      <a:pt x="254" y="190"/>
                    </a:cubicBezTo>
                    <a:close/>
                    <a:moveTo>
                      <a:pt x="267" y="203"/>
                    </a:moveTo>
                    <a:cubicBezTo>
                      <a:pt x="264" y="202"/>
                      <a:pt x="266" y="196"/>
                      <a:pt x="267" y="194"/>
                    </a:cubicBezTo>
                    <a:cubicBezTo>
                      <a:pt x="267" y="193"/>
                      <a:pt x="267" y="192"/>
                      <a:pt x="268" y="192"/>
                    </a:cubicBezTo>
                    <a:cubicBezTo>
                      <a:pt x="267" y="193"/>
                      <a:pt x="267" y="196"/>
                      <a:pt x="270" y="195"/>
                    </a:cubicBezTo>
                    <a:cubicBezTo>
                      <a:pt x="267" y="198"/>
                      <a:pt x="268" y="200"/>
                      <a:pt x="267" y="203"/>
                    </a:cubicBezTo>
                    <a:close/>
                    <a:moveTo>
                      <a:pt x="271" y="197"/>
                    </a:moveTo>
                    <a:cubicBezTo>
                      <a:pt x="271" y="199"/>
                      <a:pt x="272" y="202"/>
                      <a:pt x="270" y="203"/>
                    </a:cubicBezTo>
                    <a:cubicBezTo>
                      <a:pt x="270" y="199"/>
                      <a:pt x="272" y="191"/>
                      <a:pt x="273" y="184"/>
                    </a:cubicBezTo>
                    <a:cubicBezTo>
                      <a:pt x="273" y="182"/>
                      <a:pt x="273" y="180"/>
                      <a:pt x="273" y="179"/>
                    </a:cubicBezTo>
                    <a:cubicBezTo>
                      <a:pt x="273" y="178"/>
                      <a:pt x="273" y="178"/>
                      <a:pt x="274" y="177"/>
                    </a:cubicBezTo>
                    <a:cubicBezTo>
                      <a:pt x="274" y="177"/>
                      <a:pt x="274" y="177"/>
                      <a:pt x="274" y="178"/>
                    </a:cubicBezTo>
                    <a:cubicBezTo>
                      <a:pt x="274" y="185"/>
                      <a:pt x="272" y="191"/>
                      <a:pt x="271" y="197"/>
                    </a:cubicBezTo>
                    <a:close/>
                    <a:moveTo>
                      <a:pt x="281" y="44"/>
                    </a:moveTo>
                    <a:cubicBezTo>
                      <a:pt x="284" y="45"/>
                      <a:pt x="284" y="48"/>
                      <a:pt x="285" y="51"/>
                    </a:cubicBezTo>
                    <a:cubicBezTo>
                      <a:pt x="283" y="51"/>
                      <a:pt x="282" y="52"/>
                      <a:pt x="281" y="52"/>
                    </a:cubicBezTo>
                    <a:cubicBezTo>
                      <a:pt x="281" y="49"/>
                      <a:pt x="281" y="46"/>
                      <a:pt x="281" y="44"/>
                    </a:cubicBezTo>
                    <a:close/>
                    <a:moveTo>
                      <a:pt x="281" y="95"/>
                    </a:moveTo>
                    <a:cubicBezTo>
                      <a:pt x="283" y="96"/>
                      <a:pt x="282" y="99"/>
                      <a:pt x="283" y="101"/>
                    </a:cubicBezTo>
                    <a:cubicBezTo>
                      <a:pt x="282" y="100"/>
                      <a:pt x="280" y="97"/>
                      <a:pt x="281" y="95"/>
                    </a:cubicBezTo>
                    <a:close/>
                    <a:moveTo>
                      <a:pt x="282" y="107"/>
                    </a:moveTo>
                    <a:cubicBezTo>
                      <a:pt x="282" y="105"/>
                      <a:pt x="283" y="105"/>
                      <a:pt x="283" y="103"/>
                    </a:cubicBezTo>
                    <a:cubicBezTo>
                      <a:pt x="284" y="104"/>
                      <a:pt x="284" y="106"/>
                      <a:pt x="284" y="107"/>
                    </a:cubicBezTo>
                    <a:cubicBezTo>
                      <a:pt x="283" y="107"/>
                      <a:pt x="283" y="107"/>
                      <a:pt x="282" y="107"/>
                    </a:cubicBezTo>
                    <a:close/>
                    <a:moveTo>
                      <a:pt x="286" y="93"/>
                    </a:moveTo>
                    <a:cubicBezTo>
                      <a:pt x="282" y="83"/>
                      <a:pt x="284" y="66"/>
                      <a:pt x="284" y="57"/>
                    </a:cubicBezTo>
                    <a:cubicBezTo>
                      <a:pt x="287" y="60"/>
                      <a:pt x="286" y="64"/>
                      <a:pt x="287" y="69"/>
                    </a:cubicBezTo>
                    <a:cubicBezTo>
                      <a:pt x="292" y="75"/>
                      <a:pt x="285" y="84"/>
                      <a:pt x="286" y="93"/>
                    </a:cubicBezTo>
                    <a:close/>
                    <a:moveTo>
                      <a:pt x="295" y="67"/>
                    </a:moveTo>
                    <a:cubicBezTo>
                      <a:pt x="293" y="76"/>
                      <a:pt x="292" y="86"/>
                      <a:pt x="289" y="95"/>
                    </a:cubicBezTo>
                    <a:cubicBezTo>
                      <a:pt x="289" y="88"/>
                      <a:pt x="290" y="70"/>
                      <a:pt x="289" y="62"/>
                    </a:cubicBezTo>
                    <a:cubicBezTo>
                      <a:pt x="291" y="62"/>
                      <a:pt x="292" y="69"/>
                      <a:pt x="295"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grpSp>
        <p:nvGrpSpPr>
          <p:cNvPr id="23" name="组合 40"/>
          <p:cNvGrpSpPr/>
          <p:nvPr/>
        </p:nvGrpSpPr>
        <p:grpSpPr>
          <a:xfrm>
            <a:off x="1888900" y="2202408"/>
            <a:ext cx="3139536" cy="1038519"/>
            <a:chOff x="4554070" y="2614186"/>
            <a:chExt cx="4186048" cy="1384265"/>
          </a:xfrm>
        </p:grpSpPr>
        <p:sp>
          <p:nvSpPr>
            <p:cNvPr id="42" name="矩形 41"/>
            <p:cNvSpPr/>
            <p:nvPr/>
          </p:nvSpPr>
          <p:spPr>
            <a:xfrm>
              <a:off x="4554070" y="2614186"/>
              <a:ext cx="1931127" cy="430754"/>
            </a:xfrm>
            <a:prstGeom prst="rect">
              <a:avLst/>
            </a:prstGeom>
          </p:spPr>
          <p:txBody>
            <a:bodyPr wrap="none">
              <a:spAutoFit/>
            </a:bodyPr>
            <a:lstStyle/>
            <a:p>
              <a:pPr algn="r"/>
              <a:r>
                <a:rPr lang="en-US" altLang="zh-CN" sz="1500" dirty="0">
                  <a:solidFill>
                    <a:schemeClr val="accent1"/>
                  </a:solidFill>
                  <a:cs typeface="+mn-ea"/>
                  <a:sym typeface="+mn-lt"/>
                </a:rPr>
                <a:t>Lorem Ipsum </a:t>
              </a:r>
              <a:endParaRPr lang="zh-CN" altLang="en-US" sz="1500" dirty="0">
                <a:solidFill>
                  <a:schemeClr val="accent1"/>
                </a:solidFill>
                <a:cs typeface="+mn-ea"/>
                <a:sym typeface="+mn-lt"/>
              </a:endParaRPr>
            </a:p>
          </p:txBody>
        </p:sp>
        <p:sp>
          <p:nvSpPr>
            <p:cNvPr id="43" name="矩形 42"/>
            <p:cNvSpPr/>
            <p:nvPr/>
          </p:nvSpPr>
          <p:spPr>
            <a:xfrm>
              <a:off x="4617826" y="3014296"/>
              <a:ext cx="4122292" cy="984155"/>
            </a:xfrm>
            <a:prstGeom prst="rect">
              <a:avLst/>
            </a:prstGeom>
          </p:spPr>
          <p:txBody>
            <a:bodyPr wrap="square">
              <a:spAutoFit/>
            </a:bodyPr>
            <a:lstStyle/>
            <a:p>
              <a:pPr>
                <a:lnSpc>
                  <a:spcPct val="120000"/>
                </a:lnSpc>
              </a:pPr>
              <a:r>
                <a:rPr lang="en-US" altLang="zh-CN" sz="1200" dirty="0">
                  <a:solidFill>
                    <a:schemeClr val="tx1">
                      <a:lumMod val="75000"/>
                      <a:lumOff val="25000"/>
                    </a:schemeClr>
                  </a:solidFill>
                  <a:cs typeface="+mn-ea"/>
                  <a:sym typeface="+mn-lt"/>
                </a:rPr>
                <a:t>Lorem Ipsum is simply dummy text of the printing. Lorem Ipsum is simply dummy text of the printing. </a:t>
              </a:r>
              <a:endParaRPr lang="zh-CN" altLang="en-US" sz="1200" dirty="0">
                <a:solidFill>
                  <a:schemeClr val="tx1">
                    <a:lumMod val="75000"/>
                    <a:lumOff val="25000"/>
                  </a:schemeClr>
                </a:solidFill>
                <a:cs typeface="+mn-ea"/>
                <a:sym typeface="+mn-lt"/>
              </a:endParaRPr>
            </a:p>
          </p:txBody>
        </p:sp>
      </p:grpSp>
      <p:grpSp>
        <p:nvGrpSpPr>
          <p:cNvPr id="33" name="组合 43"/>
          <p:cNvGrpSpPr/>
          <p:nvPr/>
        </p:nvGrpSpPr>
        <p:grpSpPr>
          <a:xfrm>
            <a:off x="1888900" y="3343371"/>
            <a:ext cx="3139536" cy="1038519"/>
            <a:chOff x="4554070" y="2614186"/>
            <a:chExt cx="4186048" cy="1384265"/>
          </a:xfrm>
        </p:grpSpPr>
        <p:sp>
          <p:nvSpPr>
            <p:cNvPr id="45" name="矩形 44"/>
            <p:cNvSpPr/>
            <p:nvPr/>
          </p:nvSpPr>
          <p:spPr>
            <a:xfrm>
              <a:off x="4554070" y="2614186"/>
              <a:ext cx="1931127" cy="430754"/>
            </a:xfrm>
            <a:prstGeom prst="rect">
              <a:avLst/>
            </a:prstGeom>
          </p:spPr>
          <p:txBody>
            <a:bodyPr wrap="none">
              <a:spAutoFit/>
            </a:bodyPr>
            <a:lstStyle/>
            <a:p>
              <a:pPr algn="r"/>
              <a:r>
                <a:rPr lang="en-US" altLang="zh-CN" sz="1500" dirty="0">
                  <a:solidFill>
                    <a:schemeClr val="accent1"/>
                  </a:solidFill>
                  <a:cs typeface="+mn-ea"/>
                  <a:sym typeface="+mn-lt"/>
                </a:rPr>
                <a:t>Lorem Ipsum </a:t>
              </a:r>
              <a:endParaRPr lang="zh-CN" altLang="en-US" sz="1500" dirty="0">
                <a:solidFill>
                  <a:schemeClr val="accent1"/>
                </a:solidFill>
                <a:cs typeface="+mn-ea"/>
                <a:sym typeface="+mn-lt"/>
              </a:endParaRPr>
            </a:p>
          </p:txBody>
        </p:sp>
        <p:sp>
          <p:nvSpPr>
            <p:cNvPr id="46" name="矩形 45"/>
            <p:cNvSpPr/>
            <p:nvPr/>
          </p:nvSpPr>
          <p:spPr>
            <a:xfrm>
              <a:off x="4617826" y="3014296"/>
              <a:ext cx="4122292" cy="984155"/>
            </a:xfrm>
            <a:prstGeom prst="rect">
              <a:avLst/>
            </a:prstGeom>
          </p:spPr>
          <p:txBody>
            <a:bodyPr wrap="square">
              <a:spAutoFit/>
            </a:bodyPr>
            <a:lstStyle/>
            <a:p>
              <a:pPr>
                <a:lnSpc>
                  <a:spcPct val="120000"/>
                </a:lnSpc>
              </a:pPr>
              <a:r>
                <a:rPr lang="en-US" altLang="zh-CN" sz="1200" dirty="0">
                  <a:solidFill>
                    <a:schemeClr val="tx1">
                      <a:lumMod val="75000"/>
                      <a:lumOff val="25000"/>
                    </a:schemeClr>
                  </a:solidFill>
                  <a:cs typeface="+mn-ea"/>
                  <a:sym typeface="+mn-lt"/>
                </a:rPr>
                <a:t>Lorem Ipsum is simply dummy text of the printing. Lorem Ipsum is simply dummy text of the printing. </a:t>
              </a:r>
              <a:endParaRPr lang="zh-CN" altLang="en-US" sz="1200" dirty="0">
                <a:solidFill>
                  <a:schemeClr val="tx1">
                    <a:lumMod val="75000"/>
                    <a:lumOff val="25000"/>
                  </a:schemeClr>
                </a:solidFill>
                <a:cs typeface="+mn-ea"/>
                <a:sym typeface="+mn-lt"/>
              </a:endParaRPr>
            </a:p>
          </p:txBody>
        </p:sp>
      </p:grpSp>
      <p:sp>
        <p:nvSpPr>
          <p:cNvPr id="48" name="矩形 47"/>
          <p:cNvSpPr/>
          <p:nvPr/>
        </p:nvSpPr>
        <p:spPr>
          <a:xfrm>
            <a:off x="1985721" y="1398573"/>
            <a:ext cx="1145406" cy="7062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52" name="矩形 51"/>
          <p:cNvSpPr/>
          <p:nvPr/>
        </p:nvSpPr>
        <p:spPr>
          <a:xfrm>
            <a:off x="2052355" y="1463085"/>
            <a:ext cx="1012137" cy="577081"/>
          </a:xfrm>
          <a:prstGeom prst="rect">
            <a:avLst/>
          </a:prstGeom>
        </p:spPr>
        <p:txBody>
          <a:bodyPr wrap="none" lIns="68580" tIns="34290" rIns="68580" bIns="34290">
            <a:spAutoFit/>
          </a:bodyPr>
          <a:lstStyle/>
          <a:p>
            <a:pPr algn="ctr"/>
            <a:r>
              <a:rPr lang="en-US" altLang="zh-CN" sz="3300" dirty="0">
                <a:solidFill>
                  <a:schemeClr val="bg1"/>
                </a:solidFill>
                <a:cs typeface="+mn-ea"/>
                <a:sym typeface="+mn-lt"/>
              </a:rPr>
              <a:t>80%</a:t>
            </a:r>
            <a:endParaRPr lang="zh-CN" altLang="en-US" sz="3300" dirty="0">
              <a:solidFill>
                <a:schemeClr val="bg1"/>
              </a:solidFill>
              <a:cs typeface="+mn-ea"/>
              <a:sym typeface="+mn-lt"/>
            </a:endParaRPr>
          </a:p>
        </p:txBody>
      </p:sp>
    </p:spTree>
    <p:extLst>
      <p:ext uri="{BB962C8B-B14F-4D97-AF65-F5344CB8AC3E}">
        <p14:creationId xmlns:p14="http://schemas.microsoft.com/office/powerpoint/2010/main" val="117677488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15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18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210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grpId="0" nodeType="withEffect">
                                  <p:stCondLst>
                                    <p:cond delay="240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chenying0907 5"/>
          <p:cNvGrpSpPr/>
          <p:nvPr>
            <p:custDataLst>
              <p:tags r:id="rId1"/>
            </p:custDataLst>
          </p:nvPr>
        </p:nvGrpSpPr>
        <p:grpSpPr>
          <a:xfrm>
            <a:off x="1331641" y="1564121"/>
            <a:ext cx="1867207" cy="1668113"/>
            <a:chOff x="6208713" y="1243013"/>
            <a:chExt cx="706438" cy="620713"/>
          </a:xfrm>
          <a:solidFill>
            <a:schemeClr val="accent1"/>
          </a:solidFill>
        </p:grpSpPr>
        <p:sp>
          <p:nvSpPr>
            <p:cNvPr id="7" name="chenying0907 804"/>
            <p:cNvSpPr>
              <a:spLocks/>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 name="chenying0907 805"/>
            <p:cNvSpPr>
              <a:spLocks/>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9" name="chenying0907 806"/>
            <p:cNvSpPr>
              <a:spLocks/>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0" name="chenying0907 807"/>
            <p:cNvSpPr>
              <a:spLocks/>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1" name="chenying0907 809"/>
            <p:cNvSpPr>
              <a:spLocks/>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2" name="chenying0907 810"/>
            <p:cNvSpPr>
              <a:spLocks/>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3" name="chenying0907 811"/>
            <p:cNvSpPr>
              <a:spLocks/>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4" name="chenying0907 812"/>
            <p:cNvSpPr>
              <a:spLocks/>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5" name="chenying0907 813"/>
            <p:cNvSpPr>
              <a:spLocks/>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6" name="chenying0907 814"/>
            <p:cNvSpPr>
              <a:spLocks/>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7" name="chenying0907 815"/>
            <p:cNvSpPr>
              <a:spLocks/>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8" name="chenying0907 816"/>
            <p:cNvSpPr>
              <a:spLocks/>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9" name="chenying0907 817"/>
            <p:cNvSpPr>
              <a:spLocks/>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0" name="chenying0907 818"/>
            <p:cNvSpPr>
              <a:spLocks/>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5" name="chenying0907 821"/>
            <p:cNvSpPr>
              <a:spLocks/>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6" name="chenying0907 822"/>
            <p:cNvSpPr>
              <a:spLocks/>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7" name="chenying0907 823"/>
            <p:cNvSpPr>
              <a:spLocks/>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8" name="chenying0907 824"/>
            <p:cNvSpPr>
              <a:spLocks/>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9" name="chenying0907 825"/>
            <p:cNvSpPr>
              <a:spLocks/>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0" name="chenying0907 826"/>
            <p:cNvSpPr>
              <a:spLocks/>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1" name="chenying0907 827"/>
            <p:cNvSpPr>
              <a:spLocks/>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2" name="chenying0907 828"/>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3" name="chenying0907 829"/>
            <p:cNvSpPr>
              <a:spLocks/>
            </p:cNvSpPr>
            <p:nvPr/>
          </p:nvSpPr>
          <p:spPr bwMode="auto">
            <a:xfrm>
              <a:off x="6411913" y="1501775"/>
              <a:ext cx="71438" cy="65088"/>
            </a:xfrm>
            <a:custGeom>
              <a:avLst/>
              <a:gdLst/>
              <a:ahLst/>
              <a:cxnLst>
                <a:cxn ang="0">
                  <a:pos x="76" y="123"/>
                </a:cxn>
                <a:cxn ang="0">
                  <a:pos x="76" y="123"/>
                </a:cxn>
                <a:cxn ang="0">
                  <a:pos x="71" y="123"/>
                </a:cxn>
                <a:cxn ang="0">
                  <a:pos x="66" y="122"/>
                </a:cxn>
                <a:cxn ang="0">
                  <a:pos x="64" y="121"/>
                </a:cxn>
                <a:cxn ang="0">
                  <a:pos x="64" y="121"/>
                </a:cxn>
                <a:cxn ang="0">
                  <a:pos x="57" y="121"/>
                </a:cxn>
                <a:cxn ang="0">
                  <a:pos x="57" y="121"/>
                </a:cxn>
                <a:cxn ang="0">
                  <a:pos x="55" y="121"/>
                </a:cxn>
                <a:cxn ang="0">
                  <a:pos x="55" y="121"/>
                </a:cxn>
                <a:cxn ang="0">
                  <a:pos x="45" y="119"/>
                </a:cxn>
                <a:cxn ang="0">
                  <a:pos x="36" y="115"/>
                </a:cxn>
                <a:cxn ang="0">
                  <a:pos x="27" y="110"/>
                </a:cxn>
                <a:cxn ang="0">
                  <a:pos x="19" y="104"/>
                </a:cxn>
                <a:cxn ang="0">
                  <a:pos x="13" y="98"/>
                </a:cxn>
                <a:cxn ang="0">
                  <a:pos x="8" y="89"/>
                </a:cxn>
                <a:cxn ang="0">
                  <a:pos x="4" y="81"/>
                </a:cxn>
                <a:cxn ang="0">
                  <a:pos x="1" y="73"/>
                </a:cxn>
                <a:cxn ang="0">
                  <a:pos x="1" y="73"/>
                </a:cxn>
                <a:cxn ang="0">
                  <a:pos x="0" y="63"/>
                </a:cxn>
                <a:cxn ang="0">
                  <a:pos x="1" y="53"/>
                </a:cxn>
                <a:cxn ang="0">
                  <a:pos x="2" y="44"/>
                </a:cxn>
                <a:cxn ang="0">
                  <a:pos x="5" y="36"/>
                </a:cxn>
                <a:cxn ang="0">
                  <a:pos x="9" y="27"/>
                </a:cxn>
                <a:cxn ang="0">
                  <a:pos x="13" y="20"/>
                </a:cxn>
                <a:cxn ang="0">
                  <a:pos x="19" y="14"/>
                </a:cxn>
                <a:cxn ang="0">
                  <a:pos x="27" y="8"/>
                </a:cxn>
                <a:cxn ang="0">
                  <a:pos x="27" y="8"/>
                </a:cxn>
                <a:cxn ang="0">
                  <a:pos x="33" y="5"/>
                </a:cxn>
                <a:cxn ang="0">
                  <a:pos x="40" y="2"/>
                </a:cxn>
                <a:cxn ang="0">
                  <a:pos x="47" y="1"/>
                </a:cxn>
                <a:cxn ang="0">
                  <a:pos x="56" y="0"/>
                </a:cxn>
                <a:cxn ang="0">
                  <a:pos x="56" y="0"/>
                </a:cxn>
                <a:cxn ang="0">
                  <a:pos x="64" y="1"/>
                </a:cxn>
                <a:cxn ang="0">
                  <a:pos x="72" y="3"/>
                </a:cxn>
                <a:cxn ang="0">
                  <a:pos x="80" y="6"/>
                </a:cxn>
                <a:cxn ang="0">
                  <a:pos x="89" y="9"/>
                </a:cxn>
                <a:cxn ang="0">
                  <a:pos x="89" y="9"/>
                </a:cxn>
                <a:cxn ang="0">
                  <a:pos x="99" y="15"/>
                </a:cxn>
                <a:cxn ang="0">
                  <a:pos x="108" y="22"/>
                </a:cxn>
                <a:cxn ang="0">
                  <a:pos x="118" y="31"/>
                </a:cxn>
                <a:cxn ang="0">
                  <a:pos x="125" y="40"/>
                </a:cxn>
                <a:cxn ang="0">
                  <a:pos x="130" y="49"/>
                </a:cxn>
                <a:cxn ang="0">
                  <a:pos x="132" y="54"/>
                </a:cxn>
                <a:cxn ang="0">
                  <a:pos x="134" y="59"/>
                </a:cxn>
                <a:cxn ang="0">
                  <a:pos x="134" y="65"/>
                </a:cxn>
                <a:cxn ang="0">
                  <a:pos x="134" y="70"/>
                </a:cxn>
                <a:cxn ang="0">
                  <a:pos x="134" y="75"/>
                </a:cxn>
                <a:cxn ang="0">
                  <a:pos x="132" y="80"/>
                </a:cxn>
                <a:cxn ang="0">
                  <a:pos x="132" y="80"/>
                </a:cxn>
                <a:cxn ang="0">
                  <a:pos x="128" y="88"/>
                </a:cxn>
                <a:cxn ang="0">
                  <a:pos x="123" y="96"/>
                </a:cxn>
                <a:cxn ang="0">
                  <a:pos x="116" y="103"/>
                </a:cxn>
                <a:cxn ang="0">
                  <a:pos x="109" y="110"/>
                </a:cxn>
                <a:cxn ang="0">
                  <a:pos x="101" y="115"/>
                </a:cxn>
                <a:cxn ang="0">
                  <a:pos x="93" y="120"/>
                </a:cxn>
                <a:cxn ang="0">
                  <a:pos x="84" y="122"/>
                </a:cxn>
                <a:cxn ang="0">
                  <a:pos x="76" y="123"/>
                </a:cxn>
                <a:cxn ang="0">
                  <a:pos x="76" y="123"/>
                </a:cxn>
              </a:cxnLst>
              <a:rect l="0" t="0" r="r" b="b"/>
              <a:pathLst>
                <a:path w="134" h="123">
                  <a:moveTo>
                    <a:pt x="76" y="123"/>
                  </a:moveTo>
                  <a:lnTo>
                    <a:pt x="76" y="123"/>
                  </a:lnTo>
                  <a:lnTo>
                    <a:pt x="71" y="123"/>
                  </a:lnTo>
                  <a:lnTo>
                    <a:pt x="66" y="122"/>
                  </a:lnTo>
                  <a:lnTo>
                    <a:pt x="64" y="121"/>
                  </a:lnTo>
                  <a:lnTo>
                    <a:pt x="64" y="121"/>
                  </a:lnTo>
                  <a:lnTo>
                    <a:pt x="57" y="121"/>
                  </a:lnTo>
                  <a:lnTo>
                    <a:pt x="57" y="121"/>
                  </a:lnTo>
                  <a:lnTo>
                    <a:pt x="55" y="121"/>
                  </a:lnTo>
                  <a:lnTo>
                    <a:pt x="55" y="121"/>
                  </a:lnTo>
                  <a:lnTo>
                    <a:pt x="45" y="119"/>
                  </a:lnTo>
                  <a:lnTo>
                    <a:pt x="36" y="115"/>
                  </a:lnTo>
                  <a:lnTo>
                    <a:pt x="27" y="110"/>
                  </a:lnTo>
                  <a:lnTo>
                    <a:pt x="19" y="104"/>
                  </a:lnTo>
                  <a:lnTo>
                    <a:pt x="13" y="98"/>
                  </a:lnTo>
                  <a:lnTo>
                    <a:pt x="8" y="89"/>
                  </a:lnTo>
                  <a:lnTo>
                    <a:pt x="4" y="81"/>
                  </a:lnTo>
                  <a:lnTo>
                    <a:pt x="1" y="73"/>
                  </a:lnTo>
                  <a:lnTo>
                    <a:pt x="1" y="73"/>
                  </a:lnTo>
                  <a:lnTo>
                    <a:pt x="0" y="63"/>
                  </a:lnTo>
                  <a:lnTo>
                    <a:pt x="1" y="53"/>
                  </a:lnTo>
                  <a:lnTo>
                    <a:pt x="2" y="44"/>
                  </a:lnTo>
                  <a:lnTo>
                    <a:pt x="5" y="36"/>
                  </a:lnTo>
                  <a:lnTo>
                    <a:pt x="9" y="27"/>
                  </a:lnTo>
                  <a:lnTo>
                    <a:pt x="13" y="20"/>
                  </a:lnTo>
                  <a:lnTo>
                    <a:pt x="19" y="14"/>
                  </a:lnTo>
                  <a:lnTo>
                    <a:pt x="27" y="8"/>
                  </a:lnTo>
                  <a:lnTo>
                    <a:pt x="27" y="8"/>
                  </a:lnTo>
                  <a:lnTo>
                    <a:pt x="33" y="5"/>
                  </a:lnTo>
                  <a:lnTo>
                    <a:pt x="40" y="2"/>
                  </a:lnTo>
                  <a:lnTo>
                    <a:pt x="47" y="1"/>
                  </a:lnTo>
                  <a:lnTo>
                    <a:pt x="56" y="0"/>
                  </a:lnTo>
                  <a:lnTo>
                    <a:pt x="56" y="0"/>
                  </a:lnTo>
                  <a:lnTo>
                    <a:pt x="64" y="1"/>
                  </a:lnTo>
                  <a:lnTo>
                    <a:pt x="72" y="3"/>
                  </a:lnTo>
                  <a:lnTo>
                    <a:pt x="80" y="6"/>
                  </a:lnTo>
                  <a:lnTo>
                    <a:pt x="89" y="9"/>
                  </a:lnTo>
                  <a:lnTo>
                    <a:pt x="89" y="9"/>
                  </a:lnTo>
                  <a:lnTo>
                    <a:pt x="99" y="15"/>
                  </a:lnTo>
                  <a:lnTo>
                    <a:pt x="108" y="22"/>
                  </a:lnTo>
                  <a:lnTo>
                    <a:pt x="118" y="31"/>
                  </a:lnTo>
                  <a:lnTo>
                    <a:pt x="125" y="40"/>
                  </a:lnTo>
                  <a:lnTo>
                    <a:pt x="130" y="49"/>
                  </a:lnTo>
                  <a:lnTo>
                    <a:pt x="132" y="54"/>
                  </a:lnTo>
                  <a:lnTo>
                    <a:pt x="134" y="59"/>
                  </a:lnTo>
                  <a:lnTo>
                    <a:pt x="134" y="65"/>
                  </a:lnTo>
                  <a:lnTo>
                    <a:pt x="134" y="70"/>
                  </a:lnTo>
                  <a:lnTo>
                    <a:pt x="134" y="75"/>
                  </a:lnTo>
                  <a:lnTo>
                    <a:pt x="132" y="80"/>
                  </a:lnTo>
                  <a:lnTo>
                    <a:pt x="132" y="80"/>
                  </a:lnTo>
                  <a:lnTo>
                    <a:pt x="128" y="88"/>
                  </a:lnTo>
                  <a:lnTo>
                    <a:pt x="123" y="96"/>
                  </a:lnTo>
                  <a:lnTo>
                    <a:pt x="116" y="103"/>
                  </a:lnTo>
                  <a:lnTo>
                    <a:pt x="109" y="110"/>
                  </a:lnTo>
                  <a:lnTo>
                    <a:pt x="101" y="115"/>
                  </a:lnTo>
                  <a:lnTo>
                    <a:pt x="93" y="120"/>
                  </a:lnTo>
                  <a:lnTo>
                    <a:pt x="84" y="122"/>
                  </a:lnTo>
                  <a:lnTo>
                    <a:pt x="76" y="123"/>
                  </a:lnTo>
                  <a:lnTo>
                    <a:pt x="76" y="12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4" name="chenying0907 830"/>
            <p:cNvSpPr>
              <a:spLocks/>
            </p:cNvSpPr>
            <p:nvPr/>
          </p:nvSpPr>
          <p:spPr bwMode="auto">
            <a:xfrm>
              <a:off x="6535738" y="1511300"/>
              <a:ext cx="63500" cy="57150"/>
            </a:xfrm>
            <a:custGeom>
              <a:avLst/>
              <a:gdLst/>
              <a:ahLst/>
              <a:cxnLst>
                <a:cxn ang="0">
                  <a:pos x="66" y="110"/>
                </a:cxn>
                <a:cxn ang="0">
                  <a:pos x="46" y="106"/>
                </a:cxn>
                <a:cxn ang="0">
                  <a:pos x="44" y="106"/>
                </a:cxn>
                <a:cxn ang="0">
                  <a:pos x="42" y="106"/>
                </a:cxn>
                <a:cxn ang="0">
                  <a:pos x="38" y="106"/>
                </a:cxn>
                <a:cxn ang="0">
                  <a:pos x="33" y="104"/>
                </a:cxn>
                <a:cxn ang="0">
                  <a:pos x="29" y="100"/>
                </a:cxn>
                <a:cxn ang="0">
                  <a:pos x="28" y="99"/>
                </a:cxn>
                <a:cxn ang="0">
                  <a:pos x="11" y="83"/>
                </a:cxn>
                <a:cxn ang="0">
                  <a:pos x="1" y="62"/>
                </a:cxn>
                <a:cxn ang="0">
                  <a:pos x="0" y="52"/>
                </a:cxn>
                <a:cxn ang="0">
                  <a:pos x="3" y="33"/>
                </a:cxn>
                <a:cxn ang="0">
                  <a:pos x="7" y="26"/>
                </a:cxn>
                <a:cxn ang="0">
                  <a:pos x="15" y="18"/>
                </a:cxn>
                <a:cxn ang="0">
                  <a:pos x="35" y="5"/>
                </a:cxn>
                <a:cxn ang="0">
                  <a:pos x="49" y="1"/>
                </a:cxn>
                <a:cxn ang="0">
                  <a:pos x="58" y="0"/>
                </a:cxn>
                <a:cxn ang="0">
                  <a:pos x="61" y="0"/>
                </a:cxn>
                <a:cxn ang="0">
                  <a:pos x="63" y="0"/>
                </a:cxn>
                <a:cxn ang="0">
                  <a:pos x="80" y="1"/>
                </a:cxn>
                <a:cxn ang="0">
                  <a:pos x="89" y="4"/>
                </a:cxn>
                <a:cxn ang="0">
                  <a:pos x="102" y="11"/>
                </a:cxn>
                <a:cxn ang="0">
                  <a:pos x="112" y="21"/>
                </a:cxn>
                <a:cxn ang="0">
                  <a:pos x="119" y="35"/>
                </a:cxn>
                <a:cxn ang="0">
                  <a:pos x="120" y="43"/>
                </a:cxn>
                <a:cxn ang="0">
                  <a:pos x="120" y="60"/>
                </a:cxn>
                <a:cxn ang="0">
                  <a:pos x="116" y="76"/>
                </a:cxn>
                <a:cxn ang="0">
                  <a:pos x="109" y="91"/>
                </a:cxn>
                <a:cxn ang="0">
                  <a:pos x="99" y="100"/>
                </a:cxn>
                <a:cxn ang="0">
                  <a:pos x="99" y="103"/>
                </a:cxn>
                <a:cxn ang="0">
                  <a:pos x="93" y="105"/>
                </a:cxn>
                <a:cxn ang="0">
                  <a:pos x="85" y="109"/>
                </a:cxn>
                <a:cxn ang="0">
                  <a:pos x="76" y="109"/>
                </a:cxn>
                <a:cxn ang="0">
                  <a:pos x="66" y="110"/>
                </a:cxn>
              </a:cxnLst>
              <a:rect l="0" t="0" r="r" b="b"/>
              <a:pathLst>
                <a:path w="121" h="110">
                  <a:moveTo>
                    <a:pt x="66" y="110"/>
                  </a:moveTo>
                  <a:lnTo>
                    <a:pt x="66" y="110"/>
                  </a:lnTo>
                  <a:lnTo>
                    <a:pt x="56" y="109"/>
                  </a:lnTo>
                  <a:lnTo>
                    <a:pt x="46" y="106"/>
                  </a:lnTo>
                  <a:lnTo>
                    <a:pt x="46" y="106"/>
                  </a:lnTo>
                  <a:lnTo>
                    <a:pt x="44" y="106"/>
                  </a:lnTo>
                  <a:lnTo>
                    <a:pt x="42" y="106"/>
                  </a:lnTo>
                  <a:lnTo>
                    <a:pt x="42" y="106"/>
                  </a:lnTo>
                  <a:lnTo>
                    <a:pt x="38" y="106"/>
                  </a:lnTo>
                  <a:lnTo>
                    <a:pt x="38" y="106"/>
                  </a:lnTo>
                  <a:lnTo>
                    <a:pt x="36" y="105"/>
                  </a:lnTo>
                  <a:lnTo>
                    <a:pt x="33" y="104"/>
                  </a:lnTo>
                  <a:lnTo>
                    <a:pt x="29" y="100"/>
                  </a:lnTo>
                  <a:lnTo>
                    <a:pt x="29" y="100"/>
                  </a:lnTo>
                  <a:lnTo>
                    <a:pt x="28" y="99"/>
                  </a:lnTo>
                  <a:lnTo>
                    <a:pt x="28" y="99"/>
                  </a:lnTo>
                  <a:lnTo>
                    <a:pt x="18" y="92"/>
                  </a:lnTo>
                  <a:lnTo>
                    <a:pt x="11" y="83"/>
                  </a:lnTo>
                  <a:lnTo>
                    <a:pt x="4" y="73"/>
                  </a:lnTo>
                  <a:lnTo>
                    <a:pt x="1" y="62"/>
                  </a:lnTo>
                  <a:lnTo>
                    <a:pt x="1" y="62"/>
                  </a:lnTo>
                  <a:lnTo>
                    <a:pt x="0" y="52"/>
                  </a:lnTo>
                  <a:lnTo>
                    <a:pt x="0" y="42"/>
                  </a:lnTo>
                  <a:lnTo>
                    <a:pt x="3" y="33"/>
                  </a:lnTo>
                  <a:lnTo>
                    <a:pt x="7" y="26"/>
                  </a:lnTo>
                  <a:lnTo>
                    <a:pt x="7" y="26"/>
                  </a:lnTo>
                  <a:lnTo>
                    <a:pt x="11" y="21"/>
                  </a:lnTo>
                  <a:lnTo>
                    <a:pt x="15" y="18"/>
                  </a:lnTo>
                  <a:lnTo>
                    <a:pt x="24" y="10"/>
                  </a:lnTo>
                  <a:lnTo>
                    <a:pt x="35" y="5"/>
                  </a:lnTo>
                  <a:lnTo>
                    <a:pt x="49" y="1"/>
                  </a:lnTo>
                  <a:lnTo>
                    <a:pt x="49" y="1"/>
                  </a:lnTo>
                  <a:lnTo>
                    <a:pt x="54" y="0"/>
                  </a:lnTo>
                  <a:lnTo>
                    <a:pt x="58" y="0"/>
                  </a:lnTo>
                  <a:lnTo>
                    <a:pt x="58" y="0"/>
                  </a:lnTo>
                  <a:lnTo>
                    <a:pt x="61" y="0"/>
                  </a:lnTo>
                  <a:lnTo>
                    <a:pt x="63" y="0"/>
                  </a:lnTo>
                  <a:lnTo>
                    <a:pt x="63" y="0"/>
                  </a:lnTo>
                  <a:lnTo>
                    <a:pt x="71" y="0"/>
                  </a:lnTo>
                  <a:lnTo>
                    <a:pt x="80" y="1"/>
                  </a:lnTo>
                  <a:lnTo>
                    <a:pt x="80" y="1"/>
                  </a:lnTo>
                  <a:lnTo>
                    <a:pt x="89" y="4"/>
                  </a:lnTo>
                  <a:lnTo>
                    <a:pt x="96" y="7"/>
                  </a:lnTo>
                  <a:lnTo>
                    <a:pt x="102" y="11"/>
                  </a:lnTo>
                  <a:lnTo>
                    <a:pt x="108" y="16"/>
                  </a:lnTo>
                  <a:lnTo>
                    <a:pt x="112" y="21"/>
                  </a:lnTo>
                  <a:lnTo>
                    <a:pt x="115" y="25"/>
                  </a:lnTo>
                  <a:lnTo>
                    <a:pt x="119" y="35"/>
                  </a:lnTo>
                  <a:lnTo>
                    <a:pt x="119" y="35"/>
                  </a:lnTo>
                  <a:lnTo>
                    <a:pt x="120" y="43"/>
                  </a:lnTo>
                  <a:lnTo>
                    <a:pt x="121" y="52"/>
                  </a:lnTo>
                  <a:lnTo>
                    <a:pt x="120" y="60"/>
                  </a:lnTo>
                  <a:lnTo>
                    <a:pt x="119" y="68"/>
                  </a:lnTo>
                  <a:lnTo>
                    <a:pt x="116" y="76"/>
                  </a:lnTo>
                  <a:lnTo>
                    <a:pt x="113" y="84"/>
                  </a:lnTo>
                  <a:lnTo>
                    <a:pt x="109" y="91"/>
                  </a:lnTo>
                  <a:lnTo>
                    <a:pt x="104" y="97"/>
                  </a:lnTo>
                  <a:lnTo>
                    <a:pt x="99" y="100"/>
                  </a:lnTo>
                  <a:lnTo>
                    <a:pt x="99" y="103"/>
                  </a:lnTo>
                  <a:lnTo>
                    <a:pt x="99" y="103"/>
                  </a:lnTo>
                  <a:lnTo>
                    <a:pt x="97" y="103"/>
                  </a:lnTo>
                  <a:lnTo>
                    <a:pt x="93" y="105"/>
                  </a:lnTo>
                  <a:lnTo>
                    <a:pt x="93" y="105"/>
                  </a:lnTo>
                  <a:lnTo>
                    <a:pt x="85" y="109"/>
                  </a:lnTo>
                  <a:lnTo>
                    <a:pt x="77" y="109"/>
                  </a:lnTo>
                  <a:lnTo>
                    <a:pt x="76" y="109"/>
                  </a:lnTo>
                  <a:lnTo>
                    <a:pt x="76" y="109"/>
                  </a:lnTo>
                  <a:lnTo>
                    <a:pt x="66" y="110"/>
                  </a:lnTo>
                  <a:lnTo>
                    <a:pt x="66" y="1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5" name="chenying0907 831"/>
            <p:cNvSpPr>
              <a:spLocks/>
            </p:cNvSpPr>
            <p:nvPr/>
          </p:nvSpPr>
          <p:spPr bwMode="auto">
            <a:xfrm>
              <a:off x="6656388" y="1506538"/>
              <a:ext cx="73025" cy="68263"/>
            </a:xfrm>
            <a:custGeom>
              <a:avLst/>
              <a:gdLst/>
              <a:ahLst/>
              <a:cxnLst>
                <a:cxn ang="0">
                  <a:pos x="62" y="128"/>
                </a:cxn>
                <a:cxn ang="0">
                  <a:pos x="46" y="124"/>
                </a:cxn>
                <a:cxn ang="0">
                  <a:pos x="42" y="122"/>
                </a:cxn>
                <a:cxn ang="0">
                  <a:pos x="30" y="109"/>
                </a:cxn>
                <a:cxn ang="0">
                  <a:pos x="18" y="85"/>
                </a:cxn>
                <a:cxn ang="0">
                  <a:pos x="15" y="79"/>
                </a:cxn>
                <a:cxn ang="0">
                  <a:pos x="11" y="75"/>
                </a:cxn>
                <a:cxn ang="0">
                  <a:pos x="4" y="64"/>
                </a:cxn>
                <a:cxn ang="0">
                  <a:pos x="0" y="51"/>
                </a:cxn>
                <a:cxn ang="0">
                  <a:pos x="3" y="39"/>
                </a:cxn>
                <a:cxn ang="0">
                  <a:pos x="6" y="34"/>
                </a:cxn>
                <a:cxn ang="0">
                  <a:pos x="18" y="20"/>
                </a:cxn>
                <a:cxn ang="0">
                  <a:pos x="35" y="10"/>
                </a:cxn>
                <a:cxn ang="0">
                  <a:pos x="53" y="3"/>
                </a:cxn>
                <a:cxn ang="0">
                  <a:pos x="72" y="0"/>
                </a:cxn>
                <a:cxn ang="0">
                  <a:pos x="80" y="1"/>
                </a:cxn>
                <a:cxn ang="0">
                  <a:pos x="94" y="6"/>
                </a:cxn>
                <a:cxn ang="0">
                  <a:pos x="102" y="13"/>
                </a:cxn>
                <a:cxn ang="0">
                  <a:pos x="105" y="14"/>
                </a:cxn>
                <a:cxn ang="0">
                  <a:pos x="114" y="18"/>
                </a:cxn>
                <a:cxn ang="0">
                  <a:pos x="122" y="26"/>
                </a:cxn>
                <a:cxn ang="0">
                  <a:pos x="135" y="45"/>
                </a:cxn>
                <a:cxn ang="0">
                  <a:pos x="138" y="56"/>
                </a:cxn>
                <a:cxn ang="0">
                  <a:pos x="139" y="70"/>
                </a:cxn>
                <a:cxn ang="0">
                  <a:pos x="136" y="81"/>
                </a:cxn>
                <a:cxn ang="0">
                  <a:pos x="134" y="86"/>
                </a:cxn>
                <a:cxn ang="0">
                  <a:pos x="120" y="98"/>
                </a:cxn>
                <a:cxn ang="0">
                  <a:pos x="104" y="104"/>
                </a:cxn>
                <a:cxn ang="0">
                  <a:pos x="96" y="109"/>
                </a:cxn>
                <a:cxn ang="0">
                  <a:pos x="90" y="116"/>
                </a:cxn>
                <a:cxn ang="0">
                  <a:pos x="84" y="121"/>
                </a:cxn>
                <a:cxn ang="0">
                  <a:pos x="70" y="128"/>
                </a:cxn>
                <a:cxn ang="0">
                  <a:pos x="62" y="128"/>
                </a:cxn>
              </a:cxnLst>
              <a:rect l="0" t="0" r="r" b="b"/>
              <a:pathLst>
                <a:path w="139" h="128">
                  <a:moveTo>
                    <a:pt x="62" y="128"/>
                  </a:moveTo>
                  <a:lnTo>
                    <a:pt x="62" y="128"/>
                  </a:lnTo>
                  <a:lnTo>
                    <a:pt x="54" y="127"/>
                  </a:lnTo>
                  <a:lnTo>
                    <a:pt x="46" y="124"/>
                  </a:lnTo>
                  <a:lnTo>
                    <a:pt x="46" y="124"/>
                  </a:lnTo>
                  <a:lnTo>
                    <a:pt x="42" y="122"/>
                  </a:lnTo>
                  <a:lnTo>
                    <a:pt x="38" y="118"/>
                  </a:lnTo>
                  <a:lnTo>
                    <a:pt x="30" y="109"/>
                  </a:lnTo>
                  <a:lnTo>
                    <a:pt x="24" y="98"/>
                  </a:lnTo>
                  <a:lnTo>
                    <a:pt x="18" y="85"/>
                  </a:lnTo>
                  <a:lnTo>
                    <a:pt x="17" y="81"/>
                  </a:lnTo>
                  <a:lnTo>
                    <a:pt x="15" y="79"/>
                  </a:lnTo>
                  <a:lnTo>
                    <a:pt x="15" y="79"/>
                  </a:lnTo>
                  <a:lnTo>
                    <a:pt x="11" y="75"/>
                  </a:lnTo>
                  <a:lnTo>
                    <a:pt x="7" y="70"/>
                  </a:lnTo>
                  <a:lnTo>
                    <a:pt x="4" y="64"/>
                  </a:lnTo>
                  <a:lnTo>
                    <a:pt x="2" y="58"/>
                  </a:lnTo>
                  <a:lnTo>
                    <a:pt x="0" y="51"/>
                  </a:lnTo>
                  <a:lnTo>
                    <a:pt x="0" y="45"/>
                  </a:lnTo>
                  <a:lnTo>
                    <a:pt x="3" y="39"/>
                  </a:lnTo>
                  <a:lnTo>
                    <a:pt x="6" y="34"/>
                  </a:lnTo>
                  <a:lnTo>
                    <a:pt x="6" y="34"/>
                  </a:lnTo>
                  <a:lnTo>
                    <a:pt x="11" y="27"/>
                  </a:lnTo>
                  <a:lnTo>
                    <a:pt x="18" y="20"/>
                  </a:lnTo>
                  <a:lnTo>
                    <a:pt x="26" y="15"/>
                  </a:lnTo>
                  <a:lnTo>
                    <a:pt x="35" y="10"/>
                  </a:lnTo>
                  <a:lnTo>
                    <a:pt x="44" y="6"/>
                  </a:lnTo>
                  <a:lnTo>
                    <a:pt x="53" y="3"/>
                  </a:lnTo>
                  <a:lnTo>
                    <a:pt x="62" y="1"/>
                  </a:lnTo>
                  <a:lnTo>
                    <a:pt x="72" y="0"/>
                  </a:lnTo>
                  <a:lnTo>
                    <a:pt x="72" y="0"/>
                  </a:lnTo>
                  <a:lnTo>
                    <a:pt x="80" y="1"/>
                  </a:lnTo>
                  <a:lnTo>
                    <a:pt x="87" y="3"/>
                  </a:lnTo>
                  <a:lnTo>
                    <a:pt x="94" y="6"/>
                  </a:lnTo>
                  <a:lnTo>
                    <a:pt x="100" y="11"/>
                  </a:lnTo>
                  <a:lnTo>
                    <a:pt x="102" y="13"/>
                  </a:lnTo>
                  <a:lnTo>
                    <a:pt x="105" y="14"/>
                  </a:lnTo>
                  <a:lnTo>
                    <a:pt x="105" y="14"/>
                  </a:lnTo>
                  <a:lnTo>
                    <a:pt x="114" y="18"/>
                  </a:lnTo>
                  <a:lnTo>
                    <a:pt x="114" y="18"/>
                  </a:lnTo>
                  <a:lnTo>
                    <a:pt x="118" y="22"/>
                  </a:lnTo>
                  <a:lnTo>
                    <a:pt x="122" y="26"/>
                  </a:lnTo>
                  <a:lnTo>
                    <a:pt x="130" y="35"/>
                  </a:lnTo>
                  <a:lnTo>
                    <a:pt x="135" y="45"/>
                  </a:lnTo>
                  <a:lnTo>
                    <a:pt x="138" y="56"/>
                  </a:lnTo>
                  <a:lnTo>
                    <a:pt x="138" y="56"/>
                  </a:lnTo>
                  <a:lnTo>
                    <a:pt x="139" y="63"/>
                  </a:lnTo>
                  <a:lnTo>
                    <a:pt x="139" y="70"/>
                  </a:lnTo>
                  <a:lnTo>
                    <a:pt x="137" y="78"/>
                  </a:lnTo>
                  <a:lnTo>
                    <a:pt x="136" y="81"/>
                  </a:lnTo>
                  <a:lnTo>
                    <a:pt x="134" y="86"/>
                  </a:lnTo>
                  <a:lnTo>
                    <a:pt x="134" y="86"/>
                  </a:lnTo>
                  <a:lnTo>
                    <a:pt x="128" y="92"/>
                  </a:lnTo>
                  <a:lnTo>
                    <a:pt x="120" y="98"/>
                  </a:lnTo>
                  <a:lnTo>
                    <a:pt x="113" y="101"/>
                  </a:lnTo>
                  <a:lnTo>
                    <a:pt x="104" y="104"/>
                  </a:lnTo>
                  <a:lnTo>
                    <a:pt x="99" y="105"/>
                  </a:lnTo>
                  <a:lnTo>
                    <a:pt x="96" y="109"/>
                  </a:lnTo>
                  <a:lnTo>
                    <a:pt x="96" y="109"/>
                  </a:lnTo>
                  <a:lnTo>
                    <a:pt x="90" y="116"/>
                  </a:lnTo>
                  <a:lnTo>
                    <a:pt x="90" y="116"/>
                  </a:lnTo>
                  <a:lnTo>
                    <a:pt x="84" y="121"/>
                  </a:lnTo>
                  <a:lnTo>
                    <a:pt x="78" y="125"/>
                  </a:lnTo>
                  <a:lnTo>
                    <a:pt x="70" y="128"/>
                  </a:lnTo>
                  <a:lnTo>
                    <a:pt x="62" y="128"/>
                  </a:lnTo>
                  <a:lnTo>
                    <a:pt x="62" y="12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grpSp>
      <p:grpSp>
        <p:nvGrpSpPr>
          <p:cNvPr id="4" name="PA_chenying0907 35"/>
          <p:cNvGrpSpPr/>
          <p:nvPr>
            <p:custDataLst>
              <p:tags r:id="rId2"/>
            </p:custDataLst>
          </p:nvPr>
        </p:nvGrpSpPr>
        <p:grpSpPr>
          <a:xfrm>
            <a:off x="3605424" y="1564121"/>
            <a:ext cx="1867207" cy="1668113"/>
            <a:chOff x="6208713" y="1243013"/>
            <a:chExt cx="706438" cy="620713"/>
          </a:xfrm>
          <a:solidFill>
            <a:schemeClr val="accent2"/>
          </a:solidFill>
        </p:grpSpPr>
        <p:sp>
          <p:nvSpPr>
            <p:cNvPr id="37" name="chenying0907 804"/>
            <p:cNvSpPr>
              <a:spLocks/>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8" name="chenying0907 805"/>
            <p:cNvSpPr>
              <a:spLocks/>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9" name="chenying0907 806"/>
            <p:cNvSpPr>
              <a:spLocks/>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0" name="chenying0907 807"/>
            <p:cNvSpPr>
              <a:spLocks/>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1" name="chenying0907 809"/>
            <p:cNvSpPr>
              <a:spLocks/>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2" name="chenying0907 810"/>
            <p:cNvSpPr>
              <a:spLocks/>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3" name="chenying0907 811"/>
            <p:cNvSpPr>
              <a:spLocks/>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4" name="chenying0907 812"/>
            <p:cNvSpPr>
              <a:spLocks/>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5" name="chenying0907 813"/>
            <p:cNvSpPr>
              <a:spLocks/>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6" name="chenying0907 814"/>
            <p:cNvSpPr>
              <a:spLocks/>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7" name="chenying0907 815"/>
            <p:cNvSpPr>
              <a:spLocks/>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8" name="chenying0907 816"/>
            <p:cNvSpPr>
              <a:spLocks/>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9" name="chenying0907 817"/>
            <p:cNvSpPr>
              <a:spLocks/>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0" name="chenying0907 818"/>
            <p:cNvSpPr>
              <a:spLocks/>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1" name="chenying0907 821"/>
            <p:cNvSpPr>
              <a:spLocks/>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2" name="chenying0907 822"/>
            <p:cNvSpPr>
              <a:spLocks/>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3" name="chenying0907 823"/>
            <p:cNvSpPr>
              <a:spLocks/>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4" name="chenying0907 824"/>
            <p:cNvSpPr>
              <a:spLocks/>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5" name="chenying0907 825"/>
            <p:cNvSpPr>
              <a:spLocks/>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6" name="chenying0907 826"/>
            <p:cNvSpPr>
              <a:spLocks/>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7" name="chenying0907 827"/>
            <p:cNvSpPr>
              <a:spLocks/>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8" name="chenying0907 828"/>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9" name="chenying0907 829"/>
            <p:cNvSpPr>
              <a:spLocks/>
            </p:cNvSpPr>
            <p:nvPr/>
          </p:nvSpPr>
          <p:spPr bwMode="auto">
            <a:xfrm>
              <a:off x="6411913" y="1501775"/>
              <a:ext cx="71438" cy="65088"/>
            </a:xfrm>
            <a:custGeom>
              <a:avLst/>
              <a:gdLst/>
              <a:ahLst/>
              <a:cxnLst>
                <a:cxn ang="0">
                  <a:pos x="76" y="123"/>
                </a:cxn>
                <a:cxn ang="0">
                  <a:pos x="76" y="123"/>
                </a:cxn>
                <a:cxn ang="0">
                  <a:pos x="71" y="123"/>
                </a:cxn>
                <a:cxn ang="0">
                  <a:pos x="66" y="122"/>
                </a:cxn>
                <a:cxn ang="0">
                  <a:pos x="64" y="121"/>
                </a:cxn>
                <a:cxn ang="0">
                  <a:pos x="64" y="121"/>
                </a:cxn>
                <a:cxn ang="0">
                  <a:pos x="57" y="121"/>
                </a:cxn>
                <a:cxn ang="0">
                  <a:pos x="57" y="121"/>
                </a:cxn>
                <a:cxn ang="0">
                  <a:pos x="55" y="121"/>
                </a:cxn>
                <a:cxn ang="0">
                  <a:pos x="55" y="121"/>
                </a:cxn>
                <a:cxn ang="0">
                  <a:pos x="45" y="119"/>
                </a:cxn>
                <a:cxn ang="0">
                  <a:pos x="36" y="115"/>
                </a:cxn>
                <a:cxn ang="0">
                  <a:pos x="27" y="110"/>
                </a:cxn>
                <a:cxn ang="0">
                  <a:pos x="19" y="104"/>
                </a:cxn>
                <a:cxn ang="0">
                  <a:pos x="13" y="98"/>
                </a:cxn>
                <a:cxn ang="0">
                  <a:pos x="8" y="89"/>
                </a:cxn>
                <a:cxn ang="0">
                  <a:pos x="4" y="81"/>
                </a:cxn>
                <a:cxn ang="0">
                  <a:pos x="1" y="73"/>
                </a:cxn>
                <a:cxn ang="0">
                  <a:pos x="1" y="73"/>
                </a:cxn>
                <a:cxn ang="0">
                  <a:pos x="0" y="63"/>
                </a:cxn>
                <a:cxn ang="0">
                  <a:pos x="1" y="53"/>
                </a:cxn>
                <a:cxn ang="0">
                  <a:pos x="2" y="44"/>
                </a:cxn>
                <a:cxn ang="0">
                  <a:pos x="5" y="36"/>
                </a:cxn>
                <a:cxn ang="0">
                  <a:pos x="9" y="27"/>
                </a:cxn>
                <a:cxn ang="0">
                  <a:pos x="13" y="20"/>
                </a:cxn>
                <a:cxn ang="0">
                  <a:pos x="19" y="14"/>
                </a:cxn>
                <a:cxn ang="0">
                  <a:pos x="27" y="8"/>
                </a:cxn>
                <a:cxn ang="0">
                  <a:pos x="27" y="8"/>
                </a:cxn>
                <a:cxn ang="0">
                  <a:pos x="33" y="5"/>
                </a:cxn>
                <a:cxn ang="0">
                  <a:pos x="40" y="2"/>
                </a:cxn>
                <a:cxn ang="0">
                  <a:pos x="47" y="1"/>
                </a:cxn>
                <a:cxn ang="0">
                  <a:pos x="56" y="0"/>
                </a:cxn>
                <a:cxn ang="0">
                  <a:pos x="56" y="0"/>
                </a:cxn>
                <a:cxn ang="0">
                  <a:pos x="64" y="1"/>
                </a:cxn>
                <a:cxn ang="0">
                  <a:pos x="72" y="3"/>
                </a:cxn>
                <a:cxn ang="0">
                  <a:pos x="80" y="6"/>
                </a:cxn>
                <a:cxn ang="0">
                  <a:pos x="89" y="9"/>
                </a:cxn>
                <a:cxn ang="0">
                  <a:pos x="89" y="9"/>
                </a:cxn>
                <a:cxn ang="0">
                  <a:pos x="99" y="15"/>
                </a:cxn>
                <a:cxn ang="0">
                  <a:pos x="108" y="22"/>
                </a:cxn>
                <a:cxn ang="0">
                  <a:pos x="118" y="31"/>
                </a:cxn>
                <a:cxn ang="0">
                  <a:pos x="125" y="40"/>
                </a:cxn>
                <a:cxn ang="0">
                  <a:pos x="130" y="49"/>
                </a:cxn>
                <a:cxn ang="0">
                  <a:pos x="132" y="54"/>
                </a:cxn>
                <a:cxn ang="0">
                  <a:pos x="134" y="59"/>
                </a:cxn>
                <a:cxn ang="0">
                  <a:pos x="134" y="65"/>
                </a:cxn>
                <a:cxn ang="0">
                  <a:pos x="134" y="70"/>
                </a:cxn>
                <a:cxn ang="0">
                  <a:pos x="134" y="75"/>
                </a:cxn>
                <a:cxn ang="0">
                  <a:pos x="132" y="80"/>
                </a:cxn>
                <a:cxn ang="0">
                  <a:pos x="132" y="80"/>
                </a:cxn>
                <a:cxn ang="0">
                  <a:pos x="128" y="88"/>
                </a:cxn>
                <a:cxn ang="0">
                  <a:pos x="123" y="96"/>
                </a:cxn>
                <a:cxn ang="0">
                  <a:pos x="116" y="103"/>
                </a:cxn>
                <a:cxn ang="0">
                  <a:pos x="109" y="110"/>
                </a:cxn>
                <a:cxn ang="0">
                  <a:pos x="101" y="115"/>
                </a:cxn>
                <a:cxn ang="0">
                  <a:pos x="93" y="120"/>
                </a:cxn>
                <a:cxn ang="0">
                  <a:pos x="84" y="122"/>
                </a:cxn>
                <a:cxn ang="0">
                  <a:pos x="76" y="123"/>
                </a:cxn>
                <a:cxn ang="0">
                  <a:pos x="76" y="123"/>
                </a:cxn>
              </a:cxnLst>
              <a:rect l="0" t="0" r="r" b="b"/>
              <a:pathLst>
                <a:path w="134" h="123">
                  <a:moveTo>
                    <a:pt x="76" y="123"/>
                  </a:moveTo>
                  <a:lnTo>
                    <a:pt x="76" y="123"/>
                  </a:lnTo>
                  <a:lnTo>
                    <a:pt x="71" y="123"/>
                  </a:lnTo>
                  <a:lnTo>
                    <a:pt x="66" y="122"/>
                  </a:lnTo>
                  <a:lnTo>
                    <a:pt x="64" y="121"/>
                  </a:lnTo>
                  <a:lnTo>
                    <a:pt x="64" y="121"/>
                  </a:lnTo>
                  <a:lnTo>
                    <a:pt x="57" y="121"/>
                  </a:lnTo>
                  <a:lnTo>
                    <a:pt x="57" y="121"/>
                  </a:lnTo>
                  <a:lnTo>
                    <a:pt x="55" y="121"/>
                  </a:lnTo>
                  <a:lnTo>
                    <a:pt x="55" y="121"/>
                  </a:lnTo>
                  <a:lnTo>
                    <a:pt x="45" y="119"/>
                  </a:lnTo>
                  <a:lnTo>
                    <a:pt x="36" y="115"/>
                  </a:lnTo>
                  <a:lnTo>
                    <a:pt x="27" y="110"/>
                  </a:lnTo>
                  <a:lnTo>
                    <a:pt x="19" y="104"/>
                  </a:lnTo>
                  <a:lnTo>
                    <a:pt x="13" y="98"/>
                  </a:lnTo>
                  <a:lnTo>
                    <a:pt x="8" y="89"/>
                  </a:lnTo>
                  <a:lnTo>
                    <a:pt x="4" y="81"/>
                  </a:lnTo>
                  <a:lnTo>
                    <a:pt x="1" y="73"/>
                  </a:lnTo>
                  <a:lnTo>
                    <a:pt x="1" y="73"/>
                  </a:lnTo>
                  <a:lnTo>
                    <a:pt x="0" y="63"/>
                  </a:lnTo>
                  <a:lnTo>
                    <a:pt x="1" y="53"/>
                  </a:lnTo>
                  <a:lnTo>
                    <a:pt x="2" y="44"/>
                  </a:lnTo>
                  <a:lnTo>
                    <a:pt x="5" y="36"/>
                  </a:lnTo>
                  <a:lnTo>
                    <a:pt x="9" y="27"/>
                  </a:lnTo>
                  <a:lnTo>
                    <a:pt x="13" y="20"/>
                  </a:lnTo>
                  <a:lnTo>
                    <a:pt x="19" y="14"/>
                  </a:lnTo>
                  <a:lnTo>
                    <a:pt x="27" y="8"/>
                  </a:lnTo>
                  <a:lnTo>
                    <a:pt x="27" y="8"/>
                  </a:lnTo>
                  <a:lnTo>
                    <a:pt x="33" y="5"/>
                  </a:lnTo>
                  <a:lnTo>
                    <a:pt x="40" y="2"/>
                  </a:lnTo>
                  <a:lnTo>
                    <a:pt x="47" y="1"/>
                  </a:lnTo>
                  <a:lnTo>
                    <a:pt x="56" y="0"/>
                  </a:lnTo>
                  <a:lnTo>
                    <a:pt x="56" y="0"/>
                  </a:lnTo>
                  <a:lnTo>
                    <a:pt x="64" y="1"/>
                  </a:lnTo>
                  <a:lnTo>
                    <a:pt x="72" y="3"/>
                  </a:lnTo>
                  <a:lnTo>
                    <a:pt x="80" y="6"/>
                  </a:lnTo>
                  <a:lnTo>
                    <a:pt x="89" y="9"/>
                  </a:lnTo>
                  <a:lnTo>
                    <a:pt x="89" y="9"/>
                  </a:lnTo>
                  <a:lnTo>
                    <a:pt x="99" y="15"/>
                  </a:lnTo>
                  <a:lnTo>
                    <a:pt x="108" y="22"/>
                  </a:lnTo>
                  <a:lnTo>
                    <a:pt x="118" y="31"/>
                  </a:lnTo>
                  <a:lnTo>
                    <a:pt x="125" y="40"/>
                  </a:lnTo>
                  <a:lnTo>
                    <a:pt x="130" y="49"/>
                  </a:lnTo>
                  <a:lnTo>
                    <a:pt x="132" y="54"/>
                  </a:lnTo>
                  <a:lnTo>
                    <a:pt x="134" y="59"/>
                  </a:lnTo>
                  <a:lnTo>
                    <a:pt x="134" y="65"/>
                  </a:lnTo>
                  <a:lnTo>
                    <a:pt x="134" y="70"/>
                  </a:lnTo>
                  <a:lnTo>
                    <a:pt x="134" y="75"/>
                  </a:lnTo>
                  <a:lnTo>
                    <a:pt x="132" y="80"/>
                  </a:lnTo>
                  <a:lnTo>
                    <a:pt x="132" y="80"/>
                  </a:lnTo>
                  <a:lnTo>
                    <a:pt x="128" y="88"/>
                  </a:lnTo>
                  <a:lnTo>
                    <a:pt x="123" y="96"/>
                  </a:lnTo>
                  <a:lnTo>
                    <a:pt x="116" y="103"/>
                  </a:lnTo>
                  <a:lnTo>
                    <a:pt x="109" y="110"/>
                  </a:lnTo>
                  <a:lnTo>
                    <a:pt x="101" y="115"/>
                  </a:lnTo>
                  <a:lnTo>
                    <a:pt x="93" y="120"/>
                  </a:lnTo>
                  <a:lnTo>
                    <a:pt x="84" y="122"/>
                  </a:lnTo>
                  <a:lnTo>
                    <a:pt x="76" y="123"/>
                  </a:lnTo>
                  <a:lnTo>
                    <a:pt x="76" y="12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0" name="chenying0907 830"/>
            <p:cNvSpPr>
              <a:spLocks/>
            </p:cNvSpPr>
            <p:nvPr/>
          </p:nvSpPr>
          <p:spPr bwMode="auto">
            <a:xfrm>
              <a:off x="6535738" y="1511300"/>
              <a:ext cx="63500" cy="57150"/>
            </a:xfrm>
            <a:custGeom>
              <a:avLst/>
              <a:gdLst/>
              <a:ahLst/>
              <a:cxnLst>
                <a:cxn ang="0">
                  <a:pos x="66" y="110"/>
                </a:cxn>
                <a:cxn ang="0">
                  <a:pos x="46" y="106"/>
                </a:cxn>
                <a:cxn ang="0">
                  <a:pos x="44" y="106"/>
                </a:cxn>
                <a:cxn ang="0">
                  <a:pos x="42" y="106"/>
                </a:cxn>
                <a:cxn ang="0">
                  <a:pos x="38" y="106"/>
                </a:cxn>
                <a:cxn ang="0">
                  <a:pos x="33" y="104"/>
                </a:cxn>
                <a:cxn ang="0">
                  <a:pos x="29" y="100"/>
                </a:cxn>
                <a:cxn ang="0">
                  <a:pos x="28" y="99"/>
                </a:cxn>
                <a:cxn ang="0">
                  <a:pos x="11" y="83"/>
                </a:cxn>
                <a:cxn ang="0">
                  <a:pos x="1" y="62"/>
                </a:cxn>
                <a:cxn ang="0">
                  <a:pos x="0" y="52"/>
                </a:cxn>
                <a:cxn ang="0">
                  <a:pos x="3" y="33"/>
                </a:cxn>
                <a:cxn ang="0">
                  <a:pos x="7" y="26"/>
                </a:cxn>
                <a:cxn ang="0">
                  <a:pos x="15" y="18"/>
                </a:cxn>
                <a:cxn ang="0">
                  <a:pos x="35" y="5"/>
                </a:cxn>
                <a:cxn ang="0">
                  <a:pos x="49" y="1"/>
                </a:cxn>
                <a:cxn ang="0">
                  <a:pos x="58" y="0"/>
                </a:cxn>
                <a:cxn ang="0">
                  <a:pos x="61" y="0"/>
                </a:cxn>
                <a:cxn ang="0">
                  <a:pos x="63" y="0"/>
                </a:cxn>
                <a:cxn ang="0">
                  <a:pos x="80" y="1"/>
                </a:cxn>
                <a:cxn ang="0">
                  <a:pos x="89" y="4"/>
                </a:cxn>
                <a:cxn ang="0">
                  <a:pos x="102" y="11"/>
                </a:cxn>
                <a:cxn ang="0">
                  <a:pos x="112" y="21"/>
                </a:cxn>
                <a:cxn ang="0">
                  <a:pos x="119" y="35"/>
                </a:cxn>
                <a:cxn ang="0">
                  <a:pos x="120" y="43"/>
                </a:cxn>
                <a:cxn ang="0">
                  <a:pos x="120" y="60"/>
                </a:cxn>
                <a:cxn ang="0">
                  <a:pos x="116" y="76"/>
                </a:cxn>
                <a:cxn ang="0">
                  <a:pos x="109" y="91"/>
                </a:cxn>
                <a:cxn ang="0">
                  <a:pos x="99" y="100"/>
                </a:cxn>
                <a:cxn ang="0">
                  <a:pos x="99" y="103"/>
                </a:cxn>
                <a:cxn ang="0">
                  <a:pos x="93" y="105"/>
                </a:cxn>
                <a:cxn ang="0">
                  <a:pos x="85" y="109"/>
                </a:cxn>
                <a:cxn ang="0">
                  <a:pos x="76" y="109"/>
                </a:cxn>
                <a:cxn ang="0">
                  <a:pos x="66" y="110"/>
                </a:cxn>
              </a:cxnLst>
              <a:rect l="0" t="0" r="r" b="b"/>
              <a:pathLst>
                <a:path w="121" h="110">
                  <a:moveTo>
                    <a:pt x="66" y="110"/>
                  </a:moveTo>
                  <a:lnTo>
                    <a:pt x="66" y="110"/>
                  </a:lnTo>
                  <a:lnTo>
                    <a:pt x="56" y="109"/>
                  </a:lnTo>
                  <a:lnTo>
                    <a:pt x="46" y="106"/>
                  </a:lnTo>
                  <a:lnTo>
                    <a:pt x="46" y="106"/>
                  </a:lnTo>
                  <a:lnTo>
                    <a:pt x="44" y="106"/>
                  </a:lnTo>
                  <a:lnTo>
                    <a:pt x="42" y="106"/>
                  </a:lnTo>
                  <a:lnTo>
                    <a:pt x="42" y="106"/>
                  </a:lnTo>
                  <a:lnTo>
                    <a:pt x="38" y="106"/>
                  </a:lnTo>
                  <a:lnTo>
                    <a:pt x="38" y="106"/>
                  </a:lnTo>
                  <a:lnTo>
                    <a:pt x="36" y="105"/>
                  </a:lnTo>
                  <a:lnTo>
                    <a:pt x="33" y="104"/>
                  </a:lnTo>
                  <a:lnTo>
                    <a:pt x="29" y="100"/>
                  </a:lnTo>
                  <a:lnTo>
                    <a:pt x="29" y="100"/>
                  </a:lnTo>
                  <a:lnTo>
                    <a:pt x="28" y="99"/>
                  </a:lnTo>
                  <a:lnTo>
                    <a:pt x="28" y="99"/>
                  </a:lnTo>
                  <a:lnTo>
                    <a:pt x="18" y="92"/>
                  </a:lnTo>
                  <a:lnTo>
                    <a:pt x="11" y="83"/>
                  </a:lnTo>
                  <a:lnTo>
                    <a:pt x="4" y="73"/>
                  </a:lnTo>
                  <a:lnTo>
                    <a:pt x="1" y="62"/>
                  </a:lnTo>
                  <a:lnTo>
                    <a:pt x="1" y="62"/>
                  </a:lnTo>
                  <a:lnTo>
                    <a:pt x="0" y="52"/>
                  </a:lnTo>
                  <a:lnTo>
                    <a:pt x="0" y="42"/>
                  </a:lnTo>
                  <a:lnTo>
                    <a:pt x="3" y="33"/>
                  </a:lnTo>
                  <a:lnTo>
                    <a:pt x="7" y="26"/>
                  </a:lnTo>
                  <a:lnTo>
                    <a:pt x="7" y="26"/>
                  </a:lnTo>
                  <a:lnTo>
                    <a:pt x="11" y="21"/>
                  </a:lnTo>
                  <a:lnTo>
                    <a:pt x="15" y="18"/>
                  </a:lnTo>
                  <a:lnTo>
                    <a:pt x="24" y="10"/>
                  </a:lnTo>
                  <a:lnTo>
                    <a:pt x="35" y="5"/>
                  </a:lnTo>
                  <a:lnTo>
                    <a:pt x="49" y="1"/>
                  </a:lnTo>
                  <a:lnTo>
                    <a:pt x="49" y="1"/>
                  </a:lnTo>
                  <a:lnTo>
                    <a:pt x="54" y="0"/>
                  </a:lnTo>
                  <a:lnTo>
                    <a:pt x="58" y="0"/>
                  </a:lnTo>
                  <a:lnTo>
                    <a:pt x="58" y="0"/>
                  </a:lnTo>
                  <a:lnTo>
                    <a:pt x="61" y="0"/>
                  </a:lnTo>
                  <a:lnTo>
                    <a:pt x="63" y="0"/>
                  </a:lnTo>
                  <a:lnTo>
                    <a:pt x="63" y="0"/>
                  </a:lnTo>
                  <a:lnTo>
                    <a:pt x="71" y="0"/>
                  </a:lnTo>
                  <a:lnTo>
                    <a:pt x="80" y="1"/>
                  </a:lnTo>
                  <a:lnTo>
                    <a:pt x="80" y="1"/>
                  </a:lnTo>
                  <a:lnTo>
                    <a:pt x="89" y="4"/>
                  </a:lnTo>
                  <a:lnTo>
                    <a:pt x="96" y="7"/>
                  </a:lnTo>
                  <a:lnTo>
                    <a:pt x="102" y="11"/>
                  </a:lnTo>
                  <a:lnTo>
                    <a:pt x="108" y="16"/>
                  </a:lnTo>
                  <a:lnTo>
                    <a:pt x="112" y="21"/>
                  </a:lnTo>
                  <a:lnTo>
                    <a:pt x="115" y="25"/>
                  </a:lnTo>
                  <a:lnTo>
                    <a:pt x="119" y="35"/>
                  </a:lnTo>
                  <a:lnTo>
                    <a:pt x="119" y="35"/>
                  </a:lnTo>
                  <a:lnTo>
                    <a:pt x="120" y="43"/>
                  </a:lnTo>
                  <a:lnTo>
                    <a:pt x="121" y="52"/>
                  </a:lnTo>
                  <a:lnTo>
                    <a:pt x="120" y="60"/>
                  </a:lnTo>
                  <a:lnTo>
                    <a:pt x="119" y="68"/>
                  </a:lnTo>
                  <a:lnTo>
                    <a:pt x="116" y="76"/>
                  </a:lnTo>
                  <a:lnTo>
                    <a:pt x="113" y="84"/>
                  </a:lnTo>
                  <a:lnTo>
                    <a:pt x="109" y="91"/>
                  </a:lnTo>
                  <a:lnTo>
                    <a:pt x="104" y="97"/>
                  </a:lnTo>
                  <a:lnTo>
                    <a:pt x="99" y="100"/>
                  </a:lnTo>
                  <a:lnTo>
                    <a:pt x="99" y="103"/>
                  </a:lnTo>
                  <a:lnTo>
                    <a:pt x="99" y="103"/>
                  </a:lnTo>
                  <a:lnTo>
                    <a:pt x="97" y="103"/>
                  </a:lnTo>
                  <a:lnTo>
                    <a:pt x="93" y="105"/>
                  </a:lnTo>
                  <a:lnTo>
                    <a:pt x="93" y="105"/>
                  </a:lnTo>
                  <a:lnTo>
                    <a:pt x="85" y="109"/>
                  </a:lnTo>
                  <a:lnTo>
                    <a:pt x="77" y="109"/>
                  </a:lnTo>
                  <a:lnTo>
                    <a:pt x="76" y="109"/>
                  </a:lnTo>
                  <a:lnTo>
                    <a:pt x="76" y="109"/>
                  </a:lnTo>
                  <a:lnTo>
                    <a:pt x="66" y="110"/>
                  </a:lnTo>
                  <a:lnTo>
                    <a:pt x="66" y="1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1" name="chenying0907 831"/>
            <p:cNvSpPr>
              <a:spLocks/>
            </p:cNvSpPr>
            <p:nvPr/>
          </p:nvSpPr>
          <p:spPr bwMode="auto">
            <a:xfrm>
              <a:off x="6656388" y="1506538"/>
              <a:ext cx="73025" cy="68263"/>
            </a:xfrm>
            <a:custGeom>
              <a:avLst/>
              <a:gdLst/>
              <a:ahLst/>
              <a:cxnLst>
                <a:cxn ang="0">
                  <a:pos x="62" y="128"/>
                </a:cxn>
                <a:cxn ang="0">
                  <a:pos x="46" y="124"/>
                </a:cxn>
                <a:cxn ang="0">
                  <a:pos x="42" y="122"/>
                </a:cxn>
                <a:cxn ang="0">
                  <a:pos x="30" y="109"/>
                </a:cxn>
                <a:cxn ang="0">
                  <a:pos x="18" y="85"/>
                </a:cxn>
                <a:cxn ang="0">
                  <a:pos x="15" y="79"/>
                </a:cxn>
                <a:cxn ang="0">
                  <a:pos x="11" y="75"/>
                </a:cxn>
                <a:cxn ang="0">
                  <a:pos x="4" y="64"/>
                </a:cxn>
                <a:cxn ang="0">
                  <a:pos x="0" y="51"/>
                </a:cxn>
                <a:cxn ang="0">
                  <a:pos x="3" y="39"/>
                </a:cxn>
                <a:cxn ang="0">
                  <a:pos x="6" y="34"/>
                </a:cxn>
                <a:cxn ang="0">
                  <a:pos x="18" y="20"/>
                </a:cxn>
                <a:cxn ang="0">
                  <a:pos x="35" y="10"/>
                </a:cxn>
                <a:cxn ang="0">
                  <a:pos x="53" y="3"/>
                </a:cxn>
                <a:cxn ang="0">
                  <a:pos x="72" y="0"/>
                </a:cxn>
                <a:cxn ang="0">
                  <a:pos x="80" y="1"/>
                </a:cxn>
                <a:cxn ang="0">
                  <a:pos x="94" y="6"/>
                </a:cxn>
                <a:cxn ang="0">
                  <a:pos x="102" y="13"/>
                </a:cxn>
                <a:cxn ang="0">
                  <a:pos x="105" y="14"/>
                </a:cxn>
                <a:cxn ang="0">
                  <a:pos x="114" y="18"/>
                </a:cxn>
                <a:cxn ang="0">
                  <a:pos x="122" y="26"/>
                </a:cxn>
                <a:cxn ang="0">
                  <a:pos x="135" y="45"/>
                </a:cxn>
                <a:cxn ang="0">
                  <a:pos x="138" y="56"/>
                </a:cxn>
                <a:cxn ang="0">
                  <a:pos x="139" y="70"/>
                </a:cxn>
                <a:cxn ang="0">
                  <a:pos x="136" y="81"/>
                </a:cxn>
                <a:cxn ang="0">
                  <a:pos x="134" y="86"/>
                </a:cxn>
                <a:cxn ang="0">
                  <a:pos x="120" y="98"/>
                </a:cxn>
                <a:cxn ang="0">
                  <a:pos x="104" y="104"/>
                </a:cxn>
                <a:cxn ang="0">
                  <a:pos x="96" y="109"/>
                </a:cxn>
                <a:cxn ang="0">
                  <a:pos x="90" y="116"/>
                </a:cxn>
                <a:cxn ang="0">
                  <a:pos x="84" y="121"/>
                </a:cxn>
                <a:cxn ang="0">
                  <a:pos x="70" y="128"/>
                </a:cxn>
                <a:cxn ang="0">
                  <a:pos x="62" y="128"/>
                </a:cxn>
              </a:cxnLst>
              <a:rect l="0" t="0" r="r" b="b"/>
              <a:pathLst>
                <a:path w="139" h="128">
                  <a:moveTo>
                    <a:pt x="62" y="128"/>
                  </a:moveTo>
                  <a:lnTo>
                    <a:pt x="62" y="128"/>
                  </a:lnTo>
                  <a:lnTo>
                    <a:pt x="54" y="127"/>
                  </a:lnTo>
                  <a:lnTo>
                    <a:pt x="46" y="124"/>
                  </a:lnTo>
                  <a:lnTo>
                    <a:pt x="46" y="124"/>
                  </a:lnTo>
                  <a:lnTo>
                    <a:pt x="42" y="122"/>
                  </a:lnTo>
                  <a:lnTo>
                    <a:pt x="38" y="118"/>
                  </a:lnTo>
                  <a:lnTo>
                    <a:pt x="30" y="109"/>
                  </a:lnTo>
                  <a:lnTo>
                    <a:pt x="24" y="98"/>
                  </a:lnTo>
                  <a:lnTo>
                    <a:pt x="18" y="85"/>
                  </a:lnTo>
                  <a:lnTo>
                    <a:pt x="17" y="81"/>
                  </a:lnTo>
                  <a:lnTo>
                    <a:pt x="15" y="79"/>
                  </a:lnTo>
                  <a:lnTo>
                    <a:pt x="15" y="79"/>
                  </a:lnTo>
                  <a:lnTo>
                    <a:pt x="11" y="75"/>
                  </a:lnTo>
                  <a:lnTo>
                    <a:pt x="7" y="70"/>
                  </a:lnTo>
                  <a:lnTo>
                    <a:pt x="4" y="64"/>
                  </a:lnTo>
                  <a:lnTo>
                    <a:pt x="2" y="58"/>
                  </a:lnTo>
                  <a:lnTo>
                    <a:pt x="0" y="51"/>
                  </a:lnTo>
                  <a:lnTo>
                    <a:pt x="0" y="45"/>
                  </a:lnTo>
                  <a:lnTo>
                    <a:pt x="3" y="39"/>
                  </a:lnTo>
                  <a:lnTo>
                    <a:pt x="6" y="34"/>
                  </a:lnTo>
                  <a:lnTo>
                    <a:pt x="6" y="34"/>
                  </a:lnTo>
                  <a:lnTo>
                    <a:pt x="11" y="27"/>
                  </a:lnTo>
                  <a:lnTo>
                    <a:pt x="18" y="20"/>
                  </a:lnTo>
                  <a:lnTo>
                    <a:pt x="26" y="15"/>
                  </a:lnTo>
                  <a:lnTo>
                    <a:pt x="35" y="10"/>
                  </a:lnTo>
                  <a:lnTo>
                    <a:pt x="44" y="6"/>
                  </a:lnTo>
                  <a:lnTo>
                    <a:pt x="53" y="3"/>
                  </a:lnTo>
                  <a:lnTo>
                    <a:pt x="62" y="1"/>
                  </a:lnTo>
                  <a:lnTo>
                    <a:pt x="72" y="0"/>
                  </a:lnTo>
                  <a:lnTo>
                    <a:pt x="72" y="0"/>
                  </a:lnTo>
                  <a:lnTo>
                    <a:pt x="80" y="1"/>
                  </a:lnTo>
                  <a:lnTo>
                    <a:pt x="87" y="3"/>
                  </a:lnTo>
                  <a:lnTo>
                    <a:pt x="94" y="6"/>
                  </a:lnTo>
                  <a:lnTo>
                    <a:pt x="100" y="11"/>
                  </a:lnTo>
                  <a:lnTo>
                    <a:pt x="102" y="13"/>
                  </a:lnTo>
                  <a:lnTo>
                    <a:pt x="105" y="14"/>
                  </a:lnTo>
                  <a:lnTo>
                    <a:pt x="105" y="14"/>
                  </a:lnTo>
                  <a:lnTo>
                    <a:pt x="114" y="18"/>
                  </a:lnTo>
                  <a:lnTo>
                    <a:pt x="114" y="18"/>
                  </a:lnTo>
                  <a:lnTo>
                    <a:pt x="118" y="22"/>
                  </a:lnTo>
                  <a:lnTo>
                    <a:pt x="122" y="26"/>
                  </a:lnTo>
                  <a:lnTo>
                    <a:pt x="130" y="35"/>
                  </a:lnTo>
                  <a:lnTo>
                    <a:pt x="135" y="45"/>
                  </a:lnTo>
                  <a:lnTo>
                    <a:pt x="138" y="56"/>
                  </a:lnTo>
                  <a:lnTo>
                    <a:pt x="138" y="56"/>
                  </a:lnTo>
                  <a:lnTo>
                    <a:pt x="139" y="63"/>
                  </a:lnTo>
                  <a:lnTo>
                    <a:pt x="139" y="70"/>
                  </a:lnTo>
                  <a:lnTo>
                    <a:pt x="137" y="78"/>
                  </a:lnTo>
                  <a:lnTo>
                    <a:pt x="136" y="81"/>
                  </a:lnTo>
                  <a:lnTo>
                    <a:pt x="134" y="86"/>
                  </a:lnTo>
                  <a:lnTo>
                    <a:pt x="134" y="86"/>
                  </a:lnTo>
                  <a:lnTo>
                    <a:pt x="128" y="92"/>
                  </a:lnTo>
                  <a:lnTo>
                    <a:pt x="120" y="98"/>
                  </a:lnTo>
                  <a:lnTo>
                    <a:pt x="113" y="101"/>
                  </a:lnTo>
                  <a:lnTo>
                    <a:pt x="104" y="104"/>
                  </a:lnTo>
                  <a:lnTo>
                    <a:pt x="99" y="105"/>
                  </a:lnTo>
                  <a:lnTo>
                    <a:pt x="96" y="109"/>
                  </a:lnTo>
                  <a:lnTo>
                    <a:pt x="96" y="109"/>
                  </a:lnTo>
                  <a:lnTo>
                    <a:pt x="90" y="116"/>
                  </a:lnTo>
                  <a:lnTo>
                    <a:pt x="90" y="116"/>
                  </a:lnTo>
                  <a:lnTo>
                    <a:pt x="84" y="121"/>
                  </a:lnTo>
                  <a:lnTo>
                    <a:pt x="78" y="125"/>
                  </a:lnTo>
                  <a:lnTo>
                    <a:pt x="70" y="128"/>
                  </a:lnTo>
                  <a:lnTo>
                    <a:pt x="62" y="128"/>
                  </a:lnTo>
                  <a:lnTo>
                    <a:pt x="62" y="12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grpSp>
      <p:grpSp>
        <p:nvGrpSpPr>
          <p:cNvPr id="5" name="PA_chenying0907 61"/>
          <p:cNvGrpSpPr/>
          <p:nvPr>
            <p:custDataLst>
              <p:tags r:id="rId3"/>
            </p:custDataLst>
          </p:nvPr>
        </p:nvGrpSpPr>
        <p:grpSpPr>
          <a:xfrm>
            <a:off x="5841591" y="1621715"/>
            <a:ext cx="1867207" cy="1668113"/>
            <a:chOff x="6208713" y="1243013"/>
            <a:chExt cx="706438" cy="620713"/>
          </a:xfrm>
          <a:solidFill>
            <a:schemeClr val="accent1"/>
          </a:solidFill>
        </p:grpSpPr>
        <p:sp>
          <p:nvSpPr>
            <p:cNvPr id="63" name="chenying0907 804"/>
            <p:cNvSpPr>
              <a:spLocks/>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4" name="chenying0907 805"/>
            <p:cNvSpPr>
              <a:spLocks/>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5" name="chenying0907 806"/>
            <p:cNvSpPr>
              <a:spLocks/>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6" name="chenying0907 807"/>
            <p:cNvSpPr>
              <a:spLocks/>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7" name="chenying0907 809"/>
            <p:cNvSpPr>
              <a:spLocks/>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8" name="chenying0907 810"/>
            <p:cNvSpPr>
              <a:spLocks/>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9" name="chenying0907 811"/>
            <p:cNvSpPr>
              <a:spLocks/>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0" name="chenying0907 812"/>
            <p:cNvSpPr>
              <a:spLocks/>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1" name="chenying0907 813"/>
            <p:cNvSpPr>
              <a:spLocks/>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2" name="chenying0907 814"/>
            <p:cNvSpPr>
              <a:spLocks/>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3" name="chenying0907 815"/>
            <p:cNvSpPr>
              <a:spLocks/>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4" name="chenying0907 816"/>
            <p:cNvSpPr>
              <a:spLocks/>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5" name="chenying0907 817"/>
            <p:cNvSpPr>
              <a:spLocks/>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6" name="chenying0907 818"/>
            <p:cNvSpPr>
              <a:spLocks/>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7" name="chenying0907 821"/>
            <p:cNvSpPr>
              <a:spLocks/>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8" name="chenying0907 822"/>
            <p:cNvSpPr>
              <a:spLocks/>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9" name="chenying0907 823"/>
            <p:cNvSpPr>
              <a:spLocks/>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0" name="chenying0907 824"/>
            <p:cNvSpPr>
              <a:spLocks/>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1" name="chenying0907 825"/>
            <p:cNvSpPr>
              <a:spLocks/>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2" name="chenying0907 826"/>
            <p:cNvSpPr>
              <a:spLocks/>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3" name="chenying0907 827"/>
            <p:cNvSpPr>
              <a:spLocks/>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4" name="chenying0907 828"/>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5" name="chenying0907 829"/>
            <p:cNvSpPr>
              <a:spLocks/>
            </p:cNvSpPr>
            <p:nvPr/>
          </p:nvSpPr>
          <p:spPr bwMode="auto">
            <a:xfrm>
              <a:off x="6411913" y="1501775"/>
              <a:ext cx="71438" cy="65088"/>
            </a:xfrm>
            <a:custGeom>
              <a:avLst/>
              <a:gdLst/>
              <a:ahLst/>
              <a:cxnLst>
                <a:cxn ang="0">
                  <a:pos x="76" y="123"/>
                </a:cxn>
                <a:cxn ang="0">
                  <a:pos x="76" y="123"/>
                </a:cxn>
                <a:cxn ang="0">
                  <a:pos x="71" y="123"/>
                </a:cxn>
                <a:cxn ang="0">
                  <a:pos x="66" y="122"/>
                </a:cxn>
                <a:cxn ang="0">
                  <a:pos x="64" y="121"/>
                </a:cxn>
                <a:cxn ang="0">
                  <a:pos x="64" y="121"/>
                </a:cxn>
                <a:cxn ang="0">
                  <a:pos x="57" y="121"/>
                </a:cxn>
                <a:cxn ang="0">
                  <a:pos x="57" y="121"/>
                </a:cxn>
                <a:cxn ang="0">
                  <a:pos x="55" y="121"/>
                </a:cxn>
                <a:cxn ang="0">
                  <a:pos x="55" y="121"/>
                </a:cxn>
                <a:cxn ang="0">
                  <a:pos x="45" y="119"/>
                </a:cxn>
                <a:cxn ang="0">
                  <a:pos x="36" y="115"/>
                </a:cxn>
                <a:cxn ang="0">
                  <a:pos x="27" y="110"/>
                </a:cxn>
                <a:cxn ang="0">
                  <a:pos x="19" y="104"/>
                </a:cxn>
                <a:cxn ang="0">
                  <a:pos x="13" y="98"/>
                </a:cxn>
                <a:cxn ang="0">
                  <a:pos x="8" y="89"/>
                </a:cxn>
                <a:cxn ang="0">
                  <a:pos x="4" y="81"/>
                </a:cxn>
                <a:cxn ang="0">
                  <a:pos x="1" y="73"/>
                </a:cxn>
                <a:cxn ang="0">
                  <a:pos x="1" y="73"/>
                </a:cxn>
                <a:cxn ang="0">
                  <a:pos x="0" y="63"/>
                </a:cxn>
                <a:cxn ang="0">
                  <a:pos x="1" y="53"/>
                </a:cxn>
                <a:cxn ang="0">
                  <a:pos x="2" y="44"/>
                </a:cxn>
                <a:cxn ang="0">
                  <a:pos x="5" y="36"/>
                </a:cxn>
                <a:cxn ang="0">
                  <a:pos x="9" y="27"/>
                </a:cxn>
                <a:cxn ang="0">
                  <a:pos x="13" y="20"/>
                </a:cxn>
                <a:cxn ang="0">
                  <a:pos x="19" y="14"/>
                </a:cxn>
                <a:cxn ang="0">
                  <a:pos x="27" y="8"/>
                </a:cxn>
                <a:cxn ang="0">
                  <a:pos x="27" y="8"/>
                </a:cxn>
                <a:cxn ang="0">
                  <a:pos x="33" y="5"/>
                </a:cxn>
                <a:cxn ang="0">
                  <a:pos x="40" y="2"/>
                </a:cxn>
                <a:cxn ang="0">
                  <a:pos x="47" y="1"/>
                </a:cxn>
                <a:cxn ang="0">
                  <a:pos x="56" y="0"/>
                </a:cxn>
                <a:cxn ang="0">
                  <a:pos x="56" y="0"/>
                </a:cxn>
                <a:cxn ang="0">
                  <a:pos x="64" y="1"/>
                </a:cxn>
                <a:cxn ang="0">
                  <a:pos x="72" y="3"/>
                </a:cxn>
                <a:cxn ang="0">
                  <a:pos x="80" y="6"/>
                </a:cxn>
                <a:cxn ang="0">
                  <a:pos x="89" y="9"/>
                </a:cxn>
                <a:cxn ang="0">
                  <a:pos x="89" y="9"/>
                </a:cxn>
                <a:cxn ang="0">
                  <a:pos x="99" y="15"/>
                </a:cxn>
                <a:cxn ang="0">
                  <a:pos x="108" y="22"/>
                </a:cxn>
                <a:cxn ang="0">
                  <a:pos x="118" y="31"/>
                </a:cxn>
                <a:cxn ang="0">
                  <a:pos x="125" y="40"/>
                </a:cxn>
                <a:cxn ang="0">
                  <a:pos x="130" y="49"/>
                </a:cxn>
                <a:cxn ang="0">
                  <a:pos x="132" y="54"/>
                </a:cxn>
                <a:cxn ang="0">
                  <a:pos x="134" y="59"/>
                </a:cxn>
                <a:cxn ang="0">
                  <a:pos x="134" y="65"/>
                </a:cxn>
                <a:cxn ang="0">
                  <a:pos x="134" y="70"/>
                </a:cxn>
                <a:cxn ang="0">
                  <a:pos x="134" y="75"/>
                </a:cxn>
                <a:cxn ang="0">
                  <a:pos x="132" y="80"/>
                </a:cxn>
                <a:cxn ang="0">
                  <a:pos x="132" y="80"/>
                </a:cxn>
                <a:cxn ang="0">
                  <a:pos x="128" y="88"/>
                </a:cxn>
                <a:cxn ang="0">
                  <a:pos x="123" y="96"/>
                </a:cxn>
                <a:cxn ang="0">
                  <a:pos x="116" y="103"/>
                </a:cxn>
                <a:cxn ang="0">
                  <a:pos x="109" y="110"/>
                </a:cxn>
                <a:cxn ang="0">
                  <a:pos x="101" y="115"/>
                </a:cxn>
                <a:cxn ang="0">
                  <a:pos x="93" y="120"/>
                </a:cxn>
                <a:cxn ang="0">
                  <a:pos x="84" y="122"/>
                </a:cxn>
                <a:cxn ang="0">
                  <a:pos x="76" y="123"/>
                </a:cxn>
                <a:cxn ang="0">
                  <a:pos x="76" y="123"/>
                </a:cxn>
              </a:cxnLst>
              <a:rect l="0" t="0" r="r" b="b"/>
              <a:pathLst>
                <a:path w="134" h="123">
                  <a:moveTo>
                    <a:pt x="76" y="123"/>
                  </a:moveTo>
                  <a:lnTo>
                    <a:pt x="76" y="123"/>
                  </a:lnTo>
                  <a:lnTo>
                    <a:pt x="71" y="123"/>
                  </a:lnTo>
                  <a:lnTo>
                    <a:pt x="66" y="122"/>
                  </a:lnTo>
                  <a:lnTo>
                    <a:pt x="64" y="121"/>
                  </a:lnTo>
                  <a:lnTo>
                    <a:pt x="64" y="121"/>
                  </a:lnTo>
                  <a:lnTo>
                    <a:pt x="57" y="121"/>
                  </a:lnTo>
                  <a:lnTo>
                    <a:pt x="57" y="121"/>
                  </a:lnTo>
                  <a:lnTo>
                    <a:pt x="55" y="121"/>
                  </a:lnTo>
                  <a:lnTo>
                    <a:pt x="55" y="121"/>
                  </a:lnTo>
                  <a:lnTo>
                    <a:pt x="45" y="119"/>
                  </a:lnTo>
                  <a:lnTo>
                    <a:pt x="36" y="115"/>
                  </a:lnTo>
                  <a:lnTo>
                    <a:pt x="27" y="110"/>
                  </a:lnTo>
                  <a:lnTo>
                    <a:pt x="19" y="104"/>
                  </a:lnTo>
                  <a:lnTo>
                    <a:pt x="13" y="98"/>
                  </a:lnTo>
                  <a:lnTo>
                    <a:pt x="8" y="89"/>
                  </a:lnTo>
                  <a:lnTo>
                    <a:pt x="4" y="81"/>
                  </a:lnTo>
                  <a:lnTo>
                    <a:pt x="1" y="73"/>
                  </a:lnTo>
                  <a:lnTo>
                    <a:pt x="1" y="73"/>
                  </a:lnTo>
                  <a:lnTo>
                    <a:pt x="0" y="63"/>
                  </a:lnTo>
                  <a:lnTo>
                    <a:pt x="1" y="53"/>
                  </a:lnTo>
                  <a:lnTo>
                    <a:pt x="2" y="44"/>
                  </a:lnTo>
                  <a:lnTo>
                    <a:pt x="5" y="36"/>
                  </a:lnTo>
                  <a:lnTo>
                    <a:pt x="9" y="27"/>
                  </a:lnTo>
                  <a:lnTo>
                    <a:pt x="13" y="20"/>
                  </a:lnTo>
                  <a:lnTo>
                    <a:pt x="19" y="14"/>
                  </a:lnTo>
                  <a:lnTo>
                    <a:pt x="27" y="8"/>
                  </a:lnTo>
                  <a:lnTo>
                    <a:pt x="27" y="8"/>
                  </a:lnTo>
                  <a:lnTo>
                    <a:pt x="33" y="5"/>
                  </a:lnTo>
                  <a:lnTo>
                    <a:pt x="40" y="2"/>
                  </a:lnTo>
                  <a:lnTo>
                    <a:pt x="47" y="1"/>
                  </a:lnTo>
                  <a:lnTo>
                    <a:pt x="56" y="0"/>
                  </a:lnTo>
                  <a:lnTo>
                    <a:pt x="56" y="0"/>
                  </a:lnTo>
                  <a:lnTo>
                    <a:pt x="64" y="1"/>
                  </a:lnTo>
                  <a:lnTo>
                    <a:pt x="72" y="3"/>
                  </a:lnTo>
                  <a:lnTo>
                    <a:pt x="80" y="6"/>
                  </a:lnTo>
                  <a:lnTo>
                    <a:pt x="89" y="9"/>
                  </a:lnTo>
                  <a:lnTo>
                    <a:pt x="89" y="9"/>
                  </a:lnTo>
                  <a:lnTo>
                    <a:pt x="99" y="15"/>
                  </a:lnTo>
                  <a:lnTo>
                    <a:pt x="108" y="22"/>
                  </a:lnTo>
                  <a:lnTo>
                    <a:pt x="118" y="31"/>
                  </a:lnTo>
                  <a:lnTo>
                    <a:pt x="125" y="40"/>
                  </a:lnTo>
                  <a:lnTo>
                    <a:pt x="130" y="49"/>
                  </a:lnTo>
                  <a:lnTo>
                    <a:pt x="132" y="54"/>
                  </a:lnTo>
                  <a:lnTo>
                    <a:pt x="134" y="59"/>
                  </a:lnTo>
                  <a:lnTo>
                    <a:pt x="134" y="65"/>
                  </a:lnTo>
                  <a:lnTo>
                    <a:pt x="134" y="70"/>
                  </a:lnTo>
                  <a:lnTo>
                    <a:pt x="134" y="75"/>
                  </a:lnTo>
                  <a:lnTo>
                    <a:pt x="132" y="80"/>
                  </a:lnTo>
                  <a:lnTo>
                    <a:pt x="132" y="80"/>
                  </a:lnTo>
                  <a:lnTo>
                    <a:pt x="128" y="88"/>
                  </a:lnTo>
                  <a:lnTo>
                    <a:pt x="123" y="96"/>
                  </a:lnTo>
                  <a:lnTo>
                    <a:pt x="116" y="103"/>
                  </a:lnTo>
                  <a:lnTo>
                    <a:pt x="109" y="110"/>
                  </a:lnTo>
                  <a:lnTo>
                    <a:pt x="101" y="115"/>
                  </a:lnTo>
                  <a:lnTo>
                    <a:pt x="93" y="120"/>
                  </a:lnTo>
                  <a:lnTo>
                    <a:pt x="84" y="122"/>
                  </a:lnTo>
                  <a:lnTo>
                    <a:pt x="76" y="123"/>
                  </a:lnTo>
                  <a:lnTo>
                    <a:pt x="76" y="12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6" name="chenying0907 830"/>
            <p:cNvSpPr>
              <a:spLocks/>
            </p:cNvSpPr>
            <p:nvPr/>
          </p:nvSpPr>
          <p:spPr bwMode="auto">
            <a:xfrm>
              <a:off x="6535738" y="1511300"/>
              <a:ext cx="63500" cy="57150"/>
            </a:xfrm>
            <a:custGeom>
              <a:avLst/>
              <a:gdLst/>
              <a:ahLst/>
              <a:cxnLst>
                <a:cxn ang="0">
                  <a:pos x="66" y="110"/>
                </a:cxn>
                <a:cxn ang="0">
                  <a:pos x="46" y="106"/>
                </a:cxn>
                <a:cxn ang="0">
                  <a:pos x="44" y="106"/>
                </a:cxn>
                <a:cxn ang="0">
                  <a:pos x="42" y="106"/>
                </a:cxn>
                <a:cxn ang="0">
                  <a:pos x="38" y="106"/>
                </a:cxn>
                <a:cxn ang="0">
                  <a:pos x="33" y="104"/>
                </a:cxn>
                <a:cxn ang="0">
                  <a:pos x="29" y="100"/>
                </a:cxn>
                <a:cxn ang="0">
                  <a:pos x="28" y="99"/>
                </a:cxn>
                <a:cxn ang="0">
                  <a:pos x="11" y="83"/>
                </a:cxn>
                <a:cxn ang="0">
                  <a:pos x="1" y="62"/>
                </a:cxn>
                <a:cxn ang="0">
                  <a:pos x="0" y="52"/>
                </a:cxn>
                <a:cxn ang="0">
                  <a:pos x="3" y="33"/>
                </a:cxn>
                <a:cxn ang="0">
                  <a:pos x="7" y="26"/>
                </a:cxn>
                <a:cxn ang="0">
                  <a:pos x="15" y="18"/>
                </a:cxn>
                <a:cxn ang="0">
                  <a:pos x="35" y="5"/>
                </a:cxn>
                <a:cxn ang="0">
                  <a:pos x="49" y="1"/>
                </a:cxn>
                <a:cxn ang="0">
                  <a:pos x="58" y="0"/>
                </a:cxn>
                <a:cxn ang="0">
                  <a:pos x="61" y="0"/>
                </a:cxn>
                <a:cxn ang="0">
                  <a:pos x="63" y="0"/>
                </a:cxn>
                <a:cxn ang="0">
                  <a:pos x="80" y="1"/>
                </a:cxn>
                <a:cxn ang="0">
                  <a:pos x="89" y="4"/>
                </a:cxn>
                <a:cxn ang="0">
                  <a:pos x="102" y="11"/>
                </a:cxn>
                <a:cxn ang="0">
                  <a:pos x="112" y="21"/>
                </a:cxn>
                <a:cxn ang="0">
                  <a:pos x="119" y="35"/>
                </a:cxn>
                <a:cxn ang="0">
                  <a:pos x="120" y="43"/>
                </a:cxn>
                <a:cxn ang="0">
                  <a:pos x="120" y="60"/>
                </a:cxn>
                <a:cxn ang="0">
                  <a:pos x="116" y="76"/>
                </a:cxn>
                <a:cxn ang="0">
                  <a:pos x="109" y="91"/>
                </a:cxn>
                <a:cxn ang="0">
                  <a:pos x="99" y="100"/>
                </a:cxn>
                <a:cxn ang="0">
                  <a:pos x="99" y="103"/>
                </a:cxn>
                <a:cxn ang="0">
                  <a:pos x="93" y="105"/>
                </a:cxn>
                <a:cxn ang="0">
                  <a:pos x="85" y="109"/>
                </a:cxn>
                <a:cxn ang="0">
                  <a:pos x="76" y="109"/>
                </a:cxn>
                <a:cxn ang="0">
                  <a:pos x="66" y="110"/>
                </a:cxn>
              </a:cxnLst>
              <a:rect l="0" t="0" r="r" b="b"/>
              <a:pathLst>
                <a:path w="121" h="110">
                  <a:moveTo>
                    <a:pt x="66" y="110"/>
                  </a:moveTo>
                  <a:lnTo>
                    <a:pt x="66" y="110"/>
                  </a:lnTo>
                  <a:lnTo>
                    <a:pt x="56" y="109"/>
                  </a:lnTo>
                  <a:lnTo>
                    <a:pt x="46" y="106"/>
                  </a:lnTo>
                  <a:lnTo>
                    <a:pt x="46" y="106"/>
                  </a:lnTo>
                  <a:lnTo>
                    <a:pt x="44" y="106"/>
                  </a:lnTo>
                  <a:lnTo>
                    <a:pt x="42" y="106"/>
                  </a:lnTo>
                  <a:lnTo>
                    <a:pt x="42" y="106"/>
                  </a:lnTo>
                  <a:lnTo>
                    <a:pt x="38" y="106"/>
                  </a:lnTo>
                  <a:lnTo>
                    <a:pt x="38" y="106"/>
                  </a:lnTo>
                  <a:lnTo>
                    <a:pt x="36" y="105"/>
                  </a:lnTo>
                  <a:lnTo>
                    <a:pt x="33" y="104"/>
                  </a:lnTo>
                  <a:lnTo>
                    <a:pt x="29" y="100"/>
                  </a:lnTo>
                  <a:lnTo>
                    <a:pt x="29" y="100"/>
                  </a:lnTo>
                  <a:lnTo>
                    <a:pt x="28" y="99"/>
                  </a:lnTo>
                  <a:lnTo>
                    <a:pt x="28" y="99"/>
                  </a:lnTo>
                  <a:lnTo>
                    <a:pt x="18" y="92"/>
                  </a:lnTo>
                  <a:lnTo>
                    <a:pt x="11" y="83"/>
                  </a:lnTo>
                  <a:lnTo>
                    <a:pt x="4" y="73"/>
                  </a:lnTo>
                  <a:lnTo>
                    <a:pt x="1" y="62"/>
                  </a:lnTo>
                  <a:lnTo>
                    <a:pt x="1" y="62"/>
                  </a:lnTo>
                  <a:lnTo>
                    <a:pt x="0" y="52"/>
                  </a:lnTo>
                  <a:lnTo>
                    <a:pt x="0" y="42"/>
                  </a:lnTo>
                  <a:lnTo>
                    <a:pt x="3" y="33"/>
                  </a:lnTo>
                  <a:lnTo>
                    <a:pt x="7" y="26"/>
                  </a:lnTo>
                  <a:lnTo>
                    <a:pt x="7" y="26"/>
                  </a:lnTo>
                  <a:lnTo>
                    <a:pt x="11" y="21"/>
                  </a:lnTo>
                  <a:lnTo>
                    <a:pt x="15" y="18"/>
                  </a:lnTo>
                  <a:lnTo>
                    <a:pt x="24" y="10"/>
                  </a:lnTo>
                  <a:lnTo>
                    <a:pt x="35" y="5"/>
                  </a:lnTo>
                  <a:lnTo>
                    <a:pt x="49" y="1"/>
                  </a:lnTo>
                  <a:lnTo>
                    <a:pt x="49" y="1"/>
                  </a:lnTo>
                  <a:lnTo>
                    <a:pt x="54" y="0"/>
                  </a:lnTo>
                  <a:lnTo>
                    <a:pt x="58" y="0"/>
                  </a:lnTo>
                  <a:lnTo>
                    <a:pt x="58" y="0"/>
                  </a:lnTo>
                  <a:lnTo>
                    <a:pt x="61" y="0"/>
                  </a:lnTo>
                  <a:lnTo>
                    <a:pt x="63" y="0"/>
                  </a:lnTo>
                  <a:lnTo>
                    <a:pt x="63" y="0"/>
                  </a:lnTo>
                  <a:lnTo>
                    <a:pt x="71" y="0"/>
                  </a:lnTo>
                  <a:lnTo>
                    <a:pt x="80" y="1"/>
                  </a:lnTo>
                  <a:lnTo>
                    <a:pt x="80" y="1"/>
                  </a:lnTo>
                  <a:lnTo>
                    <a:pt x="89" y="4"/>
                  </a:lnTo>
                  <a:lnTo>
                    <a:pt x="96" y="7"/>
                  </a:lnTo>
                  <a:lnTo>
                    <a:pt x="102" y="11"/>
                  </a:lnTo>
                  <a:lnTo>
                    <a:pt x="108" y="16"/>
                  </a:lnTo>
                  <a:lnTo>
                    <a:pt x="112" y="21"/>
                  </a:lnTo>
                  <a:lnTo>
                    <a:pt x="115" y="25"/>
                  </a:lnTo>
                  <a:lnTo>
                    <a:pt x="119" y="35"/>
                  </a:lnTo>
                  <a:lnTo>
                    <a:pt x="119" y="35"/>
                  </a:lnTo>
                  <a:lnTo>
                    <a:pt x="120" y="43"/>
                  </a:lnTo>
                  <a:lnTo>
                    <a:pt x="121" y="52"/>
                  </a:lnTo>
                  <a:lnTo>
                    <a:pt x="120" y="60"/>
                  </a:lnTo>
                  <a:lnTo>
                    <a:pt x="119" y="68"/>
                  </a:lnTo>
                  <a:lnTo>
                    <a:pt x="116" y="76"/>
                  </a:lnTo>
                  <a:lnTo>
                    <a:pt x="113" y="84"/>
                  </a:lnTo>
                  <a:lnTo>
                    <a:pt x="109" y="91"/>
                  </a:lnTo>
                  <a:lnTo>
                    <a:pt x="104" y="97"/>
                  </a:lnTo>
                  <a:lnTo>
                    <a:pt x="99" y="100"/>
                  </a:lnTo>
                  <a:lnTo>
                    <a:pt x="99" y="103"/>
                  </a:lnTo>
                  <a:lnTo>
                    <a:pt x="99" y="103"/>
                  </a:lnTo>
                  <a:lnTo>
                    <a:pt x="97" y="103"/>
                  </a:lnTo>
                  <a:lnTo>
                    <a:pt x="93" y="105"/>
                  </a:lnTo>
                  <a:lnTo>
                    <a:pt x="93" y="105"/>
                  </a:lnTo>
                  <a:lnTo>
                    <a:pt x="85" y="109"/>
                  </a:lnTo>
                  <a:lnTo>
                    <a:pt x="77" y="109"/>
                  </a:lnTo>
                  <a:lnTo>
                    <a:pt x="76" y="109"/>
                  </a:lnTo>
                  <a:lnTo>
                    <a:pt x="76" y="109"/>
                  </a:lnTo>
                  <a:lnTo>
                    <a:pt x="66" y="110"/>
                  </a:lnTo>
                  <a:lnTo>
                    <a:pt x="66" y="1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7" name="chenying0907 831"/>
            <p:cNvSpPr>
              <a:spLocks/>
            </p:cNvSpPr>
            <p:nvPr/>
          </p:nvSpPr>
          <p:spPr bwMode="auto">
            <a:xfrm>
              <a:off x="6656388" y="1506538"/>
              <a:ext cx="73025" cy="68263"/>
            </a:xfrm>
            <a:custGeom>
              <a:avLst/>
              <a:gdLst/>
              <a:ahLst/>
              <a:cxnLst>
                <a:cxn ang="0">
                  <a:pos x="62" y="128"/>
                </a:cxn>
                <a:cxn ang="0">
                  <a:pos x="46" y="124"/>
                </a:cxn>
                <a:cxn ang="0">
                  <a:pos x="42" y="122"/>
                </a:cxn>
                <a:cxn ang="0">
                  <a:pos x="30" y="109"/>
                </a:cxn>
                <a:cxn ang="0">
                  <a:pos x="18" y="85"/>
                </a:cxn>
                <a:cxn ang="0">
                  <a:pos x="15" y="79"/>
                </a:cxn>
                <a:cxn ang="0">
                  <a:pos x="11" y="75"/>
                </a:cxn>
                <a:cxn ang="0">
                  <a:pos x="4" y="64"/>
                </a:cxn>
                <a:cxn ang="0">
                  <a:pos x="0" y="51"/>
                </a:cxn>
                <a:cxn ang="0">
                  <a:pos x="3" y="39"/>
                </a:cxn>
                <a:cxn ang="0">
                  <a:pos x="6" y="34"/>
                </a:cxn>
                <a:cxn ang="0">
                  <a:pos x="18" y="20"/>
                </a:cxn>
                <a:cxn ang="0">
                  <a:pos x="35" y="10"/>
                </a:cxn>
                <a:cxn ang="0">
                  <a:pos x="53" y="3"/>
                </a:cxn>
                <a:cxn ang="0">
                  <a:pos x="72" y="0"/>
                </a:cxn>
                <a:cxn ang="0">
                  <a:pos x="80" y="1"/>
                </a:cxn>
                <a:cxn ang="0">
                  <a:pos x="94" y="6"/>
                </a:cxn>
                <a:cxn ang="0">
                  <a:pos x="102" y="13"/>
                </a:cxn>
                <a:cxn ang="0">
                  <a:pos x="105" y="14"/>
                </a:cxn>
                <a:cxn ang="0">
                  <a:pos x="114" y="18"/>
                </a:cxn>
                <a:cxn ang="0">
                  <a:pos x="122" y="26"/>
                </a:cxn>
                <a:cxn ang="0">
                  <a:pos x="135" y="45"/>
                </a:cxn>
                <a:cxn ang="0">
                  <a:pos x="138" y="56"/>
                </a:cxn>
                <a:cxn ang="0">
                  <a:pos x="139" y="70"/>
                </a:cxn>
                <a:cxn ang="0">
                  <a:pos x="136" y="81"/>
                </a:cxn>
                <a:cxn ang="0">
                  <a:pos x="134" y="86"/>
                </a:cxn>
                <a:cxn ang="0">
                  <a:pos x="120" y="98"/>
                </a:cxn>
                <a:cxn ang="0">
                  <a:pos x="104" y="104"/>
                </a:cxn>
                <a:cxn ang="0">
                  <a:pos x="96" y="109"/>
                </a:cxn>
                <a:cxn ang="0">
                  <a:pos x="90" y="116"/>
                </a:cxn>
                <a:cxn ang="0">
                  <a:pos x="84" y="121"/>
                </a:cxn>
                <a:cxn ang="0">
                  <a:pos x="70" y="128"/>
                </a:cxn>
                <a:cxn ang="0">
                  <a:pos x="62" y="128"/>
                </a:cxn>
              </a:cxnLst>
              <a:rect l="0" t="0" r="r" b="b"/>
              <a:pathLst>
                <a:path w="139" h="128">
                  <a:moveTo>
                    <a:pt x="62" y="128"/>
                  </a:moveTo>
                  <a:lnTo>
                    <a:pt x="62" y="128"/>
                  </a:lnTo>
                  <a:lnTo>
                    <a:pt x="54" y="127"/>
                  </a:lnTo>
                  <a:lnTo>
                    <a:pt x="46" y="124"/>
                  </a:lnTo>
                  <a:lnTo>
                    <a:pt x="46" y="124"/>
                  </a:lnTo>
                  <a:lnTo>
                    <a:pt x="42" y="122"/>
                  </a:lnTo>
                  <a:lnTo>
                    <a:pt x="38" y="118"/>
                  </a:lnTo>
                  <a:lnTo>
                    <a:pt x="30" y="109"/>
                  </a:lnTo>
                  <a:lnTo>
                    <a:pt x="24" y="98"/>
                  </a:lnTo>
                  <a:lnTo>
                    <a:pt x="18" y="85"/>
                  </a:lnTo>
                  <a:lnTo>
                    <a:pt x="17" y="81"/>
                  </a:lnTo>
                  <a:lnTo>
                    <a:pt x="15" y="79"/>
                  </a:lnTo>
                  <a:lnTo>
                    <a:pt x="15" y="79"/>
                  </a:lnTo>
                  <a:lnTo>
                    <a:pt x="11" y="75"/>
                  </a:lnTo>
                  <a:lnTo>
                    <a:pt x="7" y="70"/>
                  </a:lnTo>
                  <a:lnTo>
                    <a:pt x="4" y="64"/>
                  </a:lnTo>
                  <a:lnTo>
                    <a:pt x="2" y="58"/>
                  </a:lnTo>
                  <a:lnTo>
                    <a:pt x="0" y="51"/>
                  </a:lnTo>
                  <a:lnTo>
                    <a:pt x="0" y="45"/>
                  </a:lnTo>
                  <a:lnTo>
                    <a:pt x="3" y="39"/>
                  </a:lnTo>
                  <a:lnTo>
                    <a:pt x="6" y="34"/>
                  </a:lnTo>
                  <a:lnTo>
                    <a:pt x="6" y="34"/>
                  </a:lnTo>
                  <a:lnTo>
                    <a:pt x="11" y="27"/>
                  </a:lnTo>
                  <a:lnTo>
                    <a:pt x="18" y="20"/>
                  </a:lnTo>
                  <a:lnTo>
                    <a:pt x="26" y="15"/>
                  </a:lnTo>
                  <a:lnTo>
                    <a:pt x="35" y="10"/>
                  </a:lnTo>
                  <a:lnTo>
                    <a:pt x="44" y="6"/>
                  </a:lnTo>
                  <a:lnTo>
                    <a:pt x="53" y="3"/>
                  </a:lnTo>
                  <a:lnTo>
                    <a:pt x="62" y="1"/>
                  </a:lnTo>
                  <a:lnTo>
                    <a:pt x="72" y="0"/>
                  </a:lnTo>
                  <a:lnTo>
                    <a:pt x="72" y="0"/>
                  </a:lnTo>
                  <a:lnTo>
                    <a:pt x="80" y="1"/>
                  </a:lnTo>
                  <a:lnTo>
                    <a:pt x="87" y="3"/>
                  </a:lnTo>
                  <a:lnTo>
                    <a:pt x="94" y="6"/>
                  </a:lnTo>
                  <a:lnTo>
                    <a:pt x="100" y="11"/>
                  </a:lnTo>
                  <a:lnTo>
                    <a:pt x="102" y="13"/>
                  </a:lnTo>
                  <a:lnTo>
                    <a:pt x="105" y="14"/>
                  </a:lnTo>
                  <a:lnTo>
                    <a:pt x="105" y="14"/>
                  </a:lnTo>
                  <a:lnTo>
                    <a:pt x="114" y="18"/>
                  </a:lnTo>
                  <a:lnTo>
                    <a:pt x="114" y="18"/>
                  </a:lnTo>
                  <a:lnTo>
                    <a:pt x="118" y="22"/>
                  </a:lnTo>
                  <a:lnTo>
                    <a:pt x="122" y="26"/>
                  </a:lnTo>
                  <a:lnTo>
                    <a:pt x="130" y="35"/>
                  </a:lnTo>
                  <a:lnTo>
                    <a:pt x="135" y="45"/>
                  </a:lnTo>
                  <a:lnTo>
                    <a:pt x="138" y="56"/>
                  </a:lnTo>
                  <a:lnTo>
                    <a:pt x="138" y="56"/>
                  </a:lnTo>
                  <a:lnTo>
                    <a:pt x="139" y="63"/>
                  </a:lnTo>
                  <a:lnTo>
                    <a:pt x="139" y="70"/>
                  </a:lnTo>
                  <a:lnTo>
                    <a:pt x="137" y="78"/>
                  </a:lnTo>
                  <a:lnTo>
                    <a:pt x="136" y="81"/>
                  </a:lnTo>
                  <a:lnTo>
                    <a:pt x="134" y="86"/>
                  </a:lnTo>
                  <a:lnTo>
                    <a:pt x="134" y="86"/>
                  </a:lnTo>
                  <a:lnTo>
                    <a:pt x="128" y="92"/>
                  </a:lnTo>
                  <a:lnTo>
                    <a:pt x="120" y="98"/>
                  </a:lnTo>
                  <a:lnTo>
                    <a:pt x="113" y="101"/>
                  </a:lnTo>
                  <a:lnTo>
                    <a:pt x="104" y="104"/>
                  </a:lnTo>
                  <a:lnTo>
                    <a:pt x="99" y="105"/>
                  </a:lnTo>
                  <a:lnTo>
                    <a:pt x="96" y="109"/>
                  </a:lnTo>
                  <a:lnTo>
                    <a:pt x="96" y="109"/>
                  </a:lnTo>
                  <a:lnTo>
                    <a:pt x="90" y="116"/>
                  </a:lnTo>
                  <a:lnTo>
                    <a:pt x="90" y="116"/>
                  </a:lnTo>
                  <a:lnTo>
                    <a:pt x="84" y="121"/>
                  </a:lnTo>
                  <a:lnTo>
                    <a:pt x="78" y="125"/>
                  </a:lnTo>
                  <a:lnTo>
                    <a:pt x="70" y="128"/>
                  </a:lnTo>
                  <a:lnTo>
                    <a:pt x="62" y="128"/>
                  </a:lnTo>
                  <a:lnTo>
                    <a:pt x="62" y="12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grpSp>
      <p:sp>
        <p:nvSpPr>
          <p:cNvPr id="88" name="PA_矩形 87"/>
          <p:cNvSpPr/>
          <p:nvPr>
            <p:custDataLst>
              <p:tags r:id="rId4"/>
            </p:custDataLst>
          </p:nvPr>
        </p:nvSpPr>
        <p:spPr>
          <a:xfrm>
            <a:off x="1757806" y="3814844"/>
            <a:ext cx="1774926" cy="483337"/>
          </a:xfrm>
          <a:prstGeom prst="rect">
            <a:avLst/>
          </a:prstGeom>
        </p:spPr>
        <p:txBody>
          <a:bodyPr wrap="square">
            <a:spAutoFit/>
          </a:bodyPr>
          <a:lstStyle/>
          <a:p>
            <a:pPr>
              <a:lnSpc>
                <a:spcPct val="150000"/>
              </a:lnSpc>
            </a:pPr>
            <a:r>
              <a:rPr lang="zh-CN" altLang="en-US" sz="900" dirty="0">
                <a:solidFill>
                  <a:schemeClr val="tx1">
                    <a:lumMod val="75000"/>
                    <a:lumOff val="25000"/>
                  </a:schemeClr>
                </a:solidFill>
                <a:cs typeface="+mn-ea"/>
                <a:sym typeface="+mn-lt"/>
              </a:rPr>
              <a:t> 请在这里输入文字信息请在这里输入文字信息请在这里输入。 </a:t>
            </a:r>
            <a:endParaRPr lang="zh-CN" altLang="en-US" sz="900" dirty="0">
              <a:cs typeface="+mn-ea"/>
              <a:sym typeface="+mn-lt"/>
            </a:endParaRPr>
          </a:p>
        </p:txBody>
      </p:sp>
      <p:sp>
        <p:nvSpPr>
          <p:cNvPr id="89" name="PA_文本框 232"/>
          <p:cNvSpPr txBox="1"/>
          <p:nvPr>
            <p:custDataLst>
              <p:tags r:id="rId5"/>
            </p:custDataLst>
          </p:nvPr>
        </p:nvSpPr>
        <p:spPr>
          <a:xfrm>
            <a:off x="1845647" y="3486986"/>
            <a:ext cx="1780641" cy="338554"/>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POWERPOINT</a:t>
            </a:r>
            <a:endParaRPr lang="zh-CN" altLang="en-US" sz="1600" dirty="0">
              <a:solidFill>
                <a:schemeClr val="tx1">
                  <a:lumMod val="75000"/>
                  <a:lumOff val="25000"/>
                </a:schemeClr>
              </a:solidFill>
              <a:cs typeface="+mn-ea"/>
              <a:sym typeface="+mn-lt"/>
            </a:endParaRPr>
          </a:p>
        </p:txBody>
      </p:sp>
      <p:sp>
        <p:nvSpPr>
          <p:cNvPr id="90" name="PA_矩形 89"/>
          <p:cNvSpPr/>
          <p:nvPr>
            <p:custDataLst>
              <p:tags r:id="rId6"/>
            </p:custDataLst>
          </p:nvPr>
        </p:nvSpPr>
        <p:spPr>
          <a:xfrm>
            <a:off x="4181327" y="3814844"/>
            <a:ext cx="1774926" cy="483337"/>
          </a:xfrm>
          <a:prstGeom prst="rect">
            <a:avLst/>
          </a:prstGeom>
        </p:spPr>
        <p:txBody>
          <a:bodyPr wrap="square">
            <a:spAutoFit/>
          </a:bodyPr>
          <a:lstStyle/>
          <a:p>
            <a:pPr>
              <a:lnSpc>
                <a:spcPct val="150000"/>
              </a:lnSpc>
            </a:pPr>
            <a:r>
              <a:rPr lang="zh-CN" altLang="en-US" sz="900" dirty="0">
                <a:solidFill>
                  <a:schemeClr val="tx1">
                    <a:lumMod val="75000"/>
                    <a:lumOff val="25000"/>
                  </a:schemeClr>
                </a:solidFill>
                <a:cs typeface="+mn-ea"/>
                <a:sym typeface="+mn-lt"/>
              </a:rPr>
              <a:t> 请在这里输入文字信息请在这里输入文字信息请在这里输入。 </a:t>
            </a:r>
            <a:endParaRPr lang="zh-CN" altLang="en-US" sz="900" dirty="0">
              <a:cs typeface="+mn-ea"/>
              <a:sym typeface="+mn-lt"/>
            </a:endParaRPr>
          </a:p>
        </p:txBody>
      </p:sp>
      <p:sp>
        <p:nvSpPr>
          <p:cNvPr id="91" name="PA_文本框 232"/>
          <p:cNvSpPr txBox="1"/>
          <p:nvPr>
            <p:custDataLst>
              <p:tags r:id="rId7"/>
            </p:custDataLst>
          </p:nvPr>
        </p:nvSpPr>
        <p:spPr>
          <a:xfrm>
            <a:off x="4269168" y="3486986"/>
            <a:ext cx="1780641" cy="338554"/>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POWERPOINT</a:t>
            </a:r>
            <a:endParaRPr lang="zh-CN" altLang="en-US" sz="1600" dirty="0">
              <a:solidFill>
                <a:schemeClr val="tx1">
                  <a:lumMod val="75000"/>
                  <a:lumOff val="25000"/>
                </a:schemeClr>
              </a:solidFill>
              <a:cs typeface="+mn-ea"/>
              <a:sym typeface="+mn-lt"/>
            </a:endParaRPr>
          </a:p>
        </p:txBody>
      </p:sp>
      <p:sp>
        <p:nvSpPr>
          <p:cNvPr id="92" name="PA_矩形 91"/>
          <p:cNvSpPr/>
          <p:nvPr>
            <p:custDataLst>
              <p:tags r:id="rId8"/>
            </p:custDataLst>
          </p:nvPr>
        </p:nvSpPr>
        <p:spPr>
          <a:xfrm>
            <a:off x="6387986" y="3793459"/>
            <a:ext cx="1774926" cy="483337"/>
          </a:xfrm>
          <a:prstGeom prst="rect">
            <a:avLst/>
          </a:prstGeom>
        </p:spPr>
        <p:txBody>
          <a:bodyPr wrap="square">
            <a:spAutoFit/>
          </a:bodyPr>
          <a:lstStyle/>
          <a:p>
            <a:pPr>
              <a:lnSpc>
                <a:spcPct val="150000"/>
              </a:lnSpc>
            </a:pPr>
            <a:r>
              <a:rPr lang="zh-CN" altLang="en-US" sz="900" dirty="0">
                <a:solidFill>
                  <a:schemeClr val="tx1">
                    <a:lumMod val="75000"/>
                    <a:lumOff val="25000"/>
                  </a:schemeClr>
                </a:solidFill>
                <a:cs typeface="+mn-ea"/>
                <a:sym typeface="+mn-lt"/>
              </a:rPr>
              <a:t> 请在这里输入文字信息请在这里输入文字信息请在这里输入。 </a:t>
            </a:r>
            <a:endParaRPr lang="zh-CN" altLang="en-US" sz="900" dirty="0">
              <a:cs typeface="+mn-ea"/>
              <a:sym typeface="+mn-lt"/>
            </a:endParaRPr>
          </a:p>
        </p:txBody>
      </p:sp>
      <p:sp>
        <p:nvSpPr>
          <p:cNvPr id="93" name="PA_文本框 232"/>
          <p:cNvSpPr txBox="1"/>
          <p:nvPr>
            <p:custDataLst>
              <p:tags r:id="rId9"/>
            </p:custDataLst>
          </p:nvPr>
        </p:nvSpPr>
        <p:spPr>
          <a:xfrm>
            <a:off x="6475826" y="3465600"/>
            <a:ext cx="1780641" cy="338554"/>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POWERPOINT</a:t>
            </a:r>
            <a:endParaRPr lang="zh-CN" altLang="en-US"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9978064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3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90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22" presetClass="entr" presetSubtype="8" fill="hold" nodeType="withEffect">
                                  <p:stCondLst>
                                    <p:cond delay="120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88"/>
                                        </p:tgtEl>
                                        <p:attrNameLst>
                                          <p:attrName>style.visibility</p:attrName>
                                        </p:attrNameLst>
                                      </p:cBhvr>
                                      <p:to>
                                        <p:strVal val="visible"/>
                                      </p:to>
                                    </p:set>
                                    <p:animEffect transition="in" filter="wipe(left)">
                                      <p:cBhvr>
                                        <p:cTn id="20" dur="500"/>
                                        <p:tgtEl>
                                          <p:spTgt spid="88"/>
                                        </p:tgtEl>
                                      </p:cBhvr>
                                    </p:animEffect>
                                  </p:childTnLst>
                                </p:cTn>
                              </p:par>
                              <p:par>
                                <p:cTn id="21" presetID="22" presetClass="entr" presetSubtype="8" fill="hold" grpId="0" nodeType="withEffect">
                                  <p:stCondLst>
                                    <p:cond delay="1800"/>
                                  </p:stCondLst>
                                  <p:childTnLst>
                                    <p:set>
                                      <p:cBhvr>
                                        <p:cTn id="22" dur="1" fill="hold">
                                          <p:stCondLst>
                                            <p:cond delay="0"/>
                                          </p:stCondLst>
                                        </p:cTn>
                                        <p:tgtEl>
                                          <p:spTgt spid="89"/>
                                        </p:tgtEl>
                                        <p:attrNameLst>
                                          <p:attrName>style.visibility</p:attrName>
                                        </p:attrNameLst>
                                      </p:cBhvr>
                                      <p:to>
                                        <p:strVal val="visible"/>
                                      </p:to>
                                    </p:set>
                                    <p:animEffect transition="in" filter="wipe(left)">
                                      <p:cBhvr>
                                        <p:cTn id="23" dur="500"/>
                                        <p:tgtEl>
                                          <p:spTgt spid="89"/>
                                        </p:tgtEl>
                                      </p:cBhvr>
                                    </p:animEffect>
                                  </p:childTnLst>
                                </p:cTn>
                              </p:par>
                              <p:par>
                                <p:cTn id="24" presetID="22" presetClass="entr" presetSubtype="8" fill="hold" grpId="0" nodeType="withEffect">
                                  <p:stCondLst>
                                    <p:cond delay="2100"/>
                                  </p:stCondLst>
                                  <p:childTnLst>
                                    <p:set>
                                      <p:cBhvr>
                                        <p:cTn id="25" dur="1" fill="hold">
                                          <p:stCondLst>
                                            <p:cond delay="0"/>
                                          </p:stCondLst>
                                        </p:cTn>
                                        <p:tgtEl>
                                          <p:spTgt spid="90"/>
                                        </p:tgtEl>
                                        <p:attrNameLst>
                                          <p:attrName>style.visibility</p:attrName>
                                        </p:attrNameLst>
                                      </p:cBhvr>
                                      <p:to>
                                        <p:strVal val="visible"/>
                                      </p:to>
                                    </p:set>
                                    <p:animEffect transition="in" filter="wipe(left)">
                                      <p:cBhvr>
                                        <p:cTn id="26" dur="500"/>
                                        <p:tgtEl>
                                          <p:spTgt spid="90"/>
                                        </p:tgtEl>
                                      </p:cBhvr>
                                    </p:animEffect>
                                  </p:childTnLst>
                                </p:cTn>
                              </p:par>
                              <p:par>
                                <p:cTn id="27" presetID="22" presetClass="entr" presetSubtype="8" fill="hold" grpId="0" nodeType="withEffect">
                                  <p:stCondLst>
                                    <p:cond delay="2400"/>
                                  </p:stCondLst>
                                  <p:childTnLst>
                                    <p:set>
                                      <p:cBhvr>
                                        <p:cTn id="28" dur="1" fill="hold">
                                          <p:stCondLst>
                                            <p:cond delay="0"/>
                                          </p:stCondLst>
                                        </p:cTn>
                                        <p:tgtEl>
                                          <p:spTgt spid="91"/>
                                        </p:tgtEl>
                                        <p:attrNameLst>
                                          <p:attrName>style.visibility</p:attrName>
                                        </p:attrNameLst>
                                      </p:cBhvr>
                                      <p:to>
                                        <p:strVal val="visible"/>
                                      </p:to>
                                    </p:set>
                                    <p:animEffect transition="in" filter="wipe(left)">
                                      <p:cBhvr>
                                        <p:cTn id="29" dur="500"/>
                                        <p:tgtEl>
                                          <p:spTgt spid="91"/>
                                        </p:tgtEl>
                                      </p:cBhvr>
                                    </p:animEffect>
                                  </p:childTnLst>
                                </p:cTn>
                              </p:par>
                              <p:par>
                                <p:cTn id="30" presetID="22" presetClass="entr" presetSubtype="8" fill="hold" grpId="0" nodeType="withEffect">
                                  <p:stCondLst>
                                    <p:cond delay="2700"/>
                                  </p:stCondLst>
                                  <p:childTnLst>
                                    <p:set>
                                      <p:cBhvr>
                                        <p:cTn id="31" dur="1" fill="hold">
                                          <p:stCondLst>
                                            <p:cond delay="0"/>
                                          </p:stCondLst>
                                        </p:cTn>
                                        <p:tgtEl>
                                          <p:spTgt spid="92"/>
                                        </p:tgtEl>
                                        <p:attrNameLst>
                                          <p:attrName>style.visibility</p:attrName>
                                        </p:attrNameLst>
                                      </p:cBhvr>
                                      <p:to>
                                        <p:strVal val="visible"/>
                                      </p:to>
                                    </p:set>
                                    <p:animEffect transition="in" filter="wipe(left)">
                                      <p:cBhvr>
                                        <p:cTn id="32" dur="500"/>
                                        <p:tgtEl>
                                          <p:spTgt spid="92"/>
                                        </p:tgtEl>
                                      </p:cBhvr>
                                    </p:animEffect>
                                  </p:childTnLst>
                                </p:cTn>
                              </p:par>
                              <p:par>
                                <p:cTn id="33" presetID="22" presetClass="entr" presetSubtype="8" fill="hold" grpId="0" nodeType="withEffect">
                                  <p:stCondLst>
                                    <p:cond delay="3000"/>
                                  </p:stCondLst>
                                  <p:childTnLst>
                                    <p:set>
                                      <p:cBhvr>
                                        <p:cTn id="34" dur="1" fill="hold">
                                          <p:stCondLst>
                                            <p:cond delay="0"/>
                                          </p:stCondLst>
                                        </p:cTn>
                                        <p:tgtEl>
                                          <p:spTgt spid="93"/>
                                        </p:tgtEl>
                                        <p:attrNameLst>
                                          <p:attrName>style.visibility</p:attrName>
                                        </p:attrNameLst>
                                      </p:cBhvr>
                                      <p:to>
                                        <p:strVal val="visible"/>
                                      </p:to>
                                    </p:set>
                                    <p:animEffect transition="in" filter="wipe(left)">
                                      <p:cBhvr>
                                        <p:cTn id="35"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animBg="1" autoUpdateAnimBg="0"/>
      <p:bldP spid="91" grpId="0"/>
      <p:bldP spid="92" grpId="0"/>
      <p:bldP spid="93"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2"/>
          <p:cNvGrpSpPr/>
          <p:nvPr/>
        </p:nvGrpSpPr>
        <p:grpSpPr>
          <a:xfrm>
            <a:off x="4238078" y="2832802"/>
            <a:ext cx="1276626" cy="1331512"/>
            <a:chOff x="0" y="0"/>
            <a:chExt cx="1702166" cy="1774800"/>
          </a:xfrm>
        </p:grpSpPr>
        <p:grpSp>
          <p:nvGrpSpPr>
            <p:cNvPr id="3" name="Group 107"/>
            <p:cNvGrpSpPr/>
            <p:nvPr/>
          </p:nvGrpSpPr>
          <p:grpSpPr>
            <a:xfrm>
              <a:off x="-1" y="177800"/>
              <a:ext cx="1609262" cy="1597001"/>
              <a:chOff x="0" y="0"/>
              <a:chExt cx="1609260" cy="1597000"/>
            </a:xfrm>
          </p:grpSpPr>
          <p:sp>
            <p:nvSpPr>
              <p:cNvPr id="14" name="chenying0907 103"/>
              <p:cNvSpPr/>
              <p:nvPr/>
            </p:nvSpPr>
            <p:spPr>
              <a:xfrm>
                <a:off x="50799" y="990600"/>
                <a:ext cx="1299233" cy="603722"/>
              </a:xfrm>
              <a:custGeom>
                <a:avLst/>
                <a:gdLst/>
                <a:ahLst/>
                <a:cxnLst>
                  <a:cxn ang="0">
                    <a:pos x="wd2" y="hd2"/>
                  </a:cxn>
                  <a:cxn ang="5400000">
                    <a:pos x="wd2" y="hd2"/>
                  </a:cxn>
                  <a:cxn ang="10800000">
                    <a:pos x="wd2" y="hd2"/>
                  </a:cxn>
                  <a:cxn ang="16200000">
                    <a:pos x="wd2" y="hd2"/>
                  </a:cxn>
                </a:cxnLst>
                <a:rect l="0" t="0" r="r" b="b"/>
                <a:pathLst>
                  <a:path w="20427" h="21476" extrusionOk="0">
                    <a:moveTo>
                      <a:pt x="7569" y="13496"/>
                    </a:moveTo>
                    <a:cubicBezTo>
                      <a:pt x="4864" y="12682"/>
                      <a:pt x="2386" y="9871"/>
                      <a:pt x="22" y="6002"/>
                    </a:cubicBezTo>
                    <a:cubicBezTo>
                      <a:pt x="-400" y="15107"/>
                      <a:pt x="5480" y="21314"/>
                      <a:pt x="8699" y="21470"/>
                    </a:cubicBezTo>
                    <a:cubicBezTo>
                      <a:pt x="11380" y="21600"/>
                      <a:pt x="13928" y="19809"/>
                      <a:pt x="15992" y="15873"/>
                    </a:cubicBezTo>
                    <a:cubicBezTo>
                      <a:pt x="16961" y="14024"/>
                      <a:pt x="17808" y="11443"/>
                      <a:pt x="18623" y="9251"/>
                    </a:cubicBezTo>
                    <a:cubicBezTo>
                      <a:pt x="19942" y="5703"/>
                      <a:pt x="21200" y="4428"/>
                      <a:pt x="19842" y="0"/>
                    </a:cubicBezTo>
                    <a:cubicBezTo>
                      <a:pt x="18471" y="7328"/>
                      <a:pt x="15117" y="11527"/>
                      <a:pt x="11795" y="13109"/>
                    </a:cubicBezTo>
                    <a:cubicBezTo>
                      <a:pt x="10320" y="13811"/>
                      <a:pt x="8917" y="13902"/>
                      <a:pt x="7569" y="13496"/>
                    </a:cubicBezTo>
                    <a:close/>
                  </a:path>
                </a:pathLst>
              </a:custGeom>
              <a:solidFill>
                <a:srgbClr val="E7E4EA"/>
              </a:solidFill>
              <a:ln w="12700" cap="flat">
                <a:solidFill>
                  <a:schemeClr val="bg1">
                    <a:lumMod val="50000"/>
                  </a:schemeClr>
                </a:solidFill>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15" name="chenying0907 104"/>
              <p:cNvSpPr/>
              <p:nvPr/>
            </p:nvSpPr>
            <p:spPr>
              <a:xfrm>
                <a:off x="419100" y="0"/>
                <a:ext cx="483810" cy="443545"/>
              </a:xfrm>
              <a:custGeom>
                <a:avLst/>
                <a:gdLst/>
                <a:ahLst/>
                <a:cxnLst>
                  <a:cxn ang="0">
                    <a:pos x="wd2" y="hd2"/>
                  </a:cxn>
                  <a:cxn ang="5400000">
                    <a:pos x="wd2" y="hd2"/>
                  </a:cxn>
                  <a:cxn ang="10800000">
                    <a:pos x="wd2" y="hd2"/>
                  </a:cxn>
                  <a:cxn ang="16200000">
                    <a:pos x="wd2" y="hd2"/>
                  </a:cxn>
                </a:cxnLst>
                <a:rect l="0" t="0" r="r" b="b"/>
                <a:pathLst>
                  <a:path w="21600" h="21600" extrusionOk="0">
                    <a:moveTo>
                      <a:pt x="0" y="10885"/>
                    </a:moveTo>
                    <a:cubicBezTo>
                      <a:pt x="3346" y="6699"/>
                      <a:pt x="7648" y="2000"/>
                      <a:pt x="11708" y="0"/>
                    </a:cubicBezTo>
                    <a:cubicBezTo>
                      <a:pt x="14535" y="3909"/>
                      <a:pt x="18393" y="7006"/>
                      <a:pt x="21600" y="10577"/>
                    </a:cubicBezTo>
                    <a:cubicBezTo>
                      <a:pt x="18728" y="14103"/>
                      <a:pt x="14595" y="17988"/>
                      <a:pt x="11792" y="21600"/>
                    </a:cubicBezTo>
                  </a:path>
                </a:pathLst>
              </a:custGeom>
              <a:solidFill>
                <a:schemeClr val="accent1"/>
              </a:solid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16" name="chenying0907 105"/>
              <p:cNvSpPr/>
              <p:nvPr/>
            </p:nvSpPr>
            <p:spPr>
              <a:xfrm>
                <a:off x="1155700" y="584200"/>
                <a:ext cx="453561" cy="490736"/>
              </a:xfrm>
              <a:custGeom>
                <a:avLst/>
                <a:gdLst/>
                <a:ahLst/>
                <a:cxnLst>
                  <a:cxn ang="0">
                    <a:pos x="wd2" y="hd2"/>
                  </a:cxn>
                  <a:cxn ang="5400000">
                    <a:pos x="wd2" y="hd2"/>
                  </a:cxn>
                  <a:cxn ang="10800000">
                    <a:pos x="wd2" y="hd2"/>
                  </a:cxn>
                  <a:cxn ang="16200000">
                    <a:pos x="wd2" y="hd2"/>
                  </a:cxn>
                </a:cxnLst>
                <a:rect l="0" t="0" r="r" b="b"/>
                <a:pathLst>
                  <a:path w="21600" h="21600" extrusionOk="0">
                    <a:moveTo>
                      <a:pt x="0" y="12134"/>
                    </a:moveTo>
                    <a:cubicBezTo>
                      <a:pt x="4584" y="7661"/>
                      <a:pt x="7195" y="3612"/>
                      <a:pt x="11207" y="0"/>
                    </a:cubicBezTo>
                    <a:cubicBezTo>
                      <a:pt x="15017" y="3259"/>
                      <a:pt x="18398" y="6487"/>
                      <a:pt x="21600" y="9442"/>
                    </a:cubicBezTo>
                    <a:cubicBezTo>
                      <a:pt x="20006" y="13127"/>
                      <a:pt x="14156" y="18486"/>
                      <a:pt x="11577" y="21600"/>
                    </a:cubicBezTo>
                  </a:path>
                </a:pathLst>
              </a:custGeom>
              <a:solidFill>
                <a:schemeClr val="accent1"/>
              </a:solid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17" name="chenying0907 106"/>
              <p:cNvSpPr/>
              <p:nvPr/>
            </p:nvSpPr>
            <p:spPr>
              <a:xfrm>
                <a:off x="-1" y="228599"/>
                <a:ext cx="1391129" cy="1368402"/>
              </a:xfrm>
              <a:custGeom>
                <a:avLst/>
                <a:gdLst/>
                <a:ahLst/>
                <a:cxnLst>
                  <a:cxn ang="0">
                    <a:pos x="wd2" y="hd2"/>
                  </a:cxn>
                  <a:cxn ang="5400000">
                    <a:pos x="wd2" y="hd2"/>
                  </a:cxn>
                  <a:cxn ang="10800000">
                    <a:pos x="wd2" y="hd2"/>
                  </a:cxn>
                  <a:cxn ang="16200000">
                    <a:pos x="wd2" y="hd2"/>
                  </a:cxn>
                </a:cxnLst>
                <a:rect l="0" t="0" r="r" b="b"/>
                <a:pathLst>
                  <a:path w="20765" h="21545" extrusionOk="0">
                    <a:moveTo>
                      <a:pt x="8082" y="16877"/>
                    </a:moveTo>
                    <a:cubicBezTo>
                      <a:pt x="7081" y="16748"/>
                      <a:pt x="6546" y="16358"/>
                      <a:pt x="6150" y="15932"/>
                    </a:cubicBezTo>
                    <a:cubicBezTo>
                      <a:pt x="2633" y="11957"/>
                      <a:pt x="6891" y="5704"/>
                      <a:pt x="10213" y="3464"/>
                    </a:cubicBezTo>
                    <a:cubicBezTo>
                      <a:pt x="9142" y="2018"/>
                      <a:pt x="7490" y="1403"/>
                      <a:pt x="6270" y="0"/>
                    </a:cubicBezTo>
                    <a:cubicBezTo>
                      <a:pt x="3078" y="3249"/>
                      <a:pt x="-835" y="8775"/>
                      <a:pt x="157" y="13719"/>
                    </a:cubicBezTo>
                    <a:cubicBezTo>
                      <a:pt x="1042" y="18124"/>
                      <a:pt x="4627" y="21443"/>
                      <a:pt x="9015" y="21542"/>
                    </a:cubicBezTo>
                    <a:cubicBezTo>
                      <a:pt x="11560" y="21600"/>
                      <a:pt x="13979" y="20807"/>
                      <a:pt x="15938" y="19065"/>
                    </a:cubicBezTo>
                    <a:cubicBezTo>
                      <a:pt x="16571" y="18503"/>
                      <a:pt x="20614" y="13301"/>
                      <a:pt x="20765" y="13431"/>
                    </a:cubicBezTo>
                    <a:cubicBezTo>
                      <a:pt x="19495" y="12340"/>
                      <a:pt x="18385" y="11140"/>
                      <a:pt x="17136" y="10045"/>
                    </a:cubicBezTo>
                    <a:cubicBezTo>
                      <a:pt x="14328" y="12345"/>
                      <a:pt x="12283" y="17420"/>
                      <a:pt x="8082" y="16877"/>
                    </a:cubicBezTo>
                    <a:close/>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grpSp>
        <p:grpSp>
          <p:nvGrpSpPr>
            <p:cNvPr id="4" name="Group 111"/>
            <p:cNvGrpSpPr/>
            <p:nvPr/>
          </p:nvGrpSpPr>
          <p:grpSpPr>
            <a:xfrm>
              <a:off x="1028700" y="0"/>
              <a:ext cx="673467" cy="645607"/>
              <a:chOff x="0" y="0"/>
              <a:chExt cx="673466" cy="645606"/>
            </a:xfrm>
          </p:grpSpPr>
          <p:sp>
            <p:nvSpPr>
              <p:cNvPr id="11" name="chenying0907 108"/>
              <p:cNvSpPr/>
              <p:nvPr/>
            </p:nvSpPr>
            <p:spPr>
              <a:xfrm>
                <a:off x="139700" y="380999"/>
                <a:ext cx="192429" cy="191994"/>
              </a:xfrm>
              <a:custGeom>
                <a:avLst/>
                <a:gdLst/>
                <a:ahLst/>
                <a:cxnLst>
                  <a:cxn ang="0">
                    <a:pos x="wd2" y="hd2"/>
                  </a:cxn>
                  <a:cxn ang="5400000">
                    <a:pos x="wd2" y="hd2"/>
                  </a:cxn>
                  <a:cxn ang="10800000">
                    <a:pos x="wd2" y="hd2"/>
                  </a:cxn>
                  <a:cxn ang="16200000">
                    <a:pos x="wd2" y="hd2"/>
                  </a:cxn>
                </a:cxnLst>
                <a:rect l="0" t="0" r="r" b="b"/>
                <a:pathLst>
                  <a:path w="19919" h="20300" extrusionOk="0">
                    <a:moveTo>
                      <a:pt x="0" y="159"/>
                    </a:moveTo>
                    <a:cubicBezTo>
                      <a:pt x="9860" y="-1300"/>
                      <a:pt x="21600" y="7428"/>
                      <a:pt x="19719" y="20300"/>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12" name="chenying0907 109"/>
              <p:cNvSpPr/>
              <p:nvPr/>
            </p:nvSpPr>
            <p:spPr>
              <a:xfrm>
                <a:off x="50800" y="215900"/>
                <a:ext cx="476225" cy="427767"/>
              </a:xfrm>
              <a:custGeom>
                <a:avLst/>
                <a:gdLst/>
                <a:ahLst/>
                <a:cxnLst>
                  <a:cxn ang="0">
                    <a:pos x="wd2" y="hd2"/>
                  </a:cxn>
                  <a:cxn ang="5400000">
                    <a:pos x="wd2" y="hd2"/>
                  </a:cxn>
                  <a:cxn ang="10800000">
                    <a:pos x="wd2" y="hd2"/>
                  </a:cxn>
                  <a:cxn ang="16200000">
                    <a:pos x="wd2" y="hd2"/>
                  </a:cxn>
                </a:cxnLst>
                <a:rect l="0" t="0" r="r" b="b"/>
                <a:pathLst>
                  <a:path w="21600" h="19600" extrusionOk="0">
                    <a:moveTo>
                      <a:pt x="0" y="398"/>
                    </a:moveTo>
                    <a:cubicBezTo>
                      <a:pt x="12948" y="-2000"/>
                      <a:pt x="20825" y="6687"/>
                      <a:pt x="21600" y="19600"/>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13" name="chenying0907 110"/>
              <p:cNvSpPr/>
              <p:nvPr/>
            </p:nvSpPr>
            <p:spPr>
              <a:xfrm>
                <a:off x="0" y="0"/>
                <a:ext cx="673467" cy="645607"/>
              </a:xfrm>
              <a:custGeom>
                <a:avLst/>
                <a:gdLst/>
                <a:ahLst/>
                <a:cxnLst>
                  <a:cxn ang="0">
                    <a:pos x="wd2" y="hd2"/>
                  </a:cxn>
                  <a:cxn ang="5400000">
                    <a:pos x="wd2" y="hd2"/>
                  </a:cxn>
                  <a:cxn ang="10800000">
                    <a:pos x="wd2" y="hd2"/>
                  </a:cxn>
                  <a:cxn ang="16200000">
                    <a:pos x="wd2" y="hd2"/>
                  </a:cxn>
                </a:cxnLst>
                <a:rect l="0" t="0" r="r" b="b"/>
                <a:pathLst>
                  <a:path w="20333" h="20799" extrusionOk="0">
                    <a:moveTo>
                      <a:pt x="0" y="71"/>
                    </a:moveTo>
                    <a:cubicBezTo>
                      <a:pt x="11732" y="-801"/>
                      <a:pt x="21600" y="6444"/>
                      <a:pt x="20200" y="20799"/>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grpSp>
      </p:grpSp>
      <p:grpSp>
        <p:nvGrpSpPr>
          <p:cNvPr id="5" name="Group 112"/>
          <p:cNvGrpSpPr/>
          <p:nvPr/>
        </p:nvGrpSpPr>
        <p:grpSpPr>
          <a:xfrm rot="10800000">
            <a:off x="6423407" y="1090872"/>
            <a:ext cx="1276626" cy="1331512"/>
            <a:chOff x="0" y="0"/>
            <a:chExt cx="1702166" cy="1774800"/>
          </a:xfrm>
        </p:grpSpPr>
        <p:grpSp>
          <p:nvGrpSpPr>
            <p:cNvPr id="6" name="Group 107"/>
            <p:cNvGrpSpPr/>
            <p:nvPr/>
          </p:nvGrpSpPr>
          <p:grpSpPr>
            <a:xfrm>
              <a:off x="-1" y="177800"/>
              <a:ext cx="1609262" cy="1597001"/>
              <a:chOff x="0" y="0"/>
              <a:chExt cx="1609260" cy="1597000"/>
            </a:xfrm>
          </p:grpSpPr>
          <p:sp>
            <p:nvSpPr>
              <p:cNvPr id="24" name="chenying0907 103"/>
              <p:cNvSpPr/>
              <p:nvPr/>
            </p:nvSpPr>
            <p:spPr>
              <a:xfrm>
                <a:off x="50799" y="990600"/>
                <a:ext cx="1299233" cy="603722"/>
              </a:xfrm>
              <a:custGeom>
                <a:avLst/>
                <a:gdLst/>
                <a:ahLst/>
                <a:cxnLst>
                  <a:cxn ang="0">
                    <a:pos x="wd2" y="hd2"/>
                  </a:cxn>
                  <a:cxn ang="5400000">
                    <a:pos x="wd2" y="hd2"/>
                  </a:cxn>
                  <a:cxn ang="10800000">
                    <a:pos x="wd2" y="hd2"/>
                  </a:cxn>
                  <a:cxn ang="16200000">
                    <a:pos x="wd2" y="hd2"/>
                  </a:cxn>
                </a:cxnLst>
                <a:rect l="0" t="0" r="r" b="b"/>
                <a:pathLst>
                  <a:path w="20427" h="21476" extrusionOk="0">
                    <a:moveTo>
                      <a:pt x="7569" y="13496"/>
                    </a:moveTo>
                    <a:cubicBezTo>
                      <a:pt x="4864" y="12682"/>
                      <a:pt x="2386" y="9871"/>
                      <a:pt x="22" y="6002"/>
                    </a:cubicBezTo>
                    <a:cubicBezTo>
                      <a:pt x="-400" y="15107"/>
                      <a:pt x="5480" y="21314"/>
                      <a:pt x="8699" y="21470"/>
                    </a:cubicBezTo>
                    <a:cubicBezTo>
                      <a:pt x="11380" y="21600"/>
                      <a:pt x="13928" y="19809"/>
                      <a:pt x="15992" y="15873"/>
                    </a:cubicBezTo>
                    <a:cubicBezTo>
                      <a:pt x="16961" y="14024"/>
                      <a:pt x="17808" y="11443"/>
                      <a:pt x="18623" y="9251"/>
                    </a:cubicBezTo>
                    <a:cubicBezTo>
                      <a:pt x="19942" y="5703"/>
                      <a:pt x="21200" y="4428"/>
                      <a:pt x="19842" y="0"/>
                    </a:cubicBezTo>
                    <a:cubicBezTo>
                      <a:pt x="18471" y="7328"/>
                      <a:pt x="15117" y="11527"/>
                      <a:pt x="11795" y="13109"/>
                    </a:cubicBezTo>
                    <a:cubicBezTo>
                      <a:pt x="10320" y="13811"/>
                      <a:pt x="8917" y="13902"/>
                      <a:pt x="7569" y="13496"/>
                    </a:cubicBezTo>
                    <a:close/>
                  </a:path>
                </a:pathLst>
              </a:custGeom>
              <a:solidFill>
                <a:srgbClr val="E7E4EA"/>
              </a:solidFill>
              <a:ln w="12700" cap="flat">
                <a:solidFill>
                  <a:schemeClr val="bg1">
                    <a:lumMod val="50000"/>
                  </a:schemeClr>
                </a:solidFill>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25" name="chenying0907 104"/>
              <p:cNvSpPr/>
              <p:nvPr/>
            </p:nvSpPr>
            <p:spPr>
              <a:xfrm>
                <a:off x="419100" y="0"/>
                <a:ext cx="483810" cy="443545"/>
              </a:xfrm>
              <a:custGeom>
                <a:avLst/>
                <a:gdLst/>
                <a:ahLst/>
                <a:cxnLst>
                  <a:cxn ang="0">
                    <a:pos x="wd2" y="hd2"/>
                  </a:cxn>
                  <a:cxn ang="5400000">
                    <a:pos x="wd2" y="hd2"/>
                  </a:cxn>
                  <a:cxn ang="10800000">
                    <a:pos x="wd2" y="hd2"/>
                  </a:cxn>
                  <a:cxn ang="16200000">
                    <a:pos x="wd2" y="hd2"/>
                  </a:cxn>
                </a:cxnLst>
                <a:rect l="0" t="0" r="r" b="b"/>
                <a:pathLst>
                  <a:path w="21600" h="21600" extrusionOk="0">
                    <a:moveTo>
                      <a:pt x="0" y="10885"/>
                    </a:moveTo>
                    <a:cubicBezTo>
                      <a:pt x="3346" y="6699"/>
                      <a:pt x="7648" y="2000"/>
                      <a:pt x="11708" y="0"/>
                    </a:cubicBezTo>
                    <a:cubicBezTo>
                      <a:pt x="14535" y="3909"/>
                      <a:pt x="18393" y="7006"/>
                      <a:pt x="21600" y="10577"/>
                    </a:cubicBezTo>
                    <a:cubicBezTo>
                      <a:pt x="18728" y="14103"/>
                      <a:pt x="14595" y="17988"/>
                      <a:pt x="11792" y="21600"/>
                    </a:cubicBezTo>
                  </a:path>
                </a:pathLst>
              </a:custGeom>
              <a:solidFill>
                <a:schemeClr val="accent1"/>
              </a:solid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26" name="chenying0907 105"/>
              <p:cNvSpPr/>
              <p:nvPr/>
            </p:nvSpPr>
            <p:spPr>
              <a:xfrm>
                <a:off x="1155700" y="584200"/>
                <a:ext cx="453561" cy="490736"/>
              </a:xfrm>
              <a:custGeom>
                <a:avLst/>
                <a:gdLst/>
                <a:ahLst/>
                <a:cxnLst>
                  <a:cxn ang="0">
                    <a:pos x="wd2" y="hd2"/>
                  </a:cxn>
                  <a:cxn ang="5400000">
                    <a:pos x="wd2" y="hd2"/>
                  </a:cxn>
                  <a:cxn ang="10800000">
                    <a:pos x="wd2" y="hd2"/>
                  </a:cxn>
                  <a:cxn ang="16200000">
                    <a:pos x="wd2" y="hd2"/>
                  </a:cxn>
                </a:cxnLst>
                <a:rect l="0" t="0" r="r" b="b"/>
                <a:pathLst>
                  <a:path w="21600" h="21600" extrusionOk="0">
                    <a:moveTo>
                      <a:pt x="0" y="12134"/>
                    </a:moveTo>
                    <a:cubicBezTo>
                      <a:pt x="4584" y="7661"/>
                      <a:pt x="7195" y="3612"/>
                      <a:pt x="11207" y="0"/>
                    </a:cubicBezTo>
                    <a:cubicBezTo>
                      <a:pt x="15017" y="3259"/>
                      <a:pt x="18398" y="6487"/>
                      <a:pt x="21600" y="9442"/>
                    </a:cubicBezTo>
                    <a:cubicBezTo>
                      <a:pt x="20006" y="13127"/>
                      <a:pt x="14156" y="18486"/>
                      <a:pt x="11577" y="21600"/>
                    </a:cubicBezTo>
                  </a:path>
                </a:pathLst>
              </a:custGeom>
              <a:solidFill>
                <a:schemeClr val="accent1"/>
              </a:solid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27" name="chenying0907 106"/>
              <p:cNvSpPr/>
              <p:nvPr/>
            </p:nvSpPr>
            <p:spPr>
              <a:xfrm>
                <a:off x="-1" y="228599"/>
                <a:ext cx="1391129" cy="1368402"/>
              </a:xfrm>
              <a:custGeom>
                <a:avLst/>
                <a:gdLst/>
                <a:ahLst/>
                <a:cxnLst>
                  <a:cxn ang="0">
                    <a:pos x="wd2" y="hd2"/>
                  </a:cxn>
                  <a:cxn ang="5400000">
                    <a:pos x="wd2" y="hd2"/>
                  </a:cxn>
                  <a:cxn ang="10800000">
                    <a:pos x="wd2" y="hd2"/>
                  </a:cxn>
                  <a:cxn ang="16200000">
                    <a:pos x="wd2" y="hd2"/>
                  </a:cxn>
                </a:cxnLst>
                <a:rect l="0" t="0" r="r" b="b"/>
                <a:pathLst>
                  <a:path w="20765" h="21545" extrusionOk="0">
                    <a:moveTo>
                      <a:pt x="8082" y="16877"/>
                    </a:moveTo>
                    <a:cubicBezTo>
                      <a:pt x="7081" y="16748"/>
                      <a:pt x="6546" y="16358"/>
                      <a:pt x="6150" y="15932"/>
                    </a:cubicBezTo>
                    <a:cubicBezTo>
                      <a:pt x="2633" y="11957"/>
                      <a:pt x="6891" y="5704"/>
                      <a:pt x="10213" y="3464"/>
                    </a:cubicBezTo>
                    <a:cubicBezTo>
                      <a:pt x="9142" y="2018"/>
                      <a:pt x="7490" y="1403"/>
                      <a:pt x="6270" y="0"/>
                    </a:cubicBezTo>
                    <a:cubicBezTo>
                      <a:pt x="3078" y="3249"/>
                      <a:pt x="-835" y="8775"/>
                      <a:pt x="157" y="13719"/>
                    </a:cubicBezTo>
                    <a:cubicBezTo>
                      <a:pt x="1042" y="18124"/>
                      <a:pt x="4627" y="21443"/>
                      <a:pt x="9015" y="21542"/>
                    </a:cubicBezTo>
                    <a:cubicBezTo>
                      <a:pt x="11560" y="21600"/>
                      <a:pt x="13979" y="20807"/>
                      <a:pt x="15938" y="19065"/>
                    </a:cubicBezTo>
                    <a:cubicBezTo>
                      <a:pt x="16571" y="18503"/>
                      <a:pt x="20614" y="13301"/>
                      <a:pt x="20765" y="13431"/>
                    </a:cubicBezTo>
                    <a:cubicBezTo>
                      <a:pt x="19495" y="12340"/>
                      <a:pt x="18385" y="11140"/>
                      <a:pt x="17136" y="10045"/>
                    </a:cubicBezTo>
                    <a:cubicBezTo>
                      <a:pt x="14328" y="12345"/>
                      <a:pt x="12283" y="17420"/>
                      <a:pt x="8082" y="16877"/>
                    </a:cubicBezTo>
                    <a:close/>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grpSp>
        <p:grpSp>
          <p:nvGrpSpPr>
            <p:cNvPr id="7" name="Group 111"/>
            <p:cNvGrpSpPr/>
            <p:nvPr/>
          </p:nvGrpSpPr>
          <p:grpSpPr>
            <a:xfrm>
              <a:off x="1028700" y="0"/>
              <a:ext cx="673467" cy="645607"/>
              <a:chOff x="0" y="0"/>
              <a:chExt cx="673466" cy="645606"/>
            </a:xfrm>
          </p:grpSpPr>
          <p:sp>
            <p:nvSpPr>
              <p:cNvPr id="21" name="chenying0907 108"/>
              <p:cNvSpPr/>
              <p:nvPr/>
            </p:nvSpPr>
            <p:spPr>
              <a:xfrm>
                <a:off x="139700" y="380999"/>
                <a:ext cx="192429" cy="191994"/>
              </a:xfrm>
              <a:custGeom>
                <a:avLst/>
                <a:gdLst/>
                <a:ahLst/>
                <a:cxnLst>
                  <a:cxn ang="0">
                    <a:pos x="wd2" y="hd2"/>
                  </a:cxn>
                  <a:cxn ang="5400000">
                    <a:pos x="wd2" y="hd2"/>
                  </a:cxn>
                  <a:cxn ang="10800000">
                    <a:pos x="wd2" y="hd2"/>
                  </a:cxn>
                  <a:cxn ang="16200000">
                    <a:pos x="wd2" y="hd2"/>
                  </a:cxn>
                </a:cxnLst>
                <a:rect l="0" t="0" r="r" b="b"/>
                <a:pathLst>
                  <a:path w="19919" h="20300" extrusionOk="0">
                    <a:moveTo>
                      <a:pt x="0" y="159"/>
                    </a:moveTo>
                    <a:cubicBezTo>
                      <a:pt x="9860" y="-1300"/>
                      <a:pt x="21600" y="7428"/>
                      <a:pt x="19719" y="20300"/>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22" name="chenying0907 109"/>
              <p:cNvSpPr/>
              <p:nvPr/>
            </p:nvSpPr>
            <p:spPr>
              <a:xfrm>
                <a:off x="50800" y="215900"/>
                <a:ext cx="476225" cy="427767"/>
              </a:xfrm>
              <a:custGeom>
                <a:avLst/>
                <a:gdLst/>
                <a:ahLst/>
                <a:cxnLst>
                  <a:cxn ang="0">
                    <a:pos x="wd2" y="hd2"/>
                  </a:cxn>
                  <a:cxn ang="5400000">
                    <a:pos x="wd2" y="hd2"/>
                  </a:cxn>
                  <a:cxn ang="10800000">
                    <a:pos x="wd2" y="hd2"/>
                  </a:cxn>
                  <a:cxn ang="16200000">
                    <a:pos x="wd2" y="hd2"/>
                  </a:cxn>
                </a:cxnLst>
                <a:rect l="0" t="0" r="r" b="b"/>
                <a:pathLst>
                  <a:path w="21600" h="19600" extrusionOk="0">
                    <a:moveTo>
                      <a:pt x="0" y="398"/>
                    </a:moveTo>
                    <a:cubicBezTo>
                      <a:pt x="12948" y="-2000"/>
                      <a:pt x="20825" y="6687"/>
                      <a:pt x="21600" y="19600"/>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23" name="chenying0907 110"/>
              <p:cNvSpPr/>
              <p:nvPr/>
            </p:nvSpPr>
            <p:spPr>
              <a:xfrm>
                <a:off x="0" y="0"/>
                <a:ext cx="673467" cy="645607"/>
              </a:xfrm>
              <a:custGeom>
                <a:avLst/>
                <a:gdLst/>
                <a:ahLst/>
                <a:cxnLst>
                  <a:cxn ang="0">
                    <a:pos x="wd2" y="hd2"/>
                  </a:cxn>
                  <a:cxn ang="5400000">
                    <a:pos x="wd2" y="hd2"/>
                  </a:cxn>
                  <a:cxn ang="10800000">
                    <a:pos x="wd2" y="hd2"/>
                  </a:cxn>
                  <a:cxn ang="16200000">
                    <a:pos x="wd2" y="hd2"/>
                  </a:cxn>
                </a:cxnLst>
                <a:rect l="0" t="0" r="r" b="b"/>
                <a:pathLst>
                  <a:path w="20333" h="20799" extrusionOk="0">
                    <a:moveTo>
                      <a:pt x="0" y="71"/>
                    </a:moveTo>
                    <a:cubicBezTo>
                      <a:pt x="11732" y="-801"/>
                      <a:pt x="21600" y="6444"/>
                      <a:pt x="20200" y="20799"/>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grpSp>
      </p:grpSp>
      <p:sp>
        <p:nvSpPr>
          <p:cNvPr id="28" name="chenying0907 148"/>
          <p:cNvSpPr/>
          <p:nvPr/>
        </p:nvSpPr>
        <p:spPr>
          <a:xfrm>
            <a:off x="4238806" y="1279282"/>
            <a:ext cx="1873454" cy="70371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8575" tIns="28575" rIns="28575" bIns="28575" numCol="1" anchor="ctr">
            <a:spAutoFit/>
          </a:bodyPr>
          <a:lstStyle/>
          <a:p>
            <a:pPr defTabSz="342900">
              <a:lnSpc>
                <a:spcPct val="120000"/>
              </a:lnSpc>
              <a:tabLst>
                <a:tab pos="800100" algn="l"/>
              </a:tabLst>
              <a:defRPr sz="3600">
                <a:solidFill>
                  <a:srgbClr val="475278"/>
                </a:solidFill>
                <a:latin typeface="Noteworthy Bold"/>
                <a:ea typeface="Noteworthy Bold"/>
                <a:cs typeface="Noteworthy Bold"/>
                <a:sym typeface="Noteworthy Bold"/>
              </a:defRPr>
            </a:pPr>
            <a:r>
              <a:rPr lang="en-US" sz="1200" dirty="0" err="1">
                <a:solidFill>
                  <a:schemeClr val="bg1">
                    <a:lumMod val="65000"/>
                  </a:schemeClr>
                </a:solidFill>
                <a:cs typeface="+mn-ea"/>
                <a:sym typeface="+mn-lt"/>
              </a:rPr>
              <a:t>Lorem</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ipsum</a:t>
            </a:r>
            <a:r>
              <a:rPr lang="en-US" sz="1200" dirty="0">
                <a:solidFill>
                  <a:schemeClr val="bg1">
                    <a:lumMod val="65000"/>
                  </a:schemeClr>
                </a:solidFill>
                <a:cs typeface="+mn-ea"/>
                <a:sym typeface="+mn-lt"/>
              </a:rPr>
              <a:t> dolor sit </a:t>
            </a:r>
            <a:r>
              <a:rPr lang="en-US" sz="1200" dirty="0" err="1">
                <a:solidFill>
                  <a:schemeClr val="bg1">
                    <a:lumMod val="65000"/>
                  </a:schemeClr>
                </a:solidFill>
                <a:cs typeface="+mn-ea"/>
                <a:sym typeface="+mn-lt"/>
              </a:rPr>
              <a:t>amet</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consectetuer</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adipiscing</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elit</a:t>
            </a:r>
            <a:r>
              <a:rPr lang="en-US" sz="1200" dirty="0">
                <a:solidFill>
                  <a:schemeClr val="bg1">
                    <a:lumMod val="65000"/>
                  </a:schemeClr>
                </a:solidFill>
                <a:cs typeface="+mn-ea"/>
                <a:sym typeface="+mn-lt"/>
              </a:rPr>
              <a:t>. </a:t>
            </a:r>
            <a:endParaRPr sz="1200" dirty="0">
              <a:solidFill>
                <a:schemeClr val="bg1">
                  <a:lumMod val="65000"/>
                </a:schemeClr>
              </a:solidFill>
              <a:cs typeface="+mn-ea"/>
              <a:sym typeface="+mn-lt"/>
            </a:endParaRPr>
          </a:p>
        </p:txBody>
      </p:sp>
      <p:sp>
        <p:nvSpPr>
          <p:cNvPr id="29" name="chenying0907 148"/>
          <p:cNvSpPr/>
          <p:nvPr/>
        </p:nvSpPr>
        <p:spPr>
          <a:xfrm>
            <a:off x="5842870" y="3236702"/>
            <a:ext cx="1873454" cy="70371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8575" tIns="28575" rIns="28575" bIns="28575" numCol="1" anchor="ctr">
            <a:spAutoFit/>
          </a:bodyPr>
          <a:lstStyle/>
          <a:p>
            <a:pPr defTabSz="342900">
              <a:lnSpc>
                <a:spcPct val="120000"/>
              </a:lnSpc>
              <a:tabLst>
                <a:tab pos="800100" algn="l"/>
              </a:tabLst>
              <a:defRPr sz="3600">
                <a:solidFill>
                  <a:srgbClr val="475278"/>
                </a:solidFill>
                <a:latin typeface="Noteworthy Bold"/>
                <a:ea typeface="Noteworthy Bold"/>
                <a:cs typeface="Noteworthy Bold"/>
                <a:sym typeface="Noteworthy Bold"/>
              </a:defRPr>
            </a:pPr>
            <a:r>
              <a:rPr lang="en-US" sz="1200" dirty="0" err="1">
                <a:solidFill>
                  <a:schemeClr val="bg1">
                    <a:lumMod val="65000"/>
                  </a:schemeClr>
                </a:solidFill>
                <a:cs typeface="+mn-ea"/>
                <a:sym typeface="+mn-lt"/>
              </a:rPr>
              <a:t>Lorem</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ipsum</a:t>
            </a:r>
            <a:r>
              <a:rPr lang="en-US" sz="1200" dirty="0">
                <a:solidFill>
                  <a:schemeClr val="bg1">
                    <a:lumMod val="65000"/>
                  </a:schemeClr>
                </a:solidFill>
                <a:cs typeface="+mn-ea"/>
                <a:sym typeface="+mn-lt"/>
              </a:rPr>
              <a:t> dolor sit </a:t>
            </a:r>
            <a:r>
              <a:rPr lang="en-US" sz="1200" dirty="0" err="1">
                <a:solidFill>
                  <a:schemeClr val="bg1">
                    <a:lumMod val="65000"/>
                  </a:schemeClr>
                </a:solidFill>
                <a:cs typeface="+mn-ea"/>
                <a:sym typeface="+mn-lt"/>
              </a:rPr>
              <a:t>amet</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consectetuer</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adipiscing</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elit</a:t>
            </a:r>
            <a:r>
              <a:rPr lang="en-US" sz="1200" dirty="0">
                <a:solidFill>
                  <a:schemeClr val="bg1">
                    <a:lumMod val="65000"/>
                  </a:schemeClr>
                </a:solidFill>
                <a:cs typeface="+mn-ea"/>
                <a:sym typeface="+mn-lt"/>
              </a:rPr>
              <a:t>. </a:t>
            </a:r>
            <a:endParaRPr sz="1200" dirty="0">
              <a:solidFill>
                <a:schemeClr val="bg1">
                  <a:lumMod val="65000"/>
                </a:schemeClr>
              </a:solidFill>
              <a:cs typeface="+mn-ea"/>
              <a:sym typeface="+mn-lt"/>
            </a:endParaRPr>
          </a:p>
        </p:txBody>
      </p:sp>
      <p:sp>
        <p:nvSpPr>
          <p:cNvPr id="32" name="chenying0907 130"/>
          <p:cNvSpPr/>
          <p:nvPr/>
        </p:nvSpPr>
        <p:spPr>
          <a:xfrm>
            <a:off x="1207437" y="1003877"/>
            <a:ext cx="2439226" cy="3468921"/>
          </a:xfrm>
          <a:custGeom>
            <a:avLst/>
            <a:gdLst/>
            <a:ahLst/>
            <a:cxnLst>
              <a:cxn ang="0">
                <a:pos x="wd2" y="hd2"/>
              </a:cxn>
              <a:cxn ang="5400000">
                <a:pos x="wd2" y="hd2"/>
              </a:cxn>
              <a:cxn ang="10800000">
                <a:pos x="wd2" y="hd2"/>
              </a:cxn>
              <a:cxn ang="16200000">
                <a:pos x="wd2" y="hd2"/>
              </a:cxn>
            </a:cxnLst>
            <a:rect l="0" t="0" r="r" b="b"/>
            <a:pathLst>
              <a:path w="21175" h="21243" extrusionOk="0">
                <a:moveTo>
                  <a:pt x="8979" y="195"/>
                </a:moveTo>
                <a:cubicBezTo>
                  <a:pt x="4910" y="325"/>
                  <a:pt x="1091" y="476"/>
                  <a:pt x="309" y="496"/>
                </a:cubicBezTo>
                <a:cubicBezTo>
                  <a:pt x="234" y="498"/>
                  <a:pt x="-62" y="19185"/>
                  <a:pt x="11" y="20822"/>
                </a:cubicBezTo>
                <a:cubicBezTo>
                  <a:pt x="26" y="21152"/>
                  <a:pt x="14268" y="20995"/>
                  <a:pt x="15252" y="21029"/>
                </a:cubicBezTo>
                <a:cubicBezTo>
                  <a:pt x="17137" y="21094"/>
                  <a:pt x="19225" y="21491"/>
                  <a:pt x="21045" y="21004"/>
                </a:cubicBezTo>
                <a:cubicBezTo>
                  <a:pt x="21538" y="20873"/>
                  <a:pt x="20470" y="13501"/>
                  <a:pt x="20432" y="12557"/>
                </a:cubicBezTo>
                <a:cubicBezTo>
                  <a:pt x="20266" y="8457"/>
                  <a:pt x="19945" y="4212"/>
                  <a:pt x="20001" y="129"/>
                </a:cubicBezTo>
                <a:cubicBezTo>
                  <a:pt x="20004" y="-109"/>
                  <a:pt x="14279" y="25"/>
                  <a:pt x="8979" y="195"/>
                </a:cubicBezTo>
                <a:close/>
              </a:path>
            </a:pathLst>
          </a:custGeom>
          <a:noFill/>
          <a:ln w="38100" cap="flat">
            <a:solidFill>
              <a:schemeClr val="accent1"/>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34" name="chenying0907 131"/>
          <p:cNvSpPr/>
          <p:nvPr/>
        </p:nvSpPr>
        <p:spPr>
          <a:xfrm>
            <a:off x="1500839" y="3329228"/>
            <a:ext cx="1822256" cy="849019"/>
          </a:xfrm>
          <a:custGeom>
            <a:avLst/>
            <a:gdLst/>
            <a:ahLst/>
            <a:cxnLst>
              <a:cxn ang="0">
                <a:pos x="wd2" y="hd2"/>
              </a:cxn>
              <a:cxn ang="5400000">
                <a:pos x="wd2" y="hd2"/>
              </a:cxn>
              <a:cxn ang="10800000">
                <a:pos x="wd2" y="hd2"/>
              </a:cxn>
              <a:cxn ang="16200000">
                <a:pos x="wd2" y="hd2"/>
              </a:cxn>
            </a:cxnLst>
            <a:rect l="0" t="0" r="r" b="b"/>
            <a:pathLst>
              <a:path w="21555" h="20442" extrusionOk="0">
                <a:moveTo>
                  <a:pt x="19" y="510"/>
                </a:moveTo>
                <a:cubicBezTo>
                  <a:pt x="518" y="-1108"/>
                  <a:pt x="4" y="1567"/>
                  <a:pt x="9" y="2449"/>
                </a:cubicBezTo>
                <a:cubicBezTo>
                  <a:pt x="29" y="5510"/>
                  <a:pt x="20" y="8572"/>
                  <a:pt x="19" y="11633"/>
                </a:cubicBezTo>
                <a:cubicBezTo>
                  <a:pt x="18" y="14172"/>
                  <a:pt x="-45" y="16792"/>
                  <a:pt x="61" y="19298"/>
                </a:cubicBezTo>
                <a:cubicBezTo>
                  <a:pt x="4074" y="19801"/>
                  <a:pt x="8115" y="19407"/>
                  <a:pt x="12114" y="19356"/>
                </a:cubicBezTo>
                <a:cubicBezTo>
                  <a:pt x="15281" y="19315"/>
                  <a:pt x="18390" y="20492"/>
                  <a:pt x="21555" y="20441"/>
                </a:cubicBezTo>
              </a:path>
            </a:pathLst>
          </a:custGeom>
          <a:noFill/>
          <a:ln w="38100" cap="flat">
            <a:solidFill>
              <a:schemeClr val="bg1">
                <a:lumMod val="50000"/>
              </a:schemeClr>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36" name="chenying0907 133"/>
          <p:cNvSpPr/>
          <p:nvPr/>
        </p:nvSpPr>
        <p:spPr>
          <a:xfrm>
            <a:off x="1478269" y="1274792"/>
            <a:ext cx="1728365" cy="461115"/>
          </a:xfrm>
          <a:custGeom>
            <a:avLst/>
            <a:gdLst/>
            <a:ahLst/>
            <a:cxnLst>
              <a:cxn ang="0">
                <a:pos x="wd2" y="hd2"/>
              </a:cxn>
              <a:cxn ang="5400000">
                <a:pos x="wd2" y="hd2"/>
              </a:cxn>
              <a:cxn ang="10800000">
                <a:pos x="wd2" y="hd2"/>
              </a:cxn>
              <a:cxn ang="16200000">
                <a:pos x="wd2" y="hd2"/>
              </a:cxn>
            </a:cxnLst>
            <a:rect l="0" t="0" r="r" b="b"/>
            <a:pathLst>
              <a:path w="21382" h="21600" extrusionOk="0">
                <a:moveTo>
                  <a:pt x="99" y="3120"/>
                </a:moveTo>
                <a:cubicBezTo>
                  <a:pt x="7204" y="1286"/>
                  <a:pt x="14219" y="325"/>
                  <a:pt x="21383" y="0"/>
                </a:cubicBezTo>
                <a:cubicBezTo>
                  <a:pt x="21266" y="6220"/>
                  <a:pt x="21409" y="13941"/>
                  <a:pt x="21234" y="20146"/>
                </a:cubicBezTo>
                <a:cubicBezTo>
                  <a:pt x="17855" y="19956"/>
                  <a:pt x="14136" y="19942"/>
                  <a:pt x="10601" y="20322"/>
                </a:cubicBezTo>
                <a:cubicBezTo>
                  <a:pt x="6959" y="20713"/>
                  <a:pt x="3946" y="21600"/>
                  <a:pt x="84" y="21600"/>
                </a:cubicBezTo>
                <a:cubicBezTo>
                  <a:pt x="270" y="13448"/>
                  <a:pt x="-191" y="3195"/>
                  <a:pt x="99" y="3120"/>
                </a:cubicBezTo>
                <a:close/>
              </a:path>
            </a:pathLst>
          </a:custGeom>
          <a:solidFill>
            <a:schemeClr val="accent1"/>
          </a:solidFill>
          <a:ln w="38100" cap="flat">
            <a:solidFill>
              <a:schemeClr val="accent1"/>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37" name="chenying0907 134"/>
          <p:cNvSpPr/>
          <p:nvPr/>
        </p:nvSpPr>
        <p:spPr>
          <a:xfrm>
            <a:off x="1478270" y="1952079"/>
            <a:ext cx="1685170" cy="21785"/>
          </a:xfrm>
          <a:custGeom>
            <a:avLst/>
            <a:gdLst/>
            <a:ahLst/>
            <a:cxnLst>
              <a:cxn ang="0">
                <a:pos x="wd2" y="hd2"/>
              </a:cxn>
              <a:cxn ang="5400000">
                <a:pos x="wd2" y="hd2"/>
              </a:cxn>
              <a:cxn ang="10800000">
                <a:pos x="wd2" y="hd2"/>
              </a:cxn>
              <a:cxn ang="16200000">
                <a:pos x="wd2" y="hd2"/>
              </a:cxn>
            </a:cxnLst>
            <a:rect l="0" t="0" r="r" b="b"/>
            <a:pathLst>
              <a:path w="21600" h="13444" extrusionOk="0">
                <a:moveTo>
                  <a:pt x="0" y="10692"/>
                </a:moveTo>
                <a:cubicBezTo>
                  <a:pt x="4388" y="13543"/>
                  <a:pt x="8492" y="-2084"/>
                  <a:pt x="12873" y="236"/>
                </a:cubicBezTo>
                <a:cubicBezTo>
                  <a:pt x="15983" y="1882"/>
                  <a:pt x="18793" y="19516"/>
                  <a:pt x="21600" y="11250"/>
                </a:cubicBezTo>
              </a:path>
            </a:pathLst>
          </a:custGeom>
          <a:noFill/>
          <a:ln w="38100" cap="flat">
            <a:solidFill>
              <a:schemeClr val="accent1"/>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38" name="chenying0907 135"/>
          <p:cNvSpPr/>
          <p:nvPr/>
        </p:nvSpPr>
        <p:spPr>
          <a:xfrm>
            <a:off x="1500839" y="2200417"/>
            <a:ext cx="1670127" cy="18706"/>
          </a:xfrm>
          <a:custGeom>
            <a:avLst/>
            <a:gdLst/>
            <a:ahLst/>
            <a:cxnLst>
              <a:cxn ang="0">
                <a:pos x="wd2" y="hd2"/>
              </a:cxn>
              <a:cxn ang="5400000">
                <a:pos x="wd2" y="hd2"/>
              </a:cxn>
              <a:cxn ang="10800000">
                <a:pos x="wd2" y="hd2"/>
              </a:cxn>
              <a:cxn ang="16200000">
                <a:pos x="wd2" y="hd2"/>
              </a:cxn>
            </a:cxnLst>
            <a:rect l="0" t="0" r="r" b="b"/>
            <a:pathLst>
              <a:path w="21600" h="14959" extrusionOk="0">
                <a:moveTo>
                  <a:pt x="0" y="14959"/>
                </a:moveTo>
                <a:cubicBezTo>
                  <a:pt x="5071" y="14483"/>
                  <a:pt x="9804" y="-5301"/>
                  <a:pt x="14874" y="1831"/>
                </a:cubicBezTo>
                <a:cubicBezTo>
                  <a:pt x="17137" y="5014"/>
                  <a:pt x="19496" y="-6641"/>
                  <a:pt x="21600" y="6143"/>
                </a:cubicBezTo>
              </a:path>
            </a:pathLst>
          </a:custGeom>
          <a:noFill/>
          <a:ln w="38100" cap="flat">
            <a:solidFill>
              <a:schemeClr val="accent1"/>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39" name="chenying0907 136"/>
          <p:cNvSpPr/>
          <p:nvPr/>
        </p:nvSpPr>
        <p:spPr>
          <a:xfrm>
            <a:off x="1500838" y="2471332"/>
            <a:ext cx="1679528" cy="7520"/>
          </a:xfrm>
          <a:custGeom>
            <a:avLst/>
            <a:gdLst/>
            <a:ahLst/>
            <a:cxnLst>
              <a:cxn ang="0">
                <a:pos x="wd2" y="hd2"/>
              </a:cxn>
              <a:cxn ang="5400000">
                <a:pos x="wd2" y="hd2"/>
              </a:cxn>
              <a:cxn ang="10800000">
                <a:pos x="wd2" y="hd2"/>
              </a:cxn>
              <a:cxn ang="16200000">
                <a:pos x="wd2" y="hd2"/>
              </a:cxn>
            </a:cxnLst>
            <a:rect l="0" t="0" r="r" b="b"/>
            <a:pathLst>
              <a:path w="21600" h="15361" extrusionOk="0">
                <a:moveTo>
                  <a:pt x="0" y="15361"/>
                </a:moveTo>
                <a:cubicBezTo>
                  <a:pt x="7015" y="-6239"/>
                  <a:pt x="14703" y="15203"/>
                  <a:pt x="21600" y="0"/>
                </a:cubicBezTo>
              </a:path>
            </a:pathLst>
          </a:custGeom>
          <a:noFill/>
          <a:ln w="38100" cap="flat">
            <a:solidFill>
              <a:schemeClr val="accent1"/>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40" name="chenying0907 137"/>
          <p:cNvSpPr/>
          <p:nvPr/>
        </p:nvSpPr>
        <p:spPr>
          <a:xfrm>
            <a:off x="1500839" y="2742246"/>
            <a:ext cx="849238" cy="2"/>
          </a:xfrm>
          <a:prstGeom prst="line">
            <a:avLst/>
          </a:prstGeom>
          <a:noFill/>
          <a:ln w="38100" cap="flat">
            <a:solidFill>
              <a:schemeClr val="accent1"/>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grpSp>
        <p:nvGrpSpPr>
          <p:cNvPr id="8" name="组 41"/>
          <p:cNvGrpSpPr/>
          <p:nvPr/>
        </p:nvGrpSpPr>
        <p:grpSpPr>
          <a:xfrm>
            <a:off x="1681393" y="3058314"/>
            <a:ext cx="1545996" cy="948200"/>
            <a:chOff x="1869897" y="4076493"/>
            <a:chExt cx="2061328" cy="1263877"/>
          </a:xfrm>
        </p:grpSpPr>
        <p:sp>
          <p:nvSpPr>
            <p:cNvPr id="35" name="chenying0907 132"/>
            <p:cNvSpPr/>
            <p:nvPr/>
          </p:nvSpPr>
          <p:spPr>
            <a:xfrm>
              <a:off x="1869897" y="4136677"/>
              <a:ext cx="1905857" cy="120369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400" y="19792"/>
                    <a:pt x="2289" y="17606"/>
                    <a:pt x="3426" y="15450"/>
                  </a:cubicBezTo>
                  <a:cubicBezTo>
                    <a:pt x="5535" y="17168"/>
                    <a:pt x="6971" y="18077"/>
                    <a:pt x="9296" y="18901"/>
                  </a:cubicBezTo>
                  <a:cubicBezTo>
                    <a:pt x="10349" y="16142"/>
                    <a:pt x="11143" y="13136"/>
                    <a:pt x="12328" y="10465"/>
                  </a:cubicBezTo>
                  <a:cubicBezTo>
                    <a:pt x="13458" y="12014"/>
                    <a:pt x="14791" y="13469"/>
                    <a:pt x="15740" y="15254"/>
                  </a:cubicBezTo>
                  <a:cubicBezTo>
                    <a:pt x="18248" y="10915"/>
                    <a:pt x="19837" y="4537"/>
                    <a:pt x="21600" y="0"/>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41" name="chenying0907 138"/>
            <p:cNvSpPr/>
            <p:nvPr/>
          </p:nvSpPr>
          <p:spPr>
            <a:xfrm>
              <a:off x="3374516" y="4076493"/>
              <a:ext cx="556709" cy="618571"/>
            </a:xfrm>
            <a:custGeom>
              <a:avLst/>
              <a:gdLst/>
              <a:ahLst/>
              <a:cxnLst>
                <a:cxn ang="0">
                  <a:pos x="wd2" y="hd2"/>
                </a:cxn>
                <a:cxn ang="5400000">
                  <a:pos x="wd2" y="hd2"/>
                </a:cxn>
                <a:cxn ang="10800000">
                  <a:pos x="wd2" y="hd2"/>
                </a:cxn>
                <a:cxn ang="16200000">
                  <a:pos x="wd2" y="hd2"/>
                </a:cxn>
              </a:cxnLst>
              <a:rect l="0" t="0" r="r" b="b"/>
              <a:pathLst>
                <a:path w="21600" h="21600" extrusionOk="0">
                  <a:moveTo>
                    <a:pt x="0" y="11092"/>
                  </a:moveTo>
                  <a:cubicBezTo>
                    <a:pt x="6130" y="7695"/>
                    <a:pt x="10045" y="2251"/>
                    <a:pt x="16805" y="0"/>
                  </a:cubicBezTo>
                  <a:cubicBezTo>
                    <a:pt x="17439" y="6864"/>
                    <a:pt x="19062" y="15062"/>
                    <a:pt x="21600" y="21600"/>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grpSp>
    </p:spTree>
    <p:extLst>
      <p:ext uri="{BB962C8B-B14F-4D97-AF65-F5344CB8AC3E}">
        <p14:creationId xmlns:p14="http://schemas.microsoft.com/office/powerpoint/2010/main" val="64294540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200"/>
                                  </p:stCondLst>
                                  <p:childTnLst>
                                    <p:set>
                                      <p:cBhvr>
                                        <p:cTn id="10" dur="1" fill="hold">
                                          <p:stCondLst>
                                            <p:cond delay="0"/>
                                          </p:stCondLst>
                                        </p:cTn>
                                        <p:tgtEl>
                                          <p:spTgt spid="37"/>
                                        </p:tgtEl>
                                        <p:attrNameLst>
                                          <p:attrName>style.visibility</p:attrName>
                                        </p:attrNameLst>
                                      </p:cBhvr>
                                      <p:to>
                                        <p:strVal val="visible"/>
                                      </p:to>
                                    </p:set>
                                    <p:anim calcmode="lin" valueType="num">
                                      <p:cBhvr>
                                        <p:cTn id="11" dur="500" fill="hold"/>
                                        <p:tgtEl>
                                          <p:spTgt spid="37"/>
                                        </p:tgtEl>
                                        <p:attrNameLst>
                                          <p:attrName>ppt_w</p:attrName>
                                        </p:attrNameLst>
                                      </p:cBhvr>
                                      <p:tavLst>
                                        <p:tav tm="0">
                                          <p:val>
                                            <p:fltVal val="0"/>
                                          </p:val>
                                        </p:tav>
                                        <p:tav tm="100000">
                                          <p:val>
                                            <p:strVal val="#ppt_w"/>
                                          </p:val>
                                        </p:tav>
                                      </p:tavLst>
                                    </p:anim>
                                    <p:anim calcmode="lin" valueType="num">
                                      <p:cBhvr>
                                        <p:cTn id="12" dur="500" fill="hold"/>
                                        <p:tgtEl>
                                          <p:spTgt spid="37"/>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30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40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500"/>
                                  </p:stCondLst>
                                  <p:childTnLst>
                                    <p:set>
                                      <p:cBhvr>
                                        <p:cTn id="22" dur="1" fill="hold">
                                          <p:stCondLst>
                                            <p:cond delay="0"/>
                                          </p:stCondLst>
                                        </p:cTn>
                                        <p:tgtEl>
                                          <p:spTgt spid="40"/>
                                        </p:tgtEl>
                                        <p:attrNameLst>
                                          <p:attrName>style.visibility</p:attrName>
                                        </p:attrNameLst>
                                      </p:cBhvr>
                                      <p:to>
                                        <p:strVal val="visible"/>
                                      </p:to>
                                    </p:set>
                                    <p:anim calcmode="lin" valueType="num">
                                      <p:cBhvr>
                                        <p:cTn id="23" dur="500" fill="hold"/>
                                        <p:tgtEl>
                                          <p:spTgt spid="40"/>
                                        </p:tgtEl>
                                        <p:attrNameLst>
                                          <p:attrName>ppt_w</p:attrName>
                                        </p:attrNameLst>
                                      </p:cBhvr>
                                      <p:tavLst>
                                        <p:tav tm="0">
                                          <p:val>
                                            <p:fltVal val="0"/>
                                          </p:val>
                                        </p:tav>
                                        <p:tav tm="100000">
                                          <p:val>
                                            <p:strVal val="#ppt_w"/>
                                          </p:val>
                                        </p:tav>
                                      </p:tavLst>
                                    </p:anim>
                                    <p:anim calcmode="lin" valueType="num">
                                      <p:cBhvr>
                                        <p:cTn id="24" dur="500" fill="hold"/>
                                        <p:tgtEl>
                                          <p:spTgt spid="40"/>
                                        </p:tgtEl>
                                        <p:attrNameLst>
                                          <p:attrName>ppt_h</p:attrName>
                                        </p:attrNameLst>
                                      </p:cBhvr>
                                      <p:tavLst>
                                        <p:tav tm="0">
                                          <p:val>
                                            <p:fltVal val="0"/>
                                          </p:val>
                                        </p:tav>
                                        <p:tav tm="100000">
                                          <p:val>
                                            <p:strVal val="#ppt_h"/>
                                          </p:val>
                                        </p:tav>
                                      </p:tavLst>
                                    </p:anim>
                                  </p:childTnLst>
                                </p:cTn>
                              </p:par>
                            </p:childTnLst>
                          </p:cTn>
                        </p:par>
                        <p:par>
                          <p:cTn id="25" fill="hold">
                            <p:stCondLst>
                              <p:cond delay="1000"/>
                            </p:stCondLst>
                            <p:childTnLst>
                              <p:par>
                                <p:cTn id="26" presetID="18" presetClass="entr" presetSubtype="3"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strips(upRight)">
                                      <p:cBhvr>
                                        <p:cTn id="28" dur="500"/>
                                        <p:tgtEl>
                                          <p:spTgt spid="34"/>
                                        </p:tgtEl>
                                      </p:cBhvr>
                                    </p:animEffect>
                                  </p:childTnLst>
                                </p:cTn>
                              </p:par>
                            </p:childTnLst>
                          </p:cTn>
                        </p:par>
                        <p:par>
                          <p:cTn id="29" fill="hold">
                            <p:stCondLst>
                              <p:cond delay="1500"/>
                            </p:stCondLst>
                            <p:childTnLst>
                              <p:par>
                                <p:cTn id="30" presetID="22" presetClass="entr" presetSubtype="4"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par>
                          <p:cTn id="33" fill="hold">
                            <p:stCondLst>
                              <p:cond delay="2000"/>
                            </p:stCondLst>
                            <p:childTnLst>
                              <p:par>
                                <p:cTn id="34" presetID="2" presetClass="entr" presetSubtype="3"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1+#ppt_w/2"/>
                                          </p:val>
                                        </p:tav>
                                        <p:tav tm="100000">
                                          <p:val>
                                            <p:strVal val="#ppt_x"/>
                                          </p:val>
                                        </p:tav>
                                      </p:tavLst>
                                    </p:anim>
                                    <p:anim calcmode="lin" valueType="num">
                                      <p:cBhvr additive="base">
                                        <p:cTn id="37" dur="500" fill="hold"/>
                                        <p:tgtEl>
                                          <p:spTgt spid="5"/>
                                        </p:tgtEl>
                                        <p:attrNameLst>
                                          <p:attrName>ppt_y</p:attrName>
                                        </p:attrNameLst>
                                      </p:cBhvr>
                                      <p:tavLst>
                                        <p:tav tm="0">
                                          <p:val>
                                            <p:strVal val="0-#ppt_h/2"/>
                                          </p:val>
                                        </p:tav>
                                        <p:tav tm="100000">
                                          <p:val>
                                            <p:strVal val="#ppt_y"/>
                                          </p:val>
                                        </p:tav>
                                      </p:tavLst>
                                    </p:anim>
                                  </p:childTnLst>
                                </p:cTn>
                              </p:par>
                              <p:par>
                                <p:cTn id="38" presetID="2" presetClass="entr" presetSubtype="12"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0-#ppt_w/2"/>
                                          </p:val>
                                        </p:tav>
                                        <p:tav tm="100000">
                                          <p:val>
                                            <p:strVal val="#ppt_x"/>
                                          </p:val>
                                        </p:tav>
                                      </p:tavLst>
                                    </p:anim>
                                    <p:anim calcmode="lin" valueType="num">
                                      <p:cBhvr additive="base">
                                        <p:cTn id="41" dur="500" fill="hold"/>
                                        <p:tgtEl>
                                          <p:spTgt spid="2"/>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4" grpId="0" animBg="1"/>
      <p:bldP spid="36" grpId="0" animBg="1"/>
      <p:bldP spid="37" grpId="0" animBg="1"/>
      <p:bldP spid="38" grpId="0" animBg="1"/>
      <p:bldP spid="39" grpId="0" animBg="1"/>
      <p:bldP spid="4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5CDC413-EEA5-4568-83F7-8B9FC70815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8063" b="28168"/>
          <a:stretch/>
        </p:blipFill>
        <p:spPr>
          <a:xfrm>
            <a:off x="0" y="0"/>
            <a:ext cx="9144000" cy="2550694"/>
          </a:xfrm>
          <a:prstGeom prst="rect">
            <a:avLst/>
          </a:prstGeom>
        </p:spPr>
      </p:pic>
      <p:sp>
        <p:nvSpPr>
          <p:cNvPr id="5" name="Rectangle 40">
            <a:extLst>
              <a:ext uri="{FF2B5EF4-FFF2-40B4-BE49-F238E27FC236}">
                <a16:creationId xmlns:a16="http://schemas.microsoft.com/office/drawing/2014/main" id="{F86A3883-9A26-45A6-802B-F8A40426F74A}"/>
              </a:ext>
            </a:extLst>
          </p:cNvPr>
          <p:cNvSpPr>
            <a:spLocks noChangeArrowheads="1"/>
          </p:cNvSpPr>
          <p:nvPr/>
        </p:nvSpPr>
        <p:spPr bwMode="auto">
          <a:xfrm>
            <a:off x="2549330" y="3342782"/>
            <a:ext cx="3744416"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algn="r">
              <a:defRPr/>
            </a:pPr>
            <a:r>
              <a:rPr lang="zh-CN" altLang="en-US" sz="1400" dirty="0">
                <a:solidFill>
                  <a:schemeClr val="tx1">
                    <a:lumMod val="75000"/>
                    <a:lumOff val="25000"/>
                  </a:schemeClr>
                </a:solidFill>
                <a:latin typeface="+mn-lt"/>
                <a:ea typeface="+mn-ea"/>
                <a:cs typeface="+mn-ea"/>
                <a:sym typeface="+mn-lt"/>
              </a:rPr>
              <a:t>框架完整适用于工作报告</a:t>
            </a:r>
            <a:r>
              <a:rPr lang="en-US" altLang="zh-CN" sz="1400" dirty="0">
                <a:solidFill>
                  <a:schemeClr val="tx1">
                    <a:lumMod val="75000"/>
                    <a:lumOff val="25000"/>
                  </a:schemeClr>
                </a:solidFill>
                <a:latin typeface="+mn-lt"/>
                <a:ea typeface="+mn-ea"/>
                <a:cs typeface="+mn-ea"/>
                <a:sym typeface="+mn-lt"/>
              </a:rPr>
              <a:t>/</a:t>
            </a:r>
            <a:r>
              <a:rPr lang="zh-CN" altLang="en-US" sz="1400" dirty="0">
                <a:solidFill>
                  <a:schemeClr val="tx1">
                    <a:lumMod val="75000"/>
                    <a:lumOff val="25000"/>
                  </a:schemeClr>
                </a:solidFill>
                <a:latin typeface="+mn-lt"/>
                <a:ea typeface="+mn-ea"/>
                <a:cs typeface="+mn-ea"/>
                <a:sym typeface="+mn-lt"/>
              </a:rPr>
              <a:t>年终总结</a:t>
            </a:r>
            <a:r>
              <a:rPr lang="en-US" altLang="zh-CN" sz="1400" dirty="0">
                <a:solidFill>
                  <a:schemeClr val="tx1">
                    <a:lumMod val="75000"/>
                    <a:lumOff val="25000"/>
                  </a:schemeClr>
                </a:solidFill>
                <a:latin typeface="+mn-lt"/>
                <a:ea typeface="+mn-ea"/>
                <a:cs typeface="+mn-ea"/>
                <a:sym typeface="+mn-lt"/>
              </a:rPr>
              <a:t>/</a:t>
            </a:r>
            <a:r>
              <a:rPr lang="zh-CN" altLang="en-US" sz="1400" dirty="0">
                <a:solidFill>
                  <a:schemeClr val="tx1">
                    <a:lumMod val="75000"/>
                    <a:lumOff val="25000"/>
                  </a:schemeClr>
                </a:solidFill>
                <a:latin typeface="+mn-lt"/>
                <a:ea typeface="+mn-ea"/>
                <a:cs typeface="+mn-ea"/>
                <a:sym typeface="+mn-lt"/>
              </a:rPr>
              <a:t>教育教学</a:t>
            </a:r>
          </a:p>
        </p:txBody>
      </p:sp>
      <p:sp>
        <p:nvSpPr>
          <p:cNvPr id="7" name="TextBox 38">
            <a:extLst>
              <a:ext uri="{FF2B5EF4-FFF2-40B4-BE49-F238E27FC236}">
                <a16:creationId xmlns:a16="http://schemas.microsoft.com/office/drawing/2014/main" id="{1885FBA6-48B2-4DAC-B9C9-2B1E65D59041}"/>
              </a:ext>
            </a:extLst>
          </p:cNvPr>
          <p:cNvSpPr txBox="1"/>
          <p:nvPr/>
        </p:nvSpPr>
        <p:spPr>
          <a:xfrm>
            <a:off x="1878784" y="2600686"/>
            <a:ext cx="5349788" cy="523220"/>
          </a:xfrm>
          <a:prstGeom prst="rect">
            <a:avLst/>
          </a:prstGeom>
          <a:noFill/>
        </p:spPr>
        <p:txBody>
          <a:bodyPr wrap="square" rtlCol="0">
            <a:spAutoFit/>
          </a:bodyPr>
          <a:lstStyle/>
          <a:p>
            <a:pPr algn="ctr"/>
            <a:r>
              <a:rPr lang="zh-CN" altLang="en-US" sz="2800" spc="160" dirty="0">
                <a:solidFill>
                  <a:schemeClr val="tx1">
                    <a:lumMod val="75000"/>
                    <a:lumOff val="25000"/>
                  </a:schemeClr>
                </a:solidFill>
                <a:cs typeface="+mn-ea"/>
                <a:sym typeface="+mn-lt"/>
              </a:rPr>
              <a:t>演讲完毕 谢谢您的观看</a:t>
            </a:r>
          </a:p>
        </p:txBody>
      </p:sp>
      <p:grpSp>
        <p:nvGrpSpPr>
          <p:cNvPr id="11" name="组合 10">
            <a:extLst>
              <a:ext uri="{FF2B5EF4-FFF2-40B4-BE49-F238E27FC236}">
                <a16:creationId xmlns:a16="http://schemas.microsoft.com/office/drawing/2014/main" id="{AEA087A4-D3C0-4748-A998-EA46F8E91369}"/>
              </a:ext>
            </a:extLst>
          </p:cNvPr>
          <p:cNvGrpSpPr/>
          <p:nvPr/>
        </p:nvGrpSpPr>
        <p:grpSpPr>
          <a:xfrm>
            <a:off x="3061764" y="3938001"/>
            <a:ext cx="2808720" cy="240633"/>
            <a:chOff x="2638251" y="3938001"/>
            <a:chExt cx="2808720" cy="240633"/>
          </a:xfrm>
        </p:grpSpPr>
        <p:sp>
          <p:nvSpPr>
            <p:cNvPr id="8" name="矩形 7">
              <a:extLst>
                <a:ext uri="{FF2B5EF4-FFF2-40B4-BE49-F238E27FC236}">
                  <a16:creationId xmlns:a16="http://schemas.microsoft.com/office/drawing/2014/main" id="{FE5A7F1B-077A-49C3-8601-13030046B9C5}"/>
                </a:ext>
              </a:extLst>
            </p:cNvPr>
            <p:cNvSpPr/>
            <p:nvPr/>
          </p:nvSpPr>
          <p:spPr>
            <a:xfrm>
              <a:off x="2638251" y="3938001"/>
              <a:ext cx="1404360" cy="2406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1"/>
                  </a:solidFill>
                  <a:cs typeface="+mn-ea"/>
                  <a:sym typeface="+mn-lt"/>
                </a:rPr>
                <a:t>汇报人</a:t>
              </a:r>
              <a:r>
                <a:rPr lang="zh-CN" altLang="en-US" sz="1200" dirty="0" smtClean="0">
                  <a:solidFill>
                    <a:schemeClr val="accent1"/>
                  </a:solidFill>
                  <a:cs typeface="+mn-ea"/>
                  <a:sym typeface="+mn-lt"/>
                </a:rPr>
                <a:t>：第一</a:t>
              </a:r>
              <a:r>
                <a:rPr lang="en-US" altLang="zh-CN" sz="1200" dirty="0" smtClean="0">
                  <a:solidFill>
                    <a:schemeClr val="accent1"/>
                  </a:solidFill>
                  <a:cs typeface="+mn-ea"/>
                  <a:sym typeface="+mn-lt"/>
                </a:rPr>
                <a:t>PPT</a:t>
              </a:r>
              <a:endParaRPr lang="zh-CN" altLang="en-US" sz="1200" dirty="0">
                <a:solidFill>
                  <a:schemeClr val="accent1"/>
                </a:solidFill>
                <a:cs typeface="+mn-ea"/>
                <a:sym typeface="+mn-lt"/>
              </a:endParaRPr>
            </a:p>
          </p:txBody>
        </p:sp>
        <p:sp>
          <p:nvSpPr>
            <p:cNvPr id="10" name="矩形 9">
              <a:extLst>
                <a:ext uri="{FF2B5EF4-FFF2-40B4-BE49-F238E27FC236}">
                  <a16:creationId xmlns:a16="http://schemas.microsoft.com/office/drawing/2014/main" id="{60D5C927-D5BD-43CD-B229-DA3915C94AC2}"/>
                </a:ext>
              </a:extLst>
            </p:cNvPr>
            <p:cNvSpPr/>
            <p:nvPr/>
          </p:nvSpPr>
          <p:spPr>
            <a:xfrm>
              <a:off x="4042611" y="3938001"/>
              <a:ext cx="1404360" cy="2406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cs typeface="+mn-ea"/>
                  <a:sym typeface="+mn-lt"/>
                </a:rPr>
                <a:t>时间</a:t>
              </a:r>
              <a:r>
                <a:rPr lang="zh-CN" altLang="en-US" sz="1200" dirty="0" smtClean="0">
                  <a:cs typeface="+mn-ea"/>
                  <a:sym typeface="+mn-lt"/>
                </a:rPr>
                <a:t>：</a:t>
              </a:r>
              <a:r>
                <a:rPr lang="en-US" altLang="zh-CN" sz="1200" dirty="0" smtClean="0">
                  <a:cs typeface="+mn-ea"/>
                  <a:sym typeface="+mn-lt"/>
                </a:rPr>
                <a:t>20XX</a:t>
              </a:r>
              <a:endParaRPr lang="zh-CN" altLang="en-US" sz="1200" dirty="0">
                <a:cs typeface="+mn-ea"/>
                <a:sym typeface="+mn-lt"/>
              </a:endParaRPr>
            </a:p>
          </p:txBody>
        </p:sp>
      </p:grpSp>
    </p:spTree>
    <p:extLst>
      <p:ext uri="{BB962C8B-B14F-4D97-AF65-F5344CB8AC3E}">
        <p14:creationId xmlns:p14="http://schemas.microsoft.com/office/powerpoint/2010/main" val="41877568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3" presetClass="entr" presetSubtype="528" fill="hold" grpId="0" nodeType="afterEffect">
                                  <p:stCondLst>
                                    <p:cond delay="0"/>
                                  </p:stCondLst>
                                  <p:iterate type="lt">
                                    <p:tmPct val="15000"/>
                                  </p:iterate>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ppt_x</p:attrName>
                                        </p:attrNameLst>
                                      </p:cBhvr>
                                      <p:tavLst>
                                        <p:tav tm="0">
                                          <p:val>
                                            <p:fltVal val="0.5"/>
                                          </p:val>
                                        </p:tav>
                                        <p:tav tm="100000">
                                          <p:val>
                                            <p:strVal val="#ppt_x"/>
                                          </p:val>
                                        </p:tav>
                                      </p:tavLst>
                                    </p:anim>
                                    <p:anim calcmode="lin" valueType="num">
                                      <p:cBhvr>
                                        <p:cTn id="16" dur="500" fill="hold"/>
                                        <p:tgtEl>
                                          <p:spTgt spid="7"/>
                                        </p:tgtEl>
                                        <p:attrNameLst>
                                          <p:attrName>ppt_y</p:attrName>
                                        </p:attrNameLst>
                                      </p:cBhvr>
                                      <p:tavLst>
                                        <p:tav tm="0">
                                          <p:val>
                                            <p:fltVal val="0.5"/>
                                          </p:val>
                                        </p:tav>
                                        <p:tav tm="100000">
                                          <p:val>
                                            <p:strVal val="#ppt_y"/>
                                          </p:val>
                                        </p:tav>
                                      </p:tavLst>
                                    </p:anim>
                                  </p:childTnLst>
                                </p:cTn>
                              </p:par>
                            </p:childTnLst>
                          </p:cTn>
                        </p:par>
                        <p:par>
                          <p:cTn id="17" fill="hold">
                            <p:stCondLst>
                              <p:cond delay="2175"/>
                            </p:stCondLst>
                            <p:childTnLst>
                              <p:par>
                                <p:cTn id="18" presetID="31" presetClass="entr" presetSubtype="0" fill="hold" grpId="0" nodeType="afterEffect">
                                  <p:stCondLst>
                                    <p:cond delay="0"/>
                                  </p:stCondLst>
                                  <p:iterate type="lt">
                                    <p:tmPct val="5000"/>
                                  </p:iterate>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 calcmode="lin" valueType="num">
                                      <p:cBhvr>
                                        <p:cTn id="22" dur="500" fill="hold"/>
                                        <p:tgtEl>
                                          <p:spTgt spid="5"/>
                                        </p:tgtEl>
                                        <p:attrNameLst>
                                          <p:attrName>style.rotation</p:attrName>
                                        </p:attrNameLst>
                                      </p:cBhvr>
                                      <p:tavLst>
                                        <p:tav tm="0">
                                          <p:val>
                                            <p:fltVal val="90"/>
                                          </p:val>
                                        </p:tav>
                                        <p:tav tm="100000">
                                          <p:val>
                                            <p:fltVal val="0"/>
                                          </p:val>
                                        </p:tav>
                                      </p:tavLst>
                                    </p:anim>
                                    <p:animEffect transition="in" filter="fade">
                                      <p:cBhvr>
                                        <p:cTn id="23" dur="500"/>
                                        <p:tgtEl>
                                          <p:spTgt spid="5"/>
                                        </p:tgtEl>
                                      </p:cBhvr>
                                    </p:animEffect>
                                  </p:childTnLst>
                                </p:cTn>
                              </p:par>
                            </p:childTnLst>
                          </p:cTn>
                        </p:par>
                        <p:par>
                          <p:cTn id="24" fill="hold">
                            <p:stCondLst>
                              <p:cond delay="3175"/>
                            </p:stCondLst>
                            <p:childTnLst>
                              <p:par>
                                <p:cTn id="25" presetID="23" presetClass="entr" presetSubtype="36"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strVal val="(6*min(max(#ppt_w*#ppt_h,.3),1)-7.4)/-.7*#ppt_w"/>
                                          </p:val>
                                        </p:tav>
                                        <p:tav tm="100000">
                                          <p:val>
                                            <p:strVal val="#ppt_w"/>
                                          </p:val>
                                        </p:tav>
                                      </p:tavLst>
                                    </p:anim>
                                    <p:anim calcmode="lin" valueType="num">
                                      <p:cBhvr>
                                        <p:cTn id="28" dur="500" fill="hold"/>
                                        <p:tgtEl>
                                          <p:spTgt spid="11"/>
                                        </p:tgtEl>
                                        <p:attrNameLst>
                                          <p:attrName>ppt_h</p:attrName>
                                        </p:attrNameLst>
                                      </p:cBhvr>
                                      <p:tavLst>
                                        <p:tav tm="0">
                                          <p:val>
                                            <p:strVal val="(6*min(max(#ppt_w*#ppt_h,.3),1)-7.4)/-.7*#ppt_h"/>
                                          </p:val>
                                        </p:tav>
                                        <p:tav tm="100000">
                                          <p:val>
                                            <p:strVal val="#ppt_h"/>
                                          </p:val>
                                        </p:tav>
                                      </p:tavLst>
                                    </p:anim>
                                    <p:anim calcmode="lin" valueType="num">
                                      <p:cBhvr>
                                        <p:cTn id="29" dur="500" fill="hold"/>
                                        <p:tgtEl>
                                          <p:spTgt spid="11"/>
                                        </p:tgtEl>
                                        <p:attrNameLst>
                                          <p:attrName>ppt_x</p:attrName>
                                        </p:attrNameLst>
                                      </p:cBhvr>
                                      <p:tavLst>
                                        <p:tav tm="0">
                                          <p:val>
                                            <p:fltVal val="0.5"/>
                                          </p:val>
                                        </p:tav>
                                        <p:tav tm="100000">
                                          <p:val>
                                            <p:strVal val="#ppt_x"/>
                                          </p:val>
                                        </p:tav>
                                      </p:tavLst>
                                    </p:anim>
                                    <p:anim calcmode="lin" valueType="num">
                                      <p:cBhvr>
                                        <p:cTn id="30" dur="500" fill="hold"/>
                                        <p:tgtEl>
                                          <p:spTgt spid="11"/>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39050" y="2950704"/>
            <a:ext cx="7263527" cy="904863"/>
          </a:xfrm>
          <a:prstGeom prst="rect">
            <a:avLst/>
          </a:prstGeom>
        </p:spPr>
        <p:txBody>
          <a:bodyPr wrap="none">
            <a:spAutoFit/>
          </a:bodyPr>
          <a:lstStyle/>
          <a:p>
            <a:pPr marL="342900" indent="-342900" algn="ctr" defTabSz="914400" fontAlgn="base">
              <a:lnSpc>
                <a:spcPct val="110000"/>
              </a:lnSpc>
              <a:spcBef>
                <a:spcPct val="0"/>
              </a:spcBef>
              <a:spcAft>
                <a:spcPct val="0"/>
              </a:spcAft>
            </a:pPr>
            <a:r>
              <a:rPr lang="zh-CN" altLang="en-US" sz="2400" kern="0" dirty="0" smtClean="0">
                <a:solidFill>
                  <a:srgbClr val="FFC000"/>
                </a:solidFill>
                <a:latin typeface="汉仪中圆简" panose="02010609000101010101" pitchFamily="49" charset="-122"/>
                <a:ea typeface="汉仪中圆简" panose="02010609000101010101" pitchFamily="49" charset="-122"/>
              </a:rPr>
              <a:t>素材授权</a:t>
            </a:r>
            <a:r>
              <a:rPr lang="en-US" altLang="zh-CN" sz="2400" kern="0" dirty="0" smtClean="0">
                <a:solidFill>
                  <a:srgbClr val="FFC000"/>
                </a:solidFill>
                <a:latin typeface="汉仪中圆简" panose="02010609000101010101" pitchFamily="49" charset="-122"/>
                <a:ea typeface="汉仪中圆简" panose="02010609000101010101" pitchFamily="49" charset="-122"/>
              </a:rPr>
              <a:t>/</a:t>
            </a:r>
            <a:r>
              <a:rPr lang="zh-CN" altLang="en-US" sz="2400" kern="0" dirty="0" smtClean="0">
                <a:solidFill>
                  <a:srgbClr val="FFC000"/>
                </a:solidFill>
                <a:latin typeface="汉仪中圆简" panose="02010609000101010101" pitchFamily="49" charset="-122"/>
                <a:ea typeface="汉仪中圆简" panose="02010609000101010101" pitchFamily="49" charset="-122"/>
              </a:rPr>
              <a:t>素材来源</a:t>
            </a:r>
            <a:r>
              <a:rPr lang="en-US" altLang="zh-CN" sz="2400" kern="0" dirty="0" smtClean="0">
                <a:solidFill>
                  <a:srgbClr val="FFC000"/>
                </a:solidFill>
                <a:latin typeface="汉仪中圆简" panose="02010609000101010101" pitchFamily="49" charset="-122"/>
                <a:ea typeface="汉仪中圆简" panose="02010609000101010101" pitchFamily="49" charset="-122"/>
              </a:rPr>
              <a:t>@</a:t>
            </a:r>
            <a:r>
              <a:rPr lang="zh-CN" altLang="en-US" sz="2400" kern="0" dirty="0" smtClean="0">
                <a:solidFill>
                  <a:srgbClr val="FFC000"/>
                </a:solidFill>
                <a:latin typeface="汉仪中圆简" panose="02010609000101010101" pitchFamily="49" charset="-122"/>
                <a:ea typeface="汉仪中圆简" panose="02010609000101010101" pitchFamily="49" charset="-122"/>
              </a:rPr>
              <a:t>包图网</a:t>
            </a:r>
            <a:endParaRPr lang="en-US" altLang="zh-CN" sz="2400" kern="0" dirty="0" smtClean="0">
              <a:solidFill>
                <a:srgbClr val="FFC000"/>
              </a:solidFill>
              <a:latin typeface="汉仪中圆简" panose="02010609000101010101" pitchFamily="49" charset="-122"/>
              <a:ea typeface="汉仪中圆简" panose="02010609000101010101" pitchFamily="49" charset="-122"/>
            </a:endParaRPr>
          </a:p>
          <a:p>
            <a:pPr marL="342900" indent="-342900" algn="ctr" defTabSz="914400" fontAlgn="base">
              <a:lnSpc>
                <a:spcPct val="110000"/>
              </a:lnSpc>
              <a:spcBef>
                <a:spcPct val="0"/>
              </a:spcBef>
              <a:spcAft>
                <a:spcPct val="0"/>
              </a:spcAft>
            </a:pPr>
            <a:r>
              <a:rPr lang="zh-CN" altLang="en-US" sz="2400" kern="0" dirty="0" smtClean="0">
                <a:solidFill>
                  <a:srgbClr val="FFC000"/>
                </a:solidFill>
                <a:latin typeface="汉仪中圆简" panose="02010609000101010101" pitchFamily="49" charset="-122"/>
                <a:ea typeface="汉仪中圆简" panose="02010609000101010101" pitchFamily="49" charset="-122"/>
              </a:rPr>
              <a:t>本素材仅供学习研究使用。禁止商用、传播、转载。</a:t>
            </a:r>
            <a:endParaRPr lang="en-US" altLang="zh-CN" sz="2400" kern="0" dirty="0">
              <a:solidFill>
                <a:srgbClr val="FFC000"/>
              </a:solidFill>
              <a:latin typeface="汉仪中圆简" panose="02010609000101010101" pitchFamily="49" charset="-122"/>
              <a:ea typeface="汉仪中圆简" panose="02010609000101010101" pitchFamily="49" charset="-122"/>
            </a:endParaRPr>
          </a:p>
        </p:txBody>
      </p:sp>
      <p:pic>
        <p:nvPicPr>
          <p:cNvPr id="1026" name="Picture 2" descr="https://js.ibaotu.com/revision/img/logo2.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41283" y="1384044"/>
            <a:ext cx="2259061" cy="65355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矩形 6"/>
          <p:cNvSpPr/>
          <p:nvPr/>
        </p:nvSpPr>
        <p:spPr>
          <a:xfrm>
            <a:off x="3070055" y="2102367"/>
            <a:ext cx="3201517" cy="430887"/>
          </a:xfrm>
          <a:prstGeom prst="rect">
            <a:avLst/>
          </a:prstGeom>
        </p:spPr>
        <p:txBody>
          <a:bodyPr wrap="none">
            <a:spAutoFit/>
          </a:bodyPr>
          <a:lstStyle/>
          <a:p>
            <a:pPr marL="342900" indent="-342900" algn="ctr" defTabSz="914400" fontAlgn="base">
              <a:lnSpc>
                <a:spcPct val="110000"/>
              </a:lnSpc>
              <a:spcBef>
                <a:spcPct val="0"/>
              </a:spcBef>
              <a:spcAft>
                <a:spcPct val="0"/>
              </a:spcAft>
            </a:pPr>
            <a:r>
              <a:rPr lang="en-US" altLang="zh-CN" sz="2000" kern="0" dirty="0">
                <a:solidFill>
                  <a:srgbClr val="FFC000"/>
                </a:solidFill>
                <a:latin typeface="微软雅黑" panose="020B0503020204020204" pitchFamily="34" charset="-122"/>
                <a:ea typeface="微软雅黑" panose="020B0503020204020204" pitchFamily="34" charset="-122"/>
                <a:hlinkClick r:id="rId3"/>
              </a:rPr>
              <a:t>https://ibaotu.com/ppt</a:t>
            </a:r>
            <a:r>
              <a:rPr lang="en-US" altLang="zh-CN" sz="2000" kern="0" dirty="0" smtClean="0">
                <a:solidFill>
                  <a:srgbClr val="FFC000"/>
                </a:solidFill>
                <a:latin typeface="微软雅黑" panose="020B0503020204020204" pitchFamily="34" charset="-122"/>
                <a:ea typeface="微软雅黑" panose="020B0503020204020204" pitchFamily="34" charset="-122"/>
                <a:hlinkClick r:id="rId3"/>
              </a:rPr>
              <a:t>/</a:t>
            </a:r>
            <a:r>
              <a:rPr lang="en-US" altLang="zh-CN" sz="2000" kern="0" dirty="0" smtClean="0">
                <a:solidFill>
                  <a:srgbClr val="FFC000"/>
                </a:solidFill>
                <a:latin typeface="微软雅黑" panose="020B0503020204020204" pitchFamily="34" charset="-122"/>
                <a:ea typeface="微软雅黑" panose="020B0503020204020204" pitchFamily="34" charset="-122"/>
              </a:rPr>
              <a:t> </a:t>
            </a:r>
            <a:endParaRPr lang="en-US" altLang="zh-CN" sz="2000" kern="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78054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4" y="3328862"/>
            <a:ext cx="6768752" cy="1620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9401"/>
            <a:ext cx="9144000" cy="1025438"/>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396308" y="2323726"/>
            <a:ext cx="4103687" cy="897090"/>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726"/>
            <a:ext cx="4103688" cy="897090"/>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a:t>
            </a:r>
            <a:r>
              <a:rPr lang="zh-CN" altLang="en-US" sz="1200" kern="0" dirty="0" smtClean="0">
                <a:solidFill>
                  <a:prstClr val="white"/>
                </a:solidFill>
                <a:latin typeface="微软雅黑" pitchFamily="34" charset="-122"/>
                <a:ea typeface="微软雅黑" pitchFamily="34" charset="-122"/>
              </a:rPr>
              <a:t>络转</a:t>
            </a:r>
            <a:r>
              <a:rPr lang="zh-CN" altLang="en-US" sz="1200" kern="0" smtClean="0">
                <a:solidFill>
                  <a:prstClr val="white"/>
                </a:solidFill>
                <a:latin typeface="微软雅黑" pitchFamily="34" charset="-122"/>
                <a:ea typeface="微软雅黑" pitchFamily="34" charset="-122"/>
              </a:rPr>
              <a:t>载、线上线下传</a:t>
            </a:r>
            <a:r>
              <a:rPr lang="zh-CN" altLang="en-US" sz="1200" kern="0" dirty="0" smtClean="0">
                <a:solidFill>
                  <a:prstClr val="white"/>
                </a:solidFill>
                <a:latin typeface="微软雅黑" pitchFamily="34" charset="-122"/>
                <a:ea typeface="微软雅黑" pitchFamily="34" charset="-122"/>
              </a:rPr>
              <a:t>播。</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0528" y="267268"/>
            <a:ext cx="5919787" cy="1765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6669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gray">
          <a:xfrm>
            <a:off x="2820042" y="2314071"/>
            <a:ext cx="3720953" cy="369332"/>
          </a:xfrm>
          <a:prstGeom prst="rect">
            <a:avLst/>
          </a:prstGeom>
          <a:noFill/>
          <a:ln>
            <a:noFill/>
          </a:ln>
          <a:extLst/>
        </p:spPr>
        <p:txBody>
          <a:bodyPr wrap="square" lIns="0" tIns="0" rIns="0" bIns="0">
            <a:spAutoFit/>
          </a:bodyPr>
          <a:lstStyle/>
          <a:p>
            <a:r>
              <a:rPr lang="zh-CN" altLang="en-US" sz="2400" dirty="0">
                <a:solidFill>
                  <a:schemeClr val="accent1"/>
                </a:solidFill>
                <a:cs typeface="+mn-ea"/>
                <a:sym typeface="+mn-lt"/>
              </a:rPr>
              <a:t>单击此处添加标题</a:t>
            </a:r>
          </a:p>
        </p:txBody>
      </p:sp>
      <p:sp>
        <p:nvSpPr>
          <p:cNvPr id="45" name="TextBox 5"/>
          <p:cNvSpPr txBox="1"/>
          <p:nvPr/>
        </p:nvSpPr>
        <p:spPr>
          <a:xfrm>
            <a:off x="2269642" y="2817196"/>
            <a:ext cx="3651498" cy="364074"/>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ctr">
              <a:lnSpc>
                <a:spcPts val="1500"/>
              </a:lnSpc>
            </a:pPr>
            <a:r>
              <a:rPr lang="zh-CN" altLang="en-US" dirty="0">
                <a:solidFill>
                  <a:schemeClr val="bg1">
                    <a:lumMod val="65000"/>
                  </a:schemeClr>
                </a:solidFill>
                <a:latin typeface="+mn-lt"/>
                <a:ea typeface="+mn-ea"/>
                <a:cs typeface="+mn-ea"/>
                <a:sym typeface="+mn-lt"/>
              </a:rPr>
              <a:t>点击输入章节概述文字内容，文字尽量需概括精炼，言简意赅的说明本章节的基本内容</a:t>
            </a:r>
            <a:r>
              <a:rPr lang="en-US" altLang="zh-CN" dirty="0">
                <a:solidFill>
                  <a:schemeClr val="bg1">
                    <a:lumMod val="65000"/>
                  </a:schemeClr>
                </a:solidFill>
                <a:latin typeface="+mn-lt"/>
                <a:ea typeface="+mn-ea"/>
                <a:cs typeface="+mn-ea"/>
                <a:sym typeface="+mn-lt"/>
              </a:rPr>
              <a:t>……</a:t>
            </a:r>
          </a:p>
        </p:txBody>
      </p:sp>
      <p:sp>
        <p:nvSpPr>
          <p:cNvPr id="4" name="TextBox 12"/>
          <p:cNvSpPr txBox="1"/>
          <p:nvPr/>
        </p:nvSpPr>
        <p:spPr>
          <a:xfrm>
            <a:off x="3200401" y="1489953"/>
            <a:ext cx="1125988" cy="67710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defPPr>
              <a:defRPr lang="zh-CN"/>
            </a:defPPr>
            <a:lvl1pPr algn="ctr" fontAlgn="auto">
              <a:spcBef>
                <a:spcPts val="0"/>
              </a:spcBef>
              <a:spcAft>
                <a:spcPts val="0"/>
              </a:spcAft>
              <a:defRPr sz="4400" b="1">
                <a:ln w="12700">
                  <a:noFill/>
                </a:ln>
                <a:solidFill>
                  <a:schemeClr val="bg1"/>
                </a:solidFill>
                <a:effectLst/>
                <a:latin typeface="Agency FB" panose="020B0503020202020204" pitchFamily="34" charset="0"/>
                <a:ea typeface="微软雅黑" pitchFamily="34" charset="-122"/>
              </a:defRPr>
            </a:lvl1pPr>
          </a:lstStyle>
          <a:p>
            <a:r>
              <a:rPr lang="en-US" altLang="zh-CN" b="0" dirty="0">
                <a:solidFill>
                  <a:schemeClr val="tx1"/>
                </a:solidFill>
                <a:latin typeface="+mn-lt"/>
                <a:ea typeface="+mn-ea"/>
                <a:cs typeface="+mn-ea"/>
                <a:sym typeface="+mn-lt"/>
              </a:rPr>
              <a:t>Part</a:t>
            </a:r>
            <a:endParaRPr lang="zh-CN" altLang="en-US" b="0" dirty="0">
              <a:solidFill>
                <a:schemeClr val="tx1"/>
              </a:solidFill>
              <a:latin typeface="+mn-lt"/>
              <a:ea typeface="+mn-ea"/>
              <a:cs typeface="+mn-ea"/>
              <a:sym typeface="+mn-lt"/>
            </a:endParaRPr>
          </a:p>
        </p:txBody>
      </p:sp>
      <p:sp>
        <p:nvSpPr>
          <p:cNvPr id="8" name="Freeform 10"/>
          <p:cNvSpPr>
            <a:spLocks/>
          </p:cNvSpPr>
          <p:nvPr/>
        </p:nvSpPr>
        <p:spPr bwMode="auto">
          <a:xfrm>
            <a:off x="4456030" y="1489952"/>
            <a:ext cx="124705" cy="552531"/>
          </a:xfrm>
          <a:custGeom>
            <a:avLst/>
            <a:gdLst>
              <a:gd name="T0" fmla="*/ 74 w 74"/>
              <a:gd name="T1" fmla="*/ 365 h 365"/>
              <a:gd name="T2" fmla="*/ 22 w 74"/>
              <a:gd name="T3" fmla="*/ 365 h 365"/>
              <a:gd name="T4" fmla="*/ 22 w 74"/>
              <a:gd name="T5" fmla="*/ 109 h 365"/>
              <a:gd name="T6" fmla="*/ 0 w 74"/>
              <a:gd name="T7" fmla="*/ 109 h 365"/>
              <a:gd name="T8" fmla="*/ 0 w 74"/>
              <a:gd name="T9" fmla="*/ 100 h 365"/>
              <a:gd name="T10" fmla="*/ 29 w 74"/>
              <a:gd name="T11" fmla="*/ 0 h 365"/>
              <a:gd name="T12" fmla="*/ 74 w 74"/>
              <a:gd name="T13" fmla="*/ 0 h 365"/>
              <a:gd name="T14" fmla="*/ 74 w 74"/>
              <a:gd name="T15" fmla="*/ 365 h 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365">
                <a:moveTo>
                  <a:pt x="74" y="365"/>
                </a:moveTo>
                <a:lnTo>
                  <a:pt x="22" y="365"/>
                </a:lnTo>
                <a:lnTo>
                  <a:pt x="22" y="109"/>
                </a:lnTo>
                <a:lnTo>
                  <a:pt x="0" y="109"/>
                </a:lnTo>
                <a:lnTo>
                  <a:pt x="0" y="100"/>
                </a:lnTo>
                <a:lnTo>
                  <a:pt x="29" y="0"/>
                </a:lnTo>
                <a:lnTo>
                  <a:pt x="74" y="0"/>
                </a:lnTo>
                <a:lnTo>
                  <a:pt x="74" y="36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sz="1100">
              <a:solidFill>
                <a:schemeClr val="bg1"/>
              </a:solidFill>
              <a:cs typeface="+mn-ea"/>
              <a:sym typeface="+mn-lt"/>
            </a:endParaRPr>
          </a:p>
        </p:txBody>
      </p:sp>
      <p:grpSp>
        <p:nvGrpSpPr>
          <p:cNvPr id="2" name="组合 5"/>
          <p:cNvGrpSpPr/>
          <p:nvPr/>
        </p:nvGrpSpPr>
        <p:grpSpPr>
          <a:xfrm>
            <a:off x="6489258" y="1878158"/>
            <a:ext cx="1080120" cy="1386749"/>
            <a:chOff x="7230304" y="933723"/>
            <a:chExt cx="394594" cy="506457"/>
          </a:xfrm>
        </p:grpSpPr>
        <p:sp>
          <p:nvSpPr>
            <p:cNvPr id="9" name="Freeform 5"/>
            <p:cNvSpPr>
              <a:spLocks/>
            </p:cNvSpPr>
            <p:nvPr/>
          </p:nvSpPr>
          <p:spPr bwMode="auto">
            <a:xfrm>
              <a:off x="7388265" y="1170356"/>
              <a:ext cx="4303" cy="31961"/>
            </a:xfrm>
            <a:custGeom>
              <a:avLst/>
              <a:gdLst>
                <a:gd name="T0" fmla="*/ 5 w 5"/>
                <a:gd name="T1" fmla="*/ 0 h 38"/>
                <a:gd name="T2" fmla="*/ 0 w 5"/>
                <a:gd name="T3" fmla="*/ 38 h 38"/>
              </a:gdLst>
              <a:ahLst/>
              <a:cxnLst>
                <a:cxn ang="0">
                  <a:pos x="T0" y="T1"/>
                </a:cxn>
                <a:cxn ang="0">
                  <a:pos x="T2" y="T3"/>
                </a:cxn>
              </a:cxnLst>
              <a:rect l="0" t="0" r="r" b="b"/>
              <a:pathLst>
                <a:path w="5" h="38">
                  <a:moveTo>
                    <a:pt x="5" y="0"/>
                  </a:moveTo>
                  <a:cubicBezTo>
                    <a:pt x="5" y="0"/>
                    <a:pt x="0" y="27"/>
                    <a:pt x="0" y="38"/>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6"/>
            <p:cNvSpPr>
              <a:spLocks/>
            </p:cNvSpPr>
            <p:nvPr/>
          </p:nvSpPr>
          <p:spPr bwMode="auto">
            <a:xfrm>
              <a:off x="7431903" y="1167898"/>
              <a:ext cx="8605" cy="27659"/>
            </a:xfrm>
            <a:custGeom>
              <a:avLst/>
              <a:gdLst>
                <a:gd name="T0" fmla="*/ 0 w 10"/>
                <a:gd name="T1" fmla="*/ 0 h 33"/>
                <a:gd name="T2" fmla="*/ 10 w 10"/>
                <a:gd name="T3" fmla="*/ 33 h 33"/>
              </a:gdLst>
              <a:ahLst/>
              <a:cxnLst>
                <a:cxn ang="0">
                  <a:pos x="T0" y="T1"/>
                </a:cxn>
                <a:cxn ang="0">
                  <a:pos x="T2" y="T3"/>
                </a:cxn>
              </a:cxnLst>
              <a:rect l="0" t="0" r="r" b="b"/>
              <a:pathLst>
                <a:path w="10" h="33">
                  <a:moveTo>
                    <a:pt x="0" y="0"/>
                  </a:moveTo>
                  <a:cubicBezTo>
                    <a:pt x="0" y="0"/>
                    <a:pt x="7" y="13"/>
                    <a:pt x="10" y="33"/>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Freeform 7"/>
            <p:cNvSpPr>
              <a:spLocks/>
            </p:cNvSpPr>
            <p:nvPr/>
          </p:nvSpPr>
          <p:spPr bwMode="auto">
            <a:xfrm>
              <a:off x="7462020" y="1147000"/>
              <a:ext cx="23971" cy="20283"/>
            </a:xfrm>
            <a:custGeom>
              <a:avLst/>
              <a:gdLst>
                <a:gd name="T0" fmla="*/ 0 w 29"/>
                <a:gd name="T1" fmla="*/ 0 h 24"/>
                <a:gd name="T2" fmla="*/ 29 w 29"/>
                <a:gd name="T3" fmla="*/ 24 h 24"/>
              </a:gdLst>
              <a:ahLst/>
              <a:cxnLst>
                <a:cxn ang="0">
                  <a:pos x="T0" y="T1"/>
                </a:cxn>
                <a:cxn ang="0">
                  <a:pos x="T2" y="T3"/>
                </a:cxn>
              </a:cxnLst>
              <a:rect l="0" t="0" r="r" b="b"/>
              <a:pathLst>
                <a:path w="29" h="24">
                  <a:moveTo>
                    <a:pt x="0" y="0"/>
                  </a:moveTo>
                  <a:cubicBezTo>
                    <a:pt x="0" y="0"/>
                    <a:pt x="27" y="13"/>
                    <a:pt x="29" y="24"/>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Freeform 8"/>
            <p:cNvSpPr>
              <a:spLocks/>
            </p:cNvSpPr>
            <p:nvPr/>
          </p:nvSpPr>
          <p:spPr bwMode="auto">
            <a:xfrm>
              <a:off x="7367982" y="1353517"/>
              <a:ext cx="242165" cy="86663"/>
            </a:xfrm>
            <a:custGeom>
              <a:avLst/>
              <a:gdLst>
                <a:gd name="T0" fmla="*/ 281 w 289"/>
                <a:gd name="T1" fmla="*/ 0 h 104"/>
                <a:gd name="T2" fmla="*/ 289 w 289"/>
                <a:gd name="T3" fmla="*/ 3 h 104"/>
                <a:gd name="T4" fmla="*/ 166 w 289"/>
                <a:gd name="T5" fmla="*/ 97 h 104"/>
                <a:gd name="T6" fmla="*/ 0 w 289"/>
                <a:gd name="T7" fmla="*/ 40 h 104"/>
                <a:gd name="T8" fmla="*/ 21 w 289"/>
                <a:gd name="T9" fmla="*/ 30 h 104"/>
                <a:gd name="T10" fmla="*/ 32 w 289"/>
                <a:gd name="T11" fmla="*/ 24 h 104"/>
              </a:gdLst>
              <a:ahLst/>
              <a:cxnLst>
                <a:cxn ang="0">
                  <a:pos x="T0" y="T1"/>
                </a:cxn>
                <a:cxn ang="0">
                  <a:pos x="T2" y="T3"/>
                </a:cxn>
                <a:cxn ang="0">
                  <a:pos x="T4" y="T5"/>
                </a:cxn>
                <a:cxn ang="0">
                  <a:pos x="T6" y="T7"/>
                </a:cxn>
                <a:cxn ang="0">
                  <a:pos x="T8" y="T9"/>
                </a:cxn>
                <a:cxn ang="0">
                  <a:pos x="T10" y="T11"/>
                </a:cxn>
              </a:cxnLst>
              <a:rect l="0" t="0" r="r" b="b"/>
              <a:pathLst>
                <a:path w="289" h="104">
                  <a:moveTo>
                    <a:pt x="281" y="0"/>
                  </a:moveTo>
                  <a:cubicBezTo>
                    <a:pt x="289" y="3"/>
                    <a:pt x="289" y="3"/>
                    <a:pt x="289" y="3"/>
                  </a:cubicBezTo>
                  <a:cubicBezTo>
                    <a:pt x="289" y="3"/>
                    <a:pt x="215" y="72"/>
                    <a:pt x="166" y="97"/>
                  </a:cubicBezTo>
                  <a:cubicBezTo>
                    <a:pt x="166" y="97"/>
                    <a:pt x="75" y="104"/>
                    <a:pt x="0" y="40"/>
                  </a:cubicBezTo>
                  <a:cubicBezTo>
                    <a:pt x="0" y="40"/>
                    <a:pt x="6" y="38"/>
                    <a:pt x="21" y="30"/>
                  </a:cubicBezTo>
                  <a:cubicBezTo>
                    <a:pt x="32" y="24"/>
                    <a:pt x="32" y="24"/>
                    <a:pt x="32" y="24"/>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Freeform 9"/>
            <p:cNvSpPr>
              <a:spLocks/>
            </p:cNvSpPr>
            <p:nvPr/>
          </p:nvSpPr>
          <p:spPr bwMode="auto">
            <a:xfrm>
              <a:off x="7348928" y="1286522"/>
              <a:ext cx="275970" cy="120468"/>
            </a:xfrm>
            <a:custGeom>
              <a:avLst/>
              <a:gdLst>
                <a:gd name="T0" fmla="*/ 172 w 330"/>
                <a:gd name="T1" fmla="*/ 11 h 144"/>
                <a:gd name="T2" fmla="*/ 193 w 330"/>
                <a:gd name="T3" fmla="*/ 0 h 144"/>
                <a:gd name="T4" fmla="*/ 212 w 330"/>
                <a:gd name="T5" fmla="*/ 14 h 144"/>
                <a:gd name="T6" fmla="*/ 235 w 330"/>
                <a:gd name="T7" fmla="*/ 27 h 144"/>
                <a:gd name="T8" fmla="*/ 330 w 330"/>
                <a:gd name="T9" fmla="*/ 61 h 144"/>
                <a:gd name="T10" fmla="*/ 234 w 330"/>
                <a:gd name="T11" fmla="*/ 109 h 144"/>
                <a:gd name="T12" fmla="*/ 151 w 330"/>
                <a:gd name="T13" fmla="*/ 133 h 144"/>
                <a:gd name="T14" fmla="*/ 0 w 330"/>
                <a:gd name="T15" fmla="*/ 36 h 144"/>
                <a:gd name="T16" fmla="*/ 35 w 330"/>
                <a:gd name="T17" fmla="*/ 39 h 144"/>
                <a:gd name="T18" fmla="*/ 46 w 330"/>
                <a:gd name="T19" fmla="*/ 39 h 144"/>
                <a:gd name="T20" fmla="*/ 62 w 330"/>
                <a:gd name="T21" fmla="*/ 37 h 144"/>
                <a:gd name="T22" fmla="*/ 115 w 330"/>
                <a:gd name="T23" fmla="*/ 26 h 144"/>
                <a:gd name="T24" fmla="*/ 156 w 330"/>
                <a:gd name="T25" fmla="*/ 17 h 144"/>
                <a:gd name="T26" fmla="*/ 162 w 330"/>
                <a:gd name="T27" fmla="*/ 1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44">
                  <a:moveTo>
                    <a:pt x="172" y="11"/>
                  </a:moveTo>
                  <a:cubicBezTo>
                    <a:pt x="172" y="11"/>
                    <a:pt x="181" y="9"/>
                    <a:pt x="193" y="0"/>
                  </a:cubicBezTo>
                  <a:cubicBezTo>
                    <a:pt x="193" y="0"/>
                    <a:pt x="200" y="6"/>
                    <a:pt x="212" y="14"/>
                  </a:cubicBezTo>
                  <a:cubicBezTo>
                    <a:pt x="235" y="27"/>
                    <a:pt x="235" y="27"/>
                    <a:pt x="235" y="27"/>
                  </a:cubicBezTo>
                  <a:cubicBezTo>
                    <a:pt x="261" y="42"/>
                    <a:pt x="295" y="57"/>
                    <a:pt x="330" y="61"/>
                  </a:cubicBezTo>
                  <a:cubicBezTo>
                    <a:pt x="330" y="61"/>
                    <a:pt x="291" y="91"/>
                    <a:pt x="234" y="109"/>
                  </a:cubicBezTo>
                  <a:cubicBezTo>
                    <a:pt x="189" y="123"/>
                    <a:pt x="151" y="133"/>
                    <a:pt x="151" y="133"/>
                  </a:cubicBezTo>
                  <a:cubicBezTo>
                    <a:pt x="56" y="144"/>
                    <a:pt x="0" y="36"/>
                    <a:pt x="0" y="36"/>
                  </a:cubicBezTo>
                  <a:cubicBezTo>
                    <a:pt x="9" y="39"/>
                    <a:pt x="21" y="40"/>
                    <a:pt x="35" y="39"/>
                  </a:cubicBezTo>
                  <a:cubicBezTo>
                    <a:pt x="46" y="39"/>
                    <a:pt x="46" y="39"/>
                    <a:pt x="46" y="39"/>
                  </a:cubicBezTo>
                  <a:cubicBezTo>
                    <a:pt x="62" y="37"/>
                    <a:pt x="62" y="37"/>
                    <a:pt x="62" y="37"/>
                  </a:cubicBezTo>
                  <a:cubicBezTo>
                    <a:pt x="79" y="34"/>
                    <a:pt x="98" y="30"/>
                    <a:pt x="115" y="26"/>
                  </a:cubicBezTo>
                  <a:cubicBezTo>
                    <a:pt x="156" y="17"/>
                    <a:pt x="156" y="17"/>
                    <a:pt x="156" y="17"/>
                  </a:cubicBezTo>
                  <a:cubicBezTo>
                    <a:pt x="162" y="15"/>
                    <a:pt x="162" y="15"/>
                    <a:pt x="162" y="15"/>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Freeform 10"/>
            <p:cNvSpPr>
              <a:spLocks/>
            </p:cNvSpPr>
            <p:nvPr/>
          </p:nvSpPr>
          <p:spPr bwMode="auto">
            <a:xfrm>
              <a:off x="7403630" y="1370726"/>
              <a:ext cx="75600" cy="27044"/>
            </a:xfrm>
            <a:custGeom>
              <a:avLst/>
              <a:gdLst>
                <a:gd name="T0" fmla="*/ 91 w 91"/>
                <a:gd name="T1" fmla="*/ 30 h 32"/>
                <a:gd name="T2" fmla="*/ 49 w 91"/>
                <a:gd name="T3" fmla="*/ 0 h 32"/>
                <a:gd name="T4" fmla="*/ 0 w 91"/>
                <a:gd name="T5" fmla="*/ 9 h 32"/>
              </a:gdLst>
              <a:ahLst/>
              <a:cxnLst>
                <a:cxn ang="0">
                  <a:pos x="T0" y="T1"/>
                </a:cxn>
                <a:cxn ang="0">
                  <a:pos x="T2" y="T3"/>
                </a:cxn>
                <a:cxn ang="0">
                  <a:pos x="T4" y="T5"/>
                </a:cxn>
              </a:cxnLst>
              <a:rect l="0" t="0" r="r" b="b"/>
              <a:pathLst>
                <a:path w="91" h="32">
                  <a:moveTo>
                    <a:pt x="91" y="30"/>
                  </a:moveTo>
                  <a:cubicBezTo>
                    <a:pt x="91" y="30"/>
                    <a:pt x="55" y="32"/>
                    <a:pt x="49" y="0"/>
                  </a:cubicBezTo>
                  <a:cubicBezTo>
                    <a:pt x="49" y="0"/>
                    <a:pt x="30" y="24"/>
                    <a:pt x="0" y="9"/>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Freeform 11"/>
            <p:cNvSpPr>
              <a:spLocks/>
            </p:cNvSpPr>
            <p:nvPr/>
          </p:nvSpPr>
          <p:spPr bwMode="auto">
            <a:xfrm>
              <a:off x="7304060" y="1008708"/>
              <a:ext cx="163492" cy="138292"/>
            </a:xfrm>
            <a:custGeom>
              <a:avLst/>
              <a:gdLst>
                <a:gd name="T0" fmla="*/ 196 w 196"/>
                <a:gd name="T1" fmla="*/ 101 h 165"/>
                <a:gd name="T2" fmla="*/ 131 w 196"/>
                <a:gd name="T3" fmla="*/ 142 h 165"/>
                <a:gd name="T4" fmla="*/ 69 w 196"/>
                <a:gd name="T5" fmla="*/ 159 h 165"/>
                <a:gd name="T6" fmla="*/ 12 w 196"/>
                <a:gd name="T7" fmla="*/ 142 h 165"/>
                <a:gd name="T8" fmla="*/ 17 w 196"/>
                <a:gd name="T9" fmla="*/ 36 h 165"/>
                <a:gd name="T10" fmla="*/ 36 w 196"/>
                <a:gd name="T11" fmla="*/ 12 h 165"/>
                <a:gd name="T12" fmla="*/ 87 w 196"/>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96" h="165">
                  <a:moveTo>
                    <a:pt x="196" y="101"/>
                  </a:moveTo>
                  <a:cubicBezTo>
                    <a:pt x="177" y="119"/>
                    <a:pt x="151" y="133"/>
                    <a:pt x="131" y="142"/>
                  </a:cubicBezTo>
                  <a:cubicBezTo>
                    <a:pt x="112" y="150"/>
                    <a:pt x="90" y="157"/>
                    <a:pt x="69" y="159"/>
                  </a:cubicBezTo>
                  <a:cubicBezTo>
                    <a:pt x="48" y="162"/>
                    <a:pt x="21" y="165"/>
                    <a:pt x="12" y="142"/>
                  </a:cubicBezTo>
                  <a:cubicBezTo>
                    <a:pt x="0" y="111"/>
                    <a:pt x="2" y="66"/>
                    <a:pt x="17" y="36"/>
                  </a:cubicBezTo>
                  <a:cubicBezTo>
                    <a:pt x="19" y="32"/>
                    <a:pt x="30" y="12"/>
                    <a:pt x="36" y="12"/>
                  </a:cubicBezTo>
                  <a:cubicBezTo>
                    <a:pt x="36" y="12"/>
                    <a:pt x="60" y="14"/>
                    <a:pt x="87" y="0"/>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Freeform 12"/>
            <p:cNvSpPr>
              <a:spLocks/>
            </p:cNvSpPr>
            <p:nvPr/>
          </p:nvSpPr>
          <p:spPr bwMode="auto">
            <a:xfrm>
              <a:off x="7320655" y="942328"/>
              <a:ext cx="169024" cy="141365"/>
            </a:xfrm>
            <a:custGeom>
              <a:avLst/>
              <a:gdLst>
                <a:gd name="T0" fmla="*/ 13 w 202"/>
                <a:gd name="T1" fmla="*/ 85 h 169"/>
                <a:gd name="T2" fmla="*/ 2 w 202"/>
                <a:gd name="T3" fmla="*/ 32 h 169"/>
                <a:gd name="T4" fmla="*/ 8 w 202"/>
                <a:gd name="T5" fmla="*/ 18 h 169"/>
                <a:gd name="T6" fmla="*/ 37 w 202"/>
                <a:gd name="T7" fmla="*/ 3 h 169"/>
                <a:gd name="T8" fmla="*/ 53 w 202"/>
                <a:gd name="T9" fmla="*/ 10 h 169"/>
                <a:gd name="T10" fmla="*/ 88 w 202"/>
                <a:gd name="T11" fmla="*/ 57 h 169"/>
                <a:gd name="T12" fmla="*/ 97 w 202"/>
                <a:gd name="T13" fmla="*/ 57 h 169"/>
                <a:gd name="T14" fmla="*/ 121 w 202"/>
                <a:gd name="T15" fmla="*/ 62 h 169"/>
                <a:gd name="T16" fmla="*/ 183 w 202"/>
                <a:gd name="T17" fmla="*/ 107 h 169"/>
                <a:gd name="T18" fmla="*/ 186 w 202"/>
                <a:gd name="T19"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169">
                  <a:moveTo>
                    <a:pt x="13" y="85"/>
                  </a:moveTo>
                  <a:cubicBezTo>
                    <a:pt x="2" y="32"/>
                    <a:pt x="2" y="32"/>
                    <a:pt x="2" y="32"/>
                  </a:cubicBezTo>
                  <a:cubicBezTo>
                    <a:pt x="0" y="20"/>
                    <a:pt x="8" y="18"/>
                    <a:pt x="8" y="18"/>
                  </a:cubicBezTo>
                  <a:cubicBezTo>
                    <a:pt x="37" y="3"/>
                    <a:pt x="37" y="3"/>
                    <a:pt x="37" y="3"/>
                  </a:cubicBezTo>
                  <a:cubicBezTo>
                    <a:pt x="47" y="0"/>
                    <a:pt x="53" y="10"/>
                    <a:pt x="53" y="10"/>
                  </a:cubicBezTo>
                  <a:cubicBezTo>
                    <a:pt x="53" y="10"/>
                    <a:pt x="88" y="57"/>
                    <a:pt x="88" y="57"/>
                  </a:cubicBezTo>
                  <a:cubicBezTo>
                    <a:pt x="88" y="58"/>
                    <a:pt x="96" y="57"/>
                    <a:pt x="97" y="57"/>
                  </a:cubicBezTo>
                  <a:cubicBezTo>
                    <a:pt x="105" y="58"/>
                    <a:pt x="113" y="60"/>
                    <a:pt x="121" y="62"/>
                  </a:cubicBezTo>
                  <a:cubicBezTo>
                    <a:pt x="147" y="70"/>
                    <a:pt x="166" y="86"/>
                    <a:pt x="183" y="107"/>
                  </a:cubicBezTo>
                  <a:cubicBezTo>
                    <a:pt x="202" y="129"/>
                    <a:pt x="199" y="150"/>
                    <a:pt x="186" y="169"/>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Line 13"/>
            <p:cNvSpPr>
              <a:spLocks noChangeShapeType="1"/>
            </p:cNvSpPr>
            <p:nvPr/>
          </p:nvSpPr>
          <p:spPr bwMode="auto">
            <a:xfrm>
              <a:off x="7359992" y="970601"/>
              <a:ext cx="7990" cy="12293"/>
            </a:xfrm>
            <a:prstGeom prst="line">
              <a:avLst/>
            </a:prstGeom>
            <a:noFill/>
            <a:ln w="1270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Line 14"/>
            <p:cNvSpPr>
              <a:spLocks noChangeShapeType="1"/>
            </p:cNvSpPr>
            <p:nvPr/>
          </p:nvSpPr>
          <p:spPr bwMode="auto">
            <a:xfrm>
              <a:off x="7342167" y="977362"/>
              <a:ext cx="4917" cy="14751"/>
            </a:xfrm>
            <a:prstGeom prst="line">
              <a:avLst/>
            </a:prstGeom>
            <a:noFill/>
            <a:ln w="1270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15"/>
            <p:cNvSpPr>
              <a:spLocks/>
            </p:cNvSpPr>
            <p:nvPr/>
          </p:nvSpPr>
          <p:spPr bwMode="auto">
            <a:xfrm>
              <a:off x="7322499" y="933723"/>
              <a:ext cx="25815" cy="23356"/>
            </a:xfrm>
            <a:custGeom>
              <a:avLst/>
              <a:gdLst>
                <a:gd name="T0" fmla="*/ 31 w 31"/>
                <a:gd name="T1" fmla="*/ 13 h 28"/>
                <a:gd name="T2" fmla="*/ 25 w 31"/>
                <a:gd name="T3" fmla="*/ 5 h 28"/>
                <a:gd name="T4" fmla="*/ 16 w 31"/>
                <a:gd name="T5" fmla="*/ 2 h 28"/>
                <a:gd name="T6" fmla="*/ 4 w 31"/>
                <a:gd name="T7" fmla="*/ 7 h 28"/>
                <a:gd name="T8" fmla="*/ 2 w 31"/>
                <a:gd name="T9" fmla="*/ 17 h 28"/>
                <a:gd name="T10" fmla="*/ 4 w 31"/>
                <a:gd name="T11" fmla="*/ 28 h 28"/>
              </a:gdLst>
              <a:ahLst/>
              <a:cxnLst>
                <a:cxn ang="0">
                  <a:pos x="T0" y="T1"/>
                </a:cxn>
                <a:cxn ang="0">
                  <a:pos x="T2" y="T3"/>
                </a:cxn>
                <a:cxn ang="0">
                  <a:pos x="T4" y="T5"/>
                </a:cxn>
                <a:cxn ang="0">
                  <a:pos x="T6" y="T7"/>
                </a:cxn>
                <a:cxn ang="0">
                  <a:pos x="T8" y="T9"/>
                </a:cxn>
                <a:cxn ang="0">
                  <a:pos x="T10" y="T11"/>
                </a:cxn>
              </a:cxnLst>
              <a:rect l="0" t="0" r="r" b="b"/>
              <a:pathLst>
                <a:path w="31" h="28">
                  <a:moveTo>
                    <a:pt x="31" y="13"/>
                  </a:moveTo>
                  <a:cubicBezTo>
                    <a:pt x="25" y="5"/>
                    <a:pt x="25" y="5"/>
                    <a:pt x="25" y="5"/>
                  </a:cubicBezTo>
                  <a:cubicBezTo>
                    <a:pt x="25" y="5"/>
                    <a:pt x="21" y="0"/>
                    <a:pt x="16" y="2"/>
                  </a:cubicBezTo>
                  <a:cubicBezTo>
                    <a:pt x="4" y="7"/>
                    <a:pt x="4" y="7"/>
                    <a:pt x="4" y="7"/>
                  </a:cubicBezTo>
                  <a:cubicBezTo>
                    <a:pt x="4" y="7"/>
                    <a:pt x="0" y="11"/>
                    <a:pt x="2" y="17"/>
                  </a:cubicBezTo>
                  <a:cubicBezTo>
                    <a:pt x="4" y="28"/>
                    <a:pt x="4" y="28"/>
                    <a:pt x="4" y="28"/>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16"/>
            <p:cNvSpPr>
              <a:spLocks/>
            </p:cNvSpPr>
            <p:nvPr/>
          </p:nvSpPr>
          <p:spPr bwMode="auto">
            <a:xfrm>
              <a:off x="7230304" y="954620"/>
              <a:ext cx="95268" cy="170868"/>
            </a:xfrm>
            <a:custGeom>
              <a:avLst/>
              <a:gdLst>
                <a:gd name="T0" fmla="*/ 112 w 114"/>
                <a:gd name="T1" fmla="*/ 0 h 204"/>
                <a:gd name="T2" fmla="*/ 7 w 114"/>
                <a:gd name="T3" fmla="*/ 186 h 204"/>
                <a:gd name="T4" fmla="*/ 11 w 114"/>
                <a:gd name="T5" fmla="*/ 199 h 204"/>
                <a:gd name="T6" fmla="*/ 28 w 114"/>
                <a:gd name="T7" fmla="*/ 194 h 204"/>
                <a:gd name="T8" fmla="*/ 114 w 114"/>
                <a:gd name="T9" fmla="*/ 36 h 204"/>
              </a:gdLst>
              <a:ahLst/>
              <a:cxnLst>
                <a:cxn ang="0">
                  <a:pos x="T0" y="T1"/>
                </a:cxn>
                <a:cxn ang="0">
                  <a:pos x="T2" y="T3"/>
                </a:cxn>
                <a:cxn ang="0">
                  <a:pos x="T4" y="T5"/>
                </a:cxn>
                <a:cxn ang="0">
                  <a:pos x="T6" y="T7"/>
                </a:cxn>
                <a:cxn ang="0">
                  <a:pos x="T8" y="T9"/>
                </a:cxn>
              </a:cxnLst>
              <a:rect l="0" t="0" r="r" b="b"/>
              <a:pathLst>
                <a:path w="114" h="204">
                  <a:moveTo>
                    <a:pt x="112" y="0"/>
                  </a:moveTo>
                  <a:cubicBezTo>
                    <a:pt x="7" y="186"/>
                    <a:pt x="7" y="186"/>
                    <a:pt x="7" y="186"/>
                  </a:cubicBezTo>
                  <a:cubicBezTo>
                    <a:pt x="7" y="186"/>
                    <a:pt x="0" y="194"/>
                    <a:pt x="11" y="199"/>
                  </a:cubicBezTo>
                  <a:cubicBezTo>
                    <a:pt x="11" y="199"/>
                    <a:pt x="23" y="204"/>
                    <a:pt x="28" y="194"/>
                  </a:cubicBezTo>
                  <a:cubicBezTo>
                    <a:pt x="54" y="142"/>
                    <a:pt x="114" y="36"/>
                    <a:pt x="114" y="36"/>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Freeform 17"/>
            <p:cNvSpPr>
              <a:spLocks/>
            </p:cNvSpPr>
            <p:nvPr/>
          </p:nvSpPr>
          <p:spPr bwMode="auto">
            <a:xfrm>
              <a:off x="7233377" y="1121186"/>
              <a:ext cx="101414" cy="228029"/>
            </a:xfrm>
            <a:custGeom>
              <a:avLst/>
              <a:gdLst>
                <a:gd name="T0" fmla="*/ 121 w 121"/>
                <a:gd name="T1" fmla="*/ 272 h 273"/>
                <a:gd name="T2" fmla="*/ 103 w 121"/>
                <a:gd name="T3" fmla="*/ 223 h 273"/>
                <a:gd name="T4" fmla="*/ 90 w 121"/>
                <a:gd name="T5" fmla="*/ 186 h 273"/>
                <a:gd name="T6" fmla="*/ 82 w 121"/>
                <a:gd name="T7" fmla="*/ 162 h 273"/>
                <a:gd name="T8" fmla="*/ 25 w 121"/>
                <a:gd name="T9" fmla="*/ 8 h 273"/>
                <a:gd name="T10" fmla="*/ 10 w 121"/>
                <a:gd name="T11" fmla="*/ 5 h 273"/>
                <a:gd name="T12" fmla="*/ 3 w 121"/>
                <a:gd name="T13" fmla="*/ 14 h 273"/>
                <a:gd name="T14" fmla="*/ 61 w 121"/>
                <a:gd name="T15" fmla="*/ 165 h 273"/>
                <a:gd name="T16" fmla="*/ 69 w 121"/>
                <a:gd name="T17" fmla="*/ 186 h 273"/>
                <a:gd name="T18" fmla="*/ 83 w 121"/>
                <a:gd name="T19" fmla="*/ 226 h 273"/>
                <a:gd name="T20" fmla="*/ 100 w 121"/>
                <a:gd name="T2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273">
                  <a:moveTo>
                    <a:pt x="121" y="272"/>
                  </a:moveTo>
                  <a:cubicBezTo>
                    <a:pt x="103" y="223"/>
                    <a:pt x="103" y="223"/>
                    <a:pt x="103" y="223"/>
                  </a:cubicBezTo>
                  <a:cubicBezTo>
                    <a:pt x="90" y="186"/>
                    <a:pt x="90" y="186"/>
                    <a:pt x="90" y="186"/>
                  </a:cubicBezTo>
                  <a:cubicBezTo>
                    <a:pt x="82" y="162"/>
                    <a:pt x="82" y="162"/>
                    <a:pt x="82" y="162"/>
                  </a:cubicBezTo>
                  <a:cubicBezTo>
                    <a:pt x="25" y="8"/>
                    <a:pt x="25" y="8"/>
                    <a:pt x="25" y="8"/>
                  </a:cubicBezTo>
                  <a:cubicBezTo>
                    <a:pt x="21" y="0"/>
                    <a:pt x="10" y="5"/>
                    <a:pt x="10" y="5"/>
                  </a:cubicBezTo>
                  <a:cubicBezTo>
                    <a:pt x="0" y="8"/>
                    <a:pt x="3" y="14"/>
                    <a:pt x="3" y="14"/>
                  </a:cubicBezTo>
                  <a:cubicBezTo>
                    <a:pt x="61" y="165"/>
                    <a:pt x="61" y="165"/>
                    <a:pt x="61" y="165"/>
                  </a:cubicBezTo>
                  <a:cubicBezTo>
                    <a:pt x="69" y="186"/>
                    <a:pt x="69" y="186"/>
                    <a:pt x="69" y="186"/>
                  </a:cubicBezTo>
                  <a:cubicBezTo>
                    <a:pt x="83" y="226"/>
                    <a:pt x="83" y="226"/>
                    <a:pt x="83" y="226"/>
                  </a:cubicBezTo>
                  <a:cubicBezTo>
                    <a:pt x="100" y="273"/>
                    <a:pt x="100" y="273"/>
                    <a:pt x="100" y="273"/>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18"/>
            <p:cNvSpPr>
              <a:spLocks/>
            </p:cNvSpPr>
            <p:nvPr/>
          </p:nvSpPr>
          <p:spPr bwMode="auto">
            <a:xfrm>
              <a:off x="7238909" y="1349829"/>
              <a:ext cx="159190" cy="66380"/>
            </a:xfrm>
            <a:custGeom>
              <a:avLst/>
              <a:gdLst>
                <a:gd name="T0" fmla="*/ 191 w 191"/>
                <a:gd name="T1" fmla="*/ 68 h 79"/>
                <a:gd name="T2" fmla="*/ 105 w 191"/>
                <a:gd name="T3" fmla="*/ 78 h 79"/>
                <a:gd name="T4" fmla="*/ 44 w 191"/>
                <a:gd name="T5" fmla="*/ 75 h 79"/>
                <a:gd name="T6" fmla="*/ 21 w 191"/>
                <a:gd name="T7" fmla="*/ 70 h 79"/>
                <a:gd name="T8" fmla="*/ 4 w 191"/>
                <a:gd name="T9" fmla="*/ 62 h 79"/>
                <a:gd name="T10" fmla="*/ 2 w 191"/>
                <a:gd name="T11" fmla="*/ 44 h 79"/>
                <a:gd name="T12" fmla="*/ 2 w 191"/>
                <a:gd name="T13" fmla="*/ 44 h 79"/>
                <a:gd name="T14" fmla="*/ 21 w 191"/>
                <a:gd name="T15" fmla="*/ 22 h 79"/>
                <a:gd name="T16" fmla="*/ 51 w 191"/>
                <a:gd name="T17" fmla="*/ 8 h 79"/>
                <a:gd name="T18" fmla="*/ 69 w 191"/>
                <a:gd name="T19" fmla="*/ 3 h 79"/>
                <a:gd name="T20" fmla="*/ 105 w 191"/>
                <a:gd name="T21" fmla="*/ 0 h 79"/>
                <a:gd name="T22" fmla="*/ 168 w 191"/>
                <a:gd name="T23"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79">
                  <a:moveTo>
                    <a:pt x="191" y="68"/>
                  </a:moveTo>
                  <a:cubicBezTo>
                    <a:pt x="161" y="79"/>
                    <a:pt x="105" y="78"/>
                    <a:pt x="105" y="78"/>
                  </a:cubicBezTo>
                  <a:cubicBezTo>
                    <a:pt x="85" y="78"/>
                    <a:pt x="64" y="78"/>
                    <a:pt x="44" y="75"/>
                  </a:cubicBezTo>
                  <a:cubicBezTo>
                    <a:pt x="36" y="74"/>
                    <a:pt x="29" y="73"/>
                    <a:pt x="21" y="70"/>
                  </a:cubicBezTo>
                  <a:cubicBezTo>
                    <a:pt x="15" y="69"/>
                    <a:pt x="8" y="66"/>
                    <a:pt x="4" y="62"/>
                  </a:cubicBezTo>
                  <a:cubicBezTo>
                    <a:pt x="0" y="57"/>
                    <a:pt x="1" y="50"/>
                    <a:pt x="2" y="44"/>
                  </a:cubicBezTo>
                  <a:cubicBezTo>
                    <a:pt x="2" y="44"/>
                    <a:pt x="2" y="44"/>
                    <a:pt x="2" y="44"/>
                  </a:cubicBezTo>
                  <a:cubicBezTo>
                    <a:pt x="5" y="34"/>
                    <a:pt x="13" y="28"/>
                    <a:pt x="21" y="22"/>
                  </a:cubicBezTo>
                  <a:cubicBezTo>
                    <a:pt x="30" y="16"/>
                    <a:pt x="40" y="11"/>
                    <a:pt x="51" y="8"/>
                  </a:cubicBezTo>
                  <a:cubicBezTo>
                    <a:pt x="57" y="6"/>
                    <a:pt x="63" y="4"/>
                    <a:pt x="69" y="3"/>
                  </a:cubicBezTo>
                  <a:cubicBezTo>
                    <a:pt x="81" y="1"/>
                    <a:pt x="93" y="0"/>
                    <a:pt x="105" y="0"/>
                  </a:cubicBezTo>
                  <a:cubicBezTo>
                    <a:pt x="128" y="0"/>
                    <a:pt x="150" y="4"/>
                    <a:pt x="168" y="11"/>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19"/>
            <p:cNvSpPr>
              <a:spLocks/>
            </p:cNvSpPr>
            <p:nvPr/>
          </p:nvSpPr>
          <p:spPr bwMode="auto">
            <a:xfrm>
              <a:off x="7258577" y="1381790"/>
              <a:ext cx="97727" cy="6146"/>
            </a:xfrm>
            <a:custGeom>
              <a:avLst/>
              <a:gdLst>
                <a:gd name="T0" fmla="*/ 117 w 117"/>
                <a:gd name="T1" fmla="*/ 4 h 7"/>
                <a:gd name="T2" fmla="*/ 17 w 117"/>
                <a:gd name="T3" fmla="*/ 3 h 7"/>
                <a:gd name="T4" fmla="*/ 0 w 117"/>
                <a:gd name="T5" fmla="*/ 0 h 7"/>
              </a:gdLst>
              <a:ahLst/>
              <a:cxnLst>
                <a:cxn ang="0">
                  <a:pos x="T0" y="T1"/>
                </a:cxn>
                <a:cxn ang="0">
                  <a:pos x="T2" y="T3"/>
                </a:cxn>
                <a:cxn ang="0">
                  <a:pos x="T4" y="T5"/>
                </a:cxn>
              </a:cxnLst>
              <a:rect l="0" t="0" r="r" b="b"/>
              <a:pathLst>
                <a:path w="117" h="7">
                  <a:moveTo>
                    <a:pt x="117" y="4"/>
                  </a:moveTo>
                  <a:cubicBezTo>
                    <a:pt x="77" y="7"/>
                    <a:pt x="41" y="5"/>
                    <a:pt x="17" y="3"/>
                  </a:cubicBezTo>
                  <a:cubicBezTo>
                    <a:pt x="0" y="0"/>
                    <a:pt x="0" y="0"/>
                    <a:pt x="0" y="0"/>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extLst>
      <p:ext uri="{BB962C8B-B14F-4D97-AF65-F5344CB8AC3E}">
        <p14:creationId xmlns:p14="http://schemas.microsoft.com/office/powerpoint/2010/main" val="1594631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 presetClass="entr" presetSubtype="8"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115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45">
                                            <p:txEl>
                                              <p:pRg st="0" end="0"/>
                                            </p:txEl>
                                          </p:spTgt>
                                        </p:tgtEl>
                                        <p:attrNameLst>
                                          <p:attrName>style.visibility</p:attrName>
                                        </p:attrNameLst>
                                      </p:cBhvr>
                                      <p:to>
                                        <p:strVal val="visible"/>
                                      </p:to>
                                    </p:set>
                                    <p:anim calcmode="lin" valueType="num">
                                      <p:cBhvr>
                                        <p:cTn id="23" dur="3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24" dur="3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25" dur="300"/>
                                        <p:tgtEl>
                                          <p:spTgt spid="45">
                                            <p:txEl>
                                              <p:pRg st="0" end="0"/>
                                            </p:txEl>
                                          </p:spTgt>
                                        </p:tgtEl>
                                      </p:cBhvr>
                                    </p:animEffect>
                                  </p:childTnLst>
                                </p:cTn>
                              </p:par>
                            </p:childTnLst>
                          </p:cTn>
                        </p:par>
                        <p:par>
                          <p:cTn id="26" fill="hold">
                            <p:stCondLst>
                              <p:cond delay="3470"/>
                            </p:stCondLst>
                            <p:childTnLst>
                              <p:par>
                                <p:cTn id="27" presetID="10"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5" grpId="0" build="p"/>
      <p:bldP spid="4"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Freeform 9"/>
          <p:cNvSpPr>
            <a:spLocks noEditPoints="1"/>
          </p:cNvSpPr>
          <p:nvPr/>
        </p:nvSpPr>
        <p:spPr bwMode="auto">
          <a:xfrm>
            <a:off x="1097965" y="1648353"/>
            <a:ext cx="613172" cy="414465"/>
          </a:xfrm>
          <a:custGeom>
            <a:avLst/>
            <a:gdLst>
              <a:gd name="T0" fmla="*/ 81 w 142"/>
              <a:gd name="T1" fmla="*/ 70 h 84"/>
              <a:gd name="T2" fmla="*/ 79 w 142"/>
              <a:gd name="T3" fmla="*/ 60 h 84"/>
              <a:gd name="T4" fmla="*/ 33 w 142"/>
              <a:gd name="T5" fmla="*/ 61 h 84"/>
              <a:gd name="T6" fmla="*/ 21 w 142"/>
              <a:gd name="T7" fmla="*/ 61 h 84"/>
              <a:gd name="T8" fmla="*/ 12 w 142"/>
              <a:gd name="T9" fmla="*/ 61 h 84"/>
              <a:gd name="T10" fmla="*/ 5 w 142"/>
              <a:gd name="T11" fmla="*/ 61 h 84"/>
              <a:gd name="T12" fmla="*/ 2 w 142"/>
              <a:gd name="T13" fmla="*/ 59 h 84"/>
              <a:gd name="T14" fmla="*/ 15 w 142"/>
              <a:gd name="T15" fmla="*/ 25 h 84"/>
              <a:gd name="T16" fmla="*/ 52 w 142"/>
              <a:gd name="T17" fmla="*/ 23 h 84"/>
              <a:gd name="T18" fmla="*/ 85 w 142"/>
              <a:gd name="T19" fmla="*/ 6 h 84"/>
              <a:gd name="T20" fmla="*/ 114 w 142"/>
              <a:gd name="T21" fmla="*/ 12 h 84"/>
              <a:gd name="T22" fmla="*/ 125 w 142"/>
              <a:gd name="T23" fmla="*/ 51 h 84"/>
              <a:gd name="T24" fmla="*/ 94 w 142"/>
              <a:gd name="T25" fmla="*/ 79 h 84"/>
              <a:gd name="T26" fmla="*/ 88 w 142"/>
              <a:gd name="T27" fmla="*/ 79 h 84"/>
              <a:gd name="T28" fmla="*/ 93 w 142"/>
              <a:gd name="T29" fmla="*/ 72 h 84"/>
              <a:gd name="T30" fmla="*/ 89 w 142"/>
              <a:gd name="T31" fmla="*/ 73 h 84"/>
              <a:gd name="T32" fmla="*/ 94 w 142"/>
              <a:gd name="T33" fmla="*/ 56 h 84"/>
              <a:gd name="T34" fmla="*/ 113 w 142"/>
              <a:gd name="T35" fmla="*/ 58 h 84"/>
              <a:gd name="T36" fmla="*/ 112 w 142"/>
              <a:gd name="T37" fmla="*/ 15 h 84"/>
              <a:gd name="T38" fmla="*/ 76 w 142"/>
              <a:gd name="T39" fmla="*/ 26 h 84"/>
              <a:gd name="T40" fmla="*/ 33 w 142"/>
              <a:gd name="T41" fmla="*/ 26 h 84"/>
              <a:gd name="T42" fmla="*/ 12 w 142"/>
              <a:gd name="T43" fmla="*/ 40 h 84"/>
              <a:gd name="T44" fmla="*/ 31 w 142"/>
              <a:gd name="T45" fmla="*/ 49 h 84"/>
              <a:gd name="T46" fmla="*/ 49 w 142"/>
              <a:gd name="T47" fmla="*/ 48 h 84"/>
              <a:gd name="T48" fmla="*/ 94 w 142"/>
              <a:gd name="T49" fmla="*/ 43 h 84"/>
              <a:gd name="T50" fmla="*/ 97 w 142"/>
              <a:gd name="T51" fmla="*/ 50 h 84"/>
              <a:gd name="T52" fmla="*/ 65 w 142"/>
              <a:gd name="T53" fmla="*/ 55 h 84"/>
              <a:gd name="T54" fmla="*/ 55 w 142"/>
              <a:gd name="T55" fmla="*/ 58 h 84"/>
              <a:gd name="T56" fmla="*/ 62 w 142"/>
              <a:gd name="T57" fmla="*/ 51 h 84"/>
              <a:gd name="T58" fmla="*/ 28 w 142"/>
              <a:gd name="T59" fmla="*/ 57 h 84"/>
              <a:gd name="T60" fmla="*/ 32 w 142"/>
              <a:gd name="T61" fmla="*/ 53 h 84"/>
              <a:gd name="T62" fmla="*/ 57 w 142"/>
              <a:gd name="T63" fmla="*/ 51 h 84"/>
              <a:gd name="T64" fmla="*/ 49 w 142"/>
              <a:gd name="T65" fmla="*/ 58 h 84"/>
              <a:gd name="T66" fmla="*/ 21 w 142"/>
              <a:gd name="T67" fmla="*/ 53 h 84"/>
              <a:gd name="T68" fmla="*/ 9 w 142"/>
              <a:gd name="T69" fmla="*/ 56 h 84"/>
              <a:gd name="T70" fmla="*/ 41 w 142"/>
              <a:gd name="T71" fmla="*/ 58 h 84"/>
              <a:gd name="T72" fmla="*/ 51 w 142"/>
              <a:gd name="T73" fmla="*/ 52 h 84"/>
              <a:gd name="T74" fmla="*/ 84 w 142"/>
              <a:gd name="T75" fmla="*/ 57 h 84"/>
              <a:gd name="T76" fmla="*/ 93 w 142"/>
              <a:gd name="T77" fmla="*/ 47 h 84"/>
              <a:gd name="T78" fmla="*/ 84 w 142"/>
              <a:gd name="T79" fmla="*/ 50 h 84"/>
              <a:gd name="T80" fmla="*/ 86 w 142"/>
              <a:gd name="T81" fmla="*/ 49 h 84"/>
              <a:gd name="T82" fmla="*/ 9 w 142"/>
              <a:gd name="T83" fmla="*/ 31 h 84"/>
              <a:gd name="T84" fmla="*/ 10 w 142"/>
              <a:gd name="T85" fmla="*/ 51 h 84"/>
              <a:gd name="T86" fmla="*/ 28 w 142"/>
              <a:gd name="T87" fmla="*/ 53 h 84"/>
              <a:gd name="T88" fmla="*/ 94 w 142"/>
              <a:gd name="T89" fmla="*/ 53 h 84"/>
              <a:gd name="T90" fmla="*/ 69 w 142"/>
              <a:gd name="T91" fmla="*/ 52 h 84"/>
              <a:gd name="T92" fmla="*/ 77 w 142"/>
              <a:gd name="T93" fmla="*/ 49 h 84"/>
              <a:gd name="T94" fmla="*/ 89 w 142"/>
              <a:gd name="T95" fmla="*/ 19 h 84"/>
              <a:gd name="T96" fmla="*/ 84 w 142"/>
              <a:gd name="T97" fmla="*/ 17 h 84"/>
              <a:gd name="T98" fmla="*/ 93 w 142"/>
              <a:gd name="T99" fmla="*/ 21 h 84"/>
              <a:gd name="T100" fmla="*/ 87 w 142"/>
              <a:gd name="T101" fmla="*/ 11 h 84"/>
              <a:gd name="T102" fmla="*/ 91 w 142"/>
              <a:gd name="T103" fmla="*/ 8 h 84"/>
              <a:gd name="T104" fmla="*/ 92 w 142"/>
              <a:gd name="T105"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4">
                <a:moveTo>
                  <a:pt x="87" y="84"/>
                </a:moveTo>
                <a:cubicBezTo>
                  <a:pt x="86" y="84"/>
                  <a:pt x="86" y="84"/>
                  <a:pt x="85" y="83"/>
                </a:cubicBezTo>
                <a:cubicBezTo>
                  <a:pt x="85" y="83"/>
                  <a:pt x="85" y="82"/>
                  <a:pt x="85" y="82"/>
                </a:cubicBezTo>
                <a:cubicBezTo>
                  <a:pt x="85" y="81"/>
                  <a:pt x="85" y="81"/>
                  <a:pt x="85" y="81"/>
                </a:cubicBezTo>
                <a:cubicBezTo>
                  <a:pt x="84" y="80"/>
                  <a:pt x="83" y="79"/>
                  <a:pt x="83" y="78"/>
                </a:cubicBezTo>
                <a:cubicBezTo>
                  <a:pt x="82" y="75"/>
                  <a:pt x="82" y="72"/>
                  <a:pt x="81" y="70"/>
                </a:cubicBezTo>
                <a:cubicBezTo>
                  <a:pt x="81" y="67"/>
                  <a:pt x="81" y="64"/>
                  <a:pt x="81" y="62"/>
                </a:cubicBezTo>
                <a:cubicBezTo>
                  <a:pt x="81" y="61"/>
                  <a:pt x="81" y="61"/>
                  <a:pt x="81" y="60"/>
                </a:cubicBezTo>
                <a:cubicBezTo>
                  <a:pt x="81" y="60"/>
                  <a:pt x="81" y="60"/>
                  <a:pt x="81" y="60"/>
                </a:cubicBezTo>
                <a:cubicBezTo>
                  <a:pt x="81" y="60"/>
                  <a:pt x="81" y="60"/>
                  <a:pt x="80" y="60"/>
                </a:cubicBezTo>
                <a:cubicBezTo>
                  <a:pt x="80" y="60"/>
                  <a:pt x="80" y="60"/>
                  <a:pt x="79" y="60"/>
                </a:cubicBezTo>
                <a:cubicBezTo>
                  <a:pt x="79" y="60"/>
                  <a:pt x="79" y="60"/>
                  <a:pt x="79" y="60"/>
                </a:cubicBezTo>
                <a:cubicBezTo>
                  <a:pt x="74" y="61"/>
                  <a:pt x="69" y="61"/>
                  <a:pt x="64" y="61"/>
                </a:cubicBezTo>
                <a:cubicBezTo>
                  <a:pt x="62" y="62"/>
                  <a:pt x="61" y="62"/>
                  <a:pt x="59" y="62"/>
                </a:cubicBezTo>
                <a:cubicBezTo>
                  <a:pt x="56" y="62"/>
                  <a:pt x="53" y="61"/>
                  <a:pt x="50" y="61"/>
                </a:cubicBezTo>
                <a:cubicBezTo>
                  <a:pt x="48" y="61"/>
                  <a:pt x="46" y="61"/>
                  <a:pt x="44" y="61"/>
                </a:cubicBezTo>
                <a:cubicBezTo>
                  <a:pt x="43" y="61"/>
                  <a:pt x="42" y="61"/>
                  <a:pt x="41" y="61"/>
                </a:cubicBezTo>
                <a:cubicBezTo>
                  <a:pt x="39" y="61"/>
                  <a:pt x="36" y="61"/>
                  <a:pt x="33" y="61"/>
                </a:cubicBezTo>
                <a:cubicBezTo>
                  <a:pt x="31" y="61"/>
                  <a:pt x="28" y="61"/>
                  <a:pt x="25" y="61"/>
                </a:cubicBezTo>
                <a:cubicBezTo>
                  <a:pt x="25" y="61"/>
                  <a:pt x="24" y="61"/>
                  <a:pt x="24" y="61"/>
                </a:cubicBezTo>
                <a:cubicBezTo>
                  <a:pt x="24" y="62"/>
                  <a:pt x="23" y="62"/>
                  <a:pt x="23" y="63"/>
                </a:cubicBezTo>
                <a:cubicBezTo>
                  <a:pt x="23" y="63"/>
                  <a:pt x="22" y="63"/>
                  <a:pt x="22" y="63"/>
                </a:cubicBezTo>
                <a:cubicBezTo>
                  <a:pt x="22" y="63"/>
                  <a:pt x="21" y="63"/>
                  <a:pt x="21" y="62"/>
                </a:cubicBezTo>
                <a:cubicBezTo>
                  <a:pt x="21" y="62"/>
                  <a:pt x="21" y="62"/>
                  <a:pt x="21" y="61"/>
                </a:cubicBezTo>
                <a:cubicBezTo>
                  <a:pt x="19" y="61"/>
                  <a:pt x="19" y="61"/>
                  <a:pt x="19" y="61"/>
                </a:cubicBezTo>
                <a:cubicBezTo>
                  <a:pt x="19" y="62"/>
                  <a:pt x="19" y="62"/>
                  <a:pt x="18" y="62"/>
                </a:cubicBezTo>
                <a:cubicBezTo>
                  <a:pt x="18" y="62"/>
                  <a:pt x="18" y="62"/>
                  <a:pt x="18" y="62"/>
                </a:cubicBezTo>
                <a:cubicBezTo>
                  <a:pt x="17" y="62"/>
                  <a:pt x="17" y="62"/>
                  <a:pt x="17" y="61"/>
                </a:cubicBezTo>
                <a:cubicBezTo>
                  <a:pt x="17" y="61"/>
                  <a:pt x="17" y="61"/>
                  <a:pt x="17" y="61"/>
                </a:cubicBezTo>
                <a:cubicBezTo>
                  <a:pt x="15" y="61"/>
                  <a:pt x="13" y="61"/>
                  <a:pt x="12" y="61"/>
                </a:cubicBezTo>
                <a:cubicBezTo>
                  <a:pt x="11" y="61"/>
                  <a:pt x="11" y="61"/>
                  <a:pt x="11" y="61"/>
                </a:cubicBezTo>
                <a:cubicBezTo>
                  <a:pt x="11" y="61"/>
                  <a:pt x="10" y="62"/>
                  <a:pt x="10" y="62"/>
                </a:cubicBezTo>
                <a:cubicBezTo>
                  <a:pt x="10" y="62"/>
                  <a:pt x="10" y="62"/>
                  <a:pt x="9" y="62"/>
                </a:cubicBezTo>
                <a:cubicBezTo>
                  <a:pt x="9" y="62"/>
                  <a:pt x="9" y="62"/>
                  <a:pt x="8" y="62"/>
                </a:cubicBezTo>
                <a:cubicBezTo>
                  <a:pt x="8" y="61"/>
                  <a:pt x="8" y="61"/>
                  <a:pt x="8" y="61"/>
                </a:cubicBezTo>
                <a:cubicBezTo>
                  <a:pt x="7" y="61"/>
                  <a:pt x="6" y="61"/>
                  <a:pt x="5" y="61"/>
                </a:cubicBezTo>
                <a:cubicBezTo>
                  <a:pt x="5" y="61"/>
                  <a:pt x="5" y="61"/>
                  <a:pt x="5" y="61"/>
                </a:cubicBezTo>
                <a:cubicBezTo>
                  <a:pt x="5" y="61"/>
                  <a:pt x="4" y="61"/>
                  <a:pt x="4" y="61"/>
                </a:cubicBezTo>
                <a:cubicBezTo>
                  <a:pt x="4" y="61"/>
                  <a:pt x="4" y="61"/>
                  <a:pt x="3" y="61"/>
                </a:cubicBezTo>
                <a:cubicBezTo>
                  <a:pt x="3" y="61"/>
                  <a:pt x="3" y="61"/>
                  <a:pt x="2" y="60"/>
                </a:cubicBezTo>
                <a:cubicBezTo>
                  <a:pt x="2" y="60"/>
                  <a:pt x="2" y="60"/>
                  <a:pt x="2" y="59"/>
                </a:cubicBezTo>
                <a:cubicBezTo>
                  <a:pt x="2" y="59"/>
                  <a:pt x="2" y="59"/>
                  <a:pt x="2" y="59"/>
                </a:cubicBezTo>
                <a:cubicBezTo>
                  <a:pt x="0" y="52"/>
                  <a:pt x="0" y="45"/>
                  <a:pt x="1" y="39"/>
                </a:cubicBezTo>
                <a:cubicBezTo>
                  <a:pt x="1" y="35"/>
                  <a:pt x="3" y="33"/>
                  <a:pt x="5" y="30"/>
                </a:cubicBezTo>
                <a:cubicBezTo>
                  <a:pt x="7" y="28"/>
                  <a:pt x="10" y="25"/>
                  <a:pt x="13" y="24"/>
                </a:cubicBezTo>
                <a:cubicBezTo>
                  <a:pt x="13" y="24"/>
                  <a:pt x="14" y="24"/>
                  <a:pt x="14" y="24"/>
                </a:cubicBezTo>
                <a:cubicBezTo>
                  <a:pt x="14" y="24"/>
                  <a:pt x="14" y="24"/>
                  <a:pt x="15" y="24"/>
                </a:cubicBezTo>
                <a:cubicBezTo>
                  <a:pt x="15" y="25"/>
                  <a:pt x="15" y="25"/>
                  <a:pt x="15" y="25"/>
                </a:cubicBezTo>
                <a:cubicBezTo>
                  <a:pt x="19" y="23"/>
                  <a:pt x="23" y="23"/>
                  <a:pt x="27" y="23"/>
                </a:cubicBezTo>
                <a:cubicBezTo>
                  <a:pt x="29" y="23"/>
                  <a:pt x="29" y="23"/>
                  <a:pt x="29" y="23"/>
                </a:cubicBezTo>
                <a:cubicBezTo>
                  <a:pt x="32" y="23"/>
                  <a:pt x="35" y="23"/>
                  <a:pt x="38" y="23"/>
                </a:cubicBezTo>
                <a:cubicBezTo>
                  <a:pt x="40" y="23"/>
                  <a:pt x="42" y="23"/>
                  <a:pt x="44" y="23"/>
                </a:cubicBezTo>
                <a:cubicBezTo>
                  <a:pt x="46" y="23"/>
                  <a:pt x="48" y="23"/>
                  <a:pt x="50" y="23"/>
                </a:cubicBezTo>
                <a:cubicBezTo>
                  <a:pt x="51" y="23"/>
                  <a:pt x="51" y="23"/>
                  <a:pt x="52" y="23"/>
                </a:cubicBezTo>
                <a:cubicBezTo>
                  <a:pt x="56" y="23"/>
                  <a:pt x="59" y="23"/>
                  <a:pt x="63" y="23"/>
                </a:cubicBezTo>
                <a:cubicBezTo>
                  <a:pt x="66" y="22"/>
                  <a:pt x="70" y="22"/>
                  <a:pt x="74" y="22"/>
                </a:cubicBezTo>
                <a:cubicBezTo>
                  <a:pt x="75" y="22"/>
                  <a:pt x="77" y="22"/>
                  <a:pt x="79" y="22"/>
                </a:cubicBezTo>
                <a:cubicBezTo>
                  <a:pt x="79" y="18"/>
                  <a:pt x="79" y="15"/>
                  <a:pt x="81" y="11"/>
                </a:cubicBezTo>
                <a:cubicBezTo>
                  <a:pt x="81" y="9"/>
                  <a:pt x="83" y="8"/>
                  <a:pt x="84" y="6"/>
                </a:cubicBezTo>
                <a:cubicBezTo>
                  <a:pt x="85" y="6"/>
                  <a:pt x="85" y="6"/>
                  <a:pt x="85" y="6"/>
                </a:cubicBezTo>
                <a:cubicBezTo>
                  <a:pt x="87" y="4"/>
                  <a:pt x="89" y="2"/>
                  <a:pt x="92" y="0"/>
                </a:cubicBezTo>
                <a:cubicBezTo>
                  <a:pt x="92" y="0"/>
                  <a:pt x="92" y="0"/>
                  <a:pt x="92" y="0"/>
                </a:cubicBezTo>
                <a:cubicBezTo>
                  <a:pt x="92" y="0"/>
                  <a:pt x="93" y="0"/>
                  <a:pt x="93" y="0"/>
                </a:cubicBezTo>
                <a:cubicBezTo>
                  <a:pt x="93" y="0"/>
                  <a:pt x="93" y="0"/>
                  <a:pt x="93" y="0"/>
                </a:cubicBezTo>
                <a:cubicBezTo>
                  <a:pt x="94" y="0"/>
                  <a:pt x="94" y="0"/>
                  <a:pt x="94" y="0"/>
                </a:cubicBezTo>
                <a:cubicBezTo>
                  <a:pt x="101" y="3"/>
                  <a:pt x="108" y="8"/>
                  <a:pt x="114" y="12"/>
                </a:cubicBezTo>
                <a:cubicBezTo>
                  <a:pt x="115" y="13"/>
                  <a:pt x="116" y="13"/>
                  <a:pt x="116" y="14"/>
                </a:cubicBezTo>
                <a:cubicBezTo>
                  <a:pt x="122" y="18"/>
                  <a:pt x="128" y="22"/>
                  <a:pt x="134" y="26"/>
                </a:cubicBezTo>
                <a:cubicBezTo>
                  <a:pt x="136" y="27"/>
                  <a:pt x="139" y="29"/>
                  <a:pt x="141" y="31"/>
                </a:cubicBezTo>
                <a:cubicBezTo>
                  <a:pt x="142" y="31"/>
                  <a:pt x="142" y="32"/>
                  <a:pt x="142" y="32"/>
                </a:cubicBezTo>
                <a:cubicBezTo>
                  <a:pt x="142" y="33"/>
                  <a:pt x="142" y="33"/>
                  <a:pt x="142" y="34"/>
                </a:cubicBezTo>
                <a:cubicBezTo>
                  <a:pt x="137" y="40"/>
                  <a:pt x="131" y="45"/>
                  <a:pt x="125" y="51"/>
                </a:cubicBezTo>
                <a:cubicBezTo>
                  <a:pt x="124" y="52"/>
                  <a:pt x="122" y="53"/>
                  <a:pt x="121" y="55"/>
                </a:cubicBezTo>
                <a:cubicBezTo>
                  <a:pt x="119" y="57"/>
                  <a:pt x="117" y="59"/>
                  <a:pt x="115" y="60"/>
                </a:cubicBezTo>
                <a:cubicBezTo>
                  <a:pt x="110" y="65"/>
                  <a:pt x="105" y="70"/>
                  <a:pt x="100" y="74"/>
                </a:cubicBezTo>
                <a:cubicBezTo>
                  <a:pt x="100" y="75"/>
                  <a:pt x="99" y="75"/>
                  <a:pt x="99" y="75"/>
                </a:cubicBezTo>
                <a:cubicBezTo>
                  <a:pt x="98" y="76"/>
                  <a:pt x="97" y="77"/>
                  <a:pt x="95" y="78"/>
                </a:cubicBezTo>
                <a:cubicBezTo>
                  <a:pt x="95" y="78"/>
                  <a:pt x="95" y="78"/>
                  <a:pt x="94" y="79"/>
                </a:cubicBezTo>
                <a:cubicBezTo>
                  <a:pt x="92" y="81"/>
                  <a:pt x="90" y="82"/>
                  <a:pt x="88" y="84"/>
                </a:cubicBezTo>
                <a:cubicBezTo>
                  <a:pt x="87" y="84"/>
                  <a:pt x="87" y="84"/>
                  <a:pt x="87" y="84"/>
                </a:cubicBezTo>
                <a:close/>
                <a:moveTo>
                  <a:pt x="84" y="66"/>
                </a:moveTo>
                <a:cubicBezTo>
                  <a:pt x="84" y="67"/>
                  <a:pt x="84" y="68"/>
                  <a:pt x="84" y="69"/>
                </a:cubicBezTo>
                <a:cubicBezTo>
                  <a:pt x="84" y="69"/>
                  <a:pt x="84" y="69"/>
                  <a:pt x="84" y="69"/>
                </a:cubicBezTo>
                <a:cubicBezTo>
                  <a:pt x="85" y="72"/>
                  <a:pt x="86" y="77"/>
                  <a:pt x="88" y="79"/>
                </a:cubicBezTo>
                <a:cubicBezTo>
                  <a:pt x="89" y="79"/>
                  <a:pt x="90" y="78"/>
                  <a:pt x="92" y="76"/>
                </a:cubicBezTo>
                <a:cubicBezTo>
                  <a:pt x="92" y="76"/>
                  <a:pt x="93" y="76"/>
                  <a:pt x="93" y="75"/>
                </a:cubicBezTo>
                <a:cubicBezTo>
                  <a:pt x="94" y="74"/>
                  <a:pt x="96" y="73"/>
                  <a:pt x="97" y="73"/>
                </a:cubicBezTo>
                <a:cubicBezTo>
                  <a:pt x="97" y="72"/>
                  <a:pt x="96" y="71"/>
                  <a:pt x="96" y="70"/>
                </a:cubicBezTo>
                <a:cubicBezTo>
                  <a:pt x="96" y="70"/>
                  <a:pt x="96" y="70"/>
                  <a:pt x="96" y="70"/>
                </a:cubicBezTo>
                <a:cubicBezTo>
                  <a:pt x="95" y="71"/>
                  <a:pt x="94" y="72"/>
                  <a:pt x="93" y="72"/>
                </a:cubicBezTo>
                <a:cubicBezTo>
                  <a:pt x="93" y="73"/>
                  <a:pt x="93" y="73"/>
                  <a:pt x="93" y="73"/>
                </a:cubicBezTo>
                <a:cubicBezTo>
                  <a:pt x="93" y="73"/>
                  <a:pt x="93" y="73"/>
                  <a:pt x="93" y="73"/>
                </a:cubicBezTo>
                <a:cubicBezTo>
                  <a:pt x="92" y="74"/>
                  <a:pt x="91" y="74"/>
                  <a:pt x="90" y="75"/>
                </a:cubicBezTo>
                <a:cubicBezTo>
                  <a:pt x="90" y="75"/>
                  <a:pt x="90" y="75"/>
                  <a:pt x="90" y="75"/>
                </a:cubicBezTo>
                <a:cubicBezTo>
                  <a:pt x="90" y="75"/>
                  <a:pt x="90" y="74"/>
                  <a:pt x="89" y="74"/>
                </a:cubicBezTo>
                <a:cubicBezTo>
                  <a:pt x="89" y="74"/>
                  <a:pt x="89" y="74"/>
                  <a:pt x="89" y="73"/>
                </a:cubicBezTo>
                <a:cubicBezTo>
                  <a:pt x="89" y="72"/>
                  <a:pt x="90" y="71"/>
                  <a:pt x="91" y="70"/>
                </a:cubicBezTo>
                <a:cubicBezTo>
                  <a:pt x="92" y="70"/>
                  <a:pt x="92" y="70"/>
                  <a:pt x="92" y="70"/>
                </a:cubicBezTo>
                <a:cubicBezTo>
                  <a:pt x="92" y="69"/>
                  <a:pt x="92" y="69"/>
                  <a:pt x="93" y="69"/>
                </a:cubicBezTo>
                <a:cubicBezTo>
                  <a:pt x="95" y="67"/>
                  <a:pt x="95" y="66"/>
                  <a:pt x="95" y="66"/>
                </a:cubicBezTo>
                <a:cubicBezTo>
                  <a:pt x="95" y="66"/>
                  <a:pt x="95" y="66"/>
                  <a:pt x="95" y="66"/>
                </a:cubicBezTo>
                <a:cubicBezTo>
                  <a:pt x="95" y="63"/>
                  <a:pt x="94" y="60"/>
                  <a:pt x="94" y="56"/>
                </a:cubicBezTo>
                <a:cubicBezTo>
                  <a:pt x="92" y="58"/>
                  <a:pt x="90" y="60"/>
                  <a:pt x="89" y="61"/>
                </a:cubicBezTo>
                <a:cubicBezTo>
                  <a:pt x="88" y="62"/>
                  <a:pt x="87" y="63"/>
                  <a:pt x="87" y="63"/>
                </a:cubicBezTo>
                <a:cubicBezTo>
                  <a:pt x="86" y="64"/>
                  <a:pt x="85" y="65"/>
                  <a:pt x="84" y="66"/>
                </a:cubicBezTo>
                <a:close/>
                <a:moveTo>
                  <a:pt x="97" y="50"/>
                </a:moveTo>
                <a:cubicBezTo>
                  <a:pt x="97" y="57"/>
                  <a:pt x="98" y="63"/>
                  <a:pt x="100" y="70"/>
                </a:cubicBezTo>
                <a:cubicBezTo>
                  <a:pt x="104" y="66"/>
                  <a:pt x="109" y="62"/>
                  <a:pt x="113" y="58"/>
                </a:cubicBezTo>
                <a:cubicBezTo>
                  <a:pt x="115" y="56"/>
                  <a:pt x="117" y="54"/>
                  <a:pt x="119" y="52"/>
                </a:cubicBezTo>
                <a:cubicBezTo>
                  <a:pt x="120" y="50"/>
                  <a:pt x="122" y="49"/>
                  <a:pt x="123" y="48"/>
                </a:cubicBezTo>
                <a:cubicBezTo>
                  <a:pt x="128" y="43"/>
                  <a:pt x="134" y="38"/>
                  <a:pt x="138" y="33"/>
                </a:cubicBezTo>
                <a:cubicBezTo>
                  <a:pt x="136" y="31"/>
                  <a:pt x="136" y="31"/>
                  <a:pt x="136" y="31"/>
                </a:cubicBezTo>
                <a:cubicBezTo>
                  <a:pt x="129" y="27"/>
                  <a:pt x="122" y="22"/>
                  <a:pt x="115" y="17"/>
                </a:cubicBezTo>
                <a:cubicBezTo>
                  <a:pt x="114" y="16"/>
                  <a:pt x="113" y="16"/>
                  <a:pt x="112" y="15"/>
                </a:cubicBezTo>
                <a:cubicBezTo>
                  <a:pt x="107" y="11"/>
                  <a:pt x="101" y="7"/>
                  <a:pt x="95" y="4"/>
                </a:cubicBezTo>
                <a:cubicBezTo>
                  <a:pt x="96" y="5"/>
                  <a:pt x="96" y="6"/>
                  <a:pt x="96" y="7"/>
                </a:cubicBezTo>
                <a:cubicBezTo>
                  <a:pt x="97" y="12"/>
                  <a:pt x="98" y="17"/>
                  <a:pt x="96" y="22"/>
                </a:cubicBezTo>
                <a:cubicBezTo>
                  <a:pt x="97" y="22"/>
                  <a:pt x="97" y="23"/>
                  <a:pt x="96" y="23"/>
                </a:cubicBezTo>
                <a:cubicBezTo>
                  <a:pt x="96" y="24"/>
                  <a:pt x="96" y="24"/>
                  <a:pt x="95" y="24"/>
                </a:cubicBezTo>
                <a:cubicBezTo>
                  <a:pt x="89" y="25"/>
                  <a:pt x="83" y="26"/>
                  <a:pt x="76" y="26"/>
                </a:cubicBezTo>
                <a:cubicBezTo>
                  <a:pt x="72" y="26"/>
                  <a:pt x="69" y="26"/>
                  <a:pt x="65" y="26"/>
                </a:cubicBezTo>
                <a:cubicBezTo>
                  <a:pt x="62" y="26"/>
                  <a:pt x="58" y="26"/>
                  <a:pt x="55" y="26"/>
                </a:cubicBezTo>
                <a:cubicBezTo>
                  <a:pt x="54" y="26"/>
                  <a:pt x="53" y="26"/>
                  <a:pt x="52" y="26"/>
                </a:cubicBezTo>
                <a:cubicBezTo>
                  <a:pt x="49" y="26"/>
                  <a:pt x="46" y="26"/>
                  <a:pt x="43" y="26"/>
                </a:cubicBezTo>
                <a:cubicBezTo>
                  <a:pt x="40" y="26"/>
                  <a:pt x="37" y="26"/>
                  <a:pt x="34" y="26"/>
                </a:cubicBezTo>
                <a:cubicBezTo>
                  <a:pt x="33" y="26"/>
                  <a:pt x="33" y="26"/>
                  <a:pt x="33" y="26"/>
                </a:cubicBezTo>
                <a:cubicBezTo>
                  <a:pt x="30" y="26"/>
                  <a:pt x="27" y="26"/>
                  <a:pt x="24" y="26"/>
                </a:cubicBezTo>
                <a:cubicBezTo>
                  <a:pt x="22" y="26"/>
                  <a:pt x="22" y="26"/>
                  <a:pt x="22" y="26"/>
                </a:cubicBezTo>
                <a:cubicBezTo>
                  <a:pt x="20" y="27"/>
                  <a:pt x="17" y="27"/>
                  <a:pt x="14" y="28"/>
                </a:cubicBezTo>
                <a:cubicBezTo>
                  <a:pt x="14" y="28"/>
                  <a:pt x="14" y="29"/>
                  <a:pt x="14" y="29"/>
                </a:cubicBezTo>
                <a:cubicBezTo>
                  <a:pt x="12" y="32"/>
                  <a:pt x="12" y="36"/>
                  <a:pt x="12" y="39"/>
                </a:cubicBezTo>
                <a:cubicBezTo>
                  <a:pt x="12" y="40"/>
                  <a:pt x="12" y="40"/>
                  <a:pt x="12" y="40"/>
                </a:cubicBezTo>
                <a:cubicBezTo>
                  <a:pt x="12" y="40"/>
                  <a:pt x="12" y="40"/>
                  <a:pt x="12" y="41"/>
                </a:cubicBezTo>
                <a:cubicBezTo>
                  <a:pt x="11" y="45"/>
                  <a:pt x="11" y="49"/>
                  <a:pt x="14" y="49"/>
                </a:cubicBezTo>
                <a:cubicBezTo>
                  <a:pt x="15" y="50"/>
                  <a:pt x="16" y="50"/>
                  <a:pt x="18" y="50"/>
                </a:cubicBezTo>
                <a:cubicBezTo>
                  <a:pt x="19" y="50"/>
                  <a:pt x="20" y="50"/>
                  <a:pt x="22" y="50"/>
                </a:cubicBezTo>
                <a:cubicBezTo>
                  <a:pt x="22" y="50"/>
                  <a:pt x="23" y="49"/>
                  <a:pt x="24" y="49"/>
                </a:cubicBezTo>
                <a:cubicBezTo>
                  <a:pt x="26" y="49"/>
                  <a:pt x="29" y="49"/>
                  <a:pt x="31" y="49"/>
                </a:cubicBezTo>
                <a:cubicBezTo>
                  <a:pt x="33" y="49"/>
                  <a:pt x="36" y="49"/>
                  <a:pt x="38" y="49"/>
                </a:cubicBezTo>
                <a:cubicBezTo>
                  <a:pt x="40" y="49"/>
                  <a:pt x="43" y="49"/>
                  <a:pt x="45" y="49"/>
                </a:cubicBezTo>
                <a:cubicBezTo>
                  <a:pt x="46" y="48"/>
                  <a:pt x="46" y="48"/>
                  <a:pt x="47" y="47"/>
                </a:cubicBezTo>
                <a:cubicBezTo>
                  <a:pt x="47" y="47"/>
                  <a:pt x="47" y="47"/>
                  <a:pt x="48" y="47"/>
                </a:cubicBezTo>
                <a:cubicBezTo>
                  <a:pt x="48" y="47"/>
                  <a:pt x="49" y="47"/>
                  <a:pt x="49" y="48"/>
                </a:cubicBezTo>
                <a:cubicBezTo>
                  <a:pt x="49" y="48"/>
                  <a:pt x="49" y="48"/>
                  <a:pt x="49" y="48"/>
                </a:cubicBezTo>
                <a:cubicBezTo>
                  <a:pt x="53" y="48"/>
                  <a:pt x="57" y="48"/>
                  <a:pt x="61" y="47"/>
                </a:cubicBezTo>
                <a:cubicBezTo>
                  <a:pt x="63" y="47"/>
                  <a:pt x="66" y="47"/>
                  <a:pt x="68" y="47"/>
                </a:cubicBezTo>
                <a:cubicBezTo>
                  <a:pt x="72" y="46"/>
                  <a:pt x="76" y="46"/>
                  <a:pt x="82" y="45"/>
                </a:cubicBezTo>
                <a:cubicBezTo>
                  <a:pt x="83" y="45"/>
                  <a:pt x="84" y="45"/>
                  <a:pt x="85" y="45"/>
                </a:cubicBezTo>
                <a:cubicBezTo>
                  <a:pt x="87" y="44"/>
                  <a:pt x="90" y="44"/>
                  <a:pt x="92" y="44"/>
                </a:cubicBezTo>
                <a:cubicBezTo>
                  <a:pt x="93" y="43"/>
                  <a:pt x="94" y="43"/>
                  <a:pt x="94" y="43"/>
                </a:cubicBezTo>
                <a:cubicBezTo>
                  <a:pt x="94" y="43"/>
                  <a:pt x="95" y="43"/>
                  <a:pt x="95" y="43"/>
                </a:cubicBezTo>
                <a:cubicBezTo>
                  <a:pt x="96" y="43"/>
                  <a:pt x="97" y="43"/>
                  <a:pt x="97" y="44"/>
                </a:cubicBezTo>
                <a:cubicBezTo>
                  <a:pt x="97" y="45"/>
                  <a:pt x="97" y="47"/>
                  <a:pt x="97" y="48"/>
                </a:cubicBezTo>
                <a:cubicBezTo>
                  <a:pt x="97" y="48"/>
                  <a:pt x="98" y="48"/>
                  <a:pt x="98" y="49"/>
                </a:cubicBezTo>
                <a:cubicBezTo>
                  <a:pt x="98" y="49"/>
                  <a:pt x="98" y="50"/>
                  <a:pt x="97" y="50"/>
                </a:cubicBezTo>
                <a:cubicBezTo>
                  <a:pt x="97" y="50"/>
                  <a:pt x="97" y="50"/>
                  <a:pt x="97" y="50"/>
                </a:cubicBezTo>
                <a:close/>
                <a:moveTo>
                  <a:pt x="61" y="58"/>
                </a:moveTo>
                <a:cubicBezTo>
                  <a:pt x="61" y="58"/>
                  <a:pt x="62" y="58"/>
                  <a:pt x="62" y="58"/>
                </a:cubicBezTo>
                <a:cubicBezTo>
                  <a:pt x="62" y="58"/>
                  <a:pt x="63" y="58"/>
                  <a:pt x="63" y="58"/>
                </a:cubicBezTo>
                <a:cubicBezTo>
                  <a:pt x="63" y="58"/>
                  <a:pt x="63" y="58"/>
                  <a:pt x="63" y="57"/>
                </a:cubicBezTo>
                <a:cubicBezTo>
                  <a:pt x="64" y="56"/>
                  <a:pt x="64" y="55"/>
                  <a:pt x="65" y="55"/>
                </a:cubicBezTo>
                <a:cubicBezTo>
                  <a:pt x="65" y="55"/>
                  <a:pt x="65" y="55"/>
                  <a:pt x="65" y="55"/>
                </a:cubicBezTo>
                <a:cubicBezTo>
                  <a:pt x="65" y="55"/>
                  <a:pt x="65" y="55"/>
                  <a:pt x="64" y="55"/>
                </a:cubicBezTo>
                <a:cubicBezTo>
                  <a:pt x="63" y="56"/>
                  <a:pt x="62" y="57"/>
                  <a:pt x="61" y="57"/>
                </a:cubicBezTo>
                <a:cubicBezTo>
                  <a:pt x="61" y="58"/>
                  <a:pt x="60" y="58"/>
                  <a:pt x="60" y="58"/>
                </a:cubicBezTo>
                <a:cubicBezTo>
                  <a:pt x="60" y="58"/>
                  <a:pt x="60" y="58"/>
                  <a:pt x="61" y="58"/>
                </a:cubicBezTo>
                <a:close/>
                <a:moveTo>
                  <a:pt x="53" y="58"/>
                </a:moveTo>
                <a:cubicBezTo>
                  <a:pt x="54" y="58"/>
                  <a:pt x="55" y="58"/>
                  <a:pt x="55" y="58"/>
                </a:cubicBezTo>
                <a:cubicBezTo>
                  <a:pt x="56" y="57"/>
                  <a:pt x="58" y="56"/>
                  <a:pt x="59" y="55"/>
                </a:cubicBezTo>
                <a:cubicBezTo>
                  <a:pt x="60" y="55"/>
                  <a:pt x="60" y="55"/>
                  <a:pt x="60" y="54"/>
                </a:cubicBezTo>
                <a:cubicBezTo>
                  <a:pt x="62" y="53"/>
                  <a:pt x="63" y="53"/>
                  <a:pt x="64" y="52"/>
                </a:cubicBezTo>
                <a:cubicBezTo>
                  <a:pt x="64" y="52"/>
                  <a:pt x="64" y="52"/>
                  <a:pt x="64" y="51"/>
                </a:cubicBezTo>
                <a:cubicBezTo>
                  <a:pt x="65" y="51"/>
                  <a:pt x="66" y="51"/>
                  <a:pt x="66" y="50"/>
                </a:cubicBezTo>
                <a:cubicBezTo>
                  <a:pt x="65" y="50"/>
                  <a:pt x="62" y="51"/>
                  <a:pt x="62" y="51"/>
                </a:cubicBezTo>
                <a:cubicBezTo>
                  <a:pt x="62" y="51"/>
                  <a:pt x="62" y="51"/>
                  <a:pt x="62" y="51"/>
                </a:cubicBezTo>
                <a:cubicBezTo>
                  <a:pt x="60" y="53"/>
                  <a:pt x="58" y="55"/>
                  <a:pt x="56" y="56"/>
                </a:cubicBezTo>
                <a:cubicBezTo>
                  <a:pt x="55" y="57"/>
                  <a:pt x="54" y="57"/>
                  <a:pt x="54" y="58"/>
                </a:cubicBezTo>
                <a:cubicBezTo>
                  <a:pt x="54" y="58"/>
                  <a:pt x="54" y="58"/>
                  <a:pt x="53" y="58"/>
                </a:cubicBezTo>
                <a:close/>
                <a:moveTo>
                  <a:pt x="32" y="53"/>
                </a:moveTo>
                <a:cubicBezTo>
                  <a:pt x="31" y="54"/>
                  <a:pt x="30" y="56"/>
                  <a:pt x="28" y="57"/>
                </a:cubicBezTo>
                <a:cubicBezTo>
                  <a:pt x="28" y="58"/>
                  <a:pt x="28" y="58"/>
                  <a:pt x="27" y="58"/>
                </a:cubicBezTo>
                <a:cubicBezTo>
                  <a:pt x="28" y="58"/>
                  <a:pt x="29" y="58"/>
                  <a:pt x="30" y="58"/>
                </a:cubicBezTo>
                <a:cubicBezTo>
                  <a:pt x="31" y="57"/>
                  <a:pt x="32" y="56"/>
                  <a:pt x="33" y="55"/>
                </a:cubicBezTo>
                <a:cubicBezTo>
                  <a:pt x="34" y="55"/>
                  <a:pt x="34" y="55"/>
                  <a:pt x="34" y="55"/>
                </a:cubicBezTo>
                <a:cubicBezTo>
                  <a:pt x="35" y="54"/>
                  <a:pt x="37" y="53"/>
                  <a:pt x="38" y="53"/>
                </a:cubicBezTo>
                <a:cubicBezTo>
                  <a:pt x="36" y="53"/>
                  <a:pt x="34" y="53"/>
                  <a:pt x="32" y="53"/>
                </a:cubicBezTo>
                <a:close/>
                <a:moveTo>
                  <a:pt x="49" y="58"/>
                </a:moveTo>
                <a:cubicBezTo>
                  <a:pt x="50" y="57"/>
                  <a:pt x="51" y="56"/>
                  <a:pt x="52" y="55"/>
                </a:cubicBezTo>
                <a:cubicBezTo>
                  <a:pt x="52" y="55"/>
                  <a:pt x="53" y="55"/>
                  <a:pt x="53" y="55"/>
                </a:cubicBezTo>
                <a:cubicBezTo>
                  <a:pt x="53" y="54"/>
                  <a:pt x="54" y="54"/>
                  <a:pt x="54" y="54"/>
                </a:cubicBezTo>
                <a:cubicBezTo>
                  <a:pt x="56" y="53"/>
                  <a:pt x="57" y="52"/>
                  <a:pt x="58" y="51"/>
                </a:cubicBezTo>
                <a:cubicBezTo>
                  <a:pt x="57" y="51"/>
                  <a:pt x="57" y="51"/>
                  <a:pt x="57" y="51"/>
                </a:cubicBezTo>
                <a:cubicBezTo>
                  <a:pt x="57" y="51"/>
                  <a:pt x="57" y="51"/>
                  <a:pt x="57" y="51"/>
                </a:cubicBezTo>
                <a:cubicBezTo>
                  <a:pt x="56" y="53"/>
                  <a:pt x="53" y="54"/>
                  <a:pt x="51" y="55"/>
                </a:cubicBezTo>
                <a:cubicBezTo>
                  <a:pt x="51" y="55"/>
                  <a:pt x="51" y="55"/>
                  <a:pt x="51" y="55"/>
                </a:cubicBezTo>
                <a:cubicBezTo>
                  <a:pt x="50" y="56"/>
                  <a:pt x="49" y="57"/>
                  <a:pt x="48" y="57"/>
                </a:cubicBezTo>
                <a:cubicBezTo>
                  <a:pt x="47" y="58"/>
                  <a:pt x="47" y="58"/>
                  <a:pt x="47" y="58"/>
                </a:cubicBezTo>
                <a:cubicBezTo>
                  <a:pt x="48" y="58"/>
                  <a:pt x="48" y="58"/>
                  <a:pt x="49" y="58"/>
                </a:cubicBezTo>
                <a:close/>
                <a:moveTo>
                  <a:pt x="15" y="58"/>
                </a:moveTo>
                <a:cubicBezTo>
                  <a:pt x="16" y="58"/>
                  <a:pt x="17" y="58"/>
                  <a:pt x="18" y="58"/>
                </a:cubicBezTo>
                <a:cubicBezTo>
                  <a:pt x="19" y="57"/>
                  <a:pt x="19" y="57"/>
                  <a:pt x="20" y="56"/>
                </a:cubicBezTo>
                <a:cubicBezTo>
                  <a:pt x="20" y="56"/>
                  <a:pt x="20" y="56"/>
                  <a:pt x="21" y="56"/>
                </a:cubicBezTo>
                <a:cubicBezTo>
                  <a:pt x="22" y="55"/>
                  <a:pt x="23" y="54"/>
                  <a:pt x="24" y="53"/>
                </a:cubicBezTo>
                <a:cubicBezTo>
                  <a:pt x="21" y="53"/>
                  <a:pt x="21" y="53"/>
                  <a:pt x="21" y="53"/>
                </a:cubicBezTo>
                <a:cubicBezTo>
                  <a:pt x="21" y="53"/>
                  <a:pt x="20" y="53"/>
                  <a:pt x="20" y="53"/>
                </a:cubicBezTo>
                <a:cubicBezTo>
                  <a:pt x="18" y="55"/>
                  <a:pt x="17" y="56"/>
                  <a:pt x="15" y="57"/>
                </a:cubicBezTo>
                <a:cubicBezTo>
                  <a:pt x="15" y="57"/>
                  <a:pt x="15" y="58"/>
                  <a:pt x="15" y="58"/>
                </a:cubicBezTo>
                <a:close/>
                <a:moveTo>
                  <a:pt x="12" y="52"/>
                </a:moveTo>
                <a:cubicBezTo>
                  <a:pt x="11" y="53"/>
                  <a:pt x="11" y="54"/>
                  <a:pt x="10" y="55"/>
                </a:cubicBezTo>
                <a:cubicBezTo>
                  <a:pt x="10" y="55"/>
                  <a:pt x="9" y="55"/>
                  <a:pt x="9" y="56"/>
                </a:cubicBezTo>
                <a:cubicBezTo>
                  <a:pt x="8" y="56"/>
                  <a:pt x="8" y="57"/>
                  <a:pt x="8" y="57"/>
                </a:cubicBezTo>
                <a:cubicBezTo>
                  <a:pt x="8" y="57"/>
                  <a:pt x="7" y="58"/>
                  <a:pt x="7" y="58"/>
                </a:cubicBezTo>
                <a:cubicBezTo>
                  <a:pt x="8" y="58"/>
                  <a:pt x="9" y="58"/>
                  <a:pt x="10" y="58"/>
                </a:cubicBezTo>
                <a:cubicBezTo>
                  <a:pt x="12" y="56"/>
                  <a:pt x="14" y="55"/>
                  <a:pt x="16" y="53"/>
                </a:cubicBezTo>
                <a:cubicBezTo>
                  <a:pt x="15" y="53"/>
                  <a:pt x="13" y="53"/>
                  <a:pt x="12" y="52"/>
                </a:cubicBezTo>
                <a:close/>
                <a:moveTo>
                  <a:pt x="41" y="58"/>
                </a:moveTo>
                <a:cubicBezTo>
                  <a:pt x="42" y="58"/>
                  <a:pt x="42" y="58"/>
                  <a:pt x="43" y="58"/>
                </a:cubicBezTo>
                <a:cubicBezTo>
                  <a:pt x="43" y="58"/>
                  <a:pt x="43" y="58"/>
                  <a:pt x="43" y="58"/>
                </a:cubicBezTo>
                <a:cubicBezTo>
                  <a:pt x="44" y="56"/>
                  <a:pt x="46" y="55"/>
                  <a:pt x="47" y="54"/>
                </a:cubicBezTo>
                <a:cubicBezTo>
                  <a:pt x="47" y="54"/>
                  <a:pt x="48" y="54"/>
                  <a:pt x="48" y="53"/>
                </a:cubicBezTo>
                <a:cubicBezTo>
                  <a:pt x="49" y="53"/>
                  <a:pt x="50" y="52"/>
                  <a:pt x="51" y="52"/>
                </a:cubicBezTo>
                <a:cubicBezTo>
                  <a:pt x="51" y="52"/>
                  <a:pt x="51" y="52"/>
                  <a:pt x="51" y="52"/>
                </a:cubicBezTo>
                <a:cubicBezTo>
                  <a:pt x="49" y="52"/>
                  <a:pt x="48" y="52"/>
                  <a:pt x="46" y="52"/>
                </a:cubicBezTo>
                <a:cubicBezTo>
                  <a:pt x="45" y="53"/>
                  <a:pt x="44" y="54"/>
                  <a:pt x="43" y="55"/>
                </a:cubicBezTo>
                <a:cubicBezTo>
                  <a:pt x="42" y="55"/>
                  <a:pt x="41" y="56"/>
                  <a:pt x="41" y="57"/>
                </a:cubicBezTo>
                <a:cubicBezTo>
                  <a:pt x="40" y="57"/>
                  <a:pt x="40" y="57"/>
                  <a:pt x="40" y="58"/>
                </a:cubicBezTo>
                <a:cubicBezTo>
                  <a:pt x="40" y="58"/>
                  <a:pt x="41" y="58"/>
                  <a:pt x="41" y="58"/>
                </a:cubicBezTo>
                <a:close/>
                <a:moveTo>
                  <a:pt x="84" y="57"/>
                </a:moveTo>
                <a:cubicBezTo>
                  <a:pt x="84" y="57"/>
                  <a:pt x="84" y="57"/>
                  <a:pt x="84" y="57"/>
                </a:cubicBezTo>
                <a:cubicBezTo>
                  <a:pt x="84" y="57"/>
                  <a:pt x="84" y="57"/>
                  <a:pt x="84" y="58"/>
                </a:cubicBezTo>
                <a:cubicBezTo>
                  <a:pt x="85" y="57"/>
                  <a:pt x="86" y="56"/>
                  <a:pt x="87" y="55"/>
                </a:cubicBezTo>
                <a:cubicBezTo>
                  <a:pt x="88" y="54"/>
                  <a:pt x="88" y="54"/>
                  <a:pt x="88" y="54"/>
                </a:cubicBezTo>
                <a:cubicBezTo>
                  <a:pt x="90" y="52"/>
                  <a:pt x="92" y="51"/>
                  <a:pt x="93" y="50"/>
                </a:cubicBezTo>
                <a:cubicBezTo>
                  <a:pt x="93" y="49"/>
                  <a:pt x="93" y="48"/>
                  <a:pt x="93" y="47"/>
                </a:cubicBezTo>
                <a:cubicBezTo>
                  <a:pt x="92" y="48"/>
                  <a:pt x="90" y="49"/>
                  <a:pt x="89" y="51"/>
                </a:cubicBezTo>
                <a:cubicBezTo>
                  <a:pt x="89" y="52"/>
                  <a:pt x="88" y="52"/>
                  <a:pt x="88" y="52"/>
                </a:cubicBezTo>
                <a:cubicBezTo>
                  <a:pt x="86" y="54"/>
                  <a:pt x="85" y="55"/>
                  <a:pt x="84" y="57"/>
                </a:cubicBezTo>
                <a:close/>
                <a:moveTo>
                  <a:pt x="84" y="48"/>
                </a:moveTo>
                <a:cubicBezTo>
                  <a:pt x="84" y="48"/>
                  <a:pt x="84" y="48"/>
                  <a:pt x="84" y="49"/>
                </a:cubicBezTo>
                <a:cubicBezTo>
                  <a:pt x="85" y="49"/>
                  <a:pt x="84" y="50"/>
                  <a:pt x="84" y="50"/>
                </a:cubicBezTo>
                <a:cubicBezTo>
                  <a:pt x="81" y="53"/>
                  <a:pt x="77" y="55"/>
                  <a:pt x="74" y="57"/>
                </a:cubicBezTo>
                <a:cubicBezTo>
                  <a:pt x="74" y="57"/>
                  <a:pt x="74" y="57"/>
                  <a:pt x="74" y="57"/>
                </a:cubicBezTo>
                <a:cubicBezTo>
                  <a:pt x="76" y="57"/>
                  <a:pt x="78" y="57"/>
                  <a:pt x="80" y="57"/>
                </a:cubicBezTo>
                <a:cubicBezTo>
                  <a:pt x="80" y="56"/>
                  <a:pt x="81" y="56"/>
                  <a:pt x="81" y="55"/>
                </a:cubicBezTo>
                <a:cubicBezTo>
                  <a:pt x="81" y="55"/>
                  <a:pt x="82" y="55"/>
                  <a:pt x="82" y="55"/>
                </a:cubicBezTo>
                <a:cubicBezTo>
                  <a:pt x="83" y="53"/>
                  <a:pt x="85" y="51"/>
                  <a:pt x="86" y="49"/>
                </a:cubicBezTo>
                <a:cubicBezTo>
                  <a:pt x="86" y="49"/>
                  <a:pt x="87" y="49"/>
                  <a:pt x="87" y="48"/>
                </a:cubicBezTo>
                <a:cubicBezTo>
                  <a:pt x="87" y="48"/>
                  <a:pt x="88" y="48"/>
                  <a:pt x="88" y="47"/>
                </a:cubicBezTo>
                <a:cubicBezTo>
                  <a:pt x="87" y="47"/>
                  <a:pt x="86" y="48"/>
                  <a:pt x="85" y="48"/>
                </a:cubicBezTo>
                <a:cubicBezTo>
                  <a:pt x="85" y="48"/>
                  <a:pt x="84" y="48"/>
                  <a:pt x="84" y="48"/>
                </a:cubicBezTo>
                <a:cubicBezTo>
                  <a:pt x="84" y="48"/>
                  <a:pt x="84" y="48"/>
                  <a:pt x="84" y="48"/>
                </a:cubicBezTo>
                <a:close/>
                <a:moveTo>
                  <a:pt x="9" y="31"/>
                </a:moveTo>
                <a:cubicBezTo>
                  <a:pt x="9" y="31"/>
                  <a:pt x="9" y="31"/>
                  <a:pt x="9" y="31"/>
                </a:cubicBezTo>
                <a:cubicBezTo>
                  <a:pt x="6" y="33"/>
                  <a:pt x="5" y="36"/>
                  <a:pt x="4" y="40"/>
                </a:cubicBezTo>
                <a:cubicBezTo>
                  <a:pt x="3" y="45"/>
                  <a:pt x="4" y="50"/>
                  <a:pt x="5" y="55"/>
                </a:cubicBezTo>
                <a:cubicBezTo>
                  <a:pt x="5" y="55"/>
                  <a:pt x="5" y="55"/>
                  <a:pt x="6" y="55"/>
                </a:cubicBezTo>
                <a:cubicBezTo>
                  <a:pt x="6" y="54"/>
                  <a:pt x="6" y="54"/>
                  <a:pt x="7" y="54"/>
                </a:cubicBezTo>
                <a:cubicBezTo>
                  <a:pt x="8" y="53"/>
                  <a:pt x="9" y="52"/>
                  <a:pt x="10" y="51"/>
                </a:cubicBezTo>
                <a:cubicBezTo>
                  <a:pt x="10" y="51"/>
                  <a:pt x="9" y="50"/>
                  <a:pt x="9" y="50"/>
                </a:cubicBezTo>
                <a:cubicBezTo>
                  <a:pt x="7" y="48"/>
                  <a:pt x="8" y="43"/>
                  <a:pt x="8" y="40"/>
                </a:cubicBezTo>
                <a:cubicBezTo>
                  <a:pt x="8" y="39"/>
                  <a:pt x="8" y="39"/>
                  <a:pt x="8" y="38"/>
                </a:cubicBezTo>
                <a:cubicBezTo>
                  <a:pt x="8" y="38"/>
                  <a:pt x="8" y="38"/>
                  <a:pt x="8" y="38"/>
                </a:cubicBezTo>
                <a:cubicBezTo>
                  <a:pt x="8" y="36"/>
                  <a:pt x="9" y="33"/>
                  <a:pt x="9" y="31"/>
                </a:cubicBezTo>
                <a:close/>
                <a:moveTo>
                  <a:pt x="28" y="53"/>
                </a:moveTo>
                <a:cubicBezTo>
                  <a:pt x="28" y="53"/>
                  <a:pt x="28" y="53"/>
                  <a:pt x="27" y="53"/>
                </a:cubicBezTo>
                <a:cubicBezTo>
                  <a:pt x="27" y="54"/>
                  <a:pt x="27" y="54"/>
                  <a:pt x="27" y="54"/>
                </a:cubicBezTo>
                <a:cubicBezTo>
                  <a:pt x="27" y="54"/>
                  <a:pt x="28" y="53"/>
                  <a:pt x="28" y="53"/>
                </a:cubicBezTo>
                <a:close/>
                <a:moveTo>
                  <a:pt x="93" y="53"/>
                </a:moveTo>
                <a:cubicBezTo>
                  <a:pt x="93" y="53"/>
                  <a:pt x="93" y="54"/>
                  <a:pt x="94" y="54"/>
                </a:cubicBezTo>
                <a:cubicBezTo>
                  <a:pt x="94" y="53"/>
                  <a:pt x="94" y="53"/>
                  <a:pt x="94" y="53"/>
                </a:cubicBezTo>
                <a:cubicBezTo>
                  <a:pt x="93" y="53"/>
                  <a:pt x="93" y="53"/>
                  <a:pt x="93" y="53"/>
                </a:cubicBezTo>
                <a:cubicBezTo>
                  <a:pt x="93" y="53"/>
                  <a:pt x="93" y="53"/>
                  <a:pt x="93" y="53"/>
                </a:cubicBezTo>
                <a:close/>
                <a:moveTo>
                  <a:pt x="69" y="50"/>
                </a:moveTo>
                <a:cubicBezTo>
                  <a:pt x="69" y="50"/>
                  <a:pt x="69" y="50"/>
                  <a:pt x="69" y="50"/>
                </a:cubicBezTo>
                <a:cubicBezTo>
                  <a:pt x="69" y="52"/>
                  <a:pt x="68" y="53"/>
                  <a:pt x="67" y="54"/>
                </a:cubicBezTo>
                <a:cubicBezTo>
                  <a:pt x="68" y="53"/>
                  <a:pt x="68" y="53"/>
                  <a:pt x="69" y="52"/>
                </a:cubicBezTo>
                <a:cubicBezTo>
                  <a:pt x="70" y="51"/>
                  <a:pt x="72" y="51"/>
                  <a:pt x="73" y="50"/>
                </a:cubicBezTo>
                <a:cubicBezTo>
                  <a:pt x="71" y="50"/>
                  <a:pt x="70" y="50"/>
                  <a:pt x="69" y="50"/>
                </a:cubicBezTo>
                <a:close/>
                <a:moveTo>
                  <a:pt x="77" y="49"/>
                </a:moveTo>
                <a:cubicBezTo>
                  <a:pt x="77" y="49"/>
                  <a:pt x="77" y="50"/>
                  <a:pt x="77" y="50"/>
                </a:cubicBezTo>
                <a:cubicBezTo>
                  <a:pt x="77" y="50"/>
                  <a:pt x="78" y="49"/>
                  <a:pt x="78" y="49"/>
                </a:cubicBezTo>
                <a:cubicBezTo>
                  <a:pt x="78" y="49"/>
                  <a:pt x="77" y="49"/>
                  <a:pt x="77" y="49"/>
                </a:cubicBezTo>
                <a:close/>
                <a:moveTo>
                  <a:pt x="82" y="17"/>
                </a:moveTo>
                <a:cubicBezTo>
                  <a:pt x="82" y="19"/>
                  <a:pt x="82" y="20"/>
                  <a:pt x="82" y="22"/>
                </a:cubicBezTo>
                <a:cubicBezTo>
                  <a:pt x="83" y="22"/>
                  <a:pt x="84" y="22"/>
                  <a:pt x="85" y="22"/>
                </a:cubicBezTo>
                <a:cubicBezTo>
                  <a:pt x="86" y="21"/>
                  <a:pt x="87" y="20"/>
                  <a:pt x="88" y="19"/>
                </a:cubicBezTo>
                <a:cubicBezTo>
                  <a:pt x="88" y="19"/>
                  <a:pt x="89" y="19"/>
                  <a:pt x="89" y="19"/>
                </a:cubicBezTo>
                <a:cubicBezTo>
                  <a:pt x="89" y="19"/>
                  <a:pt x="89" y="19"/>
                  <a:pt x="89" y="19"/>
                </a:cubicBezTo>
                <a:cubicBezTo>
                  <a:pt x="91" y="18"/>
                  <a:pt x="92" y="17"/>
                  <a:pt x="93" y="16"/>
                </a:cubicBezTo>
                <a:cubicBezTo>
                  <a:pt x="93" y="16"/>
                  <a:pt x="93" y="15"/>
                  <a:pt x="94" y="15"/>
                </a:cubicBezTo>
                <a:cubicBezTo>
                  <a:pt x="93" y="14"/>
                  <a:pt x="93" y="12"/>
                  <a:pt x="93" y="11"/>
                </a:cubicBezTo>
                <a:cubicBezTo>
                  <a:pt x="92" y="12"/>
                  <a:pt x="91" y="13"/>
                  <a:pt x="90" y="13"/>
                </a:cubicBezTo>
                <a:cubicBezTo>
                  <a:pt x="89" y="14"/>
                  <a:pt x="89" y="14"/>
                  <a:pt x="89" y="14"/>
                </a:cubicBezTo>
                <a:cubicBezTo>
                  <a:pt x="87" y="15"/>
                  <a:pt x="85" y="17"/>
                  <a:pt x="84" y="17"/>
                </a:cubicBezTo>
                <a:cubicBezTo>
                  <a:pt x="83" y="17"/>
                  <a:pt x="83" y="17"/>
                  <a:pt x="83" y="17"/>
                </a:cubicBezTo>
                <a:cubicBezTo>
                  <a:pt x="83" y="17"/>
                  <a:pt x="83" y="17"/>
                  <a:pt x="82" y="17"/>
                </a:cubicBezTo>
                <a:close/>
                <a:moveTo>
                  <a:pt x="94" y="19"/>
                </a:moveTo>
                <a:cubicBezTo>
                  <a:pt x="93" y="20"/>
                  <a:pt x="92" y="20"/>
                  <a:pt x="91" y="21"/>
                </a:cubicBezTo>
                <a:cubicBezTo>
                  <a:pt x="91" y="21"/>
                  <a:pt x="91" y="21"/>
                  <a:pt x="91" y="21"/>
                </a:cubicBezTo>
                <a:cubicBezTo>
                  <a:pt x="92" y="21"/>
                  <a:pt x="93" y="21"/>
                  <a:pt x="93" y="21"/>
                </a:cubicBezTo>
                <a:cubicBezTo>
                  <a:pt x="94" y="20"/>
                  <a:pt x="94" y="20"/>
                  <a:pt x="94" y="19"/>
                </a:cubicBezTo>
                <a:close/>
                <a:moveTo>
                  <a:pt x="84" y="13"/>
                </a:moveTo>
                <a:cubicBezTo>
                  <a:pt x="84" y="14"/>
                  <a:pt x="83" y="14"/>
                  <a:pt x="83" y="14"/>
                </a:cubicBezTo>
                <a:cubicBezTo>
                  <a:pt x="83" y="14"/>
                  <a:pt x="83" y="14"/>
                  <a:pt x="83" y="14"/>
                </a:cubicBezTo>
                <a:cubicBezTo>
                  <a:pt x="84" y="13"/>
                  <a:pt x="85" y="13"/>
                  <a:pt x="86" y="12"/>
                </a:cubicBezTo>
                <a:cubicBezTo>
                  <a:pt x="87" y="12"/>
                  <a:pt x="87" y="12"/>
                  <a:pt x="87" y="11"/>
                </a:cubicBezTo>
                <a:cubicBezTo>
                  <a:pt x="89" y="10"/>
                  <a:pt x="91" y="9"/>
                  <a:pt x="93" y="8"/>
                </a:cubicBezTo>
                <a:cubicBezTo>
                  <a:pt x="93" y="8"/>
                  <a:pt x="92" y="7"/>
                  <a:pt x="92" y="7"/>
                </a:cubicBezTo>
                <a:cubicBezTo>
                  <a:pt x="92" y="7"/>
                  <a:pt x="92" y="7"/>
                  <a:pt x="92" y="7"/>
                </a:cubicBezTo>
                <a:cubicBezTo>
                  <a:pt x="92" y="7"/>
                  <a:pt x="92" y="7"/>
                  <a:pt x="92" y="7"/>
                </a:cubicBezTo>
                <a:cubicBezTo>
                  <a:pt x="92" y="7"/>
                  <a:pt x="91" y="7"/>
                  <a:pt x="91" y="7"/>
                </a:cubicBezTo>
                <a:cubicBezTo>
                  <a:pt x="91" y="8"/>
                  <a:pt x="91" y="8"/>
                  <a:pt x="91" y="8"/>
                </a:cubicBezTo>
                <a:cubicBezTo>
                  <a:pt x="90" y="8"/>
                  <a:pt x="89" y="9"/>
                  <a:pt x="88" y="10"/>
                </a:cubicBezTo>
                <a:cubicBezTo>
                  <a:pt x="88" y="10"/>
                  <a:pt x="88" y="10"/>
                  <a:pt x="88" y="10"/>
                </a:cubicBezTo>
                <a:cubicBezTo>
                  <a:pt x="87" y="10"/>
                  <a:pt x="87" y="11"/>
                  <a:pt x="86" y="11"/>
                </a:cubicBezTo>
                <a:cubicBezTo>
                  <a:pt x="86" y="12"/>
                  <a:pt x="85" y="13"/>
                  <a:pt x="84" y="13"/>
                </a:cubicBezTo>
                <a:close/>
                <a:moveTo>
                  <a:pt x="91" y="4"/>
                </a:moveTo>
                <a:cubicBezTo>
                  <a:pt x="92" y="4"/>
                  <a:pt x="92" y="5"/>
                  <a:pt x="92" y="5"/>
                </a:cubicBezTo>
                <a:cubicBezTo>
                  <a:pt x="92" y="4"/>
                  <a:pt x="92" y="4"/>
                  <a:pt x="92" y="4"/>
                </a:cubicBezTo>
                <a:cubicBezTo>
                  <a:pt x="92" y="4"/>
                  <a:pt x="92" y="4"/>
                  <a:pt x="91" y="4"/>
                </a:cubicBezTo>
                <a:close/>
              </a:path>
            </a:pathLst>
          </a:custGeom>
          <a:solidFill>
            <a:schemeClr val="tx1">
              <a:lumMod val="75000"/>
              <a:lumOff val="25000"/>
            </a:schemeClr>
          </a:solidFill>
          <a:ln>
            <a:noFill/>
          </a:ln>
        </p:spPr>
        <p:txBody>
          <a:bodyPr vert="horz" wrap="square" lIns="68568" tIns="34284" rIns="68568" bIns="34284" numCol="1" anchor="t" anchorCtr="0" compatLnSpc="1"/>
          <a:lstStyle/>
          <a:p>
            <a:endParaRPr lang="zh-CN" altLang="en-US">
              <a:cs typeface="+mn-ea"/>
              <a:sym typeface="+mn-lt"/>
            </a:endParaRPr>
          </a:p>
        </p:txBody>
      </p:sp>
      <p:sp>
        <p:nvSpPr>
          <p:cNvPr id="124" name="Freeform 9"/>
          <p:cNvSpPr>
            <a:spLocks noEditPoints="1"/>
          </p:cNvSpPr>
          <p:nvPr/>
        </p:nvSpPr>
        <p:spPr bwMode="auto">
          <a:xfrm>
            <a:off x="1106794" y="3584446"/>
            <a:ext cx="613172" cy="414465"/>
          </a:xfrm>
          <a:custGeom>
            <a:avLst/>
            <a:gdLst>
              <a:gd name="T0" fmla="*/ 81 w 142"/>
              <a:gd name="T1" fmla="*/ 70 h 84"/>
              <a:gd name="T2" fmla="*/ 79 w 142"/>
              <a:gd name="T3" fmla="*/ 60 h 84"/>
              <a:gd name="T4" fmla="*/ 33 w 142"/>
              <a:gd name="T5" fmla="*/ 61 h 84"/>
              <a:gd name="T6" fmla="*/ 21 w 142"/>
              <a:gd name="T7" fmla="*/ 61 h 84"/>
              <a:gd name="T8" fmla="*/ 12 w 142"/>
              <a:gd name="T9" fmla="*/ 61 h 84"/>
              <a:gd name="T10" fmla="*/ 5 w 142"/>
              <a:gd name="T11" fmla="*/ 61 h 84"/>
              <a:gd name="T12" fmla="*/ 2 w 142"/>
              <a:gd name="T13" fmla="*/ 59 h 84"/>
              <a:gd name="T14" fmla="*/ 15 w 142"/>
              <a:gd name="T15" fmla="*/ 25 h 84"/>
              <a:gd name="T16" fmla="*/ 52 w 142"/>
              <a:gd name="T17" fmla="*/ 23 h 84"/>
              <a:gd name="T18" fmla="*/ 85 w 142"/>
              <a:gd name="T19" fmla="*/ 6 h 84"/>
              <a:gd name="T20" fmla="*/ 114 w 142"/>
              <a:gd name="T21" fmla="*/ 12 h 84"/>
              <a:gd name="T22" fmla="*/ 125 w 142"/>
              <a:gd name="T23" fmla="*/ 51 h 84"/>
              <a:gd name="T24" fmla="*/ 94 w 142"/>
              <a:gd name="T25" fmla="*/ 79 h 84"/>
              <a:gd name="T26" fmla="*/ 88 w 142"/>
              <a:gd name="T27" fmla="*/ 79 h 84"/>
              <a:gd name="T28" fmla="*/ 93 w 142"/>
              <a:gd name="T29" fmla="*/ 72 h 84"/>
              <a:gd name="T30" fmla="*/ 89 w 142"/>
              <a:gd name="T31" fmla="*/ 73 h 84"/>
              <a:gd name="T32" fmla="*/ 94 w 142"/>
              <a:gd name="T33" fmla="*/ 56 h 84"/>
              <a:gd name="T34" fmla="*/ 113 w 142"/>
              <a:gd name="T35" fmla="*/ 58 h 84"/>
              <a:gd name="T36" fmla="*/ 112 w 142"/>
              <a:gd name="T37" fmla="*/ 15 h 84"/>
              <a:gd name="T38" fmla="*/ 76 w 142"/>
              <a:gd name="T39" fmla="*/ 26 h 84"/>
              <a:gd name="T40" fmla="*/ 33 w 142"/>
              <a:gd name="T41" fmla="*/ 26 h 84"/>
              <a:gd name="T42" fmla="*/ 12 w 142"/>
              <a:gd name="T43" fmla="*/ 40 h 84"/>
              <a:gd name="T44" fmla="*/ 31 w 142"/>
              <a:gd name="T45" fmla="*/ 49 h 84"/>
              <a:gd name="T46" fmla="*/ 49 w 142"/>
              <a:gd name="T47" fmla="*/ 48 h 84"/>
              <a:gd name="T48" fmla="*/ 94 w 142"/>
              <a:gd name="T49" fmla="*/ 43 h 84"/>
              <a:gd name="T50" fmla="*/ 97 w 142"/>
              <a:gd name="T51" fmla="*/ 50 h 84"/>
              <a:gd name="T52" fmla="*/ 65 w 142"/>
              <a:gd name="T53" fmla="*/ 55 h 84"/>
              <a:gd name="T54" fmla="*/ 55 w 142"/>
              <a:gd name="T55" fmla="*/ 58 h 84"/>
              <a:gd name="T56" fmla="*/ 62 w 142"/>
              <a:gd name="T57" fmla="*/ 51 h 84"/>
              <a:gd name="T58" fmla="*/ 28 w 142"/>
              <a:gd name="T59" fmla="*/ 57 h 84"/>
              <a:gd name="T60" fmla="*/ 32 w 142"/>
              <a:gd name="T61" fmla="*/ 53 h 84"/>
              <a:gd name="T62" fmla="*/ 57 w 142"/>
              <a:gd name="T63" fmla="*/ 51 h 84"/>
              <a:gd name="T64" fmla="*/ 49 w 142"/>
              <a:gd name="T65" fmla="*/ 58 h 84"/>
              <a:gd name="T66" fmla="*/ 21 w 142"/>
              <a:gd name="T67" fmla="*/ 53 h 84"/>
              <a:gd name="T68" fmla="*/ 9 w 142"/>
              <a:gd name="T69" fmla="*/ 56 h 84"/>
              <a:gd name="T70" fmla="*/ 41 w 142"/>
              <a:gd name="T71" fmla="*/ 58 h 84"/>
              <a:gd name="T72" fmla="*/ 51 w 142"/>
              <a:gd name="T73" fmla="*/ 52 h 84"/>
              <a:gd name="T74" fmla="*/ 84 w 142"/>
              <a:gd name="T75" fmla="*/ 57 h 84"/>
              <a:gd name="T76" fmla="*/ 93 w 142"/>
              <a:gd name="T77" fmla="*/ 47 h 84"/>
              <a:gd name="T78" fmla="*/ 84 w 142"/>
              <a:gd name="T79" fmla="*/ 50 h 84"/>
              <a:gd name="T80" fmla="*/ 86 w 142"/>
              <a:gd name="T81" fmla="*/ 49 h 84"/>
              <a:gd name="T82" fmla="*/ 9 w 142"/>
              <a:gd name="T83" fmla="*/ 31 h 84"/>
              <a:gd name="T84" fmla="*/ 10 w 142"/>
              <a:gd name="T85" fmla="*/ 51 h 84"/>
              <a:gd name="T86" fmla="*/ 28 w 142"/>
              <a:gd name="T87" fmla="*/ 53 h 84"/>
              <a:gd name="T88" fmla="*/ 94 w 142"/>
              <a:gd name="T89" fmla="*/ 53 h 84"/>
              <a:gd name="T90" fmla="*/ 69 w 142"/>
              <a:gd name="T91" fmla="*/ 52 h 84"/>
              <a:gd name="T92" fmla="*/ 77 w 142"/>
              <a:gd name="T93" fmla="*/ 49 h 84"/>
              <a:gd name="T94" fmla="*/ 89 w 142"/>
              <a:gd name="T95" fmla="*/ 19 h 84"/>
              <a:gd name="T96" fmla="*/ 84 w 142"/>
              <a:gd name="T97" fmla="*/ 17 h 84"/>
              <a:gd name="T98" fmla="*/ 93 w 142"/>
              <a:gd name="T99" fmla="*/ 21 h 84"/>
              <a:gd name="T100" fmla="*/ 87 w 142"/>
              <a:gd name="T101" fmla="*/ 11 h 84"/>
              <a:gd name="T102" fmla="*/ 91 w 142"/>
              <a:gd name="T103" fmla="*/ 8 h 84"/>
              <a:gd name="T104" fmla="*/ 92 w 142"/>
              <a:gd name="T105"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4">
                <a:moveTo>
                  <a:pt x="87" y="84"/>
                </a:moveTo>
                <a:cubicBezTo>
                  <a:pt x="86" y="84"/>
                  <a:pt x="86" y="84"/>
                  <a:pt x="85" y="83"/>
                </a:cubicBezTo>
                <a:cubicBezTo>
                  <a:pt x="85" y="83"/>
                  <a:pt x="85" y="82"/>
                  <a:pt x="85" y="82"/>
                </a:cubicBezTo>
                <a:cubicBezTo>
                  <a:pt x="85" y="81"/>
                  <a:pt x="85" y="81"/>
                  <a:pt x="85" y="81"/>
                </a:cubicBezTo>
                <a:cubicBezTo>
                  <a:pt x="84" y="80"/>
                  <a:pt x="83" y="79"/>
                  <a:pt x="83" y="78"/>
                </a:cubicBezTo>
                <a:cubicBezTo>
                  <a:pt x="82" y="75"/>
                  <a:pt x="82" y="72"/>
                  <a:pt x="81" y="70"/>
                </a:cubicBezTo>
                <a:cubicBezTo>
                  <a:pt x="81" y="67"/>
                  <a:pt x="81" y="64"/>
                  <a:pt x="81" y="62"/>
                </a:cubicBezTo>
                <a:cubicBezTo>
                  <a:pt x="81" y="61"/>
                  <a:pt x="81" y="61"/>
                  <a:pt x="81" y="60"/>
                </a:cubicBezTo>
                <a:cubicBezTo>
                  <a:pt x="81" y="60"/>
                  <a:pt x="81" y="60"/>
                  <a:pt x="81" y="60"/>
                </a:cubicBezTo>
                <a:cubicBezTo>
                  <a:pt x="81" y="60"/>
                  <a:pt x="81" y="60"/>
                  <a:pt x="80" y="60"/>
                </a:cubicBezTo>
                <a:cubicBezTo>
                  <a:pt x="80" y="60"/>
                  <a:pt x="80" y="60"/>
                  <a:pt x="79" y="60"/>
                </a:cubicBezTo>
                <a:cubicBezTo>
                  <a:pt x="79" y="60"/>
                  <a:pt x="79" y="60"/>
                  <a:pt x="79" y="60"/>
                </a:cubicBezTo>
                <a:cubicBezTo>
                  <a:pt x="74" y="61"/>
                  <a:pt x="69" y="61"/>
                  <a:pt x="64" y="61"/>
                </a:cubicBezTo>
                <a:cubicBezTo>
                  <a:pt x="62" y="62"/>
                  <a:pt x="61" y="62"/>
                  <a:pt x="59" y="62"/>
                </a:cubicBezTo>
                <a:cubicBezTo>
                  <a:pt x="56" y="62"/>
                  <a:pt x="53" y="61"/>
                  <a:pt x="50" y="61"/>
                </a:cubicBezTo>
                <a:cubicBezTo>
                  <a:pt x="48" y="61"/>
                  <a:pt x="46" y="61"/>
                  <a:pt x="44" y="61"/>
                </a:cubicBezTo>
                <a:cubicBezTo>
                  <a:pt x="43" y="61"/>
                  <a:pt x="42" y="61"/>
                  <a:pt x="41" y="61"/>
                </a:cubicBezTo>
                <a:cubicBezTo>
                  <a:pt x="39" y="61"/>
                  <a:pt x="36" y="61"/>
                  <a:pt x="33" y="61"/>
                </a:cubicBezTo>
                <a:cubicBezTo>
                  <a:pt x="31" y="61"/>
                  <a:pt x="28" y="61"/>
                  <a:pt x="25" y="61"/>
                </a:cubicBezTo>
                <a:cubicBezTo>
                  <a:pt x="25" y="61"/>
                  <a:pt x="24" y="61"/>
                  <a:pt x="24" y="61"/>
                </a:cubicBezTo>
                <a:cubicBezTo>
                  <a:pt x="24" y="62"/>
                  <a:pt x="23" y="62"/>
                  <a:pt x="23" y="63"/>
                </a:cubicBezTo>
                <a:cubicBezTo>
                  <a:pt x="23" y="63"/>
                  <a:pt x="22" y="63"/>
                  <a:pt x="22" y="63"/>
                </a:cubicBezTo>
                <a:cubicBezTo>
                  <a:pt x="22" y="63"/>
                  <a:pt x="21" y="63"/>
                  <a:pt x="21" y="62"/>
                </a:cubicBezTo>
                <a:cubicBezTo>
                  <a:pt x="21" y="62"/>
                  <a:pt x="21" y="62"/>
                  <a:pt x="21" y="61"/>
                </a:cubicBezTo>
                <a:cubicBezTo>
                  <a:pt x="19" y="61"/>
                  <a:pt x="19" y="61"/>
                  <a:pt x="19" y="61"/>
                </a:cubicBezTo>
                <a:cubicBezTo>
                  <a:pt x="19" y="62"/>
                  <a:pt x="19" y="62"/>
                  <a:pt x="18" y="62"/>
                </a:cubicBezTo>
                <a:cubicBezTo>
                  <a:pt x="18" y="62"/>
                  <a:pt x="18" y="62"/>
                  <a:pt x="18" y="62"/>
                </a:cubicBezTo>
                <a:cubicBezTo>
                  <a:pt x="17" y="62"/>
                  <a:pt x="17" y="62"/>
                  <a:pt x="17" y="61"/>
                </a:cubicBezTo>
                <a:cubicBezTo>
                  <a:pt x="17" y="61"/>
                  <a:pt x="17" y="61"/>
                  <a:pt x="17" y="61"/>
                </a:cubicBezTo>
                <a:cubicBezTo>
                  <a:pt x="15" y="61"/>
                  <a:pt x="13" y="61"/>
                  <a:pt x="12" y="61"/>
                </a:cubicBezTo>
                <a:cubicBezTo>
                  <a:pt x="11" y="61"/>
                  <a:pt x="11" y="61"/>
                  <a:pt x="11" y="61"/>
                </a:cubicBezTo>
                <a:cubicBezTo>
                  <a:pt x="11" y="61"/>
                  <a:pt x="10" y="62"/>
                  <a:pt x="10" y="62"/>
                </a:cubicBezTo>
                <a:cubicBezTo>
                  <a:pt x="10" y="62"/>
                  <a:pt x="10" y="62"/>
                  <a:pt x="9" y="62"/>
                </a:cubicBezTo>
                <a:cubicBezTo>
                  <a:pt x="9" y="62"/>
                  <a:pt x="9" y="62"/>
                  <a:pt x="8" y="62"/>
                </a:cubicBezTo>
                <a:cubicBezTo>
                  <a:pt x="8" y="61"/>
                  <a:pt x="8" y="61"/>
                  <a:pt x="8" y="61"/>
                </a:cubicBezTo>
                <a:cubicBezTo>
                  <a:pt x="7" y="61"/>
                  <a:pt x="6" y="61"/>
                  <a:pt x="5" y="61"/>
                </a:cubicBezTo>
                <a:cubicBezTo>
                  <a:pt x="5" y="61"/>
                  <a:pt x="5" y="61"/>
                  <a:pt x="5" y="61"/>
                </a:cubicBezTo>
                <a:cubicBezTo>
                  <a:pt x="5" y="61"/>
                  <a:pt x="4" y="61"/>
                  <a:pt x="4" y="61"/>
                </a:cubicBezTo>
                <a:cubicBezTo>
                  <a:pt x="4" y="61"/>
                  <a:pt x="4" y="61"/>
                  <a:pt x="3" y="61"/>
                </a:cubicBezTo>
                <a:cubicBezTo>
                  <a:pt x="3" y="61"/>
                  <a:pt x="3" y="61"/>
                  <a:pt x="2" y="60"/>
                </a:cubicBezTo>
                <a:cubicBezTo>
                  <a:pt x="2" y="60"/>
                  <a:pt x="2" y="60"/>
                  <a:pt x="2" y="59"/>
                </a:cubicBezTo>
                <a:cubicBezTo>
                  <a:pt x="2" y="59"/>
                  <a:pt x="2" y="59"/>
                  <a:pt x="2" y="59"/>
                </a:cubicBezTo>
                <a:cubicBezTo>
                  <a:pt x="0" y="52"/>
                  <a:pt x="0" y="45"/>
                  <a:pt x="1" y="39"/>
                </a:cubicBezTo>
                <a:cubicBezTo>
                  <a:pt x="1" y="35"/>
                  <a:pt x="3" y="33"/>
                  <a:pt x="5" y="30"/>
                </a:cubicBezTo>
                <a:cubicBezTo>
                  <a:pt x="7" y="28"/>
                  <a:pt x="10" y="25"/>
                  <a:pt x="13" y="24"/>
                </a:cubicBezTo>
                <a:cubicBezTo>
                  <a:pt x="13" y="24"/>
                  <a:pt x="14" y="24"/>
                  <a:pt x="14" y="24"/>
                </a:cubicBezTo>
                <a:cubicBezTo>
                  <a:pt x="14" y="24"/>
                  <a:pt x="14" y="24"/>
                  <a:pt x="15" y="24"/>
                </a:cubicBezTo>
                <a:cubicBezTo>
                  <a:pt x="15" y="25"/>
                  <a:pt x="15" y="25"/>
                  <a:pt x="15" y="25"/>
                </a:cubicBezTo>
                <a:cubicBezTo>
                  <a:pt x="19" y="23"/>
                  <a:pt x="23" y="23"/>
                  <a:pt x="27" y="23"/>
                </a:cubicBezTo>
                <a:cubicBezTo>
                  <a:pt x="29" y="23"/>
                  <a:pt x="29" y="23"/>
                  <a:pt x="29" y="23"/>
                </a:cubicBezTo>
                <a:cubicBezTo>
                  <a:pt x="32" y="23"/>
                  <a:pt x="35" y="23"/>
                  <a:pt x="38" y="23"/>
                </a:cubicBezTo>
                <a:cubicBezTo>
                  <a:pt x="40" y="23"/>
                  <a:pt x="42" y="23"/>
                  <a:pt x="44" y="23"/>
                </a:cubicBezTo>
                <a:cubicBezTo>
                  <a:pt x="46" y="23"/>
                  <a:pt x="48" y="23"/>
                  <a:pt x="50" y="23"/>
                </a:cubicBezTo>
                <a:cubicBezTo>
                  <a:pt x="51" y="23"/>
                  <a:pt x="51" y="23"/>
                  <a:pt x="52" y="23"/>
                </a:cubicBezTo>
                <a:cubicBezTo>
                  <a:pt x="56" y="23"/>
                  <a:pt x="59" y="23"/>
                  <a:pt x="63" y="23"/>
                </a:cubicBezTo>
                <a:cubicBezTo>
                  <a:pt x="66" y="22"/>
                  <a:pt x="70" y="22"/>
                  <a:pt x="74" y="22"/>
                </a:cubicBezTo>
                <a:cubicBezTo>
                  <a:pt x="75" y="22"/>
                  <a:pt x="77" y="22"/>
                  <a:pt x="79" y="22"/>
                </a:cubicBezTo>
                <a:cubicBezTo>
                  <a:pt x="79" y="18"/>
                  <a:pt x="79" y="15"/>
                  <a:pt x="81" y="11"/>
                </a:cubicBezTo>
                <a:cubicBezTo>
                  <a:pt x="81" y="9"/>
                  <a:pt x="83" y="8"/>
                  <a:pt x="84" y="6"/>
                </a:cubicBezTo>
                <a:cubicBezTo>
                  <a:pt x="85" y="6"/>
                  <a:pt x="85" y="6"/>
                  <a:pt x="85" y="6"/>
                </a:cubicBezTo>
                <a:cubicBezTo>
                  <a:pt x="87" y="4"/>
                  <a:pt x="89" y="2"/>
                  <a:pt x="92" y="0"/>
                </a:cubicBezTo>
                <a:cubicBezTo>
                  <a:pt x="92" y="0"/>
                  <a:pt x="92" y="0"/>
                  <a:pt x="92" y="0"/>
                </a:cubicBezTo>
                <a:cubicBezTo>
                  <a:pt x="92" y="0"/>
                  <a:pt x="93" y="0"/>
                  <a:pt x="93" y="0"/>
                </a:cubicBezTo>
                <a:cubicBezTo>
                  <a:pt x="93" y="0"/>
                  <a:pt x="93" y="0"/>
                  <a:pt x="93" y="0"/>
                </a:cubicBezTo>
                <a:cubicBezTo>
                  <a:pt x="94" y="0"/>
                  <a:pt x="94" y="0"/>
                  <a:pt x="94" y="0"/>
                </a:cubicBezTo>
                <a:cubicBezTo>
                  <a:pt x="101" y="3"/>
                  <a:pt x="108" y="8"/>
                  <a:pt x="114" y="12"/>
                </a:cubicBezTo>
                <a:cubicBezTo>
                  <a:pt x="115" y="13"/>
                  <a:pt x="116" y="13"/>
                  <a:pt x="116" y="14"/>
                </a:cubicBezTo>
                <a:cubicBezTo>
                  <a:pt x="122" y="18"/>
                  <a:pt x="128" y="22"/>
                  <a:pt x="134" y="26"/>
                </a:cubicBezTo>
                <a:cubicBezTo>
                  <a:pt x="136" y="27"/>
                  <a:pt x="139" y="29"/>
                  <a:pt x="141" y="31"/>
                </a:cubicBezTo>
                <a:cubicBezTo>
                  <a:pt x="142" y="31"/>
                  <a:pt x="142" y="32"/>
                  <a:pt x="142" y="32"/>
                </a:cubicBezTo>
                <a:cubicBezTo>
                  <a:pt x="142" y="33"/>
                  <a:pt x="142" y="33"/>
                  <a:pt x="142" y="34"/>
                </a:cubicBezTo>
                <a:cubicBezTo>
                  <a:pt x="137" y="40"/>
                  <a:pt x="131" y="45"/>
                  <a:pt x="125" y="51"/>
                </a:cubicBezTo>
                <a:cubicBezTo>
                  <a:pt x="124" y="52"/>
                  <a:pt x="122" y="53"/>
                  <a:pt x="121" y="55"/>
                </a:cubicBezTo>
                <a:cubicBezTo>
                  <a:pt x="119" y="57"/>
                  <a:pt x="117" y="59"/>
                  <a:pt x="115" y="60"/>
                </a:cubicBezTo>
                <a:cubicBezTo>
                  <a:pt x="110" y="65"/>
                  <a:pt x="105" y="70"/>
                  <a:pt x="100" y="74"/>
                </a:cubicBezTo>
                <a:cubicBezTo>
                  <a:pt x="100" y="75"/>
                  <a:pt x="99" y="75"/>
                  <a:pt x="99" y="75"/>
                </a:cubicBezTo>
                <a:cubicBezTo>
                  <a:pt x="98" y="76"/>
                  <a:pt x="97" y="77"/>
                  <a:pt x="95" y="78"/>
                </a:cubicBezTo>
                <a:cubicBezTo>
                  <a:pt x="95" y="78"/>
                  <a:pt x="95" y="78"/>
                  <a:pt x="94" y="79"/>
                </a:cubicBezTo>
                <a:cubicBezTo>
                  <a:pt x="92" y="81"/>
                  <a:pt x="90" y="82"/>
                  <a:pt x="88" y="84"/>
                </a:cubicBezTo>
                <a:cubicBezTo>
                  <a:pt x="87" y="84"/>
                  <a:pt x="87" y="84"/>
                  <a:pt x="87" y="84"/>
                </a:cubicBezTo>
                <a:close/>
                <a:moveTo>
                  <a:pt x="84" y="66"/>
                </a:moveTo>
                <a:cubicBezTo>
                  <a:pt x="84" y="67"/>
                  <a:pt x="84" y="68"/>
                  <a:pt x="84" y="69"/>
                </a:cubicBezTo>
                <a:cubicBezTo>
                  <a:pt x="84" y="69"/>
                  <a:pt x="84" y="69"/>
                  <a:pt x="84" y="69"/>
                </a:cubicBezTo>
                <a:cubicBezTo>
                  <a:pt x="85" y="72"/>
                  <a:pt x="86" y="77"/>
                  <a:pt x="88" y="79"/>
                </a:cubicBezTo>
                <a:cubicBezTo>
                  <a:pt x="89" y="79"/>
                  <a:pt x="90" y="78"/>
                  <a:pt x="92" y="76"/>
                </a:cubicBezTo>
                <a:cubicBezTo>
                  <a:pt x="92" y="76"/>
                  <a:pt x="93" y="76"/>
                  <a:pt x="93" y="75"/>
                </a:cubicBezTo>
                <a:cubicBezTo>
                  <a:pt x="94" y="74"/>
                  <a:pt x="96" y="73"/>
                  <a:pt x="97" y="73"/>
                </a:cubicBezTo>
                <a:cubicBezTo>
                  <a:pt x="97" y="72"/>
                  <a:pt x="96" y="71"/>
                  <a:pt x="96" y="70"/>
                </a:cubicBezTo>
                <a:cubicBezTo>
                  <a:pt x="96" y="70"/>
                  <a:pt x="96" y="70"/>
                  <a:pt x="96" y="70"/>
                </a:cubicBezTo>
                <a:cubicBezTo>
                  <a:pt x="95" y="71"/>
                  <a:pt x="94" y="72"/>
                  <a:pt x="93" y="72"/>
                </a:cubicBezTo>
                <a:cubicBezTo>
                  <a:pt x="93" y="73"/>
                  <a:pt x="93" y="73"/>
                  <a:pt x="93" y="73"/>
                </a:cubicBezTo>
                <a:cubicBezTo>
                  <a:pt x="93" y="73"/>
                  <a:pt x="93" y="73"/>
                  <a:pt x="93" y="73"/>
                </a:cubicBezTo>
                <a:cubicBezTo>
                  <a:pt x="92" y="74"/>
                  <a:pt x="91" y="74"/>
                  <a:pt x="90" y="75"/>
                </a:cubicBezTo>
                <a:cubicBezTo>
                  <a:pt x="90" y="75"/>
                  <a:pt x="90" y="75"/>
                  <a:pt x="90" y="75"/>
                </a:cubicBezTo>
                <a:cubicBezTo>
                  <a:pt x="90" y="75"/>
                  <a:pt x="90" y="74"/>
                  <a:pt x="89" y="74"/>
                </a:cubicBezTo>
                <a:cubicBezTo>
                  <a:pt x="89" y="74"/>
                  <a:pt x="89" y="74"/>
                  <a:pt x="89" y="73"/>
                </a:cubicBezTo>
                <a:cubicBezTo>
                  <a:pt x="89" y="72"/>
                  <a:pt x="90" y="71"/>
                  <a:pt x="91" y="70"/>
                </a:cubicBezTo>
                <a:cubicBezTo>
                  <a:pt x="92" y="70"/>
                  <a:pt x="92" y="70"/>
                  <a:pt x="92" y="70"/>
                </a:cubicBezTo>
                <a:cubicBezTo>
                  <a:pt x="92" y="69"/>
                  <a:pt x="92" y="69"/>
                  <a:pt x="93" y="69"/>
                </a:cubicBezTo>
                <a:cubicBezTo>
                  <a:pt x="95" y="67"/>
                  <a:pt x="95" y="66"/>
                  <a:pt x="95" y="66"/>
                </a:cubicBezTo>
                <a:cubicBezTo>
                  <a:pt x="95" y="66"/>
                  <a:pt x="95" y="66"/>
                  <a:pt x="95" y="66"/>
                </a:cubicBezTo>
                <a:cubicBezTo>
                  <a:pt x="95" y="63"/>
                  <a:pt x="94" y="60"/>
                  <a:pt x="94" y="56"/>
                </a:cubicBezTo>
                <a:cubicBezTo>
                  <a:pt x="92" y="58"/>
                  <a:pt x="90" y="60"/>
                  <a:pt x="89" y="61"/>
                </a:cubicBezTo>
                <a:cubicBezTo>
                  <a:pt x="88" y="62"/>
                  <a:pt x="87" y="63"/>
                  <a:pt x="87" y="63"/>
                </a:cubicBezTo>
                <a:cubicBezTo>
                  <a:pt x="86" y="64"/>
                  <a:pt x="85" y="65"/>
                  <a:pt x="84" y="66"/>
                </a:cubicBezTo>
                <a:close/>
                <a:moveTo>
                  <a:pt x="97" y="50"/>
                </a:moveTo>
                <a:cubicBezTo>
                  <a:pt x="97" y="57"/>
                  <a:pt x="98" y="63"/>
                  <a:pt x="100" y="70"/>
                </a:cubicBezTo>
                <a:cubicBezTo>
                  <a:pt x="104" y="66"/>
                  <a:pt x="109" y="62"/>
                  <a:pt x="113" y="58"/>
                </a:cubicBezTo>
                <a:cubicBezTo>
                  <a:pt x="115" y="56"/>
                  <a:pt x="117" y="54"/>
                  <a:pt x="119" y="52"/>
                </a:cubicBezTo>
                <a:cubicBezTo>
                  <a:pt x="120" y="50"/>
                  <a:pt x="122" y="49"/>
                  <a:pt x="123" y="48"/>
                </a:cubicBezTo>
                <a:cubicBezTo>
                  <a:pt x="128" y="43"/>
                  <a:pt x="134" y="38"/>
                  <a:pt x="138" y="33"/>
                </a:cubicBezTo>
                <a:cubicBezTo>
                  <a:pt x="136" y="31"/>
                  <a:pt x="136" y="31"/>
                  <a:pt x="136" y="31"/>
                </a:cubicBezTo>
                <a:cubicBezTo>
                  <a:pt x="129" y="27"/>
                  <a:pt x="122" y="22"/>
                  <a:pt x="115" y="17"/>
                </a:cubicBezTo>
                <a:cubicBezTo>
                  <a:pt x="114" y="16"/>
                  <a:pt x="113" y="16"/>
                  <a:pt x="112" y="15"/>
                </a:cubicBezTo>
                <a:cubicBezTo>
                  <a:pt x="107" y="11"/>
                  <a:pt x="101" y="7"/>
                  <a:pt x="95" y="4"/>
                </a:cubicBezTo>
                <a:cubicBezTo>
                  <a:pt x="96" y="5"/>
                  <a:pt x="96" y="6"/>
                  <a:pt x="96" y="7"/>
                </a:cubicBezTo>
                <a:cubicBezTo>
                  <a:pt x="97" y="12"/>
                  <a:pt x="98" y="17"/>
                  <a:pt x="96" y="22"/>
                </a:cubicBezTo>
                <a:cubicBezTo>
                  <a:pt x="97" y="22"/>
                  <a:pt x="97" y="23"/>
                  <a:pt x="96" y="23"/>
                </a:cubicBezTo>
                <a:cubicBezTo>
                  <a:pt x="96" y="24"/>
                  <a:pt x="96" y="24"/>
                  <a:pt x="95" y="24"/>
                </a:cubicBezTo>
                <a:cubicBezTo>
                  <a:pt x="89" y="25"/>
                  <a:pt x="83" y="26"/>
                  <a:pt x="76" y="26"/>
                </a:cubicBezTo>
                <a:cubicBezTo>
                  <a:pt x="72" y="26"/>
                  <a:pt x="69" y="26"/>
                  <a:pt x="65" y="26"/>
                </a:cubicBezTo>
                <a:cubicBezTo>
                  <a:pt x="62" y="26"/>
                  <a:pt x="58" y="26"/>
                  <a:pt x="55" y="26"/>
                </a:cubicBezTo>
                <a:cubicBezTo>
                  <a:pt x="54" y="26"/>
                  <a:pt x="53" y="26"/>
                  <a:pt x="52" y="26"/>
                </a:cubicBezTo>
                <a:cubicBezTo>
                  <a:pt x="49" y="26"/>
                  <a:pt x="46" y="26"/>
                  <a:pt x="43" y="26"/>
                </a:cubicBezTo>
                <a:cubicBezTo>
                  <a:pt x="40" y="26"/>
                  <a:pt x="37" y="26"/>
                  <a:pt x="34" y="26"/>
                </a:cubicBezTo>
                <a:cubicBezTo>
                  <a:pt x="33" y="26"/>
                  <a:pt x="33" y="26"/>
                  <a:pt x="33" y="26"/>
                </a:cubicBezTo>
                <a:cubicBezTo>
                  <a:pt x="30" y="26"/>
                  <a:pt x="27" y="26"/>
                  <a:pt x="24" y="26"/>
                </a:cubicBezTo>
                <a:cubicBezTo>
                  <a:pt x="22" y="26"/>
                  <a:pt x="22" y="26"/>
                  <a:pt x="22" y="26"/>
                </a:cubicBezTo>
                <a:cubicBezTo>
                  <a:pt x="20" y="27"/>
                  <a:pt x="17" y="27"/>
                  <a:pt x="14" y="28"/>
                </a:cubicBezTo>
                <a:cubicBezTo>
                  <a:pt x="14" y="28"/>
                  <a:pt x="14" y="29"/>
                  <a:pt x="14" y="29"/>
                </a:cubicBezTo>
                <a:cubicBezTo>
                  <a:pt x="12" y="32"/>
                  <a:pt x="12" y="36"/>
                  <a:pt x="12" y="39"/>
                </a:cubicBezTo>
                <a:cubicBezTo>
                  <a:pt x="12" y="40"/>
                  <a:pt x="12" y="40"/>
                  <a:pt x="12" y="40"/>
                </a:cubicBezTo>
                <a:cubicBezTo>
                  <a:pt x="12" y="40"/>
                  <a:pt x="12" y="40"/>
                  <a:pt x="12" y="41"/>
                </a:cubicBezTo>
                <a:cubicBezTo>
                  <a:pt x="11" y="45"/>
                  <a:pt x="11" y="49"/>
                  <a:pt x="14" y="49"/>
                </a:cubicBezTo>
                <a:cubicBezTo>
                  <a:pt x="15" y="50"/>
                  <a:pt x="16" y="50"/>
                  <a:pt x="18" y="50"/>
                </a:cubicBezTo>
                <a:cubicBezTo>
                  <a:pt x="19" y="50"/>
                  <a:pt x="20" y="50"/>
                  <a:pt x="22" y="50"/>
                </a:cubicBezTo>
                <a:cubicBezTo>
                  <a:pt x="22" y="50"/>
                  <a:pt x="23" y="49"/>
                  <a:pt x="24" y="49"/>
                </a:cubicBezTo>
                <a:cubicBezTo>
                  <a:pt x="26" y="49"/>
                  <a:pt x="29" y="49"/>
                  <a:pt x="31" y="49"/>
                </a:cubicBezTo>
                <a:cubicBezTo>
                  <a:pt x="33" y="49"/>
                  <a:pt x="36" y="49"/>
                  <a:pt x="38" y="49"/>
                </a:cubicBezTo>
                <a:cubicBezTo>
                  <a:pt x="40" y="49"/>
                  <a:pt x="43" y="49"/>
                  <a:pt x="45" y="49"/>
                </a:cubicBezTo>
                <a:cubicBezTo>
                  <a:pt x="46" y="48"/>
                  <a:pt x="46" y="48"/>
                  <a:pt x="47" y="47"/>
                </a:cubicBezTo>
                <a:cubicBezTo>
                  <a:pt x="47" y="47"/>
                  <a:pt x="47" y="47"/>
                  <a:pt x="48" y="47"/>
                </a:cubicBezTo>
                <a:cubicBezTo>
                  <a:pt x="48" y="47"/>
                  <a:pt x="49" y="47"/>
                  <a:pt x="49" y="48"/>
                </a:cubicBezTo>
                <a:cubicBezTo>
                  <a:pt x="49" y="48"/>
                  <a:pt x="49" y="48"/>
                  <a:pt x="49" y="48"/>
                </a:cubicBezTo>
                <a:cubicBezTo>
                  <a:pt x="53" y="48"/>
                  <a:pt x="57" y="48"/>
                  <a:pt x="61" y="47"/>
                </a:cubicBezTo>
                <a:cubicBezTo>
                  <a:pt x="63" y="47"/>
                  <a:pt x="66" y="47"/>
                  <a:pt x="68" y="47"/>
                </a:cubicBezTo>
                <a:cubicBezTo>
                  <a:pt x="72" y="46"/>
                  <a:pt x="76" y="46"/>
                  <a:pt x="82" y="45"/>
                </a:cubicBezTo>
                <a:cubicBezTo>
                  <a:pt x="83" y="45"/>
                  <a:pt x="84" y="45"/>
                  <a:pt x="85" y="45"/>
                </a:cubicBezTo>
                <a:cubicBezTo>
                  <a:pt x="87" y="44"/>
                  <a:pt x="90" y="44"/>
                  <a:pt x="92" y="44"/>
                </a:cubicBezTo>
                <a:cubicBezTo>
                  <a:pt x="93" y="43"/>
                  <a:pt x="94" y="43"/>
                  <a:pt x="94" y="43"/>
                </a:cubicBezTo>
                <a:cubicBezTo>
                  <a:pt x="94" y="43"/>
                  <a:pt x="95" y="43"/>
                  <a:pt x="95" y="43"/>
                </a:cubicBezTo>
                <a:cubicBezTo>
                  <a:pt x="96" y="43"/>
                  <a:pt x="97" y="43"/>
                  <a:pt x="97" y="44"/>
                </a:cubicBezTo>
                <a:cubicBezTo>
                  <a:pt x="97" y="45"/>
                  <a:pt x="97" y="47"/>
                  <a:pt x="97" y="48"/>
                </a:cubicBezTo>
                <a:cubicBezTo>
                  <a:pt x="97" y="48"/>
                  <a:pt x="98" y="48"/>
                  <a:pt x="98" y="49"/>
                </a:cubicBezTo>
                <a:cubicBezTo>
                  <a:pt x="98" y="49"/>
                  <a:pt x="98" y="50"/>
                  <a:pt x="97" y="50"/>
                </a:cubicBezTo>
                <a:cubicBezTo>
                  <a:pt x="97" y="50"/>
                  <a:pt x="97" y="50"/>
                  <a:pt x="97" y="50"/>
                </a:cubicBezTo>
                <a:close/>
                <a:moveTo>
                  <a:pt x="61" y="58"/>
                </a:moveTo>
                <a:cubicBezTo>
                  <a:pt x="61" y="58"/>
                  <a:pt x="62" y="58"/>
                  <a:pt x="62" y="58"/>
                </a:cubicBezTo>
                <a:cubicBezTo>
                  <a:pt x="62" y="58"/>
                  <a:pt x="63" y="58"/>
                  <a:pt x="63" y="58"/>
                </a:cubicBezTo>
                <a:cubicBezTo>
                  <a:pt x="63" y="58"/>
                  <a:pt x="63" y="58"/>
                  <a:pt x="63" y="57"/>
                </a:cubicBezTo>
                <a:cubicBezTo>
                  <a:pt x="64" y="56"/>
                  <a:pt x="64" y="55"/>
                  <a:pt x="65" y="55"/>
                </a:cubicBezTo>
                <a:cubicBezTo>
                  <a:pt x="65" y="55"/>
                  <a:pt x="65" y="55"/>
                  <a:pt x="65" y="55"/>
                </a:cubicBezTo>
                <a:cubicBezTo>
                  <a:pt x="65" y="55"/>
                  <a:pt x="65" y="55"/>
                  <a:pt x="64" y="55"/>
                </a:cubicBezTo>
                <a:cubicBezTo>
                  <a:pt x="63" y="56"/>
                  <a:pt x="62" y="57"/>
                  <a:pt x="61" y="57"/>
                </a:cubicBezTo>
                <a:cubicBezTo>
                  <a:pt x="61" y="58"/>
                  <a:pt x="60" y="58"/>
                  <a:pt x="60" y="58"/>
                </a:cubicBezTo>
                <a:cubicBezTo>
                  <a:pt x="60" y="58"/>
                  <a:pt x="60" y="58"/>
                  <a:pt x="61" y="58"/>
                </a:cubicBezTo>
                <a:close/>
                <a:moveTo>
                  <a:pt x="53" y="58"/>
                </a:moveTo>
                <a:cubicBezTo>
                  <a:pt x="54" y="58"/>
                  <a:pt x="55" y="58"/>
                  <a:pt x="55" y="58"/>
                </a:cubicBezTo>
                <a:cubicBezTo>
                  <a:pt x="56" y="57"/>
                  <a:pt x="58" y="56"/>
                  <a:pt x="59" y="55"/>
                </a:cubicBezTo>
                <a:cubicBezTo>
                  <a:pt x="60" y="55"/>
                  <a:pt x="60" y="55"/>
                  <a:pt x="60" y="54"/>
                </a:cubicBezTo>
                <a:cubicBezTo>
                  <a:pt x="62" y="53"/>
                  <a:pt x="63" y="53"/>
                  <a:pt x="64" y="52"/>
                </a:cubicBezTo>
                <a:cubicBezTo>
                  <a:pt x="64" y="52"/>
                  <a:pt x="64" y="52"/>
                  <a:pt x="64" y="51"/>
                </a:cubicBezTo>
                <a:cubicBezTo>
                  <a:pt x="65" y="51"/>
                  <a:pt x="66" y="51"/>
                  <a:pt x="66" y="50"/>
                </a:cubicBezTo>
                <a:cubicBezTo>
                  <a:pt x="65" y="50"/>
                  <a:pt x="62" y="51"/>
                  <a:pt x="62" y="51"/>
                </a:cubicBezTo>
                <a:cubicBezTo>
                  <a:pt x="62" y="51"/>
                  <a:pt x="62" y="51"/>
                  <a:pt x="62" y="51"/>
                </a:cubicBezTo>
                <a:cubicBezTo>
                  <a:pt x="60" y="53"/>
                  <a:pt x="58" y="55"/>
                  <a:pt x="56" y="56"/>
                </a:cubicBezTo>
                <a:cubicBezTo>
                  <a:pt x="55" y="57"/>
                  <a:pt x="54" y="57"/>
                  <a:pt x="54" y="58"/>
                </a:cubicBezTo>
                <a:cubicBezTo>
                  <a:pt x="54" y="58"/>
                  <a:pt x="54" y="58"/>
                  <a:pt x="53" y="58"/>
                </a:cubicBezTo>
                <a:close/>
                <a:moveTo>
                  <a:pt x="32" y="53"/>
                </a:moveTo>
                <a:cubicBezTo>
                  <a:pt x="31" y="54"/>
                  <a:pt x="30" y="56"/>
                  <a:pt x="28" y="57"/>
                </a:cubicBezTo>
                <a:cubicBezTo>
                  <a:pt x="28" y="58"/>
                  <a:pt x="28" y="58"/>
                  <a:pt x="27" y="58"/>
                </a:cubicBezTo>
                <a:cubicBezTo>
                  <a:pt x="28" y="58"/>
                  <a:pt x="29" y="58"/>
                  <a:pt x="30" y="58"/>
                </a:cubicBezTo>
                <a:cubicBezTo>
                  <a:pt x="31" y="57"/>
                  <a:pt x="32" y="56"/>
                  <a:pt x="33" y="55"/>
                </a:cubicBezTo>
                <a:cubicBezTo>
                  <a:pt x="34" y="55"/>
                  <a:pt x="34" y="55"/>
                  <a:pt x="34" y="55"/>
                </a:cubicBezTo>
                <a:cubicBezTo>
                  <a:pt x="35" y="54"/>
                  <a:pt x="37" y="53"/>
                  <a:pt x="38" y="53"/>
                </a:cubicBezTo>
                <a:cubicBezTo>
                  <a:pt x="36" y="53"/>
                  <a:pt x="34" y="53"/>
                  <a:pt x="32" y="53"/>
                </a:cubicBezTo>
                <a:close/>
                <a:moveTo>
                  <a:pt x="49" y="58"/>
                </a:moveTo>
                <a:cubicBezTo>
                  <a:pt x="50" y="57"/>
                  <a:pt x="51" y="56"/>
                  <a:pt x="52" y="55"/>
                </a:cubicBezTo>
                <a:cubicBezTo>
                  <a:pt x="52" y="55"/>
                  <a:pt x="53" y="55"/>
                  <a:pt x="53" y="55"/>
                </a:cubicBezTo>
                <a:cubicBezTo>
                  <a:pt x="53" y="54"/>
                  <a:pt x="54" y="54"/>
                  <a:pt x="54" y="54"/>
                </a:cubicBezTo>
                <a:cubicBezTo>
                  <a:pt x="56" y="53"/>
                  <a:pt x="57" y="52"/>
                  <a:pt x="58" y="51"/>
                </a:cubicBezTo>
                <a:cubicBezTo>
                  <a:pt x="57" y="51"/>
                  <a:pt x="57" y="51"/>
                  <a:pt x="57" y="51"/>
                </a:cubicBezTo>
                <a:cubicBezTo>
                  <a:pt x="57" y="51"/>
                  <a:pt x="57" y="51"/>
                  <a:pt x="57" y="51"/>
                </a:cubicBezTo>
                <a:cubicBezTo>
                  <a:pt x="56" y="53"/>
                  <a:pt x="53" y="54"/>
                  <a:pt x="51" y="55"/>
                </a:cubicBezTo>
                <a:cubicBezTo>
                  <a:pt x="51" y="55"/>
                  <a:pt x="51" y="55"/>
                  <a:pt x="51" y="55"/>
                </a:cubicBezTo>
                <a:cubicBezTo>
                  <a:pt x="50" y="56"/>
                  <a:pt x="49" y="57"/>
                  <a:pt x="48" y="57"/>
                </a:cubicBezTo>
                <a:cubicBezTo>
                  <a:pt x="47" y="58"/>
                  <a:pt x="47" y="58"/>
                  <a:pt x="47" y="58"/>
                </a:cubicBezTo>
                <a:cubicBezTo>
                  <a:pt x="48" y="58"/>
                  <a:pt x="48" y="58"/>
                  <a:pt x="49" y="58"/>
                </a:cubicBezTo>
                <a:close/>
                <a:moveTo>
                  <a:pt x="15" y="58"/>
                </a:moveTo>
                <a:cubicBezTo>
                  <a:pt x="16" y="58"/>
                  <a:pt x="17" y="58"/>
                  <a:pt x="18" y="58"/>
                </a:cubicBezTo>
                <a:cubicBezTo>
                  <a:pt x="19" y="57"/>
                  <a:pt x="19" y="57"/>
                  <a:pt x="20" y="56"/>
                </a:cubicBezTo>
                <a:cubicBezTo>
                  <a:pt x="20" y="56"/>
                  <a:pt x="20" y="56"/>
                  <a:pt x="21" y="56"/>
                </a:cubicBezTo>
                <a:cubicBezTo>
                  <a:pt x="22" y="55"/>
                  <a:pt x="23" y="54"/>
                  <a:pt x="24" y="53"/>
                </a:cubicBezTo>
                <a:cubicBezTo>
                  <a:pt x="21" y="53"/>
                  <a:pt x="21" y="53"/>
                  <a:pt x="21" y="53"/>
                </a:cubicBezTo>
                <a:cubicBezTo>
                  <a:pt x="21" y="53"/>
                  <a:pt x="20" y="53"/>
                  <a:pt x="20" y="53"/>
                </a:cubicBezTo>
                <a:cubicBezTo>
                  <a:pt x="18" y="55"/>
                  <a:pt x="17" y="56"/>
                  <a:pt x="15" y="57"/>
                </a:cubicBezTo>
                <a:cubicBezTo>
                  <a:pt x="15" y="57"/>
                  <a:pt x="15" y="58"/>
                  <a:pt x="15" y="58"/>
                </a:cubicBezTo>
                <a:close/>
                <a:moveTo>
                  <a:pt x="12" y="52"/>
                </a:moveTo>
                <a:cubicBezTo>
                  <a:pt x="11" y="53"/>
                  <a:pt x="11" y="54"/>
                  <a:pt x="10" y="55"/>
                </a:cubicBezTo>
                <a:cubicBezTo>
                  <a:pt x="10" y="55"/>
                  <a:pt x="9" y="55"/>
                  <a:pt x="9" y="56"/>
                </a:cubicBezTo>
                <a:cubicBezTo>
                  <a:pt x="8" y="56"/>
                  <a:pt x="8" y="57"/>
                  <a:pt x="8" y="57"/>
                </a:cubicBezTo>
                <a:cubicBezTo>
                  <a:pt x="8" y="57"/>
                  <a:pt x="7" y="58"/>
                  <a:pt x="7" y="58"/>
                </a:cubicBezTo>
                <a:cubicBezTo>
                  <a:pt x="8" y="58"/>
                  <a:pt x="9" y="58"/>
                  <a:pt x="10" y="58"/>
                </a:cubicBezTo>
                <a:cubicBezTo>
                  <a:pt x="12" y="56"/>
                  <a:pt x="14" y="55"/>
                  <a:pt x="16" y="53"/>
                </a:cubicBezTo>
                <a:cubicBezTo>
                  <a:pt x="15" y="53"/>
                  <a:pt x="13" y="53"/>
                  <a:pt x="12" y="52"/>
                </a:cubicBezTo>
                <a:close/>
                <a:moveTo>
                  <a:pt x="41" y="58"/>
                </a:moveTo>
                <a:cubicBezTo>
                  <a:pt x="42" y="58"/>
                  <a:pt x="42" y="58"/>
                  <a:pt x="43" y="58"/>
                </a:cubicBezTo>
                <a:cubicBezTo>
                  <a:pt x="43" y="58"/>
                  <a:pt x="43" y="58"/>
                  <a:pt x="43" y="58"/>
                </a:cubicBezTo>
                <a:cubicBezTo>
                  <a:pt x="44" y="56"/>
                  <a:pt x="46" y="55"/>
                  <a:pt x="47" y="54"/>
                </a:cubicBezTo>
                <a:cubicBezTo>
                  <a:pt x="47" y="54"/>
                  <a:pt x="48" y="54"/>
                  <a:pt x="48" y="53"/>
                </a:cubicBezTo>
                <a:cubicBezTo>
                  <a:pt x="49" y="53"/>
                  <a:pt x="50" y="52"/>
                  <a:pt x="51" y="52"/>
                </a:cubicBezTo>
                <a:cubicBezTo>
                  <a:pt x="51" y="52"/>
                  <a:pt x="51" y="52"/>
                  <a:pt x="51" y="52"/>
                </a:cubicBezTo>
                <a:cubicBezTo>
                  <a:pt x="49" y="52"/>
                  <a:pt x="48" y="52"/>
                  <a:pt x="46" y="52"/>
                </a:cubicBezTo>
                <a:cubicBezTo>
                  <a:pt x="45" y="53"/>
                  <a:pt x="44" y="54"/>
                  <a:pt x="43" y="55"/>
                </a:cubicBezTo>
                <a:cubicBezTo>
                  <a:pt x="42" y="55"/>
                  <a:pt x="41" y="56"/>
                  <a:pt x="41" y="57"/>
                </a:cubicBezTo>
                <a:cubicBezTo>
                  <a:pt x="40" y="57"/>
                  <a:pt x="40" y="57"/>
                  <a:pt x="40" y="58"/>
                </a:cubicBezTo>
                <a:cubicBezTo>
                  <a:pt x="40" y="58"/>
                  <a:pt x="41" y="58"/>
                  <a:pt x="41" y="58"/>
                </a:cubicBezTo>
                <a:close/>
                <a:moveTo>
                  <a:pt x="84" y="57"/>
                </a:moveTo>
                <a:cubicBezTo>
                  <a:pt x="84" y="57"/>
                  <a:pt x="84" y="57"/>
                  <a:pt x="84" y="57"/>
                </a:cubicBezTo>
                <a:cubicBezTo>
                  <a:pt x="84" y="57"/>
                  <a:pt x="84" y="57"/>
                  <a:pt x="84" y="58"/>
                </a:cubicBezTo>
                <a:cubicBezTo>
                  <a:pt x="85" y="57"/>
                  <a:pt x="86" y="56"/>
                  <a:pt x="87" y="55"/>
                </a:cubicBezTo>
                <a:cubicBezTo>
                  <a:pt x="88" y="54"/>
                  <a:pt x="88" y="54"/>
                  <a:pt x="88" y="54"/>
                </a:cubicBezTo>
                <a:cubicBezTo>
                  <a:pt x="90" y="52"/>
                  <a:pt x="92" y="51"/>
                  <a:pt x="93" y="50"/>
                </a:cubicBezTo>
                <a:cubicBezTo>
                  <a:pt x="93" y="49"/>
                  <a:pt x="93" y="48"/>
                  <a:pt x="93" y="47"/>
                </a:cubicBezTo>
                <a:cubicBezTo>
                  <a:pt x="92" y="48"/>
                  <a:pt x="90" y="49"/>
                  <a:pt x="89" y="51"/>
                </a:cubicBezTo>
                <a:cubicBezTo>
                  <a:pt x="89" y="52"/>
                  <a:pt x="88" y="52"/>
                  <a:pt x="88" y="52"/>
                </a:cubicBezTo>
                <a:cubicBezTo>
                  <a:pt x="86" y="54"/>
                  <a:pt x="85" y="55"/>
                  <a:pt x="84" y="57"/>
                </a:cubicBezTo>
                <a:close/>
                <a:moveTo>
                  <a:pt x="84" y="48"/>
                </a:moveTo>
                <a:cubicBezTo>
                  <a:pt x="84" y="48"/>
                  <a:pt x="84" y="48"/>
                  <a:pt x="84" y="49"/>
                </a:cubicBezTo>
                <a:cubicBezTo>
                  <a:pt x="85" y="49"/>
                  <a:pt x="84" y="50"/>
                  <a:pt x="84" y="50"/>
                </a:cubicBezTo>
                <a:cubicBezTo>
                  <a:pt x="81" y="53"/>
                  <a:pt x="77" y="55"/>
                  <a:pt x="74" y="57"/>
                </a:cubicBezTo>
                <a:cubicBezTo>
                  <a:pt x="74" y="57"/>
                  <a:pt x="74" y="57"/>
                  <a:pt x="74" y="57"/>
                </a:cubicBezTo>
                <a:cubicBezTo>
                  <a:pt x="76" y="57"/>
                  <a:pt x="78" y="57"/>
                  <a:pt x="80" y="57"/>
                </a:cubicBezTo>
                <a:cubicBezTo>
                  <a:pt x="80" y="56"/>
                  <a:pt x="81" y="56"/>
                  <a:pt x="81" y="55"/>
                </a:cubicBezTo>
                <a:cubicBezTo>
                  <a:pt x="81" y="55"/>
                  <a:pt x="82" y="55"/>
                  <a:pt x="82" y="55"/>
                </a:cubicBezTo>
                <a:cubicBezTo>
                  <a:pt x="83" y="53"/>
                  <a:pt x="85" y="51"/>
                  <a:pt x="86" y="49"/>
                </a:cubicBezTo>
                <a:cubicBezTo>
                  <a:pt x="86" y="49"/>
                  <a:pt x="87" y="49"/>
                  <a:pt x="87" y="48"/>
                </a:cubicBezTo>
                <a:cubicBezTo>
                  <a:pt x="87" y="48"/>
                  <a:pt x="88" y="48"/>
                  <a:pt x="88" y="47"/>
                </a:cubicBezTo>
                <a:cubicBezTo>
                  <a:pt x="87" y="47"/>
                  <a:pt x="86" y="48"/>
                  <a:pt x="85" y="48"/>
                </a:cubicBezTo>
                <a:cubicBezTo>
                  <a:pt x="85" y="48"/>
                  <a:pt x="84" y="48"/>
                  <a:pt x="84" y="48"/>
                </a:cubicBezTo>
                <a:cubicBezTo>
                  <a:pt x="84" y="48"/>
                  <a:pt x="84" y="48"/>
                  <a:pt x="84" y="48"/>
                </a:cubicBezTo>
                <a:close/>
                <a:moveTo>
                  <a:pt x="9" y="31"/>
                </a:moveTo>
                <a:cubicBezTo>
                  <a:pt x="9" y="31"/>
                  <a:pt x="9" y="31"/>
                  <a:pt x="9" y="31"/>
                </a:cubicBezTo>
                <a:cubicBezTo>
                  <a:pt x="6" y="33"/>
                  <a:pt x="5" y="36"/>
                  <a:pt x="4" y="40"/>
                </a:cubicBezTo>
                <a:cubicBezTo>
                  <a:pt x="3" y="45"/>
                  <a:pt x="4" y="50"/>
                  <a:pt x="5" y="55"/>
                </a:cubicBezTo>
                <a:cubicBezTo>
                  <a:pt x="5" y="55"/>
                  <a:pt x="5" y="55"/>
                  <a:pt x="6" y="55"/>
                </a:cubicBezTo>
                <a:cubicBezTo>
                  <a:pt x="6" y="54"/>
                  <a:pt x="6" y="54"/>
                  <a:pt x="7" y="54"/>
                </a:cubicBezTo>
                <a:cubicBezTo>
                  <a:pt x="8" y="53"/>
                  <a:pt x="9" y="52"/>
                  <a:pt x="10" y="51"/>
                </a:cubicBezTo>
                <a:cubicBezTo>
                  <a:pt x="10" y="51"/>
                  <a:pt x="9" y="50"/>
                  <a:pt x="9" y="50"/>
                </a:cubicBezTo>
                <a:cubicBezTo>
                  <a:pt x="7" y="48"/>
                  <a:pt x="8" y="43"/>
                  <a:pt x="8" y="40"/>
                </a:cubicBezTo>
                <a:cubicBezTo>
                  <a:pt x="8" y="39"/>
                  <a:pt x="8" y="39"/>
                  <a:pt x="8" y="38"/>
                </a:cubicBezTo>
                <a:cubicBezTo>
                  <a:pt x="8" y="38"/>
                  <a:pt x="8" y="38"/>
                  <a:pt x="8" y="38"/>
                </a:cubicBezTo>
                <a:cubicBezTo>
                  <a:pt x="8" y="36"/>
                  <a:pt x="9" y="33"/>
                  <a:pt x="9" y="31"/>
                </a:cubicBezTo>
                <a:close/>
                <a:moveTo>
                  <a:pt x="28" y="53"/>
                </a:moveTo>
                <a:cubicBezTo>
                  <a:pt x="28" y="53"/>
                  <a:pt x="28" y="53"/>
                  <a:pt x="27" y="53"/>
                </a:cubicBezTo>
                <a:cubicBezTo>
                  <a:pt x="27" y="54"/>
                  <a:pt x="27" y="54"/>
                  <a:pt x="27" y="54"/>
                </a:cubicBezTo>
                <a:cubicBezTo>
                  <a:pt x="27" y="54"/>
                  <a:pt x="28" y="53"/>
                  <a:pt x="28" y="53"/>
                </a:cubicBezTo>
                <a:close/>
                <a:moveTo>
                  <a:pt x="93" y="53"/>
                </a:moveTo>
                <a:cubicBezTo>
                  <a:pt x="93" y="53"/>
                  <a:pt x="93" y="54"/>
                  <a:pt x="94" y="54"/>
                </a:cubicBezTo>
                <a:cubicBezTo>
                  <a:pt x="94" y="53"/>
                  <a:pt x="94" y="53"/>
                  <a:pt x="94" y="53"/>
                </a:cubicBezTo>
                <a:cubicBezTo>
                  <a:pt x="93" y="53"/>
                  <a:pt x="93" y="53"/>
                  <a:pt x="93" y="53"/>
                </a:cubicBezTo>
                <a:cubicBezTo>
                  <a:pt x="93" y="53"/>
                  <a:pt x="93" y="53"/>
                  <a:pt x="93" y="53"/>
                </a:cubicBezTo>
                <a:close/>
                <a:moveTo>
                  <a:pt x="69" y="50"/>
                </a:moveTo>
                <a:cubicBezTo>
                  <a:pt x="69" y="50"/>
                  <a:pt x="69" y="50"/>
                  <a:pt x="69" y="50"/>
                </a:cubicBezTo>
                <a:cubicBezTo>
                  <a:pt x="69" y="52"/>
                  <a:pt x="68" y="53"/>
                  <a:pt x="67" y="54"/>
                </a:cubicBezTo>
                <a:cubicBezTo>
                  <a:pt x="68" y="53"/>
                  <a:pt x="68" y="53"/>
                  <a:pt x="69" y="52"/>
                </a:cubicBezTo>
                <a:cubicBezTo>
                  <a:pt x="70" y="51"/>
                  <a:pt x="72" y="51"/>
                  <a:pt x="73" y="50"/>
                </a:cubicBezTo>
                <a:cubicBezTo>
                  <a:pt x="71" y="50"/>
                  <a:pt x="70" y="50"/>
                  <a:pt x="69" y="50"/>
                </a:cubicBezTo>
                <a:close/>
                <a:moveTo>
                  <a:pt x="77" y="49"/>
                </a:moveTo>
                <a:cubicBezTo>
                  <a:pt x="77" y="49"/>
                  <a:pt x="77" y="50"/>
                  <a:pt x="77" y="50"/>
                </a:cubicBezTo>
                <a:cubicBezTo>
                  <a:pt x="77" y="50"/>
                  <a:pt x="78" y="49"/>
                  <a:pt x="78" y="49"/>
                </a:cubicBezTo>
                <a:cubicBezTo>
                  <a:pt x="78" y="49"/>
                  <a:pt x="77" y="49"/>
                  <a:pt x="77" y="49"/>
                </a:cubicBezTo>
                <a:close/>
                <a:moveTo>
                  <a:pt x="82" y="17"/>
                </a:moveTo>
                <a:cubicBezTo>
                  <a:pt x="82" y="19"/>
                  <a:pt x="82" y="20"/>
                  <a:pt x="82" y="22"/>
                </a:cubicBezTo>
                <a:cubicBezTo>
                  <a:pt x="83" y="22"/>
                  <a:pt x="84" y="22"/>
                  <a:pt x="85" y="22"/>
                </a:cubicBezTo>
                <a:cubicBezTo>
                  <a:pt x="86" y="21"/>
                  <a:pt x="87" y="20"/>
                  <a:pt x="88" y="19"/>
                </a:cubicBezTo>
                <a:cubicBezTo>
                  <a:pt x="88" y="19"/>
                  <a:pt x="89" y="19"/>
                  <a:pt x="89" y="19"/>
                </a:cubicBezTo>
                <a:cubicBezTo>
                  <a:pt x="89" y="19"/>
                  <a:pt x="89" y="19"/>
                  <a:pt x="89" y="19"/>
                </a:cubicBezTo>
                <a:cubicBezTo>
                  <a:pt x="91" y="18"/>
                  <a:pt x="92" y="17"/>
                  <a:pt x="93" y="16"/>
                </a:cubicBezTo>
                <a:cubicBezTo>
                  <a:pt x="93" y="16"/>
                  <a:pt x="93" y="15"/>
                  <a:pt x="94" y="15"/>
                </a:cubicBezTo>
                <a:cubicBezTo>
                  <a:pt x="93" y="14"/>
                  <a:pt x="93" y="12"/>
                  <a:pt x="93" y="11"/>
                </a:cubicBezTo>
                <a:cubicBezTo>
                  <a:pt x="92" y="12"/>
                  <a:pt x="91" y="13"/>
                  <a:pt x="90" y="13"/>
                </a:cubicBezTo>
                <a:cubicBezTo>
                  <a:pt x="89" y="14"/>
                  <a:pt x="89" y="14"/>
                  <a:pt x="89" y="14"/>
                </a:cubicBezTo>
                <a:cubicBezTo>
                  <a:pt x="87" y="15"/>
                  <a:pt x="85" y="17"/>
                  <a:pt x="84" y="17"/>
                </a:cubicBezTo>
                <a:cubicBezTo>
                  <a:pt x="83" y="17"/>
                  <a:pt x="83" y="17"/>
                  <a:pt x="83" y="17"/>
                </a:cubicBezTo>
                <a:cubicBezTo>
                  <a:pt x="83" y="17"/>
                  <a:pt x="83" y="17"/>
                  <a:pt x="82" y="17"/>
                </a:cubicBezTo>
                <a:close/>
                <a:moveTo>
                  <a:pt x="94" y="19"/>
                </a:moveTo>
                <a:cubicBezTo>
                  <a:pt x="93" y="20"/>
                  <a:pt x="92" y="20"/>
                  <a:pt x="91" y="21"/>
                </a:cubicBezTo>
                <a:cubicBezTo>
                  <a:pt x="91" y="21"/>
                  <a:pt x="91" y="21"/>
                  <a:pt x="91" y="21"/>
                </a:cubicBezTo>
                <a:cubicBezTo>
                  <a:pt x="92" y="21"/>
                  <a:pt x="93" y="21"/>
                  <a:pt x="93" y="21"/>
                </a:cubicBezTo>
                <a:cubicBezTo>
                  <a:pt x="94" y="20"/>
                  <a:pt x="94" y="20"/>
                  <a:pt x="94" y="19"/>
                </a:cubicBezTo>
                <a:close/>
                <a:moveTo>
                  <a:pt x="84" y="13"/>
                </a:moveTo>
                <a:cubicBezTo>
                  <a:pt x="84" y="14"/>
                  <a:pt x="83" y="14"/>
                  <a:pt x="83" y="14"/>
                </a:cubicBezTo>
                <a:cubicBezTo>
                  <a:pt x="83" y="14"/>
                  <a:pt x="83" y="14"/>
                  <a:pt x="83" y="14"/>
                </a:cubicBezTo>
                <a:cubicBezTo>
                  <a:pt x="84" y="13"/>
                  <a:pt x="85" y="13"/>
                  <a:pt x="86" y="12"/>
                </a:cubicBezTo>
                <a:cubicBezTo>
                  <a:pt x="87" y="12"/>
                  <a:pt x="87" y="12"/>
                  <a:pt x="87" y="11"/>
                </a:cubicBezTo>
                <a:cubicBezTo>
                  <a:pt x="89" y="10"/>
                  <a:pt x="91" y="9"/>
                  <a:pt x="93" y="8"/>
                </a:cubicBezTo>
                <a:cubicBezTo>
                  <a:pt x="93" y="8"/>
                  <a:pt x="92" y="7"/>
                  <a:pt x="92" y="7"/>
                </a:cubicBezTo>
                <a:cubicBezTo>
                  <a:pt x="92" y="7"/>
                  <a:pt x="92" y="7"/>
                  <a:pt x="92" y="7"/>
                </a:cubicBezTo>
                <a:cubicBezTo>
                  <a:pt x="92" y="7"/>
                  <a:pt x="92" y="7"/>
                  <a:pt x="92" y="7"/>
                </a:cubicBezTo>
                <a:cubicBezTo>
                  <a:pt x="92" y="7"/>
                  <a:pt x="91" y="7"/>
                  <a:pt x="91" y="7"/>
                </a:cubicBezTo>
                <a:cubicBezTo>
                  <a:pt x="91" y="8"/>
                  <a:pt x="91" y="8"/>
                  <a:pt x="91" y="8"/>
                </a:cubicBezTo>
                <a:cubicBezTo>
                  <a:pt x="90" y="8"/>
                  <a:pt x="89" y="9"/>
                  <a:pt x="88" y="10"/>
                </a:cubicBezTo>
                <a:cubicBezTo>
                  <a:pt x="88" y="10"/>
                  <a:pt x="88" y="10"/>
                  <a:pt x="88" y="10"/>
                </a:cubicBezTo>
                <a:cubicBezTo>
                  <a:pt x="87" y="10"/>
                  <a:pt x="87" y="11"/>
                  <a:pt x="86" y="11"/>
                </a:cubicBezTo>
                <a:cubicBezTo>
                  <a:pt x="86" y="12"/>
                  <a:pt x="85" y="13"/>
                  <a:pt x="84" y="13"/>
                </a:cubicBezTo>
                <a:close/>
                <a:moveTo>
                  <a:pt x="91" y="4"/>
                </a:moveTo>
                <a:cubicBezTo>
                  <a:pt x="92" y="4"/>
                  <a:pt x="92" y="5"/>
                  <a:pt x="92" y="5"/>
                </a:cubicBezTo>
                <a:cubicBezTo>
                  <a:pt x="92" y="4"/>
                  <a:pt x="92" y="4"/>
                  <a:pt x="92" y="4"/>
                </a:cubicBezTo>
                <a:cubicBezTo>
                  <a:pt x="92" y="4"/>
                  <a:pt x="92" y="4"/>
                  <a:pt x="91" y="4"/>
                </a:cubicBezTo>
                <a:close/>
              </a:path>
            </a:pathLst>
          </a:custGeom>
          <a:solidFill>
            <a:schemeClr val="tx1">
              <a:lumMod val="75000"/>
              <a:lumOff val="25000"/>
            </a:schemeClr>
          </a:solidFill>
          <a:ln>
            <a:noFill/>
          </a:ln>
        </p:spPr>
        <p:txBody>
          <a:bodyPr vert="horz" wrap="square" lIns="68568" tIns="34284" rIns="68568" bIns="34284" numCol="1" anchor="t" anchorCtr="0" compatLnSpc="1"/>
          <a:lstStyle/>
          <a:p>
            <a:endParaRPr lang="zh-CN" altLang="en-US">
              <a:cs typeface="+mn-ea"/>
              <a:sym typeface="+mn-lt"/>
            </a:endParaRPr>
          </a:p>
        </p:txBody>
      </p:sp>
      <p:sp>
        <p:nvSpPr>
          <p:cNvPr id="125" name="Freeform 9"/>
          <p:cNvSpPr>
            <a:spLocks noEditPoints="1"/>
          </p:cNvSpPr>
          <p:nvPr/>
        </p:nvSpPr>
        <p:spPr bwMode="auto">
          <a:xfrm>
            <a:off x="1502452" y="2563628"/>
            <a:ext cx="613172" cy="414465"/>
          </a:xfrm>
          <a:custGeom>
            <a:avLst/>
            <a:gdLst>
              <a:gd name="T0" fmla="*/ 81 w 142"/>
              <a:gd name="T1" fmla="*/ 70 h 84"/>
              <a:gd name="T2" fmla="*/ 79 w 142"/>
              <a:gd name="T3" fmla="*/ 60 h 84"/>
              <a:gd name="T4" fmla="*/ 33 w 142"/>
              <a:gd name="T5" fmla="*/ 61 h 84"/>
              <a:gd name="T6" fmla="*/ 21 w 142"/>
              <a:gd name="T7" fmla="*/ 61 h 84"/>
              <a:gd name="T8" fmla="*/ 12 w 142"/>
              <a:gd name="T9" fmla="*/ 61 h 84"/>
              <a:gd name="T10" fmla="*/ 5 w 142"/>
              <a:gd name="T11" fmla="*/ 61 h 84"/>
              <a:gd name="T12" fmla="*/ 2 w 142"/>
              <a:gd name="T13" fmla="*/ 59 h 84"/>
              <a:gd name="T14" fmla="*/ 15 w 142"/>
              <a:gd name="T15" fmla="*/ 25 h 84"/>
              <a:gd name="T16" fmla="*/ 52 w 142"/>
              <a:gd name="T17" fmla="*/ 23 h 84"/>
              <a:gd name="T18" fmla="*/ 85 w 142"/>
              <a:gd name="T19" fmla="*/ 6 h 84"/>
              <a:gd name="T20" fmla="*/ 114 w 142"/>
              <a:gd name="T21" fmla="*/ 12 h 84"/>
              <a:gd name="T22" fmla="*/ 125 w 142"/>
              <a:gd name="T23" fmla="*/ 51 h 84"/>
              <a:gd name="T24" fmla="*/ 94 w 142"/>
              <a:gd name="T25" fmla="*/ 79 h 84"/>
              <a:gd name="T26" fmla="*/ 88 w 142"/>
              <a:gd name="T27" fmla="*/ 79 h 84"/>
              <a:gd name="T28" fmla="*/ 93 w 142"/>
              <a:gd name="T29" fmla="*/ 72 h 84"/>
              <a:gd name="T30" fmla="*/ 89 w 142"/>
              <a:gd name="T31" fmla="*/ 73 h 84"/>
              <a:gd name="T32" fmla="*/ 94 w 142"/>
              <a:gd name="T33" fmla="*/ 56 h 84"/>
              <a:gd name="T34" fmla="*/ 113 w 142"/>
              <a:gd name="T35" fmla="*/ 58 h 84"/>
              <a:gd name="T36" fmla="*/ 112 w 142"/>
              <a:gd name="T37" fmla="*/ 15 h 84"/>
              <a:gd name="T38" fmla="*/ 76 w 142"/>
              <a:gd name="T39" fmla="*/ 26 h 84"/>
              <a:gd name="T40" fmla="*/ 33 w 142"/>
              <a:gd name="T41" fmla="*/ 26 h 84"/>
              <a:gd name="T42" fmla="*/ 12 w 142"/>
              <a:gd name="T43" fmla="*/ 40 h 84"/>
              <a:gd name="T44" fmla="*/ 31 w 142"/>
              <a:gd name="T45" fmla="*/ 49 h 84"/>
              <a:gd name="T46" fmla="*/ 49 w 142"/>
              <a:gd name="T47" fmla="*/ 48 h 84"/>
              <a:gd name="T48" fmla="*/ 94 w 142"/>
              <a:gd name="T49" fmla="*/ 43 h 84"/>
              <a:gd name="T50" fmla="*/ 97 w 142"/>
              <a:gd name="T51" fmla="*/ 50 h 84"/>
              <a:gd name="T52" fmla="*/ 65 w 142"/>
              <a:gd name="T53" fmla="*/ 55 h 84"/>
              <a:gd name="T54" fmla="*/ 55 w 142"/>
              <a:gd name="T55" fmla="*/ 58 h 84"/>
              <a:gd name="T56" fmla="*/ 62 w 142"/>
              <a:gd name="T57" fmla="*/ 51 h 84"/>
              <a:gd name="T58" fmla="*/ 28 w 142"/>
              <a:gd name="T59" fmla="*/ 57 h 84"/>
              <a:gd name="T60" fmla="*/ 32 w 142"/>
              <a:gd name="T61" fmla="*/ 53 h 84"/>
              <a:gd name="T62" fmla="*/ 57 w 142"/>
              <a:gd name="T63" fmla="*/ 51 h 84"/>
              <a:gd name="T64" fmla="*/ 49 w 142"/>
              <a:gd name="T65" fmla="*/ 58 h 84"/>
              <a:gd name="T66" fmla="*/ 21 w 142"/>
              <a:gd name="T67" fmla="*/ 53 h 84"/>
              <a:gd name="T68" fmla="*/ 9 w 142"/>
              <a:gd name="T69" fmla="*/ 56 h 84"/>
              <a:gd name="T70" fmla="*/ 41 w 142"/>
              <a:gd name="T71" fmla="*/ 58 h 84"/>
              <a:gd name="T72" fmla="*/ 51 w 142"/>
              <a:gd name="T73" fmla="*/ 52 h 84"/>
              <a:gd name="T74" fmla="*/ 84 w 142"/>
              <a:gd name="T75" fmla="*/ 57 h 84"/>
              <a:gd name="T76" fmla="*/ 93 w 142"/>
              <a:gd name="T77" fmla="*/ 47 h 84"/>
              <a:gd name="T78" fmla="*/ 84 w 142"/>
              <a:gd name="T79" fmla="*/ 50 h 84"/>
              <a:gd name="T80" fmla="*/ 86 w 142"/>
              <a:gd name="T81" fmla="*/ 49 h 84"/>
              <a:gd name="T82" fmla="*/ 9 w 142"/>
              <a:gd name="T83" fmla="*/ 31 h 84"/>
              <a:gd name="T84" fmla="*/ 10 w 142"/>
              <a:gd name="T85" fmla="*/ 51 h 84"/>
              <a:gd name="T86" fmla="*/ 28 w 142"/>
              <a:gd name="T87" fmla="*/ 53 h 84"/>
              <a:gd name="T88" fmla="*/ 94 w 142"/>
              <a:gd name="T89" fmla="*/ 53 h 84"/>
              <a:gd name="T90" fmla="*/ 69 w 142"/>
              <a:gd name="T91" fmla="*/ 52 h 84"/>
              <a:gd name="T92" fmla="*/ 77 w 142"/>
              <a:gd name="T93" fmla="*/ 49 h 84"/>
              <a:gd name="T94" fmla="*/ 89 w 142"/>
              <a:gd name="T95" fmla="*/ 19 h 84"/>
              <a:gd name="T96" fmla="*/ 84 w 142"/>
              <a:gd name="T97" fmla="*/ 17 h 84"/>
              <a:gd name="T98" fmla="*/ 93 w 142"/>
              <a:gd name="T99" fmla="*/ 21 h 84"/>
              <a:gd name="T100" fmla="*/ 87 w 142"/>
              <a:gd name="T101" fmla="*/ 11 h 84"/>
              <a:gd name="T102" fmla="*/ 91 w 142"/>
              <a:gd name="T103" fmla="*/ 8 h 84"/>
              <a:gd name="T104" fmla="*/ 92 w 142"/>
              <a:gd name="T105"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4">
                <a:moveTo>
                  <a:pt x="87" y="84"/>
                </a:moveTo>
                <a:cubicBezTo>
                  <a:pt x="86" y="84"/>
                  <a:pt x="86" y="84"/>
                  <a:pt x="85" y="83"/>
                </a:cubicBezTo>
                <a:cubicBezTo>
                  <a:pt x="85" y="83"/>
                  <a:pt x="85" y="82"/>
                  <a:pt x="85" y="82"/>
                </a:cubicBezTo>
                <a:cubicBezTo>
                  <a:pt x="85" y="81"/>
                  <a:pt x="85" y="81"/>
                  <a:pt x="85" y="81"/>
                </a:cubicBezTo>
                <a:cubicBezTo>
                  <a:pt x="84" y="80"/>
                  <a:pt x="83" y="79"/>
                  <a:pt x="83" y="78"/>
                </a:cubicBezTo>
                <a:cubicBezTo>
                  <a:pt x="82" y="75"/>
                  <a:pt x="82" y="72"/>
                  <a:pt x="81" y="70"/>
                </a:cubicBezTo>
                <a:cubicBezTo>
                  <a:pt x="81" y="67"/>
                  <a:pt x="81" y="64"/>
                  <a:pt x="81" y="62"/>
                </a:cubicBezTo>
                <a:cubicBezTo>
                  <a:pt x="81" y="61"/>
                  <a:pt x="81" y="61"/>
                  <a:pt x="81" y="60"/>
                </a:cubicBezTo>
                <a:cubicBezTo>
                  <a:pt x="81" y="60"/>
                  <a:pt x="81" y="60"/>
                  <a:pt x="81" y="60"/>
                </a:cubicBezTo>
                <a:cubicBezTo>
                  <a:pt x="81" y="60"/>
                  <a:pt x="81" y="60"/>
                  <a:pt x="80" y="60"/>
                </a:cubicBezTo>
                <a:cubicBezTo>
                  <a:pt x="80" y="60"/>
                  <a:pt x="80" y="60"/>
                  <a:pt x="79" y="60"/>
                </a:cubicBezTo>
                <a:cubicBezTo>
                  <a:pt x="79" y="60"/>
                  <a:pt x="79" y="60"/>
                  <a:pt x="79" y="60"/>
                </a:cubicBezTo>
                <a:cubicBezTo>
                  <a:pt x="74" y="61"/>
                  <a:pt x="69" y="61"/>
                  <a:pt x="64" y="61"/>
                </a:cubicBezTo>
                <a:cubicBezTo>
                  <a:pt x="62" y="62"/>
                  <a:pt x="61" y="62"/>
                  <a:pt x="59" y="62"/>
                </a:cubicBezTo>
                <a:cubicBezTo>
                  <a:pt x="56" y="62"/>
                  <a:pt x="53" y="61"/>
                  <a:pt x="50" y="61"/>
                </a:cubicBezTo>
                <a:cubicBezTo>
                  <a:pt x="48" y="61"/>
                  <a:pt x="46" y="61"/>
                  <a:pt x="44" y="61"/>
                </a:cubicBezTo>
                <a:cubicBezTo>
                  <a:pt x="43" y="61"/>
                  <a:pt x="42" y="61"/>
                  <a:pt x="41" y="61"/>
                </a:cubicBezTo>
                <a:cubicBezTo>
                  <a:pt x="39" y="61"/>
                  <a:pt x="36" y="61"/>
                  <a:pt x="33" y="61"/>
                </a:cubicBezTo>
                <a:cubicBezTo>
                  <a:pt x="31" y="61"/>
                  <a:pt x="28" y="61"/>
                  <a:pt x="25" y="61"/>
                </a:cubicBezTo>
                <a:cubicBezTo>
                  <a:pt x="25" y="61"/>
                  <a:pt x="24" y="61"/>
                  <a:pt x="24" y="61"/>
                </a:cubicBezTo>
                <a:cubicBezTo>
                  <a:pt x="24" y="62"/>
                  <a:pt x="23" y="62"/>
                  <a:pt x="23" y="63"/>
                </a:cubicBezTo>
                <a:cubicBezTo>
                  <a:pt x="23" y="63"/>
                  <a:pt x="22" y="63"/>
                  <a:pt x="22" y="63"/>
                </a:cubicBezTo>
                <a:cubicBezTo>
                  <a:pt x="22" y="63"/>
                  <a:pt x="21" y="63"/>
                  <a:pt x="21" y="62"/>
                </a:cubicBezTo>
                <a:cubicBezTo>
                  <a:pt x="21" y="62"/>
                  <a:pt x="21" y="62"/>
                  <a:pt x="21" y="61"/>
                </a:cubicBezTo>
                <a:cubicBezTo>
                  <a:pt x="19" y="61"/>
                  <a:pt x="19" y="61"/>
                  <a:pt x="19" y="61"/>
                </a:cubicBezTo>
                <a:cubicBezTo>
                  <a:pt x="19" y="62"/>
                  <a:pt x="19" y="62"/>
                  <a:pt x="18" y="62"/>
                </a:cubicBezTo>
                <a:cubicBezTo>
                  <a:pt x="18" y="62"/>
                  <a:pt x="18" y="62"/>
                  <a:pt x="18" y="62"/>
                </a:cubicBezTo>
                <a:cubicBezTo>
                  <a:pt x="17" y="62"/>
                  <a:pt x="17" y="62"/>
                  <a:pt x="17" y="61"/>
                </a:cubicBezTo>
                <a:cubicBezTo>
                  <a:pt x="17" y="61"/>
                  <a:pt x="17" y="61"/>
                  <a:pt x="17" y="61"/>
                </a:cubicBezTo>
                <a:cubicBezTo>
                  <a:pt x="15" y="61"/>
                  <a:pt x="13" y="61"/>
                  <a:pt x="12" y="61"/>
                </a:cubicBezTo>
                <a:cubicBezTo>
                  <a:pt x="11" y="61"/>
                  <a:pt x="11" y="61"/>
                  <a:pt x="11" y="61"/>
                </a:cubicBezTo>
                <a:cubicBezTo>
                  <a:pt x="11" y="61"/>
                  <a:pt x="10" y="62"/>
                  <a:pt x="10" y="62"/>
                </a:cubicBezTo>
                <a:cubicBezTo>
                  <a:pt x="10" y="62"/>
                  <a:pt x="10" y="62"/>
                  <a:pt x="9" y="62"/>
                </a:cubicBezTo>
                <a:cubicBezTo>
                  <a:pt x="9" y="62"/>
                  <a:pt x="9" y="62"/>
                  <a:pt x="8" y="62"/>
                </a:cubicBezTo>
                <a:cubicBezTo>
                  <a:pt x="8" y="61"/>
                  <a:pt x="8" y="61"/>
                  <a:pt x="8" y="61"/>
                </a:cubicBezTo>
                <a:cubicBezTo>
                  <a:pt x="7" y="61"/>
                  <a:pt x="6" y="61"/>
                  <a:pt x="5" y="61"/>
                </a:cubicBezTo>
                <a:cubicBezTo>
                  <a:pt x="5" y="61"/>
                  <a:pt x="5" y="61"/>
                  <a:pt x="5" y="61"/>
                </a:cubicBezTo>
                <a:cubicBezTo>
                  <a:pt x="5" y="61"/>
                  <a:pt x="4" y="61"/>
                  <a:pt x="4" y="61"/>
                </a:cubicBezTo>
                <a:cubicBezTo>
                  <a:pt x="4" y="61"/>
                  <a:pt x="4" y="61"/>
                  <a:pt x="3" y="61"/>
                </a:cubicBezTo>
                <a:cubicBezTo>
                  <a:pt x="3" y="61"/>
                  <a:pt x="3" y="61"/>
                  <a:pt x="2" y="60"/>
                </a:cubicBezTo>
                <a:cubicBezTo>
                  <a:pt x="2" y="60"/>
                  <a:pt x="2" y="60"/>
                  <a:pt x="2" y="59"/>
                </a:cubicBezTo>
                <a:cubicBezTo>
                  <a:pt x="2" y="59"/>
                  <a:pt x="2" y="59"/>
                  <a:pt x="2" y="59"/>
                </a:cubicBezTo>
                <a:cubicBezTo>
                  <a:pt x="0" y="52"/>
                  <a:pt x="0" y="45"/>
                  <a:pt x="1" y="39"/>
                </a:cubicBezTo>
                <a:cubicBezTo>
                  <a:pt x="1" y="35"/>
                  <a:pt x="3" y="33"/>
                  <a:pt x="5" y="30"/>
                </a:cubicBezTo>
                <a:cubicBezTo>
                  <a:pt x="7" y="28"/>
                  <a:pt x="10" y="25"/>
                  <a:pt x="13" y="24"/>
                </a:cubicBezTo>
                <a:cubicBezTo>
                  <a:pt x="13" y="24"/>
                  <a:pt x="14" y="24"/>
                  <a:pt x="14" y="24"/>
                </a:cubicBezTo>
                <a:cubicBezTo>
                  <a:pt x="14" y="24"/>
                  <a:pt x="14" y="24"/>
                  <a:pt x="15" y="24"/>
                </a:cubicBezTo>
                <a:cubicBezTo>
                  <a:pt x="15" y="25"/>
                  <a:pt x="15" y="25"/>
                  <a:pt x="15" y="25"/>
                </a:cubicBezTo>
                <a:cubicBezTo>
                  <a:pt x="19" y="23"/>
                  <a:pt x="23" y="23"/>
                  <a:pt x="27" y="23"/>
                </a:cubicBezTo>
                <a:cubicBezTo>
                  <a:pt x="29" y="23"/>
                  <a:pt x="29" y="23"/>
                  <a:pt x="29" y="23"/>
                </a:cubicBezTo>
                <a:cubicBezTo>
                  <a:pt x="32" y="23"/>
                  <a:pt x="35" y="23"/>
                  <a:pt x="38" y="23"/>
                </a:cubicBezTo>
                <a:cubicBezTo>
                  <a:pt x="40" y="23"/>
                  <a:pt x="42" y="23"/>
                  <a:pt x="44" y="23"/>
                </a:cubicBezTo>
                <a:cubicBezTo>
                  <a:pt x="46" y="23"/>
                  <a:pt x="48" y="23"/>
                  <a:pt x="50" y="23"/>
                </a:cubicBezTo>
                <a:cubicBezTo>
                  <a:pt x="51" y="23"/>
                  <a:pt x="51" y="23"/>
                  <a:pt x="52" y="23"/>
                </a:cubicBezTo>
                <a:cubicBezTo>
                  <a:pt x="56" y="23"/>
                  <a:pt x="59" y="23"/>
                  <a:pt x="63" y="23"/>
                </a:cubicBezTo>
                <a:cubicBezTo>
                  <a:pt x="66" y="22"/>
                  <a:pt x="70" y="22"/>
                  <a:pt x="74" y="22"/>
                </a:cubicBezTo>
                <a:cubicBezTo>
                  <a:pt x="75" y="22"/>
                  <a:pt x="77" y="22"/>
                  <a:pt x="79" y="22"/>
                </a:cubicBezTo>
                <a:cubicBezTo>
                  <a:pt x="79" y="18"/>
                  <a:pt x="79" y="15"/>
                  <a:pt x="81" y="11"/>
                </a:cubicBezTo>
                <a:cubicBezTo>
                  <a:pt x="81" y="9"/>
                  <a:pt x="83" y="8"/>
                  <a:pt x="84" y="6"/>
                </a:cubicBezTo>
                <a:cubicBezTo>
                  <a:pt x="85" y="6"/>
                  <a:pt x="85" y="6"/>
                  <a:pt x="85" y="6"/>
                </a:cubicBezTo>
                <a:cubicBezTo>
                  <a:pt x="87" y="4"/>
                  <a:pt x="89" y="2"/>
                  <a:pt x="92" y="0"/>
                </a:cubicBezTo>
                <a:cubicBezTo>
                  <a:pt x="92" y="0"/>
                  <a:pt x="92" y="0"/>
                  <a:pt x="92" y="0"/>
                </a:cubicBezTo>
                <a:cubicBezTo>
                  <a:pt x="92" y="0"/>
                  <a:pt x="93" y="0"/>
                  <a:pt x="93" y="0"/>
                </a:cubicBezTo>
                <a:cubicBezTo>
                  <a:pt x="93" y="0"/>
                  <a:pt x="93" y="0"/>
                  <a:pt x="93" y="0"/>
                </a:cubicBezTo>
                <a:cubicBezTo>
                  <a:pt x="94" y="0"/>
                  <a:pt x="94" y="0"/>
                  <a:pt x="94" y="0"/>
                </a:cubicBezTo>
                <a:cubicBezTo>
                  <a:pt x="101" y="3"/>
                  <a:pt x="108" y="8"/>
                  <a:pt x="114" y="12"/>
                </a:cubicBezTo>
                <a:cubicBezTo>
                  <a:pt x="115" y="13"/>
                  <a:pt x="116" y="13"/>
                  <a:pt x="116" y="14"/>
                </a:cubicBezTo>
                <a:cubicBezTo>
                  <a:pt x="122" y="18"/>
                  <a:pt x="128" y="22"/>
                  <a:pt x="134" y="26"/>
                </a:cubicBezTo>
                <a:cubicBezTo>
                  <a:pt x="136" y="27"/>
                  <a:pt x="139" y="29"/>
                  <a:pt x="141" y="31"/>
                </a:cubicBezTo>
                <a:cubicBezTo>
                  <a:pt x="142" y="31"/>
                  <a:pt x="142" y="32"/>
                  <a:pt x="142" y="32"/>
                </a:cubicBezTo>
                <a:cubicBezTo>
                  <a:pt x="142" y="33"/>
                  <a:pt x="142" y="33"/>
                  <a:pt x="142" y="34"/>
                </a:cubicBezTo>
                <a:cubicBezTo>
                  <a:pt x="137" y="40"/>
                  <a:pt x="131" y="45"/>
                  <a:pt x="125" y="51"/>
                </a:cubicBezTo>
                <a:cubicBezTo>
                  <a:pt x="124" y="52"/>
                  <a:pt x="122" y="53"/>
                  <a:pt x="121" y="55"/>
                </a:cubicBezTo>
                <a:cubicBezTo>
                  <a:pt x="119" y="57"/>
                  <a:pt x="117" y="59"/>
                  <a:pt x="115" y="60"/>
                </a:cubicBezTo>
                <a:cubicBezTo>
                  <a:pt x="110" y="65"/>
                  <a:pt x="105" y="70"/>
                  <a:pt x="100" y="74"/>
                </a:cubicBezTo>
                <a:cubicBezTo>
                  <a:pt x="100" y="75"/>
                  <a:pt x="99" y="75"/>
                  <a:pt x="99" y="75"/>
                </a:cubicBezTo>
                <a:cubicBezTo>
                  <a:pt x="98" y="76"/>
                  <a:pt x="97" y="77"/>
                  <a:pt x="95" y="78"/>
                </a:cubicBezTo>
                <a:cubicBezTo>
                  <a:pt x="95" y="78"/>
                  <a:pt x="95" y="78"/>
                  <a:pt x="94" y="79"/>
                </a:cubicBezTo>
                <a:cubicBezTo>
                  <a:pt x="92" y="81"/>
                  <a:pt x="90" y="82"/>
                  <a:pt x="88" y="84"/>
                </a:cubicBezTo>
                <a:cubicBezTo>
                  <a:pt x="87" y="84"/>
                  <a:pt x="87" y="84"/>
                  <a:pt x="87" y="84"/>
                </a:cubicBezTo>
                <a:close/>
                <a:moveTo>
                  <a:pt x="84" y="66"/>
                </a:moveTo>
                <a:cubicBezTo>
                  <a:pt x="84" y="67"/>
                  <a:pt x="84" y="68"/>
                  <a:pt x="84" y="69"/>
                </a:cubicBezTo>
                <a:cubicBezTo>
                  <a:pt x="84" y="69"/>
                  <a:pt x="84" y="69"/>
                  <a:pt x="84" y="69"/>
                </a:cubicBezTo>
                <a:cubicBezTo>
                  <a:pt x="85" y="72"/>
                  <a:pt x="86" y="77"/>
                  <a:pt x="88" y="79"/>
                </a:cubicBezTo>
                <a:cubicBezTo>
                  <a:pt x="89" y="79"/>
                  <a:pt x="90" y="78"/>
                  <a:pt x="92" y="76"/>
                </a:cubicBezTo>
                <a:cubicBezTo>
                  <a:pt x="92" y="76"/>
                  <a:pt x="93" y="76"/>
                  <a:pt x="93" y="75"/>
                </a:cubicBezTo>
                <a:cubicBezTo>
                  <a:pt x="94" y="74"/>
                  <a:pt x="96" y="73"/>
                  <a:pt x="97" y="73"/>
                </a:cubicBezTo>
                <a:cubicBezTo>
                  <a:pt x="97" y="72"/>
                  <a:pt x="96" y="71"/>
                  <a:pt x="96" y="70"/>
                </a:cubicBezTo>
                <a:cubicBezTo>
                  <a:pt x="96" y="70"/>
                  <a:pt x="96" y="70"/>
                  <a:pt x="96" y="70"/>
                </a:cubicBezTo>
                <a:cubicBezTo>
                  <a:pt x="95" y="71"/>
                  <a:pt x="94" y="72"/>
                  <a:pt x="93" y="72"/>
                </a:cubicBezTo>
                <a:cubicBezTo>
                  <a:pt x="93" y="73"/>
                  <a:pt x="93" y="73"/>
                  <a:pt x="93" y="73"/>
                </a:cubicBezTo>
                <a:cubicBezTo>
                  <a:pt x="93" y="73"/>
                  <a:pt x="93" y="73"/>
                  <a:pt x="93" y="73"/>
                </a:cubicBezTo>
                <a:cubicBezTo>
                  <a:pt x="92" y="74"/>
                  <a:pt x="91" y="74"/>
                  <a:pt x="90" y="75"/>
                </a:cubicBezTo>
                <a:cubicBezTo>
                  <a:pt x="90" y="75"/>
                  <a:pt x="90" y="75"/>
                  <a:pt x="90" y="75"/>
                </a:cubicBezTo>
                <a:cubicBezTo>
                  <a:pt x="90" y="75"/>
                  <a:pt x="90" y="74"/>
                  <a:pt x="89" y="74"/>
                </a:cubicBezTo>
                <a:cubicBezTo>
                  <a:pt x="89" y="74"/>
                  <a:pt x="89" y="74"/>
                  <a:pt x="89" y="73"/>
                </a:cubicBezTo>
                <a:cubicBezTo>
                  <a:pt x="89" y="72"/>
                  <a:pt x="90" y="71"/>
                  <a:pt x="91" y="70"/>
                </a:cubicBezTo>
                <a:cubicBezTo>
                  <a:pt x="92" y="70"/>
                  <a:pt x="92" y="70"/>
                  <a:pt x="92" y="70"/>
                </a:cubicBezTo>
                <a:cubicBezTo>
                  <a:pt x="92" y="69"/>
                  <a:pt x="92" y="69"/>
                  <a:pt x="93" y="69"/>
                </a:cubicBezTo>
                <a:cubicBezTo>
                  <a:pt x="95" y="67"/>
                  <a:pt x="95" y="66"/>
                  <a:pt x="95" y="66"/>
                </a:cubicBezTo>
                <a:cubicBezTo>
                  <a:pt x="95" y="66"/>
                  <a:pt x="95" y="66"/>
                  <a:pt x="95" y="66"/>
                </a:cubicBezTo>
                <a:cubicBezTo>
                  <a:pt x="95" y="63"/>
                  <a:pt x="94" y="60"/>
                  <a:pt x="94" y="56"/>
                </a:cubicBezTo>
                <a:cubicBezTo>
                  <a:pt x="92" y="58"/>
                  <a:pt x="90" y="60"/>
                  <a:pt x="89" y="61"/>
                </a:cubicBezTo>
                <a:cubicBezTo>
                  <a:pt x="88" y="62"/>
                  <a:pt x="87" y="63"/>
                  <a:pt x="87" y="63"/>
                </a:cubicBezTo>
                <a:cubicBezTo>
                  <a:pt x="86" y="64"/>
                  <a:pt x="85" y="65"/>
                  <a:pt x="84" y="66"/>
                </a:cubicBezTo>
                <a:close/>
                <a:moveTo>
                  <a:pt x="97" y="50"/>
                </a:moveTo>
                <a:cubicBezTo>
                  <a:pt x="97" y="57"/>
                  <a:pt x="98" y="63"/>
                  <a:pt x="100" y="70"/>
                </a:cubicBezTo>
                <a:cubicBezTo>
                  <a:pt x="104" y="66"/>
                  <a:pt x="109" y="62"/>
                  <a:pt x="113" y="58"/>
                </a:cubicBezTo>
                <a:cubicBezTo>
                  <a:pt x="115" y="56"/>
                  <a:pt x="117" y="54"/>
                  <a:pt x="119" y="52"/>
                </a:cubicBezTo>
                <a:cubicBezTo>
                  <a:pt x="120" y="50"/>
                  <a:pt x="122" y="49"/>
                  <a:pt x="123" y="48"/>
                </a:cubicBezTo>
                <a:cubicBezTo>
                  <a:pt x="128" y="43"/>
                  <a:pt x="134" y="38"/>
                  <a:pt x="138" y="33"/>
                </a:cubicBezTo>
                <a:cubicBezTo>
                  <a:pt x="136" y="31"/>
                  <a:pt x="136" y="31"/>
                  <a:pt x="136" y="31"/>
                </a:cubicBezTo>
                <a:cubicBezTo>
                  <a:pt x="129" y="27"/>
                  <a:pt x="122" y="22"/>
                  <a:pt x="115" y="17"/>
                </a:cubicBezTo>
                <a:cubicBezTo>
                  <a:pt x="114" y="16"/>
                  <a:pt x="113" y="16"/>
                  <a:pt x="112" y="15"/>
                </a:cubicBezTo>
                <a:cubicBezTo>
                  <a:pt x="107" y="11"/>
                  <a:pt x="101" y="7"/>
                  <a:pt x="95" y="4"/>
                </a:cubicBezTo>
                <a:cubicBezTo>
                  <a:pt x="96" y="5"/>
                  <a:pt x="96" y="6"/>
                  <a:pt x="96" y="7"/>
                </a:cubicBezTo>
                <a:cubicBezTo>
                  <a:pt x="97" y="12"/>
                  <a:pt x="98" y="17"/>
                  <a:pt x="96" y="22"/>
                </a:cubicBezTo>
                <a:cubicBezTo>
                  <a:pt x="97" y="22"/>
                  <a:pt x="97" y="23"/>
                  <a:pt x="96" y="23"/>
                </a:cubicBezTo>
                <a:cubicBezTo>
                  <a:pt x="96" y="24"/>
                  <a:pt x="96" y="24"/>
                  <a:pt x="95" y="24"/>
                </a:cubicBezTo>
                <a:cubicBezTo>
                  <a:pt x="89" y="25"/>
                  <a:pt x="83" y="26"/>
                  <a:pt x="76" y="26"/>
                </a:cubicBezTo>
                <a:cubicBezTo>
                  <a:pt x="72" y="26"/>
                  <a:pt x="69" y="26"/>
                  <a:pt x="65" y="26"/>
                </a:cubicBezTo>
                <a:cubicBezTo>
                  <a:pt x="62" y="26"/>
                  <a:pt x="58" y="26"/>
                  <a:pt x="55" y="26"/>
                </a:cubicBezTo>
                <a:cubicBezTo>
                  <a:pt x="54" y="26"/>
                  <a:pt x="53" y="26"/>
                  <a:pt x="52" y="26"/>
                </a:cubicBezTo>
                <a:cubicBezTo>
                  <a:pt x="49" y="26"/>
                  <a:pt x="46" y="26"/>
                  <a:pt x="43" y="26"/>
                </a:cubicBezTo>
                <a:cubicBezTo>
                  <a:pt x="40" y="26"/>
                  <a:pt x="37" y="26"/>
                  <a:pt x="34" y="26"/>
                </a:cubicBezTo>
                <a:cubicBezTo>
                  <a:pt x="33" y="26"/>
                  <a:pt x="33" y="26"/>
                  <a:pt x="33" y="26"/>
                </a:cubicBezTo>
                <a:cubicBezTo>
                  <a:pt x="30" y="26"/>
                  <a:pt x="27" y="26"/>
                  <a:pt x="24" y="26"/>
                </a:cubicBezTo>
                <a:cubicBezTo>
                  <a:pt x="22" y="26"/>
                  <a:pt x="22" y="26"/>
                  <a:pt x="22" y="26"/>
                </a:cubicBezTo>
                <a:cubicBezTo>
                  <a:pt x="20" y="27"/>
                  <a:pt x="17" y="27"/>
                  <a:pt x="14" y="28"/>
                </a:cubicBezTo>
                <a:cubicBezTo>
                  <a:pt x="14" y="28"/>
                  <a:pt x="14" y="29"/>
                  <a:pt x="14" y="29"/>
                </a:cubicBezTo>
                <a:cubicBezTo>
                  <a:pt x="12" y="32"/>
                  <a:pt x="12" y="36"/>
                  <a:pt x="12" y="39"/>
                </a:cubicBezTo>
                <a:cubicBezTo>
                  <a:pt x="12" y="40"/>
                  <a:pt x="12" y="40"/>
                  <a:pt x="12" y="40"/>
                </a:cubicBezTo>
                <a:cubicBezTo>
                  <a:pt x="12" y="40"/>
                  <a:pt x="12" y="40"/>
                  <a:pt x="12" y="41"/>
                </a:cubicBezTo>
                <a:cubicBezTo>
                  <a:pt x="11" y="45"/>
                  <a:pt x="11" y="49"/>
                  <a:pt x="14" y="49"/>
                </a:cubicBezTo>
                <a:cubicBezTo>
                  <a:pt x="15" y="50"/>
                  <a:pt x="16" y="50"/>
                  <a:pt x="18" y="50"/>
                </a:cubicBezTo>
                <a:cubicBezTo>
                  <a:pt x="19" y="50"/>
                  <a:pt x="20" y="50"/>
                  <a:pt x="22" y="50"/>
                </a:cubicBezTo>
                <a:cubicBezTo>
                  <a:pt x="22" y="50"/>
                  <a:pt x="23" y="49"/>
                  <a:pt x="24" y="49"/>
                </a:cubicBezTo>
                <a:cubicBezTo>
                  <a:pt x="26" y="49"/>
                  <a:pt x="29" y="49"/>
                  <a:pt x="31" y="49"/>
                </a:cubicBezTo>
                <a:cubicBezTo>
                  <a:pt x="33" y="49"/>
                  <a:pt x="36" y="49"/>
                  <a:pt x="38" y="49"/>
                </a:cubicBezTo>
                <a:cubicBezTo>
                  <a:pt x="40" y="49"/>
                  <a:pt x="43" y="49"/>
                  <a:pt x="45" y="49"/>
                </a:cubicBezTo>
                <a:cubicBezTo>
                  <a:pt x="46" y="48"/>
                  <a:pt x="46" y="48"/>
                  <a:pt x="47" y="47"/>
                </a:cubicBezTo>
                <a:cubicBezTo>
                  <a:pt x="47" y="47"/>
                  <a:pt x="47" y="47"/>
                  <a:pt x="48" y="47"/>
                </a:cubicBezTo>
                <a:cubicBezTo>
                  <a:pt x="48" y="47"/>
                  <a:pt x="49" y="47"/>
                  <a:pt x="49" y="48"/>
                </a:cubicBezTo>
                <a:cubicBezTo>
                  <a:pt x="49" y="48"/>
                  <a:pt x="49" y="48"/>
                  <a:pt x="49" y="48"/>
                </a:cubicBezTo>
                <a:cubicBezTo>
                  <a:pt x="53" y="48"/>
                  <a:pt x="57" y="48"/>
                  <a:pt x="61" y="47"/>
                </a:cubicBezTo>
                <a:cubicBezTo>
                  <a:pt x="63" y="47"/>
                  <a:pt x="66" y="47"/>
                  <a:pt x="68" y="47"/>
                </a:cubicBezTo>
                <a:cubicBezTo>
                  <a:pt x="72" y="46"/>
                  <a:pt x="76" y="46"/>
                  <a:pt x="82" y="45"/>
                </a:cubicBezTo>
                <a:cubicBezTo>
                  <a:pt x="83" y="45"/>
                  <a:pt x="84" y="45"/>
                  <a:pt x="85" y="45"/>
                </a:cubicBezTo>
                <a:cubicBezTo>
                  <a:pt x="87" y="44"/>
                  <a:pt x="90" y="44"/>
                  <a:pt x="92" y="44"/>
                </a:cubicBezTo>
                <a:cubicBezTo>
                  <a:pt x="93" y="43"/>
                  <a:pt x="94" y="43"/>
                  <a:pt x="94" y="43"/>
                </a:cubicBezTo>
                <a:cubicBezTo>
                  <a:pt x="94" y="43"/>
                  <a:pt x="95" y="43"/>
                  <a:pt x="95" y="43"/>
                </a:cubicBezTo>
                <a:cubicBezTo>
                  <a:pt x="96" y="43"/>
                  <a:pt x="97" y="43"/>
                  <a:pt x="97" y="44"/>
                </a:cubicBezTo>
                <a:cubicBezTo>
                  <a:pt x="97" y="45"/>
                  <a:pt x="97" y="47"/>
                  <a:pt x="97" y="48"/>
                </a:cubicBezTo>
                <a:cubicBezTo>
                  <a:pt x="97" y="48"/>
                  <a:pt x="98" y="48"/>
                  <a:pt x="98" y="49"/>
                </a:cubicBezTo>
                <a:cubicBezTo>
                  <a:pt x="98" y="49"/>
                  <a:pt x="98" y="50"/>
                  <a:pt x="97" y="50"/>
                </a:cubicBezTo>
                <a:cubicBezTo>
                  <a:pt x="97" y="50"/>
                  <a:pt x="97" y="50"/>
                  <a:pt x="97" y="50"/>
                </a:cubicBezTo>
                <a:close/>
                <a:moveTo>
                  <a:pt x="61" y="58"/>
                </a:moveTo>
                <a:cubicBezTo>
                  <a:pt x="61" y="58"/>
                  <a:pt x="62" y="58"/>
                  <a:pt x="62" y="58"/>
                </a:cubicBezTo>
                <a:cubicBezTo>
                  <a:pt x="62" y="58"/>
                  <a:pt x="63" y="58"/>
                  <a:pt x="63" y="58"/>
                </a:cubicBezTo>
                <a:cubicBezTo>
                  <a:pt x="63" y="58"/>
                  <a:pt x="63" y="58"/>
                  <a:pt x="63" y="57"/>
                </a:cubicBezTo>
                <a:cubicBezTo>
                  <a:pt x="64" y="56"/>
                  <a:pt x="64" y="55"/>
                  <a:pt x="65" y="55"/>
                </a:cubicBezTo>
                <a:cubicBezTo>
                  <a:pt x="65" y="55"/>
                  <a:pt x="65" y="55"/>
                  <a:pt x="65" y="55"/>
                </a:cubicBezTo>
                <a:cubicBezTo>
                  <a:pt x="65" y="55"/>
                  <a:pt x="65" y="55"/>
                  <a:pt x="64" y="55"/>
                </a:cubicBezTo>
                <a:cubicBezTo>
                  <a:pt x="63" y="56"/>
                  <a:pt x="62" y="57"/>
                  <a:pt x="61" y="57"/>
                </a:cubicBezTo>
                <a:cubicBezTo>
                  <a:pt x="61" y="58"/>
                  <a:pt x="60" y="58"/>
                  <a:pt x="60" y="58"/>
                </a:cubicBezTo>
                <a:cubicBezTo>
                  <a:pt x="60" y="58"/>
                  <a:pt x="60" y="58"/>
                  <a:pt x="61" y="58"/>
                </a:cubicBezTo>
                <a:close/>
                <a:moveTo>
                  <a:pt x="53" y="58"/>
                </a:moveTo>
                <a:cubicBezTo>
                  <a:pt x="54" y="58"/>
                  <a:pt x="55" y="58"/>
                  <a:pt x="55" y="58"/>
                </a:cubicBezTo>
                <a:cubicBezTo>
                  <a:pt x="56" y="57"/>
                  <a:pt x="58" y="56"/>
                  <a:pt x="59" y="55"/>
                </a:cubicBezTo>
                <a:cubicBezTo>
                  <a:pt x="60" y="55"/>
                  <a:pt x="60" y="55"/>
                  <a:pt x="60" y="54"/>
                </a:cubicBezTo>
                <a:cubicBezTo>
                  <a:pt x="62" y="53"/>
                  <a:pt x="63" y="53"/>
                  <a:pt x="64" y="52"/>
                </a:cubicBezTo>
                <a:cubicBezTo>
                  <a:pt x="64" y="52"/>
                  <a:pt x="64" y="52"/>
                  <a:pt x="64" y="51"/>
                </a:cubicBezTo>
                <a:cubicBezTo>
                  <a:pt x="65" y="51"/>
                  <a:pt x="66" y="51"/>
                  <a:pt x="66" y="50"/>
                </a:cubicBezTo>
                <a:cubicBezTo>
                  <a:pt x="65" y="50"/>
                  <a:pt x="62" y="51"/>
                  <a:pt x="62" y="51"/>
                </a:cubicBezTo>
                <a:cubicBezTo>
                  <a:pt x="62" y="51"/>
                  <a:pt x="62" y="51"/>
                  <a:pt x="62" y="51"/>
                </a:cubicBezTo>
                <a:cubicBezTo>
                  <a:pt x="60" y="53"/>
                  <a:pt x="58" y="55"/>
                  <a:pt x="56" y="56"/>
                </a:cubicBezTo>
                <a:cubicBezTo>
                  <a:pt x="55" y="57"/>
                  <a:pt x="54" y="57"/>
                  <a:pt x="54" y="58"/>
                </a:cubicBezTo>
                <a:cubicBezTo>
                  <a:pt x="54" y="58"/>
                  <a:pt x="54" y="58"/>
                  <a:pt x="53" y="58"/>
                </a:cubicBezTo>
                <a:close/>
                <a:moveTo>
                  <a:pt x="32" y="53"/>
                </a:moveTo>
                <a:cubicBezTo>
                  <a:pt x="31" y="54"/>
                  <a:pt x="30" y="56"/>
                  <a:pt x="28" y="57"/>
                </a:cubicBezTo>
                <a:cubicBezTo>
                  <a:pt x="28" y="58"/>
                  <a:pt x="28" y="58"/>
                  <a:pt x="27" y="58"/>
                </a:cubicBezTo>
                <a:cubicBezTo>
                  <a:pt x="28" y="58"/>
                  <a:pt x="29" y="58"/>
                  <a:pt x="30" y="58"/>
                </a:cubicBezTo>
                <a:cubicBezTo>
                  <a:pt x="31" y="57"/>
                  <a:pt x="32" y="56"/>
                  <a:pt x="33" y="55"/>
                </a:cubicBezTo>
                <a:cubicBezTo>
                  <a:pt x="34" y="55"/>
                  <a:pt x="34" y="55"/>
                  <a:pt x="34" y="55"/>
                </a:cubicBezTo>
                <a:cubicBezTo>
                  <a:pt x="35" y="54"/>
                  <a:pt x="37" y="53"/>
                  <a:pt x="38" y="53"/>
                </a:cubicBezTo>
                <a:cubicBezTo>
                  <a:pt x="36" y="53"/>
                  <a:pt x="34" y="53"/>
                  <a:pt x="32" y="53"/>
                </a:cubicBezTo>
                <a:close/>
                <a:moveTo>
                  <a:pt x="49" y="58"/>
                </a:moveTo>
                <a:cubicBezTo>
                  <a:pt x="50" y="57"/>
                  <a:pt x="51" y="56"/>
                  <a:pt x="52" y="55"/>
                </a:cubicBezTo>
                <a:cubicBezTo>
                  <a:pt x="52" y="55"/>
                  <a:pt x="53" y="55"/>
                  <a:pt x="53" y="55"/>
                </a:cubicBezTo>
                <a:cubicBezTo>
                  <a:pt x="53" y="54"/>
                  <a:pt x="54" y="54"/>
                  <a:pt x="54" y="54"/>
                </a:cubicBezTo>
                <a:cubicBezTo>
                  <a:pt x="56" y="53"/>
                  <a:pt x="57" y="52"/>
                  <a:pt x="58" y="51"/>
                </a:cubicBezTo>
                <a:cubicBezTo>
                  <a:pt x="57" y="51"/>
                  <a:pt x="57" y="51"/>
                  <a:pt x="57" y="51"/>
                </a:cubicBezTo>
                <a:cubicBezTo>
                  <a:pt x="57" y="51"/>
                  <a:pt x="57" y="51"/>
                  <a:pt x="57" y="51"/>
                </a:cubicBezTo>
                <a:cubicBezTo>
                  <a:pt x="56" y="53"/>
                  <a:pt x="53" y="54"/>
                  <a:pt x="51" y="55"/>
                </a:cubicBezTo>
                <a:cubicBezTo>
                  <a:pt x="51" y="55"/>
                  <a:pt x="51" y="55"/>
                  <a:pt x="51" y="55"/>
                </a:cubicBezTo>
                <a:cubicBezTo>
                  <a:pt x="50" y="56"/>
                  <a:pt x="49" y="57"/>
                  <a:pt x="48" y="57"/>
                </a:cubicBezTo>
                <a:cubicBezTo>
                  <a:pt x="47" y="58"/>
                  <a:pt x="47" y="58"/>
                  <a:pt x="47" y="58"/>
                </a:cubicBezTo>
                <a:cubicBezTo>
                  <a:pt x="48" y="58"/>
                  <a:pt x="48" y="58"/>
                  <a:pt x="49" y="58"/>
                </a:cubicBezTo>
                <a:close/>
                <a:moveTo>
                  <a:pt x="15" y="58"/>
                </a:moveTo>
                <a:cubicBezTo>
                  <a:pt x="16" y="58"/>
                  <a:pt x="17" y="58"/>
                  <a:pt x="18" y="58"/>
                </a:cubicBezTo>
                <a:cubicBezTo>
                  <a:pt x="19" y="57"/>
                  <a:pt x="19" y="57"/>
                  <a:pt x="20" y="56"/>
                </a:cubicBezTo>
                <a:cubicBezTo>
                  <a:pt x="20" y="56"/>
                  <a:pt x="20" y="56"/>
                  <a:pt x="21" y="56"/>
                </a:cubicBezTo>
                <a:cubicBezTo>
                  <a:pt x="22" y="55"/>
                  <a:pt x="23" y="54"/>
                  <a:pt x="24" y="53"/>
                </a:cubicBezTo>
                <a:cubicBezTo>
                  <a:pt x="21" y="53"/>
                  <a:pt x="21" y="53"/>
                  <a:pt x="21" y="53"/>
                </a:cubicBezTo>
                <a:cubicBezTo>
                  <a:pt x="21" y="53"/>
                  <a:pt x="20" y="53"/>
                  <a:pt x="20" y="53"/>
                </a:cubicBezTo>
                <a:cubicBezTo>
                  <a:pt x="18" y="55"/>
                  <a:pt x="17" y="56"/>
                  <a:pt x="15" y="57"/>
                </a:cubicBezTo>
                <a:cubicBezTo>
                  <a:pt x="15" y="57"/>
                  <a:pt x="15" y="58"/>
                  <a:pt x="15" y="58"/>
                </a:cubicBezTo>
                <a:close/>
                <a:moveTo>
                  <a:pt x="12" y="52"/>
                </a:moveTo>
                <a:cubicBezTo>
                  <a:pt x="11" y="53"/>
                  <a:pt x="11" y="54"/>
                  <a:pt x="10" y="55"/>
                </a:cubicBezTo>
                <a:cubicBezTo>
                  <a:pt x="10" y="55"/>
                  <a:pt x="9" y="55"/>
                  <a:pt x="9" y="56"/>
                </a:cubicBezTo>
                <a:cubicBezTo>
                  <a:pt x="8" y="56"/>
                  <a:pt x="8" y="57"/>
                  <a:pt x="8" y="57"/>
                </a:cubicBezTo>
                <a:cubicBezTo>
                  <a:pt x="8" y="57"/>
                  <a:pt x="7" y="58"/>
                  <a:pt x="7" y="58"/>
                </a:cubicBezTo>
                <a:cubicBezTo>
                  <a:pt x="8" y="58"/>
                  <a:pt x="9" y="58"/>
                  <a:pt x="10" y="58"/>
                </a:cubicBezTo>
                <a:cubicBezTo>
                  <a:pt x="12" y="56"/>
                  <a:pt x="14" y="55"/>
                  <a:pt x="16" y="53"/>
                </a:cubicBezTo>
                <a:cubicBezTo>
                  <a:pt x="15" y="53"/>
                  <a:pt x="13" y="53"/>
                  <a:pt x="12" y="52"/>
                </a:cubicBezTo>
                <a:close/>
                <a:moveTo>
                  <a:pt x="41" y="58"/>
                </a:moveTo>
                <a:cubicBezTo>
                  <a:pt x="42" y="58"/>
                  <a:pt x="42" y="58"/>
                  <a:pt x="43" y="58"/>
                </a:cubicBezTo>
                <a:cubicBezTo>
                  <a:pt x="43" y="58"/>
                  <a:pt x="43" y="58"/>
                  <a:pt x="43" y="58"/>
                </a:cubicBezTo>
                <a:cubicBezTo>
                  <a:pt x="44" y="56"/>
                  <a:pt x="46" y="55"/>
                  <a:pt x="47" y="54"/>
                </a:cubicBezTo>
                <a:cubicBezTo>
                  <a:pt x="47" y="54"/>
                  <a:pt x="48" y="54"/>
                  <a:pt x="48" y="53"/>
                </a:cubicBezTo>
                <a:cubicBezTo>
                  <a:pt x="49" y="53"/>
                  <a:pt x="50" y="52"/>
                  <a:pt x="51" y="52"/>
                </a:cubicBezTo>
                <a:cubicBezTo>
                  <a:pt x="51" y="52"/>
                  <a:pt x="51" y="52"/>
                  <a:pt x="51" y="52"/>
                </a:cubicBezTo>
                <a:cubicBezTo>
                  <a:pt x="49" y="52"/>
                  <a:pt x="48" y="52"/>
                  <a:pt x="46" y="52"/>
                </a:cubicBezTo>
                <a:cubicBezTo>
                  <a:pt x="45" y="53"/>
                  <a:pt x="44" y="54"/>
                  <a:pt x="43" y="55"/>
                </a:cubicBezTo>
                <a:cubicBezTo>
                  <a:pt x="42" y="55"/>
                  <a:pt x="41" y="56"/>
                  <a:pt x="41" y="57"/>
                </a:cubicBezTo>
                <a:cubicBezTo>
                  <a:pt x="40" y="57"/>
                  <a:pt x="40" y="57"/>
                  <a:pt x="40" y="58"/>
                </a:cubicBezTo>
                <a:cubicBezTo>
                  <a:pt x="40" y="58"/>
                  <a:pt x="41" y="58"/>
                  <a:pt x="41" y="58"/>
                </a:cubicBezTo>
                <a:close/>
                <a:moveTo>
                  <a:pt x="84" y="57"/>
                </a:moveTo>
                <a:cubicBezTo>
                  <a:pt x="84" y="57"/>
                  <a:pt x="84" y="57"/>
                  <a:pt x="84" y="57"/>
                </a:cubicBezTo>
                <a:cubicBezTo>
                  <a:pt x="84" y="57"/>
                  <a:pt x="84" y="57"/>
                  <a:pt x="84" y="58"/>
                </a:cubicBezTo>
                <a:cubicBezTo>
                  <a:pt x="85" y="57"/>
                  <a:pt x="86" y="56"/>
                  <a:pt x="87" y="55"/>
                </a:cubicBezTo>
                <a:cubicBezTo>
                  <a:pt x="88" y="54"/>
                  <a:pt x="88" y="54"/>
                  <a:pt x="88" y="54"/>
                </a:cubicBezTo>
                <a:cubicBezTo>
                  <a:pt x="90" y="52"/>
                  <a:pt x="92" y="51"/>
                  <a:pt x="93" y="50"/>
                </a:cubicBezTo>
                <a:cubicBezTo>
                  <a:pt x="93" y="49"/>
                  <a:pt x="93" y="48"/>
                  <a:pt x="93" y="47"/>
                </a:cubicBezTo>
                <a:cubicBezTo>
                  <a:pt x="92" y="48"/>
                  <a:pt x="90" y="49"/>
                  <a:pt x="89" y="51"/>
                </a:cubicBezTo>
                <a:cubicBezTo>
                  <a:pt x="89" y="52"/>
                  <a:pt x="88" y="52"/>
                  <a:pt x="88" y="52"/>
                </a:cubicBezTo>
                <a:cubicBezTo>
                  <a:pt x="86" y="54"/>
                  <a:pt x="85" y="55"/>
                  <a:pt x="84" y="57"/>
                </a:cubicBezTo>
                <a:close/>
                <a:moveTo>
                  <a:pt x="84" y="48"/>
                </a:moveTo>
                <a:cubicBezTo>
                  <a:pt x="84" y="48"/>
                  <a:pt x="84" y="48"/>
                  <a:pt x="84" y="49"/>
                </a:cubicBezTo>
                <a:cubicBezTo>
                  <a:pt x="85" y="49"/>
                  <a:pt x="84" y="50"/>
                  <a:pt x="84" y="50"/>
                </a:cubicBezTo>
                <a:cubicBezTo>
                  <a:pt x="81" y="53"/>
                  <a:pt x="77" y="55"/>
                  <a:pt x="74" y="57"/>
                </a:cubicBezTo>
                <a:cubicBezTo>
                  <a:pt x="74" y="57"/>
                  <a:pt x="74" y="57"/>
                  <a:pt x="74" y="57"/>
                </a:cubicBezTo>
                <a:cubicBezTo>
                  <a:pt x="76" y="57"/>
                  <a:pt x="78" y="57"/>
                  <a:pt x="80" y="57"/>
                </a:cubicBezTo>
                <a:cubicBezTo>
                  <a:pt x="80" y="56"/>
                  <a:pt x="81" y="56"/>
                  <a:pt x="81" y="55"/>
                </a:cubicBezTo>
                <a:cubicBezTo>
                  <a:pt x="81" y="55"/>
                  <a:pt x="82" y="55"/>
                  <a:pt x="82" y="55"/>
                </a:cubicBezTo>
                <a:cubicBezTo>
                  <a:pt x="83" y="53"/>
                  <a:pt x="85" y="51"/>
                  <a:pt x="86" y="49"/>
                </a:cubicBezTo>
                <a:cubicBezTo>
                  <a:pt x="86" y="49"/>
                  <a:pt x="87" y="49"/>
                  <a:pt x="87" y="48"/>
                </a:cubicBezTo>
                <a:cubicBezTo>
                  <a:pt x="87" y="48"/>
                  <a:pt x="88" y="48"/>
                  <a:pt x="88" y="47"/>
                </a:cubicBezTo>
                <a:cubicBezTo>
                  <a:pt x="87" y="47"/>
                  <a:pt x="86" y="48"/>
                  <a:pt x="85" y="48"/>
                </a:cubicBezTo>
                <a:cubicBezTo>
                  <a:pt x="85" y="48"/>
                  <a:pt x="84" y="48"/>
                  <a:pt x="84" y="48"/>
                </a:cubicBezTo>
                <a:cubicBezTo>
                  <a:pt x="84" y="48"/>
                  <a:pt x="84" y="48"/>
                  <a:pt x="84" y="48"/>
                </a:cubicBezTo>
                <a:close/>
                <a:moveTo>
                  <a:pt x="9" y="31"/>
                </a:moveTo>
                <a:cubicBezTo>
                  <a:pt x="9" y="31"/>
                  <a:pt x="9" y="31"/>
                  <a:pt x="9" y="31"/>
                </a:cubicBezTo>
                <a:cubicBezTo>
                  <a:pt x="6" y="33"/>
                  <a:pt x="5" y="36"/>
                  <a:pt x="4" y="40"/>
                </a:cubicBezTo>
                <a:cubicBezTo>
                  <a:pt x="3" y="45"/>
                  <a:pt x="4" y="50"/>
                  <a:pt x="5" y="55"/>
                </a:cubicBezTo>
                <a:cubicBezTo>
                  <a:pt x="5" y="55"/>
                  <a:pt x="5" y="55"/>
                  <a:pt x="6" y="55"/>
                </a:cubicBezTo>
                <a:cubicBezTo>
                  <a:pt x="6" y="54"/>
                  <a:pt x="6" y="54"/>
                  <a:pt x="7" y="54"/>
                </a:cubicBezTo>
                <a:cubicBezTo>
                  <a:pt x="8" y="53"/>
                  <a:pt x="9" y="52"/>
                  <a:pt x="10" y="51"/>
                </a:cubicBezTo>
                <a:cubicBezTo>
                  <a:pt x="10" y="51"/>
                  <a:pt x="9" y="50"/>
                  <a:pt x="9" y="50"/>
                </a:cubicBezTo>
                <a:cubicBezTo>
                  <a:pt x="7" y="48"/>
                  <a:pt x="8" y="43"/>
                  <a:pt x="8" y="40"/>
                </a:cubicBezTo>
                <a:cubicBezTo>
                  <a:pt x="8" y="39"/>
                  <a:pt x="8" y="39"/>
                  <a:pt x="8" y="38"/>
                </a:cubicBezTo>
                <a:cubicBezTo>
                  <a:pt x="8" y="38"/>
                  <a:pt x="8" y="38"/>
                  <a:pt x="8" y="38"/>
                </a:cubicBezTo>
                <a:cubicBezTo>
                  <a:pt x="8" y="36"/>
                  <a:pt x="9" y="33"/>
                  <a:pt x="9" y="31"/>
                </a:cubicBezTo>
                <a:close/>
                <a:moveTo>
                  <a:pt x="28" y="53"/>
                </a:moveTo>
                <a:cubicBezTo>
                  <a:pt x="28" y="53"/>
                  <a:pt x="28" y="53"/>
                  <a:pt x="27" y="53"/>
                </a:cubicBezTo>
                <a:cubicBezTo>
                  <a:pt x="27" y="54"/>
                  <a:pt x="27" y="54"/>
                  <a:pt x="27" y="54"/>
                </a:cubicBezTo>
                <a:cubicBezTo>
                  <a:pt x="27" y="54"/>
                  <a:pt x="28" y="53"/>
                  <a:pt x="28" y="53"/>
                </a:cubicBezTo>
                <a:close/>
                <a:moveTo>
                  <a:pt x="93" y="53"/>
                </a:moveTo>
                <a:cubicBezTo>
                  <a:pt x="93" y="53"/>
                  <a:pt x="93" y="54"/>
                  <a:pt x="94" y="54"/>
                </a:cubicBezTo>
                <a:cubicBezTo>
                  <a:pt x="94" y="53"/>
                  <a:pt x="94" y="53"/>
                  <a:pt x="94" y="53"/>
                </a:cubicBezTo>
                <a:cubicBezTo>
                  <a:pt x="93" y="53"/>
                  <a:pt x="93" y="53"/>
                  <a:pt x="93" y="53"/>
                </a:cubicBezTo>
                <a:cubicBezTo>
                  <a:pt x="93" y="53"/>
                  <a:pt x="93" y="53"/>
                  <a:pt x="93" y="53"/>
                </a:cubicBezTo>
                <a:close/>
                <a:moveTo>
                  <a:pt x="69" y="50"/>
                </a:moveTo>
                <a:cubicBezTo>
                  <a:pt x="69" y="50"/>
                  <a:pt x="69" y="50"/>
                  <a:pt x="69" y="50"/>
                </a:cubicBezTo>
                <a:cubicBezTo>
                  <a:pt x="69" y="52"/>
                  <a:pt x="68" y="53"/>
                  <a:pt x="67" y="54"/>
                </a:cubicBezTo>
                <a:cubicBezTo>
                  <a:pt x="68" y="53"/>
                  <a:pt x="68" y="53"/>
                  <a:pt x="69" y="52"/>
                </a:cubicBezTo>
                <a:cubicBezTo>
                  <a:pt x="70" y="51"/>
                  <a:pt x="72" y="51"/>
                  <a:pt x="73" y="50"/>
                </a:cubicBezTo>
                <a:cubicBezTo>
                  <a:pt x="71" y="50"/>
                  <a:pt x="70" y="50"/>
                  <a:pt x="69" y="50"/>
                </a:cubicBezTo>
                <a:close/>
                <a:moveTo>
                  <a:pt x="77" y="49"/>
                </a:moveTo>
                <a:cubicBezTo>
                  <a:pt x="77" y="49"/>
                  <a:pt x="77" y="50"/>
                  <a:pt x="77" y="50"/>
                </a:cubicBezTo>
                <a:cubicBezTo>
                  <a:pt x="77" y="50"/>
                  <a:pt x="78" y="49"/>
                  <a:pt x="78" y="49"/>
                </a:cubicBezTo>
                <a:cubicBezTo>
                  <a:pt x="78" y="49"/>
                  <a:pt x="77" y="49"/>
                  <a:pt x="77" y="49"/>
                </a:cubicBezTo>
                <a:close/>
                <a:moveTo>
                  <a:pt x="82" y="17"/>
                </a:moveTo>
                <a:cubicBezTo>
                  <a:pt x="82" y="19"/>
                  <a:pt x="82" y="20"/>
                  <a:pt x="82" y="22"/>
                </a:cubicBezTo>
                <a:cubicBezTo>
                  <a:pt x="83" y="22"/>
                  <a:pt x="84" y="22"/>
                  <a:pt x="85" y="22"/>
                </a:cubicBezTo>
                <a:cubicBezTo>
                  <a:pt x="86" y="21"/>
                  <a:pt x="87" y="20"/>
                  <a:pt x="88" y="19"/>
                </a:cubicBezTo>
                <a:cubicBezTo>
                  <a:pt x="88" y="19"/>
                  <a:pt x="89" y="19"/>
                  <a:pt x="89" y="19"/>
                </a:cubicBezTo>
                <a:cubicBezTo>
                  <a:pt x="89" y="19"/>
                  <a:pt x="89" y="19"/>
                  <a:pt x="89" y="19"/>
                </a:cubicBezTo>
                <a:cubicBezTo>
                  <a:pt x="91" y="18"/>
                  <a:pt x="92" y="17"/>
                  <a:pt x="93" y="16"/>
                </a:cubicBezTo>
                <a:cubicBezTo>
                  <a:pt x="93" y="16"/>
                  <a:pt x="93" y="15"/>
                  <a:pt x="94" y="15"/>
                </a:cubicBezTo>
                <a:cubicBezTo>
                  <a:pt x="93" y="14"/>
                  <a:pt x="93" y="12"/>
                  <a:pt x="93" y="11"/>
                </a:cubicBezTo>
                <a:cubicBezTo>
                  <a:pt x="92" y="12"/>
                  <a:pt x="91" y="13"/>
                  <a:pt x="90" y="13"/>
                </a:cubicBezTo>
                <a:cubicBezTo>
                  <a:pt x="89" y="14"/>
                  <a:pt x="89" y="14"/>
                  <a:pt x="89" y="14"/>
                </a:cubicBezTo>
                <a:cubicBezTo>
                  <a:pt x="87" y="15"/>
                  <a:pt x="85" y="17"/>
                  <a:pt x="84" y="17"/>
                </a:cubicBezTo>
                <a:cubicBezTo>
                  <a:pt x="83" y="17"/>
                  <a:pt x="83" y="17"/>
                  <a:pt x="83" y="17"/>
                </a:cubicBezTo>
                <a:cubicBezTo>
                  <a:pt x="83" y="17"/>
                  <a:pt x="83" y="17"/>
                  <a:pt x="82" y="17"/>
                </a:cubicBezTo>
                <a:close/>
                <a:moveTo>
                  <a:pt x="94" y="19"/>
                </a:moveTo>
                <a:cubicBezTo>
                  <a:pt x="93" y="20"/>
                  <a:pt x="92" y="20"/>
                  <a:pt x="91" y="21"/>
                </a:cubicBezTo>
                <a:cubicBezTo>
                  <a:pt x="91" y="21"/>
                  <a:pt x="91" y="21"/>
                  <a:pt x="91" y="21"/>
                </a:cubicBezTo>
                <a:cubicBezTo>
                  <a:pt x="92" y="21"/>
                  <a:pt x="93" y="21"/>
                  <a:pt x="93" y="21"/>
                </a:cubicBezTo>
                <a:cubicBezTo>
                  <a:pt x="94" y="20"/>
                  <a:pt x="94" y="20"/>
                  <a:pt x="94" y="19"/>
                </a:cubicBezTo>
                <a:close/>
                <a:moveTo>
                  <a:pt x="84" y="13"/>
                </a:moveTo>
                <a:cubicBezTo>
                  <a:pt x="84" y="14"/>
                  <a:pt x="83" y="14"/>
                  <a:pt x="83" y="14"/>
                </a:cubicBezTo>
                <a:cubicBezTo>
                  <a:pt x="83" y="14"/>
                  <a:pt x="83" y="14"/>
                  <a:pt x="83" y="14"/>
                </a:cubicBezTo>
                <a:cubicBezTo>
                  <a:pt x="84" y="13"/>
                  <a:pt x="85" y="13"/>
                  <a:pt x="86" y="12"/>
                </a:cubicBezTo>
                <a:cubicBezTo>
                  <a:pt x="87" y="12"/>
                  <a:pt x="87" y="12"/>
                  <a:pt x="87" y="11"/>
                </a:cubicBezTo>
                <a:cubicBezTo>
                  <a:pt x="89" y="10"/>
                  <a:pt x="91" y="9"/>
                  <a:pt x="93" y="8"/>
                </a:cubicBezTo>
                <a:cubicBezTo>
                  <a:pt x="93" y="8"/>
                  <a:pt x="92" y="7"/>
                  <a:pt x="92" y="7"/>
                </a:cubicBezTo>
                <a:cubicBezTo>
                  <a:pt x="92" y="7"/>
                  <a:pt x="92" y="7"/>
                  <a:pt x="92" y="7"/>
                </a:cubicBezTo>
                <a:cubicBezTo>
                  <a:pt x="92" y="7"/>
                  <a:pt x="92" y="7"/>
                  <a:pt x="92" y="7"/>
                </a:cubicBezTo>
                <a:cubicBezTo>
                  <a:pt x="92" y="7"/>
                  <a:pt x="91" y="7"/>
                  <a:pt x="91" y="7"/>
                </a:cubicBezTo>
                <a:cubicBezTo>
                  <a:pt x="91" y="8"/>
                  <a:pt x="91" y="8"/>
                  <a:pt x="91" y="8"/>
                </a:cubicBezTo>
                <a:cubicBezTo>
                  <a:pt x="90" y="8"/>
                  <a:pt x="89" y="9"/>
                  <a:pt x="88" y="10"/>
                </a:cubicBezTo>
                <a:cubicBezTo>
                  <a:pt x="88" y="10"/>
                  <a:pt x="88" y="10"/>
                  <a:pt x="88" y="10"/>
                </a:cubicBezTo>
                <a:cubicBezTo>
                  <a:pt x="87" y="10"/>
                  <a:pt x="87" y="11"/>
                  <a:pt x="86" y="11"/>
                </a:cubicBezTo>
                <a:cubicBezTo>
                  <a:pt x="86" y="12"/>
                  <a:pt x="85" y="13"/>
                  <a:pt x="84" y="13"/>
                </a:cubicBezTo>
                <a:close/>
                <a:moveTo>
                  <a:pt x="91" y="4"/>
                </a:moveTo>
                <a:cubicBezTo>
                  <a:pt x="92" y="4"/>
                  <a:pt x="92" y="5"/>
                  <a:pt x="92" y="5"/>
                </a:cubicBezTo>
                <a:cubicBezTo>
                  <a:pt x="92" y="4"/>
                  <a:pt x="92" y="4"/>
                  <a:pt x="92" y="4"/>
                </a:cubicBezTo>
                <a:cubicBezTo>
                  <a:pt x="92" y="4"/>
                  <a:pt x="92" y="4"/>
                  <a:pt x="91" y="4"/>
                </a:cubicBezTo>
                <a:close/>
              </a:path>
            </a:pathLst>
          </a:custGeom>
          <a:solidFill>
            <a:schemeClr val="tx1">
              <a:lumMod val="75000"/>
              <a:lumOff val="25000"/>
            </a:schemeClr>
          </a:solidFill>
          <a:ln>
            <a:noFill/>
          </a:ln>
        </p:spPr>
        <p:txBody>
          <a:bodyPr vert="horz" wrap="square" lIns="68568" tIns="34284" rIns="68568" bIns="34284" numCol="1" anchor="t" anchorCtr="0" compatLnSpc="1"/>
          <a:lstStyle/>
          <a:p>
            <a:endParaRPr lang="zh-CN" altLang="en-US">
              <a:cs typeface="+mn-ea"/>
              <a:sym typeface="+mn-lt"/>
            </a:endParaRPr>
          </a:p>
        </p:txBody>
      </p:sp>
      <p:sp>
        <p:nvSpPr>
          <p:cNvPr id="126" name="Rectangle 47"/>
          <p:cNvSpPr/>
          <p:nvPr/>
        </p:nvSpPr>
        <p:spPr>
          <a:xfrm>
            <a:off x="2445610" y="1595383"/>
            <a:ext cx="461665" cy="184666"/>
          </a:xfrm>
          <a:prstGeom prst="rect">
            <a:avLst/>
          </a:prstGeom>
        </p:spPr>
        <p:txBody>
          <a:bodyPr wrap="none" lIns="0" tIns="0" rIns="0" bIns="0">
            <a:spAutoFit/>
          </a:bodyPr>
          <a:lstStyle/>
          <a:p>
            <a:pPr algn="r"/>
            <a:r>
              <a:rPr lang="zh-CN" altLang="en-US" sz="1200" dirty="0">
                <a:solidFill>
                  <a:schemeClr val="tx1">
                    <a:lumMod val="75000"/>
                    <a:lumOff val="25000"/>
                  </a:schemeClr>
                </a:solidFill>
                <a:cs typeface="+mn-ea"/>
                <a:sym typeface="+mn-lt"/>
              </a:rPr>
              <a:t>小标题</a:t>
            </a:r>
            <a:endParaRPr lang="en-US" sz="1200" dirty="0">
              <a:solidFill>
                <a:schemeClr val="tx1">
                  <a:lumMod val="75000"/>
                  <a:lumOff val="25000"/>
                </a:schemeClr>
              </a:solidFill>
              <a:cs typeface="+mn-ea"/>
              <a:sym typeface="+mn-lt"/>
            </a:endParaRPr>
          </a:p>
        </p:txBody>
      </p:sp>
      <p:sp>
        <p:nvSpPr>
          <p:cNvPr id="127" name="文本框 7"/>
          <p:cNvSpPr txBox="1">
            <a:spLocks noChangeArrowheads="1"/>
          </p:cNvSpPr>
          <p:nvPr/>
        </p:nvSpPr>
        <p:spPr bwMode="auto">
          <a:xfrm>
            <a:off x="1899824" y="1818200"/>
            <a:ext cx="235088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4" rIns="68568" bIns="34284">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a:lnSpc>
                <a:spcPct val="100000"/>
              </a:lnSpc>
              <a:spcBef>
                <a:spcPct val="0"/>
              </a:spcBef>
              <a:buNone/>
            </a:pPr>
            <a:r>
              <a:rPr lang="zh-CN" altLang="en-US" sz="900" dirty="0">
                <a:solidFill>
                  <a:schemeClr val="tx1">
                    <a:lumMod val="50000"/>
                    <a:lumOff val="50000"/>
                  </a:schemeClr>
                </a:solidFill>
                <a:latin typeface="+mn-lt"/>
                <a:ea typeface="+mn-ea"/>
                <a:cs typeface="+mn-ea"/>
                <a:sym typeface="+mn-lt"/>
              </a:rPr>
              <a:t>请添加你的文本请添加你的文本添加文本</a:t>
            </a:r>
          </a:p>
        </p:txBody>
      </p:sp>
      <p:sp>
        <p:nvSpPr>
          <p:cNvPr id="132" name="Freeform 5"/>
          <p:cNvSpPr/>
          <p:nvPr/>
        </p:nvSpPr>
        <p:spPr bwMode="auto">
          <a:xfrm>
            <a:off x="6475920" y="2770102"/>
            <a:ext cx="19050" cy="30966"/>
          </a:xfrm>
          <a:custGeom>
            <a:avLst/>
            <a:gdLst>
              <a:gd name="T0" fmla="*/ 1 w 3"/>
              <a:gd name="T1" fmla="*/ 5 h 5"/>
              <a:gd name="T2" fmla="*/ 1 w 3"/>
              <a:gd name="T3" fmla="*/ 5 h 5"/>
              <a:gd name="T4" fmla="*/ 1 w 3"/>
              <a:gd name="T5" fmla="*/ 4 h 5"/>
              <a:gd name="T6" fmla="*/ 2 w 3"/>
              <a:gd name="T7" fmla="*/ 1 h 5"/>
              <a:gd name="T8" fmla="*/ 2 w 3"/>
              <a:gd name="T9" fmla="*/ 0 h 5"/>
              <a:gd name="T10" fmla="*/ 3 w 3"/>
              <a:gd name="T11" fmla="*/ 1 h 5"/>
              <a:gd name="T12" fmla="*/ 2 w 3"/>
              <a:gd name="T13" fmla="*/ 5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0" y="5"/>
                  <a:pt x="0" y="4"/>
                  <a:pt x="1" y="4"/>
                </a:cubicBezTo>
                <a:cubicBezTo>
                  <a:pt x="1" y="3"/>
                  <a:pt x="2" y="2"/>
                  <a:pt x="2" y="1"/>
                </a:cubicBezTo>
                <a:cubicBezTo>
                  <a:pt x="2" y="1"/>
                  <a:pt x="2" y="0"/>
                  <a:pt x="2" y="0"/>
                </a:cubicBezTo>
                <a:cubicBezTo>
                  <a:pt x="3" y="0"/>
                  <a:pt x="3" y="1"/>
                  <a:pt x="3" y="1"/>
                </a:cubicBezTo>
                <a:cubicBezTo>
                  <a:pt x="3" y="3"/>
                  <a:pt x="3" y="4"/>
                  <a:pt x="2" y="5"/>
                </a:cubicBezTo>
                <a:cubicBezTo>
                  <a:pt x="2" y="5"/>
                  <a:pt x="2" y="5"/>
                  <a:pt x="1" y="5"/>
                </a:cubicBezTo>
                <a:close/>
              </a:path>
            </a:pathLst>
          </a:custGeom>
          <a:solidFill>
            <a:schemeClr val="tx1">
              <a:lumMod val="65000"/>
              <a:lumOff val="35000"/>
            </a:schemeClr>
          </a:solidFill>
          <a:ln>
            <a:noFill/>
          </a:ln>
        </p:spPr>
        <p:txBody>
          <a:bodyPr vert="horz" wrap="square" lIns="68568" tIns="34284" rIns="68568" bIns="34284" numCol="1" anchor="t" anchorCtr="0" compatLnSpc="1"/>
          <a:lstStyle/>
          <a:p>
            <a:endParaRPr lang="zh-CN" altLang="en-US">
              <a:cs typeface="+mn-ea"/>
              <a:sym typeface="+mn-lt"/>
            </a:endParaRPr>
          </a:p>
        </p:txBody>
      </p:sp>
      <p:sp>
        <p:nvSpPr>
          <p:cNvPr id="133" name="Freeform 6"/>
          <p:cNvSpPr/>
          <p:nvPr/>
        </p:nvSpPr>
        <p:spPr bwMode="auto">
          <a:xfrm>
            <a:off x="5740115" y="2649812"/>
            <a:ext cx="823913" cy="1594739"/>
          </a:xfrm>
          <a:custGeom>
            <a:avLst/>
            <a:gdLst>
              <a:gd name="T0" fmla="*/ 108 w 131"/>
              <a:gd name="T1" fmla="*/ 253 h 253"/>
              <a:gd name="T2" fmla="*/ 91 w 131"/>
              <a:gd name="T3" fmla="*/ 251 h 253"/>
              <a:gd name="T4" fmla="*/ 43 w 131"/>
              <a:gd name="T5" fmla="*/ 223 h 253"/>
              <a:gd name="T6" fmla="*/ 10 w 131"/>
              <a:gd name="T7" fmla="*/ 176 h 253"/>
              <a:gd name="T8" fmla="*/ 2 w 131"/>
              <a:gd name="T9" fmla="*/ 120 h 253"/>
              <a:gd name="T10" fmla="*/ 22 w 131"/>
              <a:gd name="T11" fmla="*/ 65 h 253"/>
              <a:gd name="T12" fmla="*/ 68 w 131"/>
              <a:gd name="T13" fmla="*/ 21 h 253"/>
              <a:gd name="T14" fmla="*/ 125 w 131"/>
              <a:gd name="T15" fmla="*/ 0 h 253"/>
              <a:gd name="T16" fmla="*/ 129 w 131"/>
              <a:gd name="T17" fmla="*/ 1 h 253"/>
              <a:gd name="T18" fmla="*/ 131 w 131"/>
              <a:gd name="T19" fmla="*/ 2 h 253"/>
              <a:gd name="T20" fmla="*/ 129 w 131"/>
              <a:gd name="T21" fmla="*/ 4 h 253"/>
              <a:gd name="T22" fmla="*/ 129 w 131"/>
              <a:gd name="T23" fmla="*/ 4 h 253"/>
              <a:gd name="T24" fmla="*/ 127 w 131"/>
              <a:gd name="T25" fmla="*/ 4 h 253"/>
              <a:gd name="T26" fmla="*/ 104 w 131"/>
              <a:gd name="T27" fmla="*/ 8 h 253"/>
              <a:gd name="T28" fmla="*/ 47 w 131"/>
              <a:gd name="T29" fmla="*/ 42 h 253"/>
              <a:gd name="T30" fmla="*/ 12 w 131"/>
              <a:gd name="T31" fmla="*/ 92 h 253"/>
              <a:gd name="T32" fmla="*/ 6 w 131"/>
              <a:gd name="T33" fmla="*/ 121 h 253"/>
              <a:gd name="T34" fmla="*/ 7 w 131"/>
              <a:gd name="T35" fmla="*/ 151 h 253"/>
              <a:gd name="T36" fmla="*/ 29 w 131"/>
              <a:gd name="T37" fmla="*/ 202 h 253"/>
              <a:gd name="T38" fmla="*/ 73 w 131"/>
              <a:gd name="T39" fmla="*/ 240 h 253"/>
              <a:gd name="T40" fmla="*/ 99 w 131"/>
              <a:gd name="T41" fmla="*/ 248 h 253"/>
              <a:gd name="T42" fmla="*/ 107 w 131"/>
              <a:gd name="T43" fmla="*/ 249 h 253"/>
              <a:gd name="T44" fmla="*/ 126 w 131"/>
              <a:gd name="T45" fmla="*/ 246 h 253"/>
              <a:gd name="T46" fmla="*/ 127 w 131"/>
              <a:gd name="T47" fmla="*/ 246 h 253"/>
              <a:gd name="T48" fmla="*/ 129 w 131"/>
              <a:gd name="T49" fmla="*/ 248 h 253"/>
              <a:gd name="T50" fmla="*/ 127 w 131"/>
              <a:gd name="T51" fmla="*/ 250 h 253"/>
              <a:gd name="T52" fmla="*/ 108 w 131"/>
              <a:gd name="T5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 h="253">
                <a:moveTo>
                  <a:pt x="108" y="253"/>
                </a:moveTo>
                <a:cubicBezTo>
                  <a:pt x="103" y="253"/>
                  <a:pt x="97" y="252"/>
                  <a:pt x="91" y="251"/>
                </a:cubicBezTo>
                <a:cubicBezTo>
                  <a:pt x="74" y="247"/>
                  <a:pt x="57" y="237"/>
                  <a:pt x="43" y="223"/>
                </a:cubicBezTo>
                <a:cubicBezTo>
                  <a:pt x="28" y="210"/>
                  <a:pt x="17" y="193"/>
                  <a:pt x="10" y="176"/>
                </a:cubicBezTo>
                <a:cubicBezTo>
                  <a:pt x="3" y="159"/>
                  <a:pt x="0" y="140"/>
                  <a:pt x="2" y="120"/>
                </a:cubicBezTo>
                <a:cubicBezTo>
                  <a:pt x="4" y="100"/>
                  <a:pt x="11" y="81"/>
                  <a:pt x="22" y="65"/>
                </a:cubicBezTo>
                <a:cubicBezTo>
                  <a:pt x="33" y="49"/>
                  <a:pt x="49" y="34"/>
                  <a:pt x="68" y="21"/>
                </a:cubicBezTo>
                <a:cubicBezTo>
                  <a:pt x="90" y="7"/>
                  <a:pt x="108" y="0"/>
                  <a:pt x="125" y="0"/>
                </a:cubicBezTo>
                <a:cubicBezTo>
                  <a:pt x="126" y="0"/>
                  <a:pt x="128" y="0"/>
                  <a:pt x="129" y="1"/>
                </a:cubicBezTo>
                <a:cubicBezTo>
                  <a:pt x="130" y="1"/>
                  <a:pt x="131" y="2"/>
                  <a:pt x="131" y="2"/>
                </a:cubicBezTo>
                <a:cubicBezTo>
                  <a:pt x="131" y="3"/>
                  <a:pt x="130" y="4"/>
                  <a:pt x="129" y="4"/>
                </a:cubicBezTo>
                <a:cubicBezTo>
                  <a:pt x="129" y="4"/>
                  <a:pt x="129" y="4"/>
                  <a:pt x="129" y="4"/>
                </a:cubicBezTo>
                <a:cubicBezTo>
                  <a:pt x="128" y="4"/>
                  <a:pt x="128" y="4"/>
                  <a:pt x="127" y="4"/>
                </a:cubicBezTo>
                <a:cubicBezTo>
                  <a:pt x="119" y="4"/>
                  <a:pt x="112" y="5"/>
                  <a:pt x="104" y="8"/>
                </a:cubicBezTo>
                <a:cubicBezTo>
                  <a:pt x="85" y="14"/>
                  <a:pt x="66" y="26"/>
                  <a:pt x="47" y="42"/>
                </a:cubicBezTo>
                <a:cubicBezTo>
                  <a:pt x="30" y="58"/>
                  <a:pt x="18" y="75"/>
                  <a:pt x="12" y="92"/>
                </a:cubicBezTo>
                <a:cubicBezTo>
                  <a:pt x="9" y="101"/>
                  <a:pt x="7" y="111"/>
                  <a:pt x="6" y="121"/>
                </a:cubicBezTo>
                <a:cubicBezTo>
                  <a:pt x="5" y="133"/>
                  <a:pt x="5" y="142"/>
                  <a:pt x="7" y="151"/>
                </a:cubicBezTo>
                <a:cubicBezTo>
                  <a:pt x="10" y="168"/>
                  <a:pt x="17" y="186"/>
                  <a:pt x="29" y="202"/>
                </a:cubicBezTo>
                <a:cubicBezTo>
                  <a:pt x="42" y="219"/>
                  <a:pt x="57" y="232"/>
                  <a:pt x="73" y="240"/>
                </a:cubicBezTo>
                <a:cubicBezTo>
                  <a:pt x="82" y="244"/>
                  <a:pt x="90" y="247"/>
                  <a:pt x="99" y="248"/>
                </a:cubicBezTo>
                <a:cubicBezTo>
                  <a:pt x="102" y="248"/>
                  <a:pt x="105" y="249"/>
                  <a:pt x="107" y="249"/>
                </a:cubicBezTo>
                <a:cubicBezTo>
                  <a:pt x="113" y="249"/>
                  <a:pt x="120" y="248"/>
                  <a:pt x="126" y="246"/>
                </a:cubicBezTo>
                <a:cubicBezTo>
                  <a:pt x="126" y="246"/>
                  <a:pt x="126" y="246"/>
                  <a:pt x="127" y="246"/>
                </a:cubicBezTo>
                <a:cubicBezTo>
                  <a:pt x="128" y="246"/>
                  <a:pt x="128" y="247"/>
                  <a:pt x="129" y="248"/>
                </a:cubicBezTo>
                <a:cubicBezTo>
                  <a:pt x="129" y="249"/>
                  <a:pt x="128" y="250"/>
                  <a:pt x="127" y="250"/>
                </a:cubicBezTo>
                <a:cubicBezTo>
                  <a:pt x="121" y="252"/>
                  <a:pt x="115" y="253"/>
                  <a:pt x="108" y="253"/>
                </a:cubicBezTo>
                <a:close/>
              </a:path>
            </a:pathLst>
          </a:custGeom>
          <a:solidFill>
            <a:schemeClr val="tx1">
              <a:lumMod val="65000"/>
              <a:lumOff val="35000"/>
            </a:schemeClr>
          </a:solidFill>
          <a:ln>
            <a:noFill/>
          </a:ln>
        </p:spPr>
        <p:txBody>
          <a:bodyPr vert="horz" wrap="square" lIns="68568" tIns="34284" rIns="68568" bIns="34284" numCol="1" anchor="t" anchorCtr="0" compatLnSpc="1"/>
          <a:lstStyle/>
          <a:p>
            <a:endParaRPr lang="zh-CN" altLang="en-US">
              <a:solidFill>
                <a:schemeClr val="accent1"/>
              </a:solidFill>
              <a:cs typeface="+mn-ea"/>
              <a:sym typeface="+mn-lt"/>
            </a:endParaRPr>
          </a:p>
        </p:txBody>
      </p:sp>
      <p:grpSp>
        <p:nvGrpSpPr>
          <p:cNvPr id="2" name="组合 57"/>
          <p:cNvGrpSpPr/>
          <p:nvPr/>
        </p:nvGrpSpPr>
        <p:grpSpPr>
          <a:xfrm>
            <a:off x="6211119" y="2644552"/>
            <a:ext cx="1169194" cy="1581638"/>
            <a:chOff x="6174692" y="2643857"/>
            <a:chExt cx="1169194" cy="1581638"/>
          </a:xfrm>
        </p:grpSpPr>
        <p:sp>
          <p:nvSpPr>
            <p:cNvPr id="135" name="Freeform 8"/>
            <p:cNvSpPr/>
            <p:nvPr/>
          </p:nvSpPr>
          <p:spPr bwMode="auto">
            <a:xfrm>
              <a:off x="6715235" y="2757002"/>
              <a:ext cx="220266" cy="346579"/>
            </a:xfrm>
            <a:custGeom>
              <a:avLst/>
              <a:gdLst>
                <a:gd name="T0" fmla="*/ 2 w 35"/>
                <a:gd name="T1" fmla="*/ 55 h 55"/>
                <a:gd name="T2" fmla="*/ 1 w 35"/>
                <a:gd name="T3" fmla="*/ 54 h 55"/>
                <a:gd name="T4" fmla="*/ 1 w 35"/>
                <a:gd name="T5" fmla="*/ 53 h 55"/>
                <a:gd name="T6" fmla="*/ 3 w 35"/>
                <a:gd name="T7" fmla="*/ 49 h 55"/>
                <a:gd name="T8" fmla="*/ 5 w 35"/>
                <a:gd name="T9" fmla="*/ 46 h 55"/>
                <a:gd name="T10" fmla="*/ 9 w 35"/>
                <a:gd name="T11" fmla="*/ 39 h 55"/>
                <a:gd name="T12" fmla="*/ 11 w 35"/>
                <a:gd name="T13" fmla="*/ 36 h 55"/>
                <a:gd name="T14" fmla="*/ 16 w 35"/>
                <a:gd name="T15" fmla="*/ 26 h 55"/>
                <a:gd name="T16" fmla="*/ 21 w 35"/>
                <a:gd name="T17" fmla="*/ 19 h 55"/>
                <a:gd name="T18" fmla="*/ 33 w 35"/>
                <a:gd name="T19" fmla="*/ 1 h 55"/>
                <a:gd name="T20" fmla="*/ 34 w 35"/>
                <a:gd name="T21" fmla="*/ 0 h 55"/>
                <a:gd name="T22" fmla="*/ 35 w 35"/>
                <a:gd name="T23" fmla="*/ 1 h 55"/>
                <a:gd name="T24" fmla="*/ 35 w 35"/>
                <a:gd name="T25" fmla="*/ 2 h 55"/>
                <a:gd name="T26" fmla="*/ 24 w 35"/>
                <a:gd name="T27" fmla="*/ 21 h 55"/>
                <a:gd name="T28" fmla="*/ 19 w 35"/>
                <a:gd name="T29" fmla="*/ 28 h 55"/>
                <a:gd name="T30" fmla="*/ 13 w 35"/>
                <a:gd name="T31" fmla="*/ 38 h 55"/>
                <a:gd name="T32" fmla="*/ 11 w 35"/>
                <a:gd name="T33" fmla="*/ 42 h 55"/>
                <a:gd name="T34" fmla="*/ 10 w 35"/>
                <a:gd name="T35" fmla="*/ 44 h 55"/>
                <a:gd name="T36" fmla="*/ 3 w 35"/>
                <a:gd name="T37" fmla="*/ 55 h 55"/>
                <a:gd name="T38" fmla="*/ 2 w 35"/>
                <a:gd name="T3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55">
                  <a:moveTo>
                    <a:pt x="2" y="55"/>
                  </a:moveTo>
                  <a:cubicBezTo>
                    <a:pt x="1" y="55"/>
                    <a:pt x="1" y="55"/>
                    <a:pt x="1" y="54"/>
                  </a:cubicBezTo>
                  <a:cubicBezTo>
                    <a:pt x="0" y="54"/>
                    <a:pt x="0" y="53"/>
                    <a:pt x="1" y="53"/>
                  </a:cubicBezTo>
                  <a:cubicBezTo>
                    <a:pt x="1" y="52"/>
                    <a:pt x="2" y="50"/>
                    <a:pt x="3" y="49"/>
                  </a:cubicBezTo>
                  <a:cubicBezTo>
                    <a:pt x="4" y="48"/>
                    <a:pt x="4" y="47"/>
                    <a:pt x="5" y="46"/>
                  </a:cubicBezTo>
                  <a:cubicBezTo>
                    <a:pt x="6" y="44"/>
                    <a:pt x="8" y="42"/>
                    <a:pt x="9" y="39"/>
                  </a:cubicBezTo>
                  <a:cubicBezTo>
                    <a:pt x="10" y="38"/>
                    <a:pt x="10" y="37"/>
                    <a:pt x="11" y="36"/>
                  </a:cubicBezTo>
                  <a:cubicBezTo>
                    <a:pt x="12" y="33"/>
                    <a:pt x="14" y="29"/>
                    <a:pt x="16" y="26"/>
                  </a:cubicBezTo>
                  <a:cubicBezTo>
                    <a:pt x="18" y="24"/>
                    <a:pt x="20" y="22"/>
                    <a:pt x="21" y="19"/>
                  </a:cubicBezTo>
                  <a:cubicBezTo>
                    <a:pt x="25" y="14"/>
                    <a:pt x="30" y="8"/>
                    <a:pt x="33" y="1"/>
                  </a:cubicBezTo>
                  <a:cubicBezTo>
                    <a:pt x="33" y="0"/>
                    <a:pt x="33" y="0"/>
                    <a:pt x="34" y="0"/>
                  </a:cubicBezTo>
                  <a:cubicBezTo>
                    <a:pt x="34" y="0"/>
                    <a:pt x="35" y="0"/>
                    <a:pt x="35" y="1"/>
                  </a:cubicBezTo>
                  <a:cubicBezTo>
                    <a:pt x="35" y="1"/>
                    <a:pt x="35" y="1"/>
                    <a:pt x="35" y="2"/>
                  </a:cubicBezTo>
                  <a:cubicBezTo>
                    <a:pt x="33" y="9"/>
                    <a:pt x="28" y="15"/>
                    <a:pt x="24" y="21"/>
                  </a:cubicBezTo>
                  <a:cubicBezTo>
                    <a:pt x="22" y="23"/>
                    <a:pt x="20" y="25"/>
                    <a:pt x="19" y="28"/>
                  </a:cubicBezTo>
                  <a:cubicBezTo>
                    <a:pt x="17" y="31"/>
                    <a:pt x="15" y="34"/>
                    <a:pt x="13" y="38"/>
                  </a:cubicBezTo>
                  <a:cubicBezTo>
                    <a:pt x="13" y="39"/>
                    <a:pt x="12" y="40"/>
                    <a:pt x="11" y="42"/>
                  </a:cubicBezTo>
                  <a:cubicBezTo>
                    <a:pt x="11" y="43"/>
                    <a:pt x="10" y="43"/>
                    <a:pt x="10" y="44"/>
                  </a:cubicBezTo>
                  <a:cubicBezTo>
                    <a:pt x="8" y="47"/>
                    <a:pt x="6" y="52"/>
                    <a:pt x="3" y="55"/>
                  </a:cubicBezTo>
                  <a:cubicBezTo>
                    <a:pt x="3" y="55"/>
                    <a:pt x="2" y="55"/>
                    <a:pt x="2" y="55"/>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grpSp>
          <p:nvGrpSpPr>
            <p:cNvPr id="3" name="组合 56"/>
            <p:cNvGrpSpPr/>
            <p:nvPr/>
          </p:nvGrpSpPr>
          <p:grpSpPr>
            <a:xfrm>
              <a:off x="6174692" y="2643857"/>
              <a:ext cx="1169194" cy="1581638"/>
              <a:chOff x="6174692" y="2643857"/>
              <a:chExt cx="1169194" cy="1581638"/>
            </a:xfrm>
          </p:grpSpPr>
          <p:sp>
            <p:nvSpPr>
              <p:cNvPr id="136" name="Freeform 9"/>
              <p:cNvSpPr/>
              <p:nvPr/>
            </p:nvSpPr>
            <p:spPr bwMode="auto">
              <a:xfrm>
                <a:off x="6765242" y="2789158"/>
                <a:ext cx="207169" cy="333478"/>
              </a:xfrm>
              <a:custGeom>
                <a:avLst/>
                <a:gdLst>
                  <a:gd name="T0" fmla="*/ 1 w 33"/>
                  <a:gd name="T1" fmla="*/ 53 h 53"/>
                  <a:gd name="T2" fmla="*/ 0 w 33"/>
                  <a:gd name="T3" fmla="*/ 53 h 53"/>
                  <a:gd name="T4" fmla="*/ 0 w 33"/>
                  <a:gd name="T5" fmla="*/ 52 h 53"/>
                  <a:gd name="T6" fmla="*/ 3 w 33"/>
                  <a:gd name="T7" fmla="*/ 44 h 53"/>
                  <a:gd name="T8" fmla="*/ 4 w 33"/>
                  <a:gd name="T9" fmla="*/ 42 h 53"/>
                  <a:gd name="T10" fmla="*/ 8 w 33"/>
                  <a:gd name="T11" fmla="*/ 33 h 53"/>
                  <a:gd name="T12" fmla="*/ 18 w 33"/>
                  <a:gd name="T13" fmla="*/ 17 h 53"/>
                  <a:gd name="T14" fmla="*/ 22 w 33"/>
                  <a:gd name="T15" fmla="*/ 12 h 53"/>
                  <a:gd name="T16" fmla="*/ 25 w 33"/>
                  <a:gd name="T17" fmla="*/ 8 h 53"/>
                  <a:gd name="T18" fmla="*/ 26 w 33"/>
                  <a:gd name="T19" fmla="*/ 6 h 53"/>
                  <a:gd name="T20" fmla="*/ 28 w 33"/>
                  <a:gd name="T21" fmla="*/ 3 h 53"/>
                  <a:gd name="T22" fmla="*/ 29 w 33"/>
                  <a:gd name="T23" fmla="*/ 1 h 53"/>
                  <a:gd name="T24" fmla="*/ 30 w 33"/>
                  <a:gd name="T25" fmla="*/ 1 h 53"/>
                  <a:gd name="T26" fmla="*/ 30 w 33"/>
                  <a:gd name="T27" fmla="*/ 1 h 53"/>
                  <a:gd name="T28" fmla="*/ 31 w 33"/>
                  <a:gd name="T29" fmla="*/ 0 h 53"/>
                  <a:gd name="T30" fmla="*/ 32 w 33"/>
                  <a:gd name="T31" fmla="*/ 0 h 53"/>
                  <a:gd name="T32" fmla="*/ 29 w 33"/>
                  <a:gd name="T33" fmla="*/ 7 h 53"/>
                  <a:gd name="T34" fmla="*/ 29 w 33"/>
                  <a:gd name="T35" fmla="*/ 8 h 53"/>
                  <a:gd name="T36" fmla="*/ 26 w 33"/>
                  <a:gd name="T37" fmla="*/ 11 h 53"/>
                  <a:gd name="T38" fmla="*/ 22 w 33"/>
                  <a:gd name="T39" fmla="*/ 18 h 53"/>
                  <a:gd name="T40" fmla="*/ 19 w 33"/>
                  <a:gd name="T41" fmla="*/ 22 h 53"/>
                  <a:gd name="T42" fmla="*/ 17 w 33"/>
                  <a:gd name="T43" fmla="*/ 26 h 53"/>
                  <a:gd name="T44" fmla="*/ 11 w 33"/>
                  <a:gd name="T45" fmla="*/ 35 h 53"/>
                  <a:gd name="T46" fmla="*/ 7 w 33"/>
                  <a:gd name="T47" fmla="*/ 44 h 53"/>
                  <a:gd name="T48" fmla="*/ 6 w 33"/>
                  <a:gd name="T49" fmla="*/ 46 h 53"/>
                  <a:gd name="T50" fmla="*/ 2 w 33"/>
                  <a:gd name="T51" fmla="*/ 53 h 53"/>
                  <a:gd name="T52" fmla="*/ 1 w 33"/>
                  <a:gd name="T5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 h="53">
                    <a:moveTo>
                      <a:pt x="1" y="53"/>
                    </a:moveTo>
                    <a:cubicBezTo>
                      <a:pt x="1" y="53"/>
                      <a:pt x="0" y="53"/>
                      <a:pt x="0" y="53"/>
                    </a:cubicBezTo>
                    <a:cubicBezTo>
                      <a:pt x="0" y="52"/>
                      <a:pt x="0" y="52"/>
                      <a:pt x="0" y="52"/>
                    </a:cubicBezTo>
                    <a:cubicBezTo>
                      <a:pt x="1" y="49"/>
                      <a:pt x="2" y="47"/>
                      <a:pt x="3" y="44"/>
                    </a:cubicBezTo>
                    <a:cubicBezTo>
                      <a:pt x="3" y="44"/>
                      <a:pt x="4" y="43"/>
                      <a:pt x="4" y="42"/>
                    </a:cubicBezTo>
                    <a:cubicBezTo>
                      <a:pt x="5" y="40"/>
                      <a:pt x="7" y="36"/>
                      <a:pt x="8" y="33"/>
                    </a:cubicBezTo>
                    <a:cubicBezTo>
                      <a:pt x="12" y="27"/>
                      <a:pt x="15" y="21"/>
                      <a:pt x="18" y="17"/>
                    </a:cubicBezTo>
                    <a:cubicBezTo>
                      <a:pt x="20" y="15"/>
                      <a:pt x="21" y="14"/>
                      <a:pt x="22" y="12"/>
                    </a:cubicBezTo>
                    <a:cubicBezTo>
                      <a:pt x="23" y="11"/>
                      <a:pt x="24" y="9"/>
                      <a:pt x="25" y="8"/>
                    </a:cubicBezTo>
                    <a:cubicBezTo>
                      <a:pt x="26" y="6"/>
                      <a:pt x="26" y="6"/>
                      <a:pt x="26" y="6"/>
                    </a:cubicBezTo>
                    <a:cubicBezTo>
                      <a:pt x="27" y="5"/>
                      <a:pt x="27" y="4"/>
                      <a:pt x="28" y="3"/>
                    </a:cubicBezTo>
                    <a:cubicBezTo>
                      <a:pt x="29" y="2"/>
                      <a:pt x="29" y="2"/>
                      <a:pt x="29" y="1"/>
                    </a:cubicBezTo>
                    <a:cubicBezTo>
                      <a:pt x="30" y="1"/>
                      <a:pt x="30" y="1"/>
                      <a:pt x="30" y="1"/>
                    </a:cubicBezTo>
                    <a:cubicBezTo>
                      <a:pt x="30" y="1"/>
                      <a:pt x="30" y="1"/>
                      <a:pt x="30" y="1"/>
                    </a:cubicBezTo>
                    <a:cubicBezTo>
                      <a:pt x="30" y="0"/>
                      <a:pt x="30" y="0"/>
                      <a:pt x="31" y="0"/>
                    </a:cubicBezTo>
                    <a:cubicBezTo>
                      <a:pt x="31" y="0"/>
                      <a:pt x="31" y="0"/>
                      <a:pt x="32" y="0"/>
                    </a:cubicBezTo>
                    <a:cubicBezTo>
                      <a:pt x="33" y="2"/>
                      <a:pt x="31" y="5"/>
                      <a:pt x="29" y="7"/>
                    </a:cubicBezTo>
                    <a:cubicBezTo>
                      <a:pt x="29" y="7"/>
                      <a:pt x="29" y="8"/>
                      <a:pt x="29" y="8"/>
                    </a:cubicBezTo>
                    <a:cubicBezTo>
                      <a:pt x="28" y="9"/>
                      <a:pt x="27" y="10"/>
                      <a:pt x="26" y="11"/>
                    </a:cubicBezTo>
                    <a:cubicBezTo>
                      <a:pt x="25" y="13"/>
                      <a:pt x="23" y="15"/>
                      <a:pt x="22" y="18"/>
                    </a:cubicBezTo>
                    <a:cubicBezTo>
                      <a:pt x="21" y="19"/>
                      <a:pt x="20" y="21"/>
                      <a:pt x="19" y="22"/>
                    </a:cubicBezTo>
                    <a:cubicBezTo>
                      <a:pt x="18" y="23"/>
                      <a:pt x="17" y="24"/>
                      <a:pt x="17" y="26"/>
                    </a:cubicBezTo>
                    <a:cubicBezTo>
                      <a:pt x="15" y="29"/>
                      <a:pt x="13" y="32"/>
                      <a:pt x="11" y="35"/>
                    </a:cubicBezTo>
                    <a:cubicBezTo>
                      <a:pt x="10" y="38"/>
                      <a:pt x="8" y="41"/>
                      <a:pt x="7" y="44"/>
                    </a:cubicBezTo>
                    <a:cubicBezTo>
                      <a:pt x="6" y="45"/>
                      <a:pt x="6" y="46"/>
                      <a:pt x="6" y="46"/>
                    </a:cubicBezTo>
                    <a:cubicBezTo>
                      <a:pt x="5" y="49"/>
                      <a:pt x="4" y="51"/>
                      <a:pt x="2" y="53"/>
                    </a:cubicBezTo>
                    <a:cubicBezTo>
                      <a:pt x="2" y="53"/>
                      <a:pt x="2" y="53"/>
                      <a:pt x="1" y="53"/>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grpSp>
            <p:nvGrpSpPr>
              <p:cNvPr id="4" name="组合 55"/>
              <p:cNvGrpSpPr/>
              <p:nvPr/>
            </p:nvGrpSpPr>
            <p:grpSpPr>
              <a:xfrm>
                <a:off x="6174692" y="2643857"/>
                <a:ext cx="1169194" cy="1581638"/>
                <a:chOff x="6174692" y="2643857"/>
                <a:chExt cx="1169194" cy="1581638"/>
              </a:xfrm>
            </p:grpSpPr>
            <p:sp>
              <p:nvSpPr>
                <p:cNvPr id="138" name="Freeform 11"/>
                <p:cNvSpPr/>
                <p:nvPr/>
              </p:nvSpPr>
              <p:spPr bwMode="auto">
                <a:xfrm>
                  <a:off x="6821202" y="2852281"/>
                  <a:ext cx="245269" cy="308467"/>
                </a:xfrm>
                <a:custGeom>
                  <a:avLst/>
                  <a:gdLst>
                    <a:gd name="T0" fmla="*/ 2 w 39"/>
                    <a:gd name="T1" fmla="*/ 49 h 49"/>
                    <a:gd name="T2" fmla="*/ 1 w 39"/>
                    <a:gd name="T3" fmla="*/ 49 h 49"/>
                    <a:gd name="T4" fmla="*/ 0 w 39"/>
                    <a:gd name="T5" fmla="*/ 48 h 49"/>
                    <a:gd name="T6" fmla="*/ 4 w 39"/>
                    <a:gd name="T7" fmla="*/ 43 h 49"/>
                    <a:gd name="T8" fmla="*/ 5 w 39"/>
                    <a:gd name="T9" fmla="*/ 42 h 49"/>
                    <a:gd name="T10" fmla="*/ 10 w 39"/>
                    <a:gd name="T11" fmla="*/ 36 h 49"/>
                    <a:gd name="T12" fmla="*/ 19 w 39"/>
                    <a:gd name="T13" fmla="*/ 24 h 49"/>
                    <a:gd name="T14" fmla="*/ 28 w 39"/>
                    <a:gd name="T15" fmla="*/ 12 h 49"/>
                    <a:gd name="T16" fmla="*/ 32 w 39"/>
                    <a:gd name="T17" fmla="*/ 7 h 49"/>
                    <a:gd name="T18" fmla="*/ 37 w 39"/>
                    <a:gd name="T19" fmla="*/ 0 h 49"/>
                    <a:gd name="T20" fmla="*/ 38 w 39"/>
                    <a:gd name="T21" fmla="*/ 0 h 49"/>
                    <a:gd name="T22" fmla="*/ 39 w 39"/>
                    <a:gd name="T23" fmla="*/ 0 h 49"/>
                    <a:gd name="T24" fmla="*/ 39 w 39"/>
                    <a:gd name="T25" fmla="*/ 2 h 49"/>
                    <a:gd name="T26" fmla="*/ 31 w 39"/>
                    <a:gd name="T27" fmla="*/ 14 h 49"/>
                    <a:gd name="T28" fmla="*/ 31 w 39"/>
                    <a:gd name="T29" fmla="*/ 14 h 49"/>
                    <a:gd name="T30" fmla="*/ 22 w 39"/>
                    <a:gd name="T31" fmla="*/ 26 h 49"/>
                    <a:gd name="T32" fmla="*/ 12 w 39"/>
                    <a:gd name="T33" fmla="*/ 39 h 49"/>
                    <a:gd name="T34" fmla="*/ 10 w 39"/>
                    <a:gd name="T35" fmla="*/ 40 h 49"/>
                    <a:gd name="T36" fmla="*/ 7 w 39"/>
                    <a:gd name="T37" fmla="*/ 45 h 49"/>
                    <a:gd name="T38" fmla="*/ 6 w 39"/>
                    <a:gd name="T39" fmla="*/ 46 h 49"/>
                    <a:gd name="T40" fmla="*/ 2 w 39"/>
                    <a:gd name="T41" fmla="*/ 49 h 49"/>
                    <a:gd name="T42" fmla="*/ 2 w 39"/>
                    <a:gd name="T4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49">
                      <a:moveTo>
                        <a:pt x="2" y="49"/>
                      </a:moveTo>
                      <a:cubicBezTo>
                        <a:pt x="1" y="49"/>
                        <a:pt x="1" y="49"/>
                        <a:pt x="1" y="49"/>
                      </a:cubicBezTo>
                      <a:cubicBezTo>
                        <a:pt x="0" y="49"/>
                        <a:pt x="0" y="48"/>
                        <a:pt x="0" y="48"/>
                      </a:cubicBezTo>
                      <a:cubicBezTo>
                        <a:pt x="1" y="46"/>
                        <a:pt x="2" y="44"/>
                        <a:pt x="4" y="43"/>
                      </a:cubicBezTo>
                      <a:cubicBezTo>
                        <a:pt x="4" y="43"/>
                        <a:pt x="4" y="42"/>
                        <a:pt x="5" y="42"/>
                      </a:cubicBezTo>
                      <a:cubicBezTo>
                        <a:pt x="10" y="36"/>
                        <a:pt x="10" y="36"/>
                        <a:pt x="10" y="36"/>
                      </a:cubicBezTo>
                      <a:cubicBezTo>
                        <a:pt x="12" y="32"/>
                        <a:pt x="16" y="28"/>
                        <a:pt x="19" y="24"/>
                      </a:cubicBezTo>
                      <a:cubicBezTo>
                        <a:pt x="23" y="19"/>
                        <a:pt x="26" y="16"/>
                        <a:pt x="28" y="12"/>
                      </a:cubicBezTo>
                      <a:cubicBezTo>
                        <a:pt x="29" y="11"/>
                        <a:pt x="31" y="9"/>
                        <a:pt x="32" y="7"/>
                      </a:cubicBezTo>
                      <a:cubicBezTo>
                        <a:pt x="33" y="5"/>
                        <a:pt x="35" y="3"/>
                        <a:pt x="37" y="0"/>
                      </a:cubicBezTo>
                      <a:cubicBezTo>
                        <a:pt x="37" y="0"/>
                        <a:pt x="38" y="0"/>
                        <a:pt x="38" y="0"/>
                      </a:cubicBezTo>
                      <a:cubicBezTo>
                        <a:pt x="39" y="0"/>
                        <a:pt x="39" y="0"/>
                        <a:pt x="39" y="0"/>
                      </a:cubicBezTo>
                      <a:cubicBezTo>
                        <a:pt x="39" y="1"/>
                        <a:pt x="39" y="1"/>
                        <a:pt x="39" y="2"/>
                      </a:cubicBezTo>
                      <a:cubicBezTo>
                        <a:pt x="37" y="6"/>
                        <a:pt x="34" y="10"/>
                        <a:pt x="31" y="14"/>
                      </a:cubicBezTo>
                      <a:cubicBezTo>
                        <a:pt x="31" y="14"/>
                        <a:pt x="31" y="14"/>
                        <a:pt x="31" y="14"/>
                      </a:cubicBezTo>
                      <a:cubicBezTo>
                        <a:pt x="28" y="18"/>
                        <a:pt x="25" y="22"/>
                        <a:pt x="22" y="26"/>
                      </a:cubicBezTo>
                      <a:cubicBezTo>
                        <a:pt x="18" y="30"/>
                        <a:pt x="15" y="34"/>
                        <a:pt x="12" y="39"/>
                      </a:cubicBezTo>
                      <a:cubicBezTo>
                        <a:pt x="10" y="40"/>
                        <a:pt x="10" y="40"/>
                        <a:pt x="10" y="40"/>
                      </a:cubicBezTo>
                      <a:cubicBezTo>
                        <a:pt x="9" y="42"/>
                        <a:pt x="8" y="43"/>
                        <a:pt x="7" y="45"/>
                      </a:cubicBezTo>
                      <a:cubicBezTo>
                        <a:pt x="6" y="45"/>
                        <a:pt x="6" y="45"/>
                        <a:pt x="6" y="46"/>
                      </a:cubicBezTo>
                      <a:cubicBezTo>
                        <a:pt x="5" y="47"/>
                        <a:pt x="4" y="48"/>
                        <a:pt x="2" y="49"/>
                      </a:cubicBezTo>
                      <a:cubicBezTo>
                        <a:pt x="2" y="49"/>
                        <a:pt x="2" y="49"/>
                        <a:pt x="2" y="49"/>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39" name="Freeform 12"/>
                <p:cNvSpPr/>
                <p:nvPr/>
              </p:nvSpPr>
              <p:spPr bwMode="auto">
                <a:xfrm>
                  <a:off x="6840252" y="2889201"/>
                  <a:ext cx="264319" cy="321568"/>
                </a:xfrm>
                <a:custGeom>
                  <a:avLst/>
                  <a:gdLst>
                    <a:gd name="T0" fmla="*/ 1 w 42"/>
                    <a:gd name="T1" fmla="*/ 51 h 51"/>
                    <a:gd name="T2" fmla="*/ 0 w 42"/>
                    <a:gd name="T3" fmla="*/ 51 h 51"/>
                    <a:gd name="T4" fmla="*/ 0 w 42"/>
                    <a:gd name="T5" fmla="*/ 49 h 51"/>
                    <a:gd name="T6" fmla="*/ 1 w 42"/>
                    <a:gd name="T7" fmla="*/ 46 h 51"/>
                    <a:gd name="T8" fmla="*/ 2 w 42"/>
                    <a:gd name="T9" fmla="*/ 45 h 51"/>
                    <a:gd name="T10" fmla="*/ 6 w 42"/>
                    <a:gd name="T11" fmla="*/ 39 h 51"/>
                    <a:gd name="T12" fmla="*/ 13 w 42"/>
                    <a:gd name="T13" fmla="*/ 32 h 51"/>
                    <a:gd name="T14" fmla="*/ 17 w 42"/>
                    <a:gd name="T15" fmla="*/ 27 h 51"/>
                    <a:gd name="T16" fmla="*/ 26 w 42"/>
                    <a:gd name="T17" fmla="*/ 16 h 51"/>
                    <a:gd name="T18" fmla="*/ 40 w 42"/>
                    <a:gd name="T19" fmla="*/ 1 h 51"/>
                    <a:gd name="T20" fmla="*/ 41 w 42"/>
                    <a:gd name="T21" fmla="*/ 0 h 51"/>
                    <a:gd name="T22" fmla="*/ 42 w 42"/>
                    <a:gd name="T23" fmla="*/ 1 h 51"/>
                    <a:gd name="T24" fmla="*/ 42 w 42"/>
                    <a:gd name="T25" fmla="*/ 3 h 51"/>
                    <a:gd name="T26" fmla="*/ 20 w 42"/>
                    <a:gd name="T27" fmla="*/ 30 h 51"/>
                    <a:gd name="T28" fmla="*/ 16 w 42"/>
                    <a:gd name="T29" fmla="*/ 34 h 51"/>
                    <a:gd name="T30" fmla="*/ 9 w 42"/>
                    <a:gd name="T31" fmla="*/ 42 h 51"/>
                    <a:gd name="T32" fmla="*/ 5 w 42"/>
                    <a:gd name="T33" fmla="*/ 47 h 51"/>
                    <a:gd name="T34" fmla="*/ 5 w 42"/>
                    <a:gd name="T35" fmla="*/ 48 h 51"/>
                    <a:gd name="T36" fmla="*/ 4 w 42"/>
                    <a:gd name="T37" fmla="*/ 49 h 51"/>
                    <a:gd name="T38" fmla="*/ 3 w 42"/>
                    <a:gd name="T39" fmla="*/ 50 h 51"/>
                    <a:gd name="T40" fmla="*/ 3 w 42"/>
                    <a:gd name="T41" fmla="*/ 50 h 51"/>
                    <a:gd name="T42" fmla="*/ 2 w 42"/>
                    <a:gd name="T43" fmla="*/ 51 h 51"/>
                    <a:gd name="T44" fmla="*/ 1 w 42"/>
                    <a:gd name="T4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51">
                      <a:moveTo>
                        <a:pt x="1" y="51"/>
                      </a:moveTo>
                      <a:cubicBezTo>
                        <a:pt x="1" y="51"/>
                        <a:pt x="1" y="51"/>
                        <a:pt x="0" y="51"/>
                      </a:cubicBezTo>
                      <a:cubicBezTo>
                        <a:pt x="0" y="50"/>
                        <a:pt x="0" y="50"/>
                        <a:pt x="0" y="49"/>
                      </a:cubicBezTo>
                      <a:cubicBezTo>
                        <a:pt x="0" y="48"/>
                        <a:pt x="1" y="47"/>
                        <a:pt x="1" y="46"/>
                      </a:cubicBezTo>
                      <a:cubicBezTo>
                        <a:pt x="2" y="46"/>
                        <a:pt x="2" y="45"/>
                        <a:pt x="2" y="45"/>
                      </a:cubicBezTo>
                      <a:cubicBezTo>
                        <a:pt x="3" y="43"/>
                        <a:pt x="5" y="41"/>
                        <a:pt x="6" y="39"/>
                      </a:cubicBezTo>
                      <a:cubicBezTo>
                        <a:pt x="8" y="37"/>
                        <a:pt x="11" y="34"/>
                        <a:pt x="13" y="32"/>
                      </a:cubicBezTo>
                      <a:cubicBezTo>
                        <a:pt x="14" y="30"/>
                        <a:pt x="16" y="29"/>
                        <a:pt x="17" y="27"/>
                      </a:cubicBezTo>
                      <a:cubicBezTo>
                        <a:pt x="20" y="24"/>
                        <a:pt x="23" y="20"/>
                        <a:pt x="26" y="16"/>
                      </a:cubicBezTo>
                      <a:cubicBezTo>
                        <a:pt x="31" y="11"/>
                        <a:pt x="35" y="6"/>
                        <a:pt x="40" y="1"/>
                      </a:cubicBezTo>
                      <a:cubicBezTo>
                        <a:pt x="40" y="1"/>
                        <a:pt x="40" y="0"/>
                        <a:pt x="41" y="0"/>
                      </a:cubicBezTo>
                      <a:cubicBezTo>
                        <a:pt x="41" y="0"/>
                        <a:pt x="42" y="1"/>
                        <a:pt x="42" y="1"/>
                      </a:cubicBezTo>
                      <a:cubicBezTo>
                        <a:pt x="42" y="2"/>
                        <a:pt x="42" y="2"/>
                        <a:pt x="42" y="3"/>
                      </a:cubicBezTo>
                      <a:cubicBezTo>
                        <a:pt x="35" y="12"/>
                        <a:pt x="27" y="21"/>
                        <a:pt x="20" y="30"/>
                      </a:cubicBezTo>
                      <a:cubicBezTo>
                        <a:pt x="18" y="31"/>
                        <a:pt x="17" y="33"/>
                        <a:pt x="16" y="34"/>
                      </a:cubicBezTo>
                      <a:cubicBezTo>
                        <a:pt x="13" y="36"/>
                        <a:pt x="11" y="39"/>
                        <a:pt x="9" y="42"/>
                      </a:cubicBezTo>
                      <a:cubicBezTo>
                        <a:pt x="8" y="43"/>
                        <a:pt x="7" y="45"/>
                        <a:pt x="5" y="47"/>
                      </a:cubicBezTo>
                      <a:cubicBezTo>
                        <a:pt x="5" y="48"/>
                        <a:pt x="5" y="48"/>
                        <a:pt x="5" y="48"/>
                      </a:cubicBezTo>
                      <a:cubicBezTo>
                        <a:pt x="4" y="48"/>
                        <a:pt x="4" y="49"/>
                        <a:pt x="4" y="49"/>
                      </a:cubicBezTo>
                      <a:cubicBezTo>
                        <a:pt x="4" y="50"/>
                        <a:pt x="3" y="50"/>
                        <a:pt x="3" y="50"/>
                      </a:cubicBezTo>
                      <a:cubicBezTo>
                        <a:pt x="3" y="50"/>
                        <a:pt x="3" y="50"/>
                        <a:pt x="3" y="50"/>
                      </a:cubicBezTo>
                      <a:cubicBezTo>
                        <a:pt x="3" y="50"/>
                        <a:pt x="3" y="51"/>
                        <a:pt x="2" y="51"/>
                      </a:cubicBezTo>
                      <a:cubicBezTo>
                        <a:pt x="2" y="51"/>
                        <a:pt x="2" y="51"/>
                        <a:pt x="1" y="51"/>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grpSp>
              <p:nvGrpSpPr>
                <p:cNvPr id="5" name="组合 54"/>
                <p:cNvGrpSpPr/>
                <p:nvPr/>
              </p:nvGrpSpPr>
              <p:grpSpPr>
                <a:xfrm>
                  <a:off x="6174692" y="2643857"/>
                  <a:ext cx="1169194" cy="1581638"/>
                  <a:chOff x="6174692" y="2643857"/>
                  <a:chExt cx="1169194" cy="1581638"/>
                </a:xfrm>
              </p:grpSpPr>
              <p:sp>
                <p:nvSpPr>
                  <p:cNvPr id="134" name="Freeform 7"/>
                  <p:cNvSpPr>
                    <a:spLocks noEditPoints="1"/>
                  </p:cNvSpPr>
                  <p:nvPr/>
                </p:nvSpPr>
                <p:spPr bwMode="auto">
                  <a:xfrm>
                    <a:off x="6174692" y="2643857"/>
                    <a:ext cx="1169194" cy="1581638"/>
                  </a:xfrm>
                  <a:custGeom>
                    <a:avLst/>
                    <a:gdLst>
                      <a:gd name="T0" fmla="*/ 61 w 186"/>
                      <a:gd name="T1" fmla="*/ 194 h 251"/>
                      <a:gd name="T2" fmla="*/ 62 w 186"/>
                      <a:gd name="T3" fmla="*/ 244 h 251"/>
                      <a:gd name="T4" fmla="*/ 58 w 186"/>
                      <a:gd name="T5" fmla="*/ 208 h 251"/>
                      <a:gd name="T6" fmla="*/ 54 w 186"/>
                      <a:gd name="T7" fmla="*/ 185 h 251"/>
                      <a:gd name="T8" fmla="*/ 115 w 186"/>
                      <a:gd name="T9" fmla="*/ 130 h 251"/>
                      <a:gd name="T10" fmla="*/ 70 w 186"/>
                      <a:gd name="T11" fmla="*/ 74 h 251"/>
                      <a:gd name="T12" fmla="*/ 2 w 186"/>
                      <a:gd name="T13" fmla="*/ 136 h 251"/>
                      <a:gd name="T14" fmla="*/ 58 w 186"/>
                      <a:gd name="T15" fmla="*/ 9 h 251"/>
                      <a:gd name="T16" fmla="*/ 64 w 186"/>
                      <a:gd name="T17" fmla="*/ 4 h 251"/>
                      <a:gd name="T18" fmla="*/ 87 w 186"/>
                      <a:gd name="T19" fmla="*/ 44 h 251"/>
                      <a:gd name="T20" fmla="*/ 152 w 186"/>
                      <a:gd name="T21" fmla="*/ 36 h 251"/>
                      <a:gd name="T22" fmla="*/ 137 w 186"/>
                      <a:gd name="T23" fmla="*/ 100 h 251"/>
                      <a:gd name="T24" fmla="*/ 185 w 186"/>
                      <a:gd name="T25" fmla="*/ 135 h 251"/>
                      <a:gd name="T26" fmla="*/ 153 w 186"/>
                      <a:gd name="T27" fmla="*/ 210 h 251"/>
                      <a:gd name="T28" fmla="*/ 90 w 186"/>
                      <a:gd name="T29" fmla="*/ 248 h 251"/>
                      <a:gd name="T30" fmla="*/ 74 w 186"/>
                      <a:gd name="T31" fmla="*/ 235 h 251"/>
                      <a:gd name="T32" fmla="*/ 90 w 186"/>
                      <a:gd name="T33" fmla="*/ 243 h 251"/>
                      <a:gd name="T34" fmla="*/ 70 w 186"/>
                      <a:gd name="T35" fmla="*/ 203 h 251"/>
                      <a:gd name="T36" fmla="*/ 96 w 186"/>
                      <a:gd name="T37" fmla="*/ 228 h 251"/>
                      <a:gd name="T38" fmla="*/ 92 w 186"/>
                      <a:gd name="T39" fmla="*/ 203 h 251"/>
                      <a:gd name="T40" fmla="*/ 94 w 186"/>
                      <a:gd name="T41" fmla="*/ 200 h 251"/>
                      <a:gd name="T42" fmla="*/ 117 w 186"/>
                      <a:gd name="T43" fmla="*/ 190 h 251"/>
                      <a:gd name="T44" fmla="*/ 114 w 186"/>
                      <a:gd name="T45" fmla="*/ 183 h 251"/>
                      <a:gd name="T46" fmla="*/ 148 w 186"/>
                      <a:gd name="T47" fmla="*/ 183 h 251"/>
                      <a:gd name="T48" fmla="*/ 123 w 186"/>
                      <a:gd name="T49" fmla="*/ 162 h 251"/>
                      <a:gd name="T50" fmla="*/ 138 w 186"/>
                      <a:gd name="T51" fmla="*/ 155 h 251"/>
                      <a:gd name="T52" fmla="*/ 158 w 186"/>
                      <a:gd name="T53" fmla="*/ 166 h 251"/>
                      <a:gd name="T54" fmla="*/ 146 w 186"/>
                      <a:gd name="T55" fmla="*/ 135 h 251"/>
                      <a:gd name="T56" fmla="*/ 153 w 186"/>
                      <a:gd name="T57" fmla="*/ 136 h 251"/>
                      <a:gd name="T58" fmla="*/ 147 w 186"/>
                      <a:gd name="T59" fmla="*/ 114 h 251"/>
                      <a:gd name="T60" fmla="*/ 141 w 186"/>
                      <a:gd name="T61" fmla="*/ 108 h 251"/>
                      <a:gd name="T62" fmla="*/ 169 w 186"/>
                      <a:gd name="T63" fmla="*/ 105 h 251"/>
                      <a:gd name="T64" fmla="*/ 121 w 186"/>
                      <a:gd name="T65" fmla="*/ 107 h 251"/>
                      <a:gd name="T66" fmla="*/ 161 w 186"/>
                      <a:gd name="T67" fmla="*/ 98 h 251"/>
                      <a:gd name="T68" fmla="*/ 170 w 186"/>
                      <a:gd name="T69" fmla="*/ 75 h 251"/>
                      <a:gd name="T70" fmla="*/ 162 w 186"/>
                      <a:gd name="T71" fmla="*/ 58 h 251"/>
                      <a:gd name="T72" fmla="*/ 86 w 186"/>
                      <a:gd name="T73" fmla="*/ 67 h 251"/>
                      <a:gd name="T74" fmla="*/ 153 w 186"/>
                      <a:gd name="T75" fmla="*/ 51 h 251"/>
                      <a:gd name="T76" fmla="*/ 171 w 186"/>
                      <a:gd name="T77" fmla="*/ 83 h 251"/>
                      <a:gd name="T78" fmla="*/ 67 w 186"/>
                      <a:gd name="T79" fmla="*/ 68 h 251"/>
                      <a:gd name="T80" fmla="*/ 67 w 186"/>
                      <a:gd name="T81" fmla="*/ 64 h 251"/>
                      <a:gd name="T82" fmla="*/ 89 w 186"/>
                      <a:gd name="T83" fmla="*/ 47 h 251"/>
                      <a:gd name="T84" fmla="*/ 70 w 186"/>
                      <a:gd name="T85" fmla="*/ 57 h 251"/>
                      <a:gd name="T86" fmla="*/ 66 w 186"/>
                      <a:gd name="T87" fmla="*/ 52 h 251"/>
                      <a:gd name="T88" fmla="*/ 98 w 186"/>
                      <a:gd name="T89" fmla="*/ 33 h 251"/>
                      <a:gd name="T90" fmla="*/ 69 w 186"/>
                      <a:gd name="T91" fmla="*/ 51 h 251"/>
                      <a:gd name="T92" fmla="*/ 68 w 186"/>
                      <a:gd name="T93" fmla="*/ 47 h 251"/>
                      <a:gd name="T94" fmla="*/ 76 w 186"/>
                      <a:gd name="T95" fmla="*/ 46 h 251"/>
                      <a:gd name="T96" fmla="*/ 80 w 186"/>
                      <a:gd name="T97" fmla="*/ 45 h 251"/>
                      <a:gd name="T98" fmla="*/ 68 w 186"/>
                      <a:gd name="T99" fmla="*/ 43 h 251"/>
                      <a:gd name="T100" fmla="*/ 84 w 186"/>
                      <a:gd name="T101" fmla="*/ 39 h 251"/>
                      <a:gd name="T102" fmla="*/ 71 w 186"/>
                      <a:gd name="T103" fmla="*/ 38 h 251"/>
                      <a:gd name="T104" fmla="*/ 67 w 186"/>
                      <a:gd name="T105" fmla="*/ 35 h 251"/>
                      <a:gd name="T106" fmla="*/ 69 w 186"/>
                      <a:gd name="T107" fmla="*/ 30 h 251"/>
                      <a:gd name="T108" fmla="*/ 68 w 186"/>
                      <a:gd name="T109" fmla="*/ 26 h 251"/>
                      <a:gd name="T110" fmla="*/ 89 w 186"/>
                      <a:gd name="T111" fmla="*/ 25 h 251"/>
                      <a:gd name="T112" fmla="*/ 67 w 186"/>
                      <a:gd name="T113" fmla="*/ 20 h 251"/>
                      <a:gd name="T114" fmla="*/ 96 w 186"/>
                      <a:gd name="T115" fmla="*/ 11 h 251"/>
                      <a:gd name="T116" fmla="*/ 84 w 186"/>
                      <a:gd name="T117" fmla="*/ 14 h 251"/>
                      <a:gd name="T118" fmla="*/ 69 w 186"/>
                      <a:gd name="T119" fmla="*/ 9 h 251"/>
                      <a:gd name="T120" fmla="*/ 84 w 186"/>
                      <a:gd name="T121" fmla="*/ 8 h 251"/>
                      <a:gd name="T122" fmla="*/ 87 w 186"/>
                      <a:gd name="T123" fmla="*/ 7 h 251"/>
                      <a:gd name="T124" fmla="*/ 81 w 186"/>
                      <a:gd name="T125" fmla="*/ 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251">
                        <a:moveTo>
                          <a:pt x="71" y="251"/>
                        </a:moveTo>
                        <a:cubicBezTo>
                          <a:pt x="70" y="251"/>
                          <a:pt x="69" y="250"/>
                          <a:pt x="68" y="250"/>
                        </a:cubicBezTo>
                        <a:cubicBezTo>
                          <a:pt x="68" y="250"/>
                          <a:pt x="67" y="249"/>
                          <a:pt x="67" y="248"/>
                        </a:cubicBezTo>
                        <a:cubicBezTo>
                          <a:pt x="65" y="239"/>
                          <a:pt x="64" y="229"/>
                          <a:pt x="63" y="219"/>
                        </a:cubicBezTo>
                        <a:cubicBezTo>
                          <a:pt x="63" y="219"/>
                          <a:pt x="62" y="218"/>
                          <a:pt x="62" y="218"/>
                        </a:cubicBezTo>
                        <a:cubicBezTo>
                          <a:pt x="62" y="218"/>
                          <a:pt x="62" y="217"/>
                          <a:pt x="62" y="217"/>
                        </a:cubicBezTo>
                        <a:cubicBezTo>
                          <a:pt x="62" y="217"/>
                          <a:pt x="62" y="217"/>
                          <a:pt x="63" y="217"/>
                        </a:cubicBezTo>
                        <a:cubicBezTo>
                          <a:pt x="62" y="211"/>
                          <a:pt x="62" y="206"/>
                          <a:pt x="61" y="201"/>
                        </a:cubicBezTo>
                        <a:cubicBezTo>
                          <a:pt x="61" y="200"/>
                          <a:pt x="61" y="197"/>
                          <a:pt x="61" y="195"/>
                        </a:cubicBezTo>
                        <a:cubicBezTo>
                          <a:pt x="61" y="194"/>
                          <a:pt x="61" y="194"/>
                          <a:pt x="61" y="194"/>
                        </a:cubicBezTo>
                        <a:cubicBezTo>
                          <a:pt x="61" y="194"/>
                          <a:pt x="61" y="194"/>
                          <a:pt x="61" y="194"/>
                        </a:cubicBezTo>
                        <a:cubicBezTo>
                          <a:pt x="61" y="193"/>
                          <a:pt x="61" y="193"/>
                          <a:pt x="61" y="193"/>
                        </a:cubicBezTo>
                        <a:cubicBezTo>
                          <a:pt x="61" y="196"/>
                          <a:pt x="61" y="199"/>
                          <a:pt x="61" y="202"/>
                        </a:cubicBezTo>
                        <a:cubicBezTo>
                          <a:pt x="61" y="203"/>
                          <a:pt x="61" y="205"/>
                          <a:pt x="61" y="206"/>
                        </a:cubicBezTo>
                        <a:cubicBezTo>
                          <a:pt x="61" y="207"/>
                          <a:pt x="61" y="207"/>
                          <a:pt x="61" y="207"/>
                        </a:cubicBezTo>
                        <a:cubicBezTo>
                          <a:pt x="62" y="209"/>
                          <a:pt x="62" y="212"/>
                          <a:pt x="62" y="215"/>
                        </a:cubicBezTo>
                        <a:cubicBezTo>
                          <a:pt x="62" y="216"/>
                          <a:pt x="62" y="217"/>
                          <a:pt x="62" y="218"/>
                        </a:cubicBezTo>
                        <a:cubicBezTo>
                          <a:pt x="62" y="220"/>
                          <a:pt x="62" y="221"/>
                          <a:pt x="62" y="223"/>
                        </a:cubicBezTo>
                        <a:cubicBezTo>
                          <a:pt x="62" y="229"/>
                          <a:pt x="62" y="234"/>
                          <a:pt x="62" y="240"/>
                        </a:cubicBezTo>
                        <a:cubicBezTo>
                          <a:pt x="62" y="241"/>
                          <a:pt x="62" y="243"/>
                          <a:pt x="62" y="244"/>
                        </a:cubicBezTo>
                        <a:cubicBezTo>
                          <a:pt x="62" y="245"/>
                          <a:pt x="62" y="245"/>
                          <a:pt x="62" y="245"/>
                        </a:cubicBezTo>
                        <a:cubicBezTo>
                          <a:pt x="62" y="245"/>
                          <a:pt x="62" y="245"/>
                          <a:pt x="62" y="246"/>
                        </a:cubicBezTo>
                        <a:cubicBezTo>
                          <a:pt x="62" y="246"/>
                          <a:pt x="62" y="246"/>
                          <a:pt x="62" y="246"/>
                        </a:cubicBezTo>
                        <a:cubicBezTo>
                          <a:pt x="62" y="246"/>
                          <a:pt x="62" y="247"/>
                          <a:pt x="62" y="247"/>
                        </a:cubicBezTo>
                        <a:cubicBezTo>
                          <a:pt x="62" y="249"/>
                          <a:pt x="61" y="249"/>
                          <a:pt x="60" y="249"/>
                        </a:cubicBezTo>
                        <a:cubicBezTo>
                          <a:pt x="60" y="249"/>
                          <a:pt x="60" y="249"/>
                          <a:pt x="59" y="249"/>
                        </a:cubicBezTo>
                        <a:cubicBezTo>
                          <a:pt x="58" y="248"/>
                          <a:pt x="58" y="246"/>
                          <a:pt x="58" y="245"/>
                        </a:cubicBezTo>
                        <a:cubicBezTo>
                          <a:pt x="58" y="245"/>
                          <a:pt x="58" y="245"/>
                          <a:pt x="58" y="245"/>
                        </a:cubicBezTo>
                        <a:cubicBezTo>
                          <a:pt x="59" y="239"/>
                          <a:pt x="59" y="234"/>
                          <a:pt x="58" y="230"/>
                        </a:cubicBezTo>
                        <a:cubicBezTo>
                          <a:pt x="58" y="222"/>
                          <a:pt x="58" y="215"/>
                          <a:pt x="58" y="208"/>
                        </a:cubicBezTo>
                        <a:cubicBezTo>
                          <a:pt x="58" y="207"/>
                          <a:pt x="58" y="206"/>
                          <a:pt x="58" y="205"/>
                        </a:cubicBezTo>
                        <a:cubicBezTo>
                          <a:pt x="58" y="200"/>
                          <a:pt x="57" y="194"/>
                          <a:pt x="58" y="189"/>
                        </a:cubicBezTo>
                        <a:cubicBezTo>
                          <a:pt x="58" y="189"/>
                          <a:pt x="57" y="189"/>
                          <a:pt x="57" y="189"/>
                        </a:cubicBezTo>
                        <a:cubicBezTo>
                          <a:pt x="56" y="189"/>
                          <a:pt x="55" y="189"/>
                          <a:pt x="54" y="189"/>
                        </a:cubicBezTo>
                        <a:cubicBezTo>
                          <a:pt x="46" y="189"/>
                          <a:pt x="37" y="185"/>
                          <a:pt x="30" y="180"/>
                        </a:cubicBezTo>
                        <a:cubicBezTo>
                          <a:pt x="15" y="168"/>
                          <a:pt x="6" y="149"/>
                          <a:pt x="6" y="131"/>
                        </a:cubicBezTo>
                        <a:cubicBezTo>
                          <a:pt x="6" y="131"/>
                          <a:pt x="6" y="130"/>
                          <a:pt x="7" y="130"/>
                        </a:cubicBezTo>
                        <a:cubicBezTo>
                          <a:pt x="8" y="130"/>
                          <a:pt x="9" y="131"/>
                          <a:pt x="9" y="131"/>
                        </a:cubicBezTo>
                        <a:cubicBezTo>
                          <a:pt x="10" y="140"/>
                          <a:pt x="12" y="146"/>
                          <a:pt x="14" y="152"/>
                        </a:cubicBezTo>
                        <a:cubicBezTo>
                          <a:pt x="21" y="167"/>
                          <a:pt x="35" y="184"/>
                          <a:pt x="54" y="185"/>
                        </a:cubicBezTo>
                        <a:cubicBezTo>
                          <a:pt x="55" y="185"/>
                          <a:pt x="56" y="185"/>
                          <a:pt x="57" y="185"/>
                        </a:cubicBezTo>
                        <a:cubicBezTo>
                          <a:pt x="67" y="185"/>
                          <a:pt x="76" y="182"/>
                          <a:pt x="82" y="179"/>
                        </a:cubicBezTo>
                        <a:cubicBezTo>
                          <a:pt x="91" y="174"/>
                          <a:pt x="98" y="169"/>
                          <a:pt x="104" y="162"/>
                        </a:cubicBezTo>
                        <a:cubicBezTo>
                          <a:pt x="105" y="160"/>
                          <a:pt x="107" y="157"/>
                          <a:pt x="108" y="155"/>
                        </a:cubicBezTo>
                        <a:cubicBezTo>
                          <a:pt x="108" y="155"/>
                          <a:pt x="108" y="154"/>
                          <a:pt x="108" y="154"/>
                        </a:cubicBezTo>
                        <a:cubicBezTo>
                          <a:pt x="109" y="153"/>
                          <a:pt x="109" y="153"/>
                          <a:pt x="109" y="153"/>
                        </a:cubicBezTo>
                        <a:cubicBezTo>
                          <a:pt x="112" y="147"/>
                          <a:pt x="114" y="140"/>
                          <a:pt x="115" y="133"/>
                        </a:cubicBezTo>
                        <a:cubicBezTo>
                          <a:pt x="115" y="133"/>
                          <a:pt x="114" y="132"/>
                          <a:pt x="114" y="131"/>
                        </a:cubicBezTo>
                        <a:cubicBezTo>
                          <a:pt x="114" y="131"/>
                          <a:pt x="114" y="131"/>
                          <a:pt x="114" y="130"/>
                        </a:cubicBezTo>
                        <a:cubicBezTo>
                          <a:pt x="115" y="130"/>
                          <a:pt x="115" y="130"/>
                          <a:pt x="115" y="130"/>
                        </a:cubicBezTo>
                        <a:cubicBezTo>
                          <a:pt x="115" y="123"/>
                          <a:pt x="115" y="116"/>
                          <a:pt x="112" y="109"/>
                        </a:cubicBezTo>
                        <a:cubicBezTo>
                          <a:pt x="112" y="109"/>
                          <a:pt x="111" y="109"/>
                          <a:pt x="111" y="109"/>
                        </a:cubicBezTo>
                        <a:cubicBezTo>
                          <a:pt x="111" y="109"/>
                          <a:pt x="111" y="109"/>
                          <a:pt x="111" y="109"/>
                        </a:cubicBezTo>
                        <a:cubicBezTo>
                          <a:pt x="110" y="109"/>
                          <a:pt x="110" y="109"/>
                          <a:pt x="109" y="108"/>
                        </a:cubicBezTo>
                        <a:cubicBezTo>
                          <a:pt x="109" y="107"/>
                          <a:pt x="110" y="107"/>
                          <a:pt x="110" y="107"/>
                        </a:cubicBezTo>
                        <a:cubicBezTo>
                          <a:pt x="111" y="106"/>
                          <a:pt x="111" y="106"/>
                          <a:pt x="112" y="106"/>
                        </a:cubicBezTo>
                        <a:cubicBezTo>
                          <a:pt x="106" y="90"/>
                          <a:pt x="94" y="79"/>
                          <a:pt x="79" y="75"/>
                        </a:cubicBezTo>
                        <a:cubicBezTo>
                          <a:pt x="77" y="74"/>
                          <a:pt x="74" y="74"/>
                          <a:pt x="72" y="73"/>
                        </a:cubicBezTo>
                        <a:cubicBezTo>
                          <a:pt x="71" y="73"/>
                          <a:pt x="71" y="73"/>
                          <a:pt x="71" y="73"/>
                        </a:cubicBezTo>
                        <a:cubicBezTo>
                          <a:pt x="71" y="74"/>
                          <a:pt x="71" y="74"/>
                          <a:pt x="70" y="74"/>
                        </a:cubicBezTo>
                        <a:cubicBezTo>
                          <a:pt x="70" y="74"/>
                          <a:pt x="70" y="74"/>
                          <a:pt x="69" y="73"/>
                        </a:cubicBezTo>
                        <a:cubicBezTo>
                          <a:pt x="69" y="73"/>
                          <a:pt x="69" y="73"/>
                          <a:pt x="69" y="73"/>
                        </a:cubicBezTo>
                        <a:cubicBezTo>
                          <a:pt x="67" y="73"/>
                          <a:pt x="65" y="73"/>
                          <a:pt x="64" y="73"/>
                        </a:cubicBezTo>
                        <a:cubicBezTo>
                          <a:pt x="63" y="73"/>
                          <a:pt x="63" y="73"/>
                          <a:pt x="63" y="73"/>
                        </a:cubicBezTo>
                        <a:cubicBezTo>
                          <a:pt x="63" y="73"/>
                          <a:pt x="63" y="74"/>
                          <a:pt x="62" y="74"/>
                        </a:cubicBezTo>
                        <a:cubicBezTo>
                          <a:pt x="62" y="74"/>
                          <a:pt x="61" y="73"/>
                          <a:pt x="61" y="73"/>
                        </a:cubicBezTo>
                        <a:cubicBezTo>
                          <a:pt x="61" y="73"/>
                          <a:pt x="61" y="73"/>
                          <a:pt x="61" y="73"/>
                        </a:cubicBezTo>
                        <a:cubicBezTo>
                          <a:pt x="48" y="73"/>
                          <a:pt x="35" y="78"/>
                          <a:pt x="26" y="85"/>
                        </a:cubicBezTo>
                        <a:cubicBezTo>
                          <a:pt x="12" y="96"/>
                          <a:pt x="4" y="114"/>
                          <a:pt x="4" y="135"/>
                        </a:cubicBezTo>
                        <a:cubicBezTo>
                          <a:pt x="4" y="136"/>
                          <a:pt x="3" y="136"/>
                          <a:pt x="2" y="136"/>
                        </a:cubicBezTo>
                        <a:cubicBezTo>
                          <a:pt x="1" y="136"/>
                          <a:pt x="1" y="136"/>
                          <a:pt x="1" y="135"/>
                        </a:cubicBezTo>
                        <a:cubicBezTo>
                          <a:pt x="0" y="118"/>
                          <a:pt x="6" y="102"/>
                          <a:pt x="15" y="90"/>
                        </a:cubicBezTo>
                        <a:cubicBezTo>
                          <a:pt x="26" y="78"/>
                          <a:pt x="42" y="70"/>
                          <a:pt x="60" y="69"/>
                        </a:cubicBezTo>
                        <a:cubicBezTo>
                          <a:pt x="60" y="67"/>
                          <a:pt x="60" y="65"/>
                          <a:pt x="60" y="63"/>
                        </a:cubicBezTo>
                        <a:cubicBezTo>
                          <a:pt x="59" y="58"/>
                          <a:pt x="60" y="53"/>
                          <a:pt x="60" y="47"/>
                        </a:cubicBezTo>
                        <a:cubicBezTo>
                          <a:pt x="60" y="45"/>
                          <a:pt x="60" y="43"/>
                          <a:pt x="60" y="41"/>
                        </a:cubicBezTo>
                        <a:cubicBezTo>
                          <a:pt x="60" y="36"/>
                          <a:pt x="59" y="31"/>
                          <a:pt x="59" y="27"/>
                        </a:cubicBezTo>
                        <a:cubicBezTo>
                          <a:pt x="59" y="24"/>
                          <a:pt x="59" y="22"/>
                          <a:pt x="58" y="20"/>
                        </a:cubicBezTo>
                        <a:cubicBezTo>
                          <a:pt x="58" y="16"/>
                          <a:pt x="58" y="13"/>
                          <a:pt x="58" y="10"/>
                        </a:cubicBezTo>
                        <a:cubicBezTo>
                          <a:pt x="58" y="9"/>
                          <a:pt x="58" y="9"/>
                          <a:pt x="58" y="9"/>
                        </a:cubicBezTo>
                        <a:cubicBezTo>
                          <a:pt x="58" y="7"/>
                          <a:pt x="58" y="4"/>
                          <a:pt x="60" y="3"/>
                        </a:cubicBezTo>
                        <a:cubicBezTo>
                          <a:pt x="60" y="3"/>
                          <a:pt x="60" y="3"/>
                          <a:pt x="60" y="3"/>
                        </a:cubicBezTo>
                        <a:cubicBezTo>
                          <a:pt x="60" y="3"/>
                          <a:pt x="61" y="4"/>
                          <a:pt x="61" y="4"/>
                        </a:cubicBezTo>
                        <a:cubicBezTo>
                          <a:pt x="62" y="5"/>
                          <a:pt x="62" y="6"/>
                          <a:pt x="62" y="8"/>
                        </a:cubicBezTo>
                        <a:cubicBezTo>
                          <a:pt x="62" y="9"/>
                          <a:pt x="62" y="9"/>
                          <a:pt x="62" y="9"/>
                        </a:cubicBezTo>
                        <a:cubicBezTo>
                          <a:pt x="62" y="12"/>
                          <a:pt x="62" y="16"/>
                          <a:pt x="62" y="19"/>
                        </a:cubicBezTo>
                        <a:cubicBezTo>
                          <a:pt x="62" y="21"/>
                          <a:pt x="62" y="24"/>
                          <a:pt x="63" y="26"/>
                        </a:cubicBezTo>
                        <a:cubicBezTo>
                          <a:pt x="63" y="27"/>
                          <a:pt x="63" y="29"/>
                          <a:pt x="63" y="30"/>
                        </a:cubicBezTo>
                        <a:cubicBezTo>
                          <a:pt x="63" y="29"/>
                          <a:pt x="63" y="27"/>
                          <a:pt x="63" y="25"/>
                        </a:cubicBezTo>
                        <a:cubicBezTo>
                          <a:pt x="63" y="18"/>
                          <a:pt x="63" y="11"/>
                          <a:pt x="64" y="4"/>
                        </a:cubicBezTo>
                        <a:cubicBezTo>
                          <a:pt x="64" y="4"/>
                          <a:pt x="64" y="4"/>
                          <a:pt x="64" y="4"/>
                        </a:cubicBezTo>
                        <a:cubicBezTo>
                          <a:pt x="64" y="3"/>
                          <a:pt x="64" y="3"/>
                          <a:pt x="64" y="2"/>
                        </a:cubicBezTo>
                        <a:cubicBezTo>
                          <a:pt x="64" y="2"/>
                          <a:pt x="64" y="1"/>
                          <a:pt x="65" y="1"/>
                        </a:cubicBezTo>
                        <a:cubicBezTo>
                          <a:pt x="67" y="1"/>
                          <a:pt x="70" y="0"/>
                          <a:pt x="72" y="0"/>
                        </a:cubicBezTo>
                        <a:cubicBezTo>
                          <a:pt x="76" y="0"/>
                          <a:pt x="79" y="1"/>
                          <a:pt x="83" y="1"/>
                        </a:cubicBezTo>
                        <a:cubicBezTo>
                          <a:pt x="90" y="3"/>
                          <a:pt x="95" y="5"/>
                          <a:pt x="100" y="8"/>
                        </a:cubicBezTo>
                        <a:cubicBezTo>
                          <a:pt x="101" y="9"/>
                          <a:pt x="101" y="9"/>
                          <a:pt x="101" y="10"/>
                        </a:cubicBezTo>
                        <a:cubicBezTo>
                          <a:pt x="101" y="10"/>
                          <a:pt x="101" y="11"/>
                          <a:pt x="101" y="11"/>
                        </a:cubicBezTo>
                        <a:cubicBezTo>
                          <a:pt x="94" y="21"/>
                          <a:pt x="91" y="32"/>
                          <a:pt x="87" y="43"/>
                        </a:cubicBezTo>
                        <a:cubicBezTo>
                          <a:pt x="87" y="44"/>
                          <a:pt x="87" y="44"/>
                          <a:pt x="87" y="44"/>
                        </a:cubicBezTo>
                        <a:cubicBezTo>
                          <a:pt x="87" y="44"/>
                          <a:pt x="87" y="44"/>
                          <a:pt x="87" y="44"/>
                        </a:cubicBezTo>
                        <a:cubicBezTo>
                          <a:pt x="88" y="44"/>
                          <a:pt x="89" y="44"/>
                          <a:pt x="90" y="44"/>
                        </a:cubicBezTo>
                        <a:cubicBezTo>
                          <a:pt x="90" y="44"/>
                          <a:pt x="90" y="44"/>
                          <a:pt x="90" y="44"/>
                        </a:cubicBezTo>
                        <a:cubicBezTo>
                          <a:pt x="90" y="43"/>
                          <a:pt x="91" y="42"/>
                          <a:pt x="91" y="41"/>
                        </a:cubicBezTo>
                        <a:cubicBezTo>
                          <a:pt x="92" y="38"/>
                          <a:pt x="94" y="35"/>
                          <a:pt x="95" y="32"/>
                        </a:cubicBezTo>
                        <a:cubicBezTo>
                          <a:pt x="97" y="26"/>
                          <a:pt x="100" y="19"/>
                          <a:pt x="102" y="12"/>
                        </a:cubicBezTo>
                        <a:cubicBezTo>
                          <a:pt x="103" y="11"/>
                          <a:pt x="103" y="10"/>
                          <a:pt x="104" y="10"/>
                        </a:cubicBezTo>
                        <a:cubicBezTo>
                          <a:pt x="104" y="10"/>
                          <a:pt x="104" y="10"/>
                          <a:pt x="104" y="10"/>
                        </a:cubicBezTo>
                        <a:cubicBezTo>
                          <a:pt x="112" y="11"/>
                          <a:pt x="120" y="14"/>
                          <a:pt x="129" y="20"/>
                        </a:cubicBezTo>
                        <a:cubicBezTo>
                          <a:pt x="138" y="25"/>
                          <a:pt x="146" y="30"/>
                          <a:pt x="152" y="36"/>
                        </a:cubicBezTo>
                        <a:cubicBezTo>
                          <a:pt x="158" y="43"/>
                          <a:pt x="163" y="51"/>
                          <a:pt x="167" y="58"/>
                        </a:cubicBezTo>
                        <a:cubicBezTo>
                          <a:pt x="170" y="65"/>
                          <a:pt x="175" y="73"/>
                          <a:pt x="176" y="81"/>
                        </a:cubicBezTo>
                        <a:cubicBezTo>
                          <a:pt x="176" y="82"/>
                          <a:pt x="176" y="82"/>
                          <a:pt x="177" y="82"/>
                        </a:cubicBezTo>
                        <a:cubicBezTo>
                          <a:pt x="177" y="83"/>
                          <a:pt x="177" y="83"/>
                          <a:pt x="176" y="84"/>
                        </a:cubicBezTo>
                        <a:cubicBezTo>
                          <a:pt x="175" y="85"/>
                          <a:pt x="173" y="86"/>
                          <a:pt x="171" y="87"/>
                        </a:cubicBezTo>
                        <a:cubicBezTo>
                          <a:pt x="171" y="87"/>
                          <a:pt x="170" y="87"/>
                          <a:pt x="170" y="87"/>
                        </a:cubicBezTo>
                        <a:cubicBezTo>
                          <a:pt x="167" y="88"/>
                          <a:pt x="165" y="89"/>
                          <a:pt x="162" y="91"/>
                        </a:cubicBezTo>
                        <a:cubicBezTo>
                          <a:pt x="160" y="91"/>
                          <a:pt x="158" y="92"/>
                          <a:pt x="156" y="92"/>
                        </a:cubicBezTo>
                        <a:cubicBezTo>
                          <a:pt x="153" y="94"/>
                          <a:pt x="149" y="95"/>
                          <a:pt x="145" y="96"/>
                        </a:cubicBezTo>
                        <a:cubicBezTo>
                          <a:pt x="142" y="98"/>
                          <a:pt x="139" y="99"/>
                          <a:pt x="137" y="100"/>
                        </a:cubicBezTo>
                        <a:cubicBezTo>
                          <a:pt x="134" y="102"/>
                          <a:pt x="131" y="103"/>
                          <a:pt x="127" y="105"/>
                        </a:cubicBezTo>
                        <a:cubicBezTo>
                          <a:pt x="130" y="104"/>
                          <a:pt x="132" y="103"/>
                          <a:pt x="134" y="103"/>
                        </a:cubicBezTo>
                        <a:cubicBezTo>
                          <a:pt x="137" y="102"/>
                          <a:pt x="139" y="101"/>
                          <a:pt x="141" y="101"/>
                        </a:cubicBezTo>
                        <a:cubicBezTo>
                          <a:pt x="145" y="100"/>
                          <a:pt x="148" y="99"/>
                          <a:pt x="151" y="98"/>
                        </a:cubicBezTo>
                        <a:cubicBezTo>
                          <a:pt x="154" y="97"/>
                          <a:pt x="156" y="96"/>
                          <a:pt x="159" y="95"/>
                        </a:cubicBezTo>
                        <a:cubicBezTo>
                          <a:pt x="166" y="93"/>
                          <a:pt x="173" y="91"/>
                          <a:pt x="179" y="87"/>
                        </a:cubicBezTo>
                        <a:cubicBezTo>
                          <a:pt x="179" y="87"/>
                          <a:pt x="179" y="87"/>
                          <a:pt x="180" y="87"/>
                        </a:cubicBezTo>
                        <a:cubicBezTo>
                          <a:pt x="181" y="87"/>
                          <a:pt x="181" y="88"/>
                          <a:pt x="182" y="88"/>
                        </a:cubicBezTo>
                        <a:cubicBezTo>
                          <a:pt x="183" y="95"/>
                          <a:pt x="185" y="102"/>
                          <a:pt x="185" y="110"/>
                        </a:cubicBezTo>
                        <a:cubicBezTo>
                          <a:pt x="186" y="118"/>
                          <a:pt x="186" y="126"/>
                          <a:pt x="185" y="135"/>
                        </a:cubicBezTo>
                        <a:cubicBezTo>
                          <a:pt x="186" y="135"/>
                          <a:pt x="186" y="136"/>
                          <a:pt x="186" y="136"/>
                        </a:cubicBezTo>
                        <a:cubicBezTo>
                          <a:pt x="186" y="136"/>
                          <a:pt x="186" y="137"/>
                          <a:pt x="186" y="137"/>
                        </a:cubicBezTo>
                        <a:cubicBezTo>
                          <a:pt x="186" y="138"/>
                          <a:pt x="185" y="138"/>
                          <a:pt x="185" y="138"/>
                        </a:cubicBezTo>
                        <a:cubicBezTo>
                          <a:pt x="183" y="153"/>
                          <a:pt x="179" y="167"/>
                          <a:pt x="173" y="180"/>
                        </a:cubicBezTo>
                        <a:cubicBezTo>
                          <a:pt x="173" y="180"/>
                          <a:pt x="173" y="180"/>
                          <a:pt x="173" y="180"/>
                        </a:cubicBezTo>
                        <a:cubicBezTo>
                          <a:pt x="173" y="181"/>
                          <a:pt x="173" y="182"/>
                          <a:pt x="173" y="182"/>
                        </a:cubicBezTo>
                        <a:cubicBezTo>
                          <a:pt x="172" y="183"/>
                          <a:pt x="172" y="183"/>
                          <a:pt x="171" y="183"/>
                        </a:cubicBezTo>
                        <a:cubicBezTo>
                          <a:pt x="170" y="187"/>
                          <a:pt x="167" y="191"/>
                          <a:pt x="165" y="194"/>
                        </a:cubicBezTo>
                        <a:cubicBezTo>
                          <a:pt x="165" y="194"/>
                          <a:pt x="165" y="195"/>
                          <a:pt x="165" y="195"/>
                        </a:cubicBezTo>
                        <a:cubicBezTo>
                          <a:pt x="161" y="200"/>
                          <a:pt x="158" y="206"/>
                          <a:pt x="153" y="210"/>
                        </a:cubicBezTo>
                        <a:cubicBezTo>
                          <a:pt x="147" y="218"/>
                          <a:pt x="139" y="225"/>
                          <a:pt x="131" y="231"/>
                        </a:cubicBezTo>
                        <a:cubicBezTo>
                          <a:pt x="131" y="231"/>
                          <a:pt x="131" y="232"/>
                          <a:pt x="131" y="232"/>
                        </a:cubicBezTo>
                        <a:cubicBezTo>
                          <a:pt x="131" y="233"/>
                          <a:pt x="130" y="233"/>
                          <a:pt x="129" y="233"/>
                        </a:cubicBezTo>
                        <a:cubicBezTo>
                          <a:pt x="129" y="233"/>
                          <a:pt x="129" y="233"/>
                          <a:pt x="129" y="233"/>
                        </a:cubicBezTo>
                        <a:cubicBezTo>
                          <a:pt x="129" y="233"/>
                          <a:pt x="128" y="233"/>
                          <a:pt x="128" y="233"/>
                        </a:cubicBezTo>
                        <a:cubicBezTo>
                          <a:pt x="122" y="237"/>
                          <a:pt x="116" y="240"/>
                          <a:pt x="110" y="242"/>
                        </a:cubicBezTo>
                        <a:cubicBezTo>
                          <a:pt x="105" y="244"/>
                          <a:pt x="98" y="246"/>
                          <a:pt x="91" y="247"/>
                        </a:cubicBezTo>
                        <a:cubicBezTo>
                          <a:pt x="91" y="248"/>
                          <a:pt x="91" y="248"/>
                          <a:pt x="90" y="248"/>
                        </a:cubicBezTo>
                        <a:cubicBezTo>
                          <a:pt x="90" y="248"/>
                          <a:pt x="90" y="248"/>
                          <a:pt x="90" y="248"/>
                        </a:cubicBezTo>
                        <a:cubicBezTo>
                          <a:pt x="90" y="248"/>
                          <a:pt x="90" y="248"/>
                          <a:pt x="90" y="248"/>
                        </a:cubicBezTo>
                        <a:cubicBezTo>
                          <a:pt x="86" y="248"/>
                          <a:pt x="83" y="249"/>
                          <a:pt x="80" y="249"/>
                        </a:cubicBezTo>
                        <a:cubicBezTo>
                          <a:pt x="78" y="249"/>
                          <a:pt x="77" y="250"/>
                          <a:pt x="76" y="250"/>
                        </a:cubicBezTo>
                        <a:cubicBezTo>
                          <a:pt x="74" y="250"/>
                          <a:pt x="73" y="250"/>
                          <a:pt x="71" y="250"/>
                        </a:cubicBezTo>
                        <a:cubicBezTo>
                          <a:pt x="71" y="250"/>
                          <a:pt x="71" y="251"/>
                          <a:pt x="71" y="251"/>
                        </a:cubicBezTo>
                        <a:close/>
                        <a:moveTo>
                          <a:pt x="71" y="246"/>
                        </a:moveTo>
                        <a:cubicBezTo>
                          <a:pt x="71" y="246"/>
                          <a:pt x="71" y="246"/>
                          <a:pt x="72" y="246"/>
                        </a:cubicBezTo>
                        <a:cubicBezTo>
                          <a:pt x="73" y="246"/>
                          <a:pt x="75" y="246"/>
                          <a:pt x="77" y="246"/>
                        </a:cubicBezTo>
                        <a:cubicBezTo>
                          <a:pt x="80" y="245"/>
                          <a:pt x="82" y="245"/>
                          <a:pt x="85" y="244"/>
                        </a:cubicBezTo>
                        <a:cubicBezTo>
                          <a:pt x="84" y="244"/>
                          <a:pt x="83" y="243"/>
                          <a:pt x="82" y="242"/>
                        </a:cubicBezTo>
                        <a:cubicBezTo>
                          <a:pt x="80" y="240"/>
                          <a:pt x="77" y="237"/>
                          <a:pt x="74" y="235"/>
                        </a:cubicBezTo>
                        <a:cubicBezTo>
                          <a:pt x="72" y="232"/>
                          <a:pt x="70" y="230"/>
                          <a:pt x="68" y="227"/>
                        </a:cubicBezTo>
                        <a:cubicBezTo>
                          <a:pt x="68" y="230"/>
                          <a:pt x="69" y="234"/>
                          <a:pt x="69" y="237"/>
                        </a:cubicBezTo>
                        <a:cubicBezTo>
                          <a:pt x="70" y="239"/>
                          <a:pt x="70" y="242"/>
                          <a:pt x="70" y="245"/>
                        </a:cubicBezTo>
                        <a:cubicBezTo>
                          <a:pt x="70" y="245"/>
                          <a:pt x="71" y="245"/>
                          <a:pt x="71" y="245"/>
                        </a:cubicBezTo>
                        <a:cubicBezTo>
                          <a:pt x="71" y="245"/>
                          <a:pt x="71" y="246"/>
                          <a:pt x="71" y="246"/>
                        </a:cubicBezTo>
                        <a:close/>
                        <a:moveTo>
                          <a:pt x="67" y="221"/>
                        </a:moveTo>
                        <a:cubicBezTo>
                          <a:pt x="70" y="225"/>
                          <a:pt x="74" y="229"/>
                          <a:pt x="78" y="233"/>
                        </a:cubicBezTo>
                        <a:cubicBezTo>
                          <a:pt x="80" y="235"/>
                          <a:pt x="83" y="237"/>
                          <a:pt x="85" y="240"/>
                        </a:cubicBezTo>
                        <a:cubicBezTo>
                          <a:pt x="87" y="241"/>
                          <a:pt x="88" y="242"/>
                          <a:pt x="89" y="243"/>
                        </a:cubicBezTo>
                        <a:cubicBezTo>
                          <a:pt x="89" y="243"/>
                          <a:pt x="90" y="243"/>
                          <a:pt x="90" y="243"/>
                        </a:cubicBezTo>
                        <a:cubicBezTo>
                          <a:pt x="90" y="243"/>
                          <a:pt x="90" y="243"/>
                          <a:pt x="90" y="244"/>
                        </a:cubicBezTo>
                        <a:cubicBezTo>
                          <a:pt x="93" y="243"/>
                          <a:pt x="96" y="242"/>
                          <a:pt x="98" y="242"/>
                        </a:cubicBezTo>
                        <a:cubicBezTo>
                          <a:pt x="100" y="241"/>
                          <a:pt x="101" y="241"/>
                          <a:pt x="103" y="240"/>
                        </a:cubicBezTo>
                        <a:cubicBezTo>
                          <a:pt x="101" y="239"/>
                          <a:pt x="100" y="238"/>
                          <a:pt x="99" y="237"/>
                        </a:cubicBezTo>
                        <a:cubicBezTo>
                          <a:pt x="99" y="237"/>
                          <a:pt x="99" y="237"/>
                          <a:pt x="99" y="237"/>
                        </a:cubicBezTo>
                        <a:cubicBezTo>
                          <a:pt x="97" y="235"/>
                          <a:pt x="95" y="233"/>
                          <a:pt x="92" y="231"/>
                        </a:cubicBezTo>
                        <a:cubicBezTo>
                          <a:pt x="89" y="226"/>
                          <a:pt x="85" y="222"/>
                          <a:pt x="81" y="216"/>
                        </a:cubicBezTo>
                        <a:cubicBezTo>
                          <a:pt x="81" y="216"/>
                          <a:pt x="80" y="215"/>
                          <a:pt x="80" y="214"/>
                        </a:cubicBezTo>
                        <a:cubicBezTo>
                          <a:pt x="79" y="213"/>
                          <a:pt x="77" y="211"/>
                          <a:pt x="76" y="209"/>
                        </a:cubicBezTo>
                        <a:cubicBezTo>
                          <a:pt x="74" y="207"/>
                          <a:pt x="72" y="205"/>
                          <a:pt x="70" y="203"/>
                        </a:cubicBezTo>
                        <a:cubicBezTo>
                          <a:pt x="70" y="202"/>
                          <a:pt x="70" y="202"/>
                          <a:pt x="70" y="202"/>
                        </a:cubicBezTo>
                        <a:cubicBezTo>
                          <a:pt x="69" y="202"/>
                          <a:pt x="69" y="201"/>
                          <a:pt x="68" y="201"/>
                        </a:cubicBezTo>
                        <a:cubicBezTo>
                          <a:pt x="67" y="200"/>
                          <a:pt x="66" y="199"/>
                          <a:pt x="65" y="198"/>
                        </a:cubicBezTo>
                        <a:cubicBezTo>
                          <a:pt x="65" y="199"/>
                          <a:pt x="65" y="200"/>
                          <a:pt x="65" y="202"/>
                        </a:cubicBezTo>
                        <a:cubicBezTo>
                          <a:pt x="65" y="207"/>
                          <a:pt x="66" y="213"/>
                          <a:pt x="66" y="217"/>
                        </a:cubicBezTo>
                        <a:cubicBezTo>
                          <a:pt x="67" y="218"/>
                          <a:pt x="67" y="219"/>
                          <a:pt x="67" y="221"/>
                        </a:cubicBezTo>
                        <a:close/>
                        <a:moveTo>
                          <a:pt x="65" y="192"/>
                        </a:moveTo>
                        <a:cubicBezTo>
                          <a:pt x="68" y="195"/>
                          <a:pt x="71" y="198"/>
                          <a:pt x="73" y="201"/>
                        </a:cubicBezTo>
                        <a:cubicBezTo>
                          <a:pt x="78" y="205"/>
                          <a:pt x="81" y="210"/>
                          <a:pt x="84" y="214"/>
                        </a:cubicBezTo>
                        <a:cubicBezTo>
                          <a:pt x="88" y="219"/>
                          <a:pt x="92" y="224"/>
                          <a:pt x="96" y="228"/>
                        </a:cubicBezTo>
                        <a:cubicBezTo>
                          <a:pt x="97" y="230"/>
                          <a:pt x="99" y="232"/>
                          <a:pt x="102" y="234"/>
                        </a:cubicBezTo>
                        <a:cubicBezTo>
                          <a:pt x="103" y="235"/>
                          <a:pt x="104" y="236"/>
                          <a:pt x="104" y="237"/>
                        </a:cubicBezTo>
                        <a:cubicBezTo>
                          <a:pt x="105" y="237"/>
                          <a:pt x="106" y="238"/>
                          <a:pt x="107" y="239"/>
                        </a:cubicBezTo>
                        <a:cubicBezTo>
                          <a:pt x="107" y="239"/>
                          <a:pt x="107" y="239"/>
                          <a:pt x="107" y="239"/>
                        </a:cubicBezTo>
                        <a:cubicBezTo>
                          <a:pt x="113" y="237"/>
                          <a:pt x="118" y="234"/>
                          <a:pt x="123" y="231"/>
                        </a:cubicBezTo>
                        <a:cubicBezTo>
                          <a:pt x="120" y="229"/>
                          <a:pt x="117" y="227"/>
                          <a:pt x="115" y="225"/>
                        </a:cubicBezTo>
                        <a:cubicBezTo>
                          <a:pt x="114" y="224"/>
                          <a:pt x="114" y="224"/>
                          <a:pt x="114" y="224"/>
                        </a:cubicBezTo>
                        <a:cubicBezTo>
                          <a:pt x="113" y="222"/>
                          <a:pt x="111" y="220"/>
                          <a:pt x="109" y="218"/>
                        </a:cubicBezTo>
                        <a:cubicBezTo>
                          <a:pt x="106" y="216"/>
                          <a:pt x="104" y="213"/>
                          <a:pt x="101" y="211"/>
                        </a:cubicBezTo>
                        <a:cubicBezTo>
                          <a:pt x="98" y="208"/>
                          <a:pt x="95" y="206"/>
                          <a:pt x="92" y="203"/>
                        </a:cubicBezTo>
                        <a:cubicBezTo>
                          <a:pt x="90" y="202"/>
                          <a:pt x="87" y="200"/>
                          <a:pt x="85" y="199"/>
                        </a:cubicBezTo>
                        <a:cubicBezTo>
                          <a:pt x="82" y="196"/>
                          <a:pt x="77" y="191"/>
                          <a:pt x="74" y="186"/>
                        </a:cubicBezTo>
                        <a:cubicBezTo>
                          <a:pt x="70" y="188"/>
                          <a:pt x="66" y="189"/>
                          <a:pt x="62" y="189"/>
                        </a:cubicBezTo>
                        <a:cubicBezTo>
                          <a:pt x="63" y="189"/>
                          <a:pt x="63" y="190"/>
                          <a:pt x="63" y="190"/>
                        </a:cubicBezTo>
                        <a:cubicBezTo>
                          <a:pt x="63" y="190"/>
                          <a:pt x="63" y="190"/>
                          <a:pt x="63" y="190"/>
                        </a:cubicBezTo>
                        <a:cubicBezTo>
                          <a:pt x="64" y="190"/>
                          <a:pt x="64" y="190"/>
                          <a:pt x="64" y="190"/>
                        </a:cubicBezTo>
                        <a:cubicBezTo>
                          <a:pt x="64" y="191"/>
                          <a:pt x="65" y="191"/>
                          <a:pt x="65" y="192"/>
                        </a:cubicBezTo>
                        <a:close/>
                        <a:moveTo>
                          <a:pt x="78" y="185"/>
                        </a:moveTo>
                        <a:cubicBezTo>
                          <a:pt x="80" y="190"/>
                          <a:pt x="85" y="194"/>
                          <a:pt x="89" y="197"/>
                        </a:cubicBezTo>
                        <a:cubicBezTo>
                          <a:pt x="91" y="198"/>
                          <a:pt x="92" y="199"/>
                          <a:pt x="94" y="200"/>
                        </a:cubicBezTo>
                        <a:cubicBezTo>
                          <a:pt x="97" y="203"/>
                          <a:pt x="101" y="205"/>
                          <a:pt x="104" y="208"/>
                        </a:cubicBezTo>
                        <a:cubicBezTo>
                          <a:pt x="107" y="210"/>
                          <a:pt x="109" y="213"/>
                          <a:pt x="112" y="216"/>
                        </a:cubicBezTo>
                        <a:cubicBezTo>
                          <a:pt x="116" y="221"/>
                          <a:pt x="121" y="226"/>
                          <a:pt x="127" y="229"/>
                        </a:cubicBezTo>
                        <a:cubicBezTo>
                          <a:pt x="134" y="224"/>
                          <a:pt x="140" y="218"/>
                          <a:pt x="146" y="212"/>
                        </a:cubicBezTo>
                        <a:cubicBezTo>
                          <a:pt x="146" y="212"/>
                          <a:pt x="146" y="212"/>
                          <a:pt x="146" y="212"/>
                        </a:cubicBezTo>
                        <a:cubicBezTo>
                          <a:pt x="146" y="211"/>
                          <a:pt x="145" y="210"/>
                          <a:pt x="144" y="210"/>
                        </a:cubicBezTo>
                        <a:cubicBezTo>
                          <a:pt x="142" y="208"/>
                          <a:pt x="140" y="207"/>
                          <a:pt x="138" y="205"/>
                        </a:cubicBezTo>
                        <a:cubicBezTo>
                          <a:pt x="136" y="204"/>
                          <a:pt x="135" y="203"/>
                          <a:pt x="133" y="202"/>
                        </a:cubicBezTo>
                        <a:cubicBezTo>
                          <a:pt x="130" y="200"/>
                          <a:pt x="127" y="199"/>
                          <a:pt x="125" y="197"/>
                        </a:cubicBezTo>
                        <a:cubicBezTo>
                          <a:pt x="122" y="195"/>
                          <a:pt x="119" y="192"/>
                          <a:pt x="117" y="190"/>
                        </a:cubicBezTo>
                        <a:cubicBezTo>
                          <a:pt x="115" y="189"/>
                          <a:pt x="113" y="187"/>
                          <a:pt x="111" y="185"/>
                        </a:cubicBezTo>
                        <a:cubicBezTo>
                          <a:pt x="110" y="185"/>
                          <a:pt x="109" y="184"/>
                          <a:pt x="108" y="183"/>
                        </a:cubicBezTo>
                        <a:cubicBezTo>
                          <a:pt x="104" y="180"/>
                          <a:pt x="100" y="177"/>
                          <a:pt x="97" y="174"/>
                        </a:cubicBezTo>
                        <a:cubicBezTo>
                          <a:pt x="93" y="177"/>
                          <a:pt x="88" y="181"/>
                          <a:pt x="83" y="183"/>
                        </a:cubicBezTo>
                        <a:cubicBezTo>
                          <a:pt x="81" y="184"/>
                          <a:pt x="79" y="184"/>
                          <a:pt x="78" y="185"/>
                        </a:cubicBezTo>
                        <a:close/>
                        <a:moveTo>
                          <a:pt x="100" y="172"/>
                        </a:moveTo>
                        <a:cubicBezTo>
                          <a:pt x="101" y="173"/>
                          <a:pt x="102" y="174"/>
                          <a:pt x="103" y="175"/>
                        </a:cubicBezTo>
                        <a:cubicBezTo>
                          <a:pt x="104" y="176"/>
                          <a:pt x="105" y="176"/>
                          <a:pt x="106" y="177"/>
                        </a:cubicBezTo>
                        <a:cubicBezTo>
                          <a:pt x="109" y="179"/>
                          <a:pt x="111" y="181"/>
                          <a:pt x="113" y="182"/>
                        </a:cubicBezTo>
                        <a:cubicBezTo>
                          <a:pt x="114" y="183"/>
                          <a:pt x="114" y="183"/>
                          <a:pt x="114" y="183"/>
                        </a:cubicBezTo>
                        <a:cubicBezTo>
                          <a:pt x="116" y="185"/>
                          <a:pt x="118" y="186"/>
                          <a:pt x="120" y="188"/>
                        </a:cubicBezTo>
                        <a:cubicBezTo>
                          <a:pt x="123" y="190"/>
                          <a:pt x="125" y="192"/>
                          <a:pt x="128" y="194"/>
                        </a:cubicBezTo>
                        <a:cubicBezTo>
                          <a:pt x="130" y="196"/>
                          <a:pt x="132" y="197"/>
                          <a:pt x="134" y="198"/>
                        </a:cubicBezTo>
                        <a:cubicBezTo>
                          <a:pt x="137" y="200"/>
                          <a:pt x="140" y="201"/>
                          <a:pt x="142" y="203"/>
                        </a:cubicBezTo>
                        <a:cubicBezTo>
                          <a:pt x="144" y="205"/>
                          <a:pt x="146" y="206"/>
                          <a:pt x="148" y="208"/>
                        </a:cubicBezTo>
                        <a:cubicBezTo>
                          <a:pt x="148" y="208"/>
                          <a:pt x="148" y="208"/>
                          <a:pt x="148" y="208"/>
                        </a:cubicBezTo>
                        <a:cubicBezTo>
                          <a:pt x="149" y="209"/>
                          <a:pt x="149" y="209"/>
                          <a:pt x="149" y="209"/>
                        </a:cubicBezTo>
                        <a:cubicBezTo>
                          <a:pt x="153" y="204"/>
                          <a:pt x="157" y="199"/>
                          <a:pt x="161" y="194"/>
                        </a:cubicBezTo>
                        <a:cubicBezTo>
                          <a:pt x="157" y="190"/>
                          <a:pt x="152" y="187"/>
                          <a:pt x="148" y="184"/>
                        </a:cubicBezTo>
                        <a:cubicBezTo>
                          <a:pt x="148" y="183"/>
                          <a:pt x="148" y="183"/>
                          <a:pt x="148" y="183"/>
                        </a:cubicBezTo>
                        <a:cubicBezTo>
                          <a:pt x="146" y="182"/>
                          <a:pt x="145" y="181"/>
                          <a:pt x="144" y="180"/>
                        </a:cubicBezTo>
                        <a:cubicBezTo>
                          <a:pt x="141" y="177"/>
                          <a:pt x="137" y="175"/>
                          <a:pt x="134" y="172"/>
                        </a:cubicBezTo>
                        <a:cubicBezTo>
                          <a:pt x="131" y="170"/>
                          <a:pt x="128" y="168"/>
                          <a:pt x="125" y="167"/>
                        </a:cubicBezTo>
                        <a:cubicBezTo>
                          <a:pt x="123" y="166"/>
                          <a:pt x="121" y="165"/>
                          <a:pt x="120" y="164"/>
                        </a:cubicBezTo>
                        <a:cubicBezTo>
                          <a:pt x="119" y="164"/>
                          <a:pt x="119" y="163"/>
                          <a:pt x="119" y="163"/>
                        </a:cubicBezTo>
                        <a:cubicBezTo>
                          <a:pt x="116" y="162"/>
                          <a:pt x="113" y="160"/>
                          <a:pt x="111" y="158"/>
                        </a:cubicBezTo>
                        <a:cubicBezTo>
                          <a:pt x="108" y="163"/>
                          <a:pt x="104" y="168"/>
                          <a:pt x="100" y="172"/>
                        </a:cubicBezTo>
                        <a:close/>
                        <a:moveTo>
                          <a:pt x="114" y="156"/>
                        </a:moveTo>
                        <a:cubicBezTo>
                          <a:pt x="115" y="156"/>
                          <a:pt x="116" y="157"/>
                          <a:pt x="117" y="158"/>
                        </a:cubicBezTo>
                        <a:cubicBezTo>
                          <a:pt x="119" y="159"/>
                          <a:pt x="121" y="161"/>
                          <a:pt x="123" y="162"/>
                        </a:cubicBezTo>
                        <a:cubicBezTo>
                          <a:pt x="124" y="162"/>
                          <a:pt x="125" y="163"/>
                          <a:pt x="126" y="163"/>
                        </a:cubicBezTo>
                        <a:cubicBezTo>
                          <a:pt x="130" y="165"/>
                          <a:pt x="133" y="167"/>
                          <a:pt x="137" y="170"/>
                        </a:cubicBezTo>
                        <a:cubicBezTo>
                          <a:pt x="143" y="174"/>
                          <a:pt x="149" y="180"/>
                          <a:pt x="155" y="185"/>
                        </a:cubicBezTo>
                        <a:cubicBezTo>
                          <a:pt x="158" y="187"/>
                          <a:pt x="160" y="189"/>
                          <a:pt x="163" y="190"/>
                        </a:cubicBezTo>
                        <a:cubicBezTo>
                          <a:pt x="165" y="187"/>
                          <a:pt x="166" y="184"/>
                          <a:pt x="168" y="180"/>
                        </a:cubicBezTo>
                        <a:cubicBezTo>
                          <a:pt x="168" y="180"/>
                          <a:pt x="168" y="180"/>
                          <a:pt x="167" y="180"/>
                        </a:cubicBezTo>
                        <a:cubicBezTo>
                          <a:pt x="167" y="179"/>
                          <a:pt x="167" y="179"/>
                          <a:pt x="166" y="178"/>
                        </a:cubicBezTo>
                        <a:cubicBezTo>
                          <a:pt x="165" y="177"/>
                          <a:pt x="164" y="176"/>
                          <a:pt x="163" y="175"/>
                        </a:cubicBezTo>
                        <a:cubicBezTo>
                          <a:pt x="160" y="172"/>
                          <a:pt x="157" y="170"/>
                          <a:pt x="155" y="168"/>
                        </a:cubicBezTo>
                        <a:cubicBezTo>
                          <a:pt x="149" y="163"/>
                          <a:pt x="143" y="158"/>
                          <a:pt x="138" y="155"/>
                        </a:cubicBezTo>
                        <a:cubicBezTo>
                          <a:pt x="137" y="154"/>
                          <a:pt x="136" y="153"/>
                          <a:pt x="134" y="152"/>
                        </a:cubicBezTo>
                        <a:cubicBezTo>
                          <a:pt x="131" y="149"/>
                          <a:pt x="127" y="147"/>
                          <a:pt x="124" y="144"/>
                        </a:cubicBezTo>
                        <a:cubicBezTo>
                          <a:pt x="121" y="142"/>
                          <a:pt x="120" y="141"/>
                          <a:pt x="118" y="139"/>
                        </a:cubicBezTo>
                        <a:cubicBezTo>
                          <a:pt x="118" y="141"/>
                          <a:pt x="118" y="142"/>
                          <a:pt x="117" y="144"/>
                        </a:cubicBezTo>
                        <a:cubicBezTo>
                          <a:pt x="116" y="148"/>
                          <a:pt x="115" y="151"/>
                          <a:pt x="113" y="155"/>
                        </a:cubicBezTo>
                        <a:cubicBezTo>
                          <a:pt x="113" y="155"/>
                          <a:pt x="113" y="155"/>
                          <a:pt x="114" y="156"/>
                        </a:cubicBezTo>
                        <a:close/>
                        <a:moveTo>
                          <a:pt x="119" y="134"/>
                        </a:moveTo>
                        <a:cubicBezTo>
                          <a:pt x="124" y="140"/>
                          <a:pt x="130" y="145"/>
                          <a:pt x="137" y="149"/>
                        </a:cubicBezTo>
                        <a:cubicBezTo>
                          <a:pt x="138" y="150"/>
                          <a:pt x="140" y="151"/>
                          <a:pt x="141" y="153"/>
                        </a:cubicBezTo>
                        <a:cubicBezTo>
                          <a:pt x="148" y="157"/>
                          <a:pt x="153" y="161"/>
                          <a:pt x="158" y="166"/>
                        </a:cubicBezTo>
                        <a:cubicBezTo>
                          <a:pt x="162" y="169"/>
                          <a:pt x="164" y="171"/>
                          <a:pt x="166" y="173"/>
                        </a:cubicBezTo>
                        <a:cubicBezTo>
                          <a:pt x="167" y="173"/>
                          <a:pt x="167" y="174"/>
                          <a:pt x="168" y="174"/>
                        </a:cubicBezTo>
                        <a:cubicBezTo>
                          <a:pt x="168" y="175"/>
                          <a:pt x="169" y="176"/>
                          <a:pt x="170" y="177"/>
                        </a:cubicBezTo>
                        <a:cubicBezTo>
                          <a:pt x="172" y="171"/>
                          <a:pt x="175" y="165"/>
                          <a:pt x="176" y="159"/>
                        </a:cubicBezTo>
                        <a:cubicBezTo>
                          <a:pt x="176" y="158"/>
                          <a:pt x="175" y="158"/>
                          <a:pt x="175" y="158"/>
                        </a:cubicBezTo>
                        <a:cubicBezTo>
                          <a:pt x="175" y="158"/>
                          <a:pt x="175" y="158"/>
                          <a:pt x="175" y="158"/>
                        </a:cubicBezTo>
                        <a:cubicBezTo>
                          <a:pt x="172" y="156"/>
                          <a:pt x="170" y="155"/>
                          <a:pt x="167" y="153"/>
                        </a:cubicBezTo>
                        <a:cubicBezTo>
                          <a:pt x="162" y="149"/>
                          <a:pt x="157" y="144"/>
                          <a:pt x="151" y="140"/>
                        </a:cubicBezTo>
                        <a:cubicBezTo>
                          <a:pt x="151" y="139"/>
                          <a:pt x="150" y="139"/>
                          <a:pt x="150" y="138"/>
                        </a:cubicBezTo>
                        <a:cubicBezTo>
                          <a:pt x="148" y="137"/>
                          <a:pt x="147" y="136"/>
                          <a:pt x="146" y="135"/>
                        </a:cubicBezTo>
                        <a:cubicBezTo>
                          <a:pt x="142" y="132"/>
                          <a:pt x="138" y="130"/>
                          <a:pt x="135" y="128"/>
                        </a:cubicBezTo>
                        <a:cubicBezTo>
                          <a:pt x="134" y="127"/>
                          <a:pt x="134" y="127"/>
                          <a:pt x="134" y="127"/>
                        </a:cubicBezTo>
                        <a:cubicBezTo>
                          <a:pt x="130" y="125"/>
                          <a:pt x="127" y="123"/>
                          <a:pt x="123" y="121"/>
                        </a:cubicBezTo>
                        <a:cubicBezTo>
                          <a:pt x="122" y="120"/>
                          <a:pt x="120" y="119"/>
                          <a:pt x="118" y="117"/>
                        </a:cubicBezTo>
                        <a:cubicBezTo>
                          <a:pt x="119" y="123"/>
                          <a:pt x="120" y="129"/>
                          <a:pt x="119" y="134"/>
                        </a:cubicBezTo>
                        <a:close/>
                        <a:moveTo>
                          <a:pt x="119" y="113"/>
                        </a:moveTo>
                        <a:cubicBezTo>
                          <a:pt x="121" y="115"/>
                          <a:pt x="123" y="117"/>
                          <a:pt x="126" y="119"/>
                        </a:cubicBezTo>
                        <a:cubicBezTo>
                          <a:pt x="129" y="121"/>
                          <a:pt x="133" y="123"/>
                          <a:pt x="136" y="125"/>
                        </a:cubicBezTo>
                        <a:cubicBezTo>
                          <a:pt x="137" y="125"/>
                          <a:pt x="137" y="125"/>
                          <a:pt x="137" y="125"/>
                        </a:cubicBezTo>
                        <a:cubicBezTo>
                          <a:pt x="143" y="129"/>
                          <a:pt x="148" y="132"/>
                          <a:pt x="153" y="136"/>
                        </a:cubicBezTo>
                        <a:cubicBezTo>
                          <a:pt x="154" y="137"/>
                          <a:pt x="154" y="137"/>
                          <a:pt x="154" y="137"/>
                        </a:cubicBezTo>
                        <a:cubicBezTo>
                          <a:pt x="159" y="141"/>
                          <a:pt x="163" y="145"/>
                          <a:pt x="168" y="149"/>
                        </a:cubicBezTo>
                        <a:cubicBezTo>
                          <a:pt x="168" y="149"/>
                          <a:pt x="168" y="149"/>
                          <a:pt x="168" y="149"/>
                        </a:cubicBezTo>
                        <a:cubicBezTo>
                          <a:pt x="171" y="151"/>
                          <a:pt x="174" y="154"/>
                          <a:pt x="178" y="155"/>
                        </a:cubicBezTo>
                        <a:cubicBezTo>
                          <a:pt x="179" y="149"/>
                          <a:pt x="180" y="143"/>
                          <a:pt x="181" y="137"/>
                        </a:cubicBezTo>
                        <a:cubicBezTo>
                          <a:pt x="180" y="136"/>
                          <a:pt x="180" y="135"/>
                          <a:pt x="178" y="134"/>
                        </a:cubicBezTo>
                        <a:cubicBezTo>
                          <a:pt x="177" y="133"/>
                          <a:pt x="174" y="131"/>
                          <a:pt x="172" y="129"/>
                        </a:cubicBezTo>
                        <a:cubicBezTo>
                          <a:pt x="169" y="127"/>
                          <a:pt x="166" y="125"/>
                          <a:pt x="163" y="123"/>
                        </a:cubicBezTo>
                        <a:cubicBezTo>
                          <a:pt x="162" y="122"/>
                          <a:pt x="160" y="121"/>
                          <a:pt x="158" y="120"/>
                        </a:cubicBezTo>
                        <a:cubicBezTo>
                          <a:pt x="155" y="118"/>
                          <a:pt x="151" y="116"/>
                          <a:pt x="147" y="114"/>
                        </a:cubicBezTo>
                        <a:cubicBezTo>
                          <a:pt x="146" y="114"/>
                          <a:pt x="145" y="114"/>
                          <a:pt x="144" y="113"/>
                        </a:cubicBezTo>
                        <a:cubicBezTo>
                          <a:pt x="144" y="113"/>
                          <a:pt x="144" y="113"/>
                          <a:pt x="144" y="113"/>
                        </a:cubicBezTo>
                        <a:cubicBezTo>
                          <a:pt x="140" y="112"/>
                          <a:pt x="136" y="110"/>
                          <a:pt x="133" y="107"/>
                        </a:cubicBezTo>
                        <a:cubicBezTo>
                          <a:pt x="132" y="107"/>
                          <a:pt x="131" y="107"/>
                          <a:pt x="130" y="107"/>
                        </a:cubicBezTo>
                        <a:cubicBezTo>
                          <a:pt x="128" y="108"/>
                          <a:pt x="126" y="109"/>
                          <a:pt x="124" y="110"/>
                        </a:cubicBezTo>
                        <a:cubicBezTo>
                          <a:pt x="123" y="110"/>
                          <a:pt x="123" y="110"/>
                          <a:pt x="123" y="110"/>
                        </a:cubicBezTo>
                        <a:cubicBezTo>
                          <a:pt x="122" y="110"/>
                          <a:pt x="121" y="111"/>
                          <a:pt x="120" y="112"/>
                        </a:cubicBezTo>
                        <a:cubicBezTo>
                          <a:pt x="120" y="113"/>
                          <a:pt x="119" y="113"/>
                          <a:pt x="119" y="113"/>
                        </a:cubicBezTo>
                        <a:close/>
                        <a:moveTo>
                          <a:pt x="137" y="106"/>
                        </a:moveTo>
                        <a:cubicBezTo>
                          <a:pt x="138" y="107"/>
                          <a:pt x="139" y="108"/>
                          <a:pt x="141" y="108"/>
                        </a:cubicBezTo>
                        <a:cubicBezTo>
                          <a:pt x="143" y="110"/>
                          <a:pt x="146" y="111"/>
                          <a:pt x="148" y="111"/>
                        </a:cubicBezTo>
                        <a:cubicBezTo>
                          <a:pt x="152" y="113"/>
                          <a:pt x="157" y="115"/>
                          <a:pt x="161" y="118"/>
                        </a:cubicBezTo>
                        <a:cubicBezTo>
                          <a:pt x="163" y="119"/>
                          <a:pt x="164" y="120"/>
                          <a:pt x="165" y="121"/>
                        </a:cubicBezTo>
                        <a:cubicBezTo>
                          <a:pt x="169" y="123"/>
                          <a:pt x="172" y="125"/>
                          <a:pt x="175" y="127"/>
                        </a:cubicBezTo>
                        <a:cubicBezTo>
                          <a:pt x="178" y="129"/>
                          <a:pt x="180" y="131"/>
                          <a:pt x="181" y="132"/>
                        </a:cubicBezTo>
                        <a:cubicBezTo>
                          <a:pt x="182" y="126"/>
                          <a:pt x="182" y="119"/>
                          <a:pt x="182" y="112"/>
                        </a:cubicBezTo>
                        <a:cubicBezTo>
                          <a:pt x="180" y="111"/>
                          <a:pt x="179" y="111"/>
                          <a:pt x="178" y="110"/>
                        </a:cubicBezTo>
                        <a:cubicBezTo>
                          <a:pt x="177" y="110"/>
                          <a:pt x="177" y="109"/>
                          <a:pt x="176" y="109"/>
                        </a:cubicBezTo>
                        <a:cubicBezTo>
                          <a:pt x="176" y="109"/>
                          <a:pt x="176" y="109"/>
                          <a:pt x="176" y="109"/>
                        </a:cubicBezTo>
                        <a:cubicBezTo>
                          <a:pt x="174" y="108"/>
                          <a:pt x="171" y="107"/>
                          <a:pt x="169" y="105"/>
                        </a:cubicBezTo>
                        <a:cubicBezTo>
                          <a:pt x="167" y="104"/>
                          <a:pt x="164" y="103"/>
                          <a:pt x="161" y="102"/>
                        </a:cubicBezTo>
                        <a:cubicBezTo>
                          <a:pt x="161" y="102"/>
                          <a:pt x="160" y="102"/>
                          <a:pt x="160" y="102"/>
                        </a:cubicBezTo>
                        <a:cubicBezTo>
                          <a:pt x="158" y="101"/>
                          <a:pt x="157" y="101"/>
                          <a:pt x="156" y="100"/>
                        </a:cubicBezTo>
                        <a:cubicBezTo>
                          <a:pt x="154" y="100"/>
                          <a:pt x="154" y="100"/>
                          <a:pt x="154" y="100"/>
                        </a:cubicBezTo>
                        <a:cubicBezTo>
                          <a:pt x="151" y="102"/>
                          <a:pt x="147" y="103"/>
                          <a:pt x="144" y="104"/>
                        </a:cubicBezTo>
                        <a:cubicBezTo>
                          <a:pt x="141" y="105"/>
                          <a:pt x="139" y="105"/>
                          <a:pt x="137" y="106"/>
                        </a:cubicBezTo>
                        <a:close/>
                        <a:moveTo>
                          <a:pt x="116" y="108"/>
                        </a:moveTo>
                        <a:cubicBezTo>
                          <a:pt x="117" y="109"/>
                          <a:pt x="117" y="110"/>
                          <a:pt x="117" y="111"/>
                        </a:cubicBezTo>
                        <a:cubicBezTo>
                          <a:pt x="117" y="111"/>
                          <a:pt x="117" y="111"/>
                          <a:pt x="117" y="111"/>
                        </a:cubicBezTo>
                        <a:cubicBezTo>
                          <a:pt x="118" y="109"/>
                          <a:pt x="119" y="108"/>
                          <a:pt x="121" y="107"/>
                        </a:cubicBezTo>
                        <a:cubicBezTo>
                          <a:pt x="119" y="108"/>
                          <a:pt x="118" y="108"/>
                          <a:pt x="116" y="108"/>
                        </a:cubicBezTo>
                        <a:close/>
                        <a:moveTo>
                          <a:pt x="161" y="98"/>
                        </a:moveTo>
                        <a:cubicBezTo>
                          <a:pt x="161" y="99"/>
                          <a:pt x="162" y="99"/>
                          <a:pt x="162" y="99"/>
                        </a:cubicBezTo>
                        <a:cubicBezTo>
                          <a:pt x="165" y="100"/>
                          <a:pt x="167" y="101"/>
                          <a:pt x="170" y="102"/>
                        </a:cubicBezTo>
                        <a:cubicBezTo>
                          <a:pt x="172" y="103"/>
                          <a:pt x="175" y="105"/>
                          <a:pt x="178" y="106"/>
                        </a:cubicBezTo>
                        <a:cubicBezTo>
                          <a:pt x="178" y="106"/>
                          <a:pt x="179" y="107"/>
                          <a:pt x="179" y="107"/>
                        </a:cubicBezTo>
                        <a:cubicBezTo>
                          <a:pt x="180" y="107"/>
                          <a:pt x="181" y="107"/>
                          <a:pt x="181" y="108"/>
                        </a:cubicBezTo>
                        <a:cubicBezTo>
                          <a:pt x="181" y="102"/>
                          <a:pt x="180" y="97"/>
                          <a:pt x="178" y="92"/>
                        </a:cubicBezTo>
                        <a:cubicBezTo>
                          <a:pt x="173" y="94"/>
                          <a:pt x="167" y="97"/>
                          <a:pt x="161" y="98"/>
                        </a:cubicBezTo>
                        <a:cubicBezTo>
                          <a:pt x="161" y="98"/>
                          <a:pt x="161" y="98"/>
                          <a:pt x="161" y="98"/>
                        </a:cubicBezTo>
                        <a:close/>
                        <a:moveTo>
                          <a:pt x="114" y="103"/>
                        </a:moveTo>
                        <a:cubicBezTo>
                          <a:pt x="115" y="104"/>
                          <a:pt x="115" y="104"/>
                          <a:pt x="115" y="105"/>
                        </a:cubicBezTo>
                        <a:cubicBezTo>
                          <a:pt x="122" y="103"/>
                          <a:pt x="128" y="100"/>
                          <a:pt x="134" y="97"/>
                        </a:cubicBezTo>
                        <a:cubicBezTo>
                          <a:pt x="138" y="96"/>
                          <a:pt x="141" y="94"/>
                          <a:pt x="144" y="93"/>
                        </a:cubicBezTo>
                        <a:cubicBezTo>
                          <a:pt x="148" y="92"/>
                          <a:pt x="151" y="90"/>
                          <a:pt x="155" y="89"/>
                        </a:cubicBezTo>
                        <a:cubicBezTo>
                          <a:pt x="155" y="89"/>
                          <a:pt x="155" y="89"/>
                          <a:pt x="155" y="89"/>
                        </a:cubicBezTo>
                        <a:cubicBezTo>
                          <a:pt x="156" y="86"/>
                          <a:pt x="158" y="84"/>
                          <a:pt x="160" y="82"/>
                        </a:cubicBezTo>
                        <a:cubicBezTo>
                          <a:pt x="162" y="79"/>
                          <a:pt x="165" y="76"/>
                          <a:pt x="168" y="74"/>
                        </a:cubicBezTo>
                        <a:cubicBezTo>
                          <a:pt x="168" y="74"/>
                          <a:pt x="168" y="74"/>
                          <a:pt x="169" y="74"/>
                        </a:cubicBezTo>
                        <a:cubicBezTo>
                          <a:pt x="169" y="74"/>
                          <a:pt x="170" y="74"/>
                          <a:pt x="170" y="75"/>
                        </a:cubicBezTo>
                        <a:cubicBezTo>
                          <a:pt x="170" y="76"/>
                          <a:pt x="170" y="76"/>
                          <a:pt x="169" y="77"/>
                        </a:cubicBezTo>
                        <a:cubicBezTo>
                          <a:pt x="167" y="79"/>
                          <a:pt x="165" y="81"/>
                          <a:pt x="162" y="84"/>
                        </a:cubicBezTo>
                        <a:cubicBezTo>
                          <a:pt x="162" y="85"/>
                          <a:pt x="161" y="86"/>
                          <a:pt x="160" y="87"/>
                        </a:cubicBezTo>
                        <a:cubicBezTo>
                          <a:pt x="160" y="87"/>
                          <a:pt x="160" y="87"/>
                          <a:pt x="160" y="87"/>
                        </a:cubicBezTo>
                        <a:cubicBezTo>
                          <a:pt x="160" y="87"/>
                          <a:pt x="160" y="87"/>
                          <a:pt x="160" y="87"/>
                        </a:cubicBezTo>
                        <a:cubicBezTo>
                          <a:pt x="162" y="86"/>
                          <a:pt x="164" y="86"/>
                          <a:pt x="166" y="85"/>
                        </a:cubicBezTo>
                        <a:cubicBezTo>
                          <a:pt x="167" y="84"/>
                          <a:pt x="167" y="83"/>
                          <a:pt x="168" y="83"/>
                        </a:cubicBezTo>
                        <a:cubicBezTo>
                          <a:pt x="168" y="82"/>
                          <a:pt x="168" y="82"/>
                          <a:pt x="169" y="82"/>
                        </a:cubicBezTo>
                        <a:cubicBezTo>
                          <a:pt x="170" y="80"/>
                          <a:pt x="170" y="79"/>
                          <a:pt x="171" y="78"/>
                        </a:cubicBezTo>
                        <a:cubicBezTo>
                          <a:pt x="169" y="71"/>
                          <a:pt x="166" y="64"/>
                          <a:pt x="162" y="58"/>
                        </a:cubicBezTo>
                        <a:cubicBezTo>
                          <a:pt x="158" y="52"/>
                          <a:pt x="154" y="44"/>
                          <a:pt x="148" y="39"/>
                        </a:cubicBezTo>
                        <a:cubicBezTo>
                          <a:pt x="142" y="33"/>
                          <a:pt x="135" y="27"/>
                          <a:pt x="127" y="23"/>
                        </a:cubicBezTo>
                        <a:cubicBezTo>
                          <a:pt x="122" y="20"/>
                          <a:pt x="118" y="18"/>
                          <a:pt x="114" y="17"/>
                        </a:cubicBezTo>
                        <a:cubicBezTo>
                          <a:pt x="112" y="20"/>
                          <a:pt x="111" y="24"/>
                          <a:pt x="109" y="27"/>
                        </a:cubicBezTo>
                        <a:cubicBezTo>
                          <a:pt x="108" y="28"/>
                          <a:pt x="108" y="28"/>
                          <a:pt x="107" y="29"/>
                        </a:cubicBezTo>
                        <a:cubicBezTo>
                          <a:pt x="105" y="34"/>
                          <a:pt x="102" y="38"/>
                          <a:pt x="99" y="44"/>
                        </a:cubicBezTo>
                        <a:cubicBezTo>
                          <a:pt x="98" y="46"/>
                          <a:pt x="97" y="47"/>
                          <a:pt x="96" y="49"/>
                        </a:cubicBezTo>
                        <a:cubicBezTo>
                          <a:pt x="94" y="52"/>
                          <a:pt x="93" y="55"/>
                          <a:pt x="91" y="58"/>
                        </a:cubicBezTo>
                        <a:cubicBezTo>
                          <a:pt x="90" y="61"/>
                          <a:pt x="88" y="63"/>
                          <a:pt x="87" y="65"/>
                        </a:cubicBezTo>
                        <a:cubicBezTo>
                          <a:pt x="87" y="66"/>
                          <a:pt x="87" y="66"/>
                          <a:pt x="86" y="67"/>
                        </a:cubicBezTo>
                        <a:cubicBezTo>
                          <a:pt x="86" y="68"/>
                          <a:pt x="85" y="69"/>
                          <a:pt x="84" y="70"/>
                        </a:cubicBezTo>
                        <a:cubicBezTo>
                          <a:pt x="83" y="71"/>
                          <a:pt x="83" y="71"/>
                          <a:pt x="83" y="71"/>
                        </a:cubicBezTo>
                        <a:cubicBezTo>
                          <a:pt x="83" y="71"/>
                          <a:pt x="82" y="71"/>
                          <a:pt x="82" y="70"/>
                        </a:cubicBezTo>
                        <a:cubicBezTo>
                          <a:pt x="82" y="71"/>
                          <a:pt x="82" y="71"/>
                          <a:pt x="82" y="72"/>
                        </a:cubicBezTo>
                        <a:cubicBezTo>
                          <a:pt x="92" y="75"/>
                          <a:pt x="102" y="82"/>
                          <a:pt x="108" y="91"/>
                        </a:cubicBezTo>
                        <a:cubicBezTo>
                          <a:pt x="110" y="93"/>
                          <a:pt x="111" y="96"/>
                          <a:pt x="113" y="99"/>
                        </a:cubicBezTo>
                        <a:cubicBezTo>
                          <a:pt x="115" y="95"/>
                          <a:pt x="118" y="91"/>
                          <a:pt x="120" y="88"/>
                        </a:cubicBezTo>
                        <a:cubicBezTo>
                          <a:pt x="124" y="84"/>
                          <a:pt x="128" y="80"/>
                          <a:pt x="132" y="77"/>
                        </a:cubicBezTo>
                        <a:cubicBezTo>
                          <a:pt x="133" y="76"/>
                          <a:pt x="133" y="76"/>
                          <a:pt x="133" y="76"/>
                        </a:cubicBezTo>
                        <a:cubicBezTo>
                          <a:pt x="140" y="68"/>
                          <a:pt x="148" y="61"/>
                          <a:pt x="153" y="51"/>
                        </a:cubicBezTo>
                        <a:cubicBezTo>
                          <a:pt x="153" y="51"/>
                          <a:pt x="153" y="51"/>
                          <a:pt x="154" y="51"/>
                        </a:cubicBezTo>
                        <a:cubicBezTo>
                          <a:pt x="154" y="51"/>
                          <a:pt x="155" y="51"/>
                          <a:pt x="155" y="51"/>
                        </a:cubicBezTo>
                        <a:cubicBezTo>
                          <a:pt x="155" y="52"/>
                          <a:pt x="155" y="52"/>
                          <a:pt x="155" y="53"/>
                        </a:cubicBezTo>
                        <a:cubicBezTo>
                          <a:pt x="150" y="62"/>
                          <a:pt x="143" y="70"/>
                          <a:pt x="135" y="78"/>
                        </a:cubicBezTo>
                        <a:cubicBezTo>
                          <a:pt x="134" y="79"/>
                          <a:pt x="134" y="79"/>
                          <a:pt x="134" y="79"/>
                        </a:cubicBezTo>
                        <a:cubicBezTo>
                          <a:pt x="131" y="82"/>
                          <a:pt x="127" y="86"/>
                          <a:pt x="124" y="90"/>
                        </a:cubicBezTo>
                        <a:cubicBezTo>
                          <a:pt x="122" y="92"/>
                          <a:pt x="120" y="95"/>
                          <a:pt x="118" y="97"/>
                        </a:cubicBezTo>
                        <a:cubicBezTo>
                          <a:pt x="118" y="98"/>
                          <a:pt x="117" y="99"/>
                          <a:pt x="117" y="100"/>
                        </a:cubicBezTo>
                        <a:cubicBezTo>
                          <a:pt x="116" y="101"/>
                          <a:pt x="115" y="102"/>
                          <a:pt x="114" y="103"/>
                        </a:cubicBezTo>
                        <a:close/>
                        <a:moveTo>
                          <a:pt x="171" y="83"/>
                        </a:moveTo>
                        <a:cubicBezTo>
                          <a:pt x="171" y="82"/>
                          <a:pt x="172" y="82"/>
                          <a:pt x="172" y="82"/>
                        </a:cubicBezTo>
                        <a:cubicBezTo>
                          <a:pt x="172" y="82"/>
                          <a:pt x="172" y="82"/>
                          <a:pt x="172" y="81"/>
                        </a:cubicBezTo>
                        <a:cubicBezTo>
                          <a:pt x="172" y="82"/>
                          <a:pt x="171" y="82"/>
                          <a:pt x="171" y="83"/>
                        </a:cubicBezTo>
                        <a:close/>
                        <a:moveTo>
                          <a:pt x="74" y="70"/>
                        </a:moveTo>
                        <a:cubicBezTo>
                          <a:pt x="74" y="70"/>
                          <a:pt x="74" y="70"/>
                          <a:pt x="74" y="70"/>
                        </a:cubicBezTo>
                        <a:cubicBezTo>
                          <a:pt x="74" y="70"/>
                          <a:pt x="74" y="70"/>
                          <a:pt x="74" y="70"/>
                        </a:cubicBezTo>
                        <a:cubicBezTo>
                          <a:pt x="74" y="70"/>
                          <a:pt x="74" y="70"/>
                          <a:pt x="74" y="70"/>
                        </a:cubicBezTo>
                        <a:close/>
                        <a:moveTo>
                          <a:pt x="66" y="67"/>
                        </a:moveTo>
                        <a:cubicBezTo>
                          <a:pt x="66" y="67"/>
                          <a:pt x="66" y="67"/>
                          <a:pt x="66" y="68"/>
                        </a:cubicBezTo>
                        <a:cubicBezTo>
                          <a:pt x="66" y="68"/>
                          <a:pt x="67" y="68"/>
                          <a:pt x="67" y="68"/>
                        </a:cubicBezTo>
                        <a:cubicBezTo>
                          <a:pt x="67" y="67"/>
                          <a:pt x="67" y="67"/>
                          <a:pt x="67" y="67"/>
                        </a:cubicBezTo>
                        <a:cubicBezTo>
                          <a:pt x="67" y="67"/>
                          <a:pt x="67" y="67"/>
                          <a:pt x="67" y="67"/>
                        </a:cubicBezTo>
                        <a:cubicBezTo>
                          <a:pt x="67" y="67"/>
                          <a:pt x="66" y="67"/>
                          <a:pt x="66" y="67"/>
                        </a:cubicBezTo>
                        <a:cubicBezTo>
                          <a:pt x="66" y="67"/>
                          <a:pt x="66" y="67"/>
                          <a:pt x="66" y="67"/>
                        </a:cubicBezTo>
                        <a:cubicBezTo>
                          <a:pt x="66" y="67"/>
                          <a:pt x="66" y="67"/>
                          <a:pt x="66" y="67"/>
                        </a:cubicBezTo>
                        <a:close/>
                        <a:moveTo>
                          <a:pt x="66" y="64"/>
                        </a:moveTo>
                        <a:cubicBezTo>
                          <a:pt x="66" y="64"/>
                          <a:pt x="66" y="64"/>
                          <a:pt x="66" y="64"/>
                        </a:cubicBezTo>
                        <a:cubicBezTo>
                          <a:pt x="66" y="64"/>
                          <a:pt x="66" y="64"/>
                          <a:pt x="66" y="64"/>
                        </a:cubicBezTo>
                        <a:cubicBezTo>
                          <a:pt x="66" y="64"/>
                          <a:pt x="67" y="64"/>
                          <a:pt x="67" y="64"/>
                        </a:cubicBezTo>
                        <a:cubicBezTo>
                          <a:pt x="67" y="64"/>
                          <a:pt x="67" y="64"/>
                          <a:pt x="67" y="64"/>
                        </a:cubicBezTo>
                        <a:cubicBezTo>
                          <a:pt x="67" y="64"/>
                          <a:pt x="67" y="64"/>
                          <a:pt x="66" y="64"/>
                        </a:cubicBezTo>
                        <a:cubicBezTo>
                          <a:pt x="66" y="64"/>
                          <a:pt x="66" y="64"/>
                          <a:pt x="66" y="64"/>
                        </a:cubicBezTo>
                        <a:cubicBezTo>
                          <a:pt x="66" y="64"/>
                          <a:pt x="66" y="64"/>
                          <a:pt x="66" y="64"/>
                        </a:cubicBezTo>
                        <a:close/>
                        <a:moveTo>
                          <a:pt x="86" y="49"/>
                        </a:moveTo>
                        <a:cubicBezTo>
                          <a:pt x="84" y="54"/>
                          <a:pt x="83" y="58"/>
                          <a:pt x="82" y="63"/>
                        </a:cubicBezTo>
                        <a:cubicBezTo>
                          <a:pt x="82" y="63"/>
                          <a:pt x="81" y="63"/>
                          <a:pt x="81" y="64"/>
                        </a:cubicBezTo>
                        <a:cubicBezTo>
                          <a:pt x="82" y="63"/>
                          <a:pt x="82" y="63"/>
                          <a:pt x="82" y="62"/>
                        </a:cubicBezTo>
                        <a:cubicBezTo>
                          <a:pt x="83" y="60"/>
                          <a:pt x="84" y="59"/>
                          <a:pt x="85" y="57"/>
                        </a:cubicBezTo>
                        <a:cubicBezTo>
                          <a:pt x="86" y="54"/>
                          <a:pt x="87" y="52"/>
                          <a:pt x="88" y="49"/>
                        </a:cubicBezTo>
                        <a:cubicBezTo>
                          <a:pt x="88" y="49"/>
                          <a:pt x="89" y="48"/>
                          <a:pt x="89" y="47"/>
                        </a:cubicBezTo>
                        <a:cubicBezTo>
                          <a:pt x="88" y="47"/>
                          <a:pt x="87" y="47"/>
                          <a:pt x="86" y="47"/>
                        </a:cubicBezTo>
                        <a:cubicBezTo>
                          <a:pt x="86" y="48"/>
                          <a:pt x="86" y="48"/>
                          <a:pt x="86" y="49"/>
                        </a:cubicBezTo>
                        <a:close/>
                        <a:moveTo>
                          <a:pt x="72" y="62"/>
                        </a:moveTo>
                        <a:cubicBezTo>
                          <a:pt x="72" y="62"/>
                          <a:pt x="72" y="62"/>
                          <a:pt x="72" y="62"/>
                        </a:cubicBezTo>
                        <a:cubicBezTo>
                          <a:pt x="72" y="62"/>
                          <a:pt x="72" y="62"/>
                          <a:pt x="73" y="62"/>
                        </a:cubicBezTo>
                        <a:cubicBezTo>
                          <a:pt x="73" y="62"/>
                          <a:pt x="73" y="62"/>
                          <a:pt x="73" y="62"/>
                        </a:cubicBezTo>
                        <a:cubicBezTo>
                          <a:pt x="72" y="62"/>
                          <a:pt x="72" y="62"/>
                          <a:pt x="72" y="62"/>
                        </a:cubicBezTo>
                        <a:cubicBezTo>
                          <a:pt x="72" y="62"/>
                          <a:pt x="72" y="62"/>
                          <a:pt x="72" y="62"/>
                        </a:cubicBezTo>
                        <a:close/>
                        <a:moveTo>
                          <a:pt x="70" y="54"/>
                        </a:moveTo>
                        <a:cubicBezTo>
                          <a:pt x="70" y="55"/>
                          <a:pt x="70" y="56"/>
                          <a:pt x="70" y="57"/>
                        </a:cubicBezTo>
                        <a:cubicBezTo>
                          <a:pt x="70" y="57"/>
                          <a:pt x="71" y="57"/>
                          <a:pt x="72" y="57"/>
                        </a:cubicBezTo>
                        <a:cubicBezTo>
                          <a:pt x="71" y="56"/>
                          <a:pt x="71" y="56"/>
                          <a:pt x="71" y="56"/>
                        </a:cubicBezTo>
                        <a:cubicBezTo>
                          <a:pt x="71" y="56"/>
                          <a:pt x="71" y="55"/>
                          <a:pt x="71" y="54"/>
                        </a:cubicBezTo>
                        <a:cubicBezTo>
                          <a:pt x="71" y="54"/>
                          <a:pt x="70" y="54"/>
                          <a:pt x="70" y="54"/>
                        </a:cubicBezTo>
                        <a:close/>
                        <a:moveTo>
                          <a:pt x="66" y="54"/>
                        </a:moveTo>
                        <a:cubicBezTo>
                          <a:pt x="66" y="55"/>
                          <a:pt x="67" y="55"/>
                          <a:pt x="67" y="56"/>
                        </a:cubicBezTo>
                        <a:cubicBezTo>
                          <a:pt x="67" y="56"/>
                          <a:pt x="67" y="56"/>
                          <a:pt x="67" y="56"/>
                        </a:cubicBezTo>
                        <a:cubicBezTo>
                          <a:pt x="67" y="55"/>
                          <a:pt x="67" y="54"/>
                          <a:pt x="67" y="54"/>
                        </a:cubicBezTo>
                        <a:cubicBezTo>
                          <a:pt x="67" y="54"/>
                          <a:pt x="66" y="53"/>
                          <a:pt x="66" y="53"/>
                        </a:cubicBezTo>
                        <a:cubicBezTo>
                          <a:pt x="66" y="53"/>
                          <a:pt x="66" y="52"/>
                          <a:pt x="66" y="52"/>
                        </a:cubicBezTo>
                        <a:cubicBezTo>
                          <a:pt x="66" y="52"/>
                          <a:pt x="66" y="51"/>
                          <a:pt x="66" y="51"/>
                        </a:cubicBezTo>
                        <a:cubicBezTo>
                          <a:pt x="66" y="50"/>
                          <a:pt x="66" y="50"/>
                          <a:pt x="66" y="50"/>
                        </a:cubicBezTo>
                        <a:cubicBezTo>
                          <a:pt x="66" y="51"/>
                          <a:pt x="66" y="53"/>
                          <a:pt x="66" y="54"/>
                        </a:cubicBezTo>
                        <a:close/>
                        <a:moveTo>
                          <a:pt x="78" y="54"/>
                        </a:moveTo>
                        <a:cubicBezTo>
                          <a:pt x="78" y="54"/>
                          <a:pt x="78" y="54"/>
                          <a:pt x="79" y="54"/>
                        </a:cubicBezTo>
                        <a:cubicBezTo>
                          <a:pt x="79" y="53"/>
                          <a:pt x="78" y="53"/>
                          <a:pt x="78" y="52"/>
                        </a:cubicBezTo>
                        <a:cubicBezTo>
                          <a:pt x="78" y="52"/>
                          <a:pt x="78" y="52"/>
                          <a:pt x="78" y="53"/>
                        </a:cubicBezTo>
                        <a:cubicBezTo>
                          <a:pt x="78" y="53"/>
                          <a:pt x="78" y="54"/>
                          <a:pt x="78" y="54"/>
                        </a:cubicBezTo>
                        <a:close/>
                        <a:moveTo>
                          <a:pt x="105" y="14"/>
                        </a:moveTo>
                        <a:cubicBezTo>
                          <a:pt x="104" y="20"/>
                          <a:pt x="101" y="26"/>
                          <a:pt x="98" y="33"/>
                        </a:cubicBezTo>
                        <a:cubicBezTo>
                          <a:pt x="97" y="36"/>
                          <a:pt x="96" y="39"/>
                          <a:pt x="95" y="42"/>
                        </a:cubicBezTo>
                        <a:cubicBezTo>
                          <a:pt x="94" y="44"/>
                          <a:pt x="93" y="47"/>
                          <a:pt x="91" y="50"/>
                        </a:cubicBezTo>
                        <a:cubicBezTo>
                          <a:pt x="91" y="51"/>
                          <a:pt x="90" y="52"/>
                          <a:pt x="90" y="53"/>
                        </a:cubicBezTo>
                        <a:cubicBezTo>
                          <a:pt x="91" y="52"/>
                          <a:pt x="92" y="50"/>
                          <a:pt x="92" y="49"/>
                        </a:cubicBezTo>
                        <a:cubicBezTo>
                          <a:pt x="94" y="47"/>
                          <a:pt x="95" y="44"/>
                          <a:pt x="97" y="42"/>
                        </a:cubicBezTo>
                        <a:cubicBezTo>
                          <a:pt x="99" y="37"/>
                          <a:pt x="102" y="32"/>
                          <a:pt x="105" y="27"/>
                        </a:cubicBezTo>
                        <a:cubicBezTo>
                          <a:pt x="106" y="25"/>
                          <a:pt x="107" y="24"/>
                          <a:pt x="108" y="22"/>
                        </a:cubicBezTo>
                        <a:cubicBezTo>
                          <a:pt x="109" y="20"/>
                          <a:pt x="110" y="18"/>
                          <a:pt x="111" y="16"/>
                        </a:cubicBezTo>
                        <a:cubicBezTo>
                          <a:pt x="109" y="15"/>
                          <a:pt x="107" y="15"/>
                          <a:pt x="105" y="14"/>
                        </a:cubicBezTo>
                        <a:close/>
                        <a:moveTo>
                          <a:pt x="69" y="51"/>
                        </a:moveTo>
                        <a:cubicBezTo>
                          <a:pt x="69" y="51"/>
                          <a:pt x="70" y="51"/>
                          <a:pt x="70" y="51"/>
                        </a:cubicBezTo>
                        <a:cubicBezTo>
                          <a:pt x="70" y="50"/>
                          <a:pt x="70" y="50"/>
                          <a:pt x="70" y="50"/>
                        </a:cubicBezTo>
                        <a:cubicBezTo>
                          <a:pt x="70" y="50"/>
                          <a:pt x="69" y="50"/>
                          <a:pt x="69" y="50"/>
                        </a:cubicBezTo>
                        <a:cubicBezTo>
                          <a:pt x="69" y="50"/>
                          <a:pt x="69" y="51"/>
                          <a:pt x="69" y="51"/>
                        </a:cubicBezTo>
                        <a:close/>
                        <a:moveTo>
                          <a:pt x="81" y="48"/>
                        </a:moveTo>
                        <a:cubicBezTo>
                          <a:pt x="81" y="49"/>
                          <a:pt x="81" y="49"/>
                          <a:pt x="82" y="49"/>
                        </a:cubicBezTo>
                        <a:cubicBezTo>
                          <a:pt x="82" y="49"/>
                          <a:pt x="82" y="48"/>
                          <a:pt x="82" y="48"/>
                        </a:cubicBezTo>
                        <a:cubicBezTo>
                          <a:pt x="81" y="48"/>
                          <a:pt x="81" y="48"/>
                          <a:pt x="81" y="48"/>
                        </a:cubicBezTo>
                        <a:cubicBezTo>
                          <a:pt x="81" y="48"/>
                          <a:pt x="81" y="48"/>
                          <a:pt x="81" y="48"/>
                        </a:cubicBezTo>
                        <a:close/>
                        <a:moveTo>
                          <a:pt x="68" y="47"/>
                        </a:moveTo>
                        <a:cubicBezTo>
                          <a:pt x="68" y="47"/>
                          <a:pt x="69" y="47"/>
                          <a:pt x="69" y="47"/>
                        </a:cubicBezTo>
                        <a:cubicBezTo>
                          <a:pt x="69" y="46"/>
                          <a:pt x="69" y="46"/>
                          <a:pt x="69" y="46"/>
                        </a:cubicBezTo>
                        <a:cubicBezTo>
                          <a:pt x="69" y="46"/>
                          <a:pt x="68" y="46"/>
                          <a:pt x="68" y="46"/>
                        </a:cubicBezTo>
                        <a:cubicBezTo>
                          <a:pt x="68" y="46"/>
                          <a:pt x="68" y="47"/>
                          <a:pt x="68" y="47"/>
                        </a:cubicBezTo>
                        <a:close/>
                        <a:moveTo>
                          <a:pt x="72" y="45"/>
                        </a:moveTo>
                        <a:cubicBezTo>
                          <a:pt x="72" y="46"/>
                          <a:pt x="73" y="46"/>
                          <a:pt x="73" y="46"/>
                        </a:cubicBezTo>
                        <a:cubicBezTo>
                          <a:pt x="73" y="46"/>
                          <a:pt x="73" y="46"/>
                          <a:pt x="73" y="46"/>
                        </a:cubicBezTo>
                        <a:cubicBezTo>
                          <a:pt x="73" y="46"/>
                          <a:pt x="73" y="46"/>
                          <a:pt x="73" y="45"/>
                        </a:cubicBezTo>
                        <a:cubicBezTo>
                          <a:pt x="73" y="45"/>
                          <a:pt x="73" y="45"/>
                          <a:pt x="72" y="45"/>
                        </a:cubicBezTo>
                        <a:close/>
                        <a:moveTo>
                          <a:pt x="76" y="46"/>
                        </a:moveTo>
                        <a:cubicBezTo>
                          <a:pt x="77" y="46"/>
                          <a:pt x="77" y="46"/>
                          <a:pt x="77" y="46"/>
                        </a:cubicBezTo>
                        <a:cubicBezTo>
                          <a:pt x="77" y="45"/>
                          <a:pt x="77" y="45"/>
                          <a:pt x="77" y="44"/>
                        </a:cubicBezTo>
                        <a:cubicBezTo>
                          <a:pt x="76" y="45"/>
                          <a:pt x="76" y="45"/>
                          <a:pt x="76" y="45"/>
                        </a:cubicBezTo>
                        <a:cubicBezTo>
                          <a:pt x="76" y="45"/>
                          <a:pt x="76" y="45"/>
                          <a:pt x="76" y="46"/>
                        </a:cubicBezTo>
                        <a:close/>
                        <a:moveTo>
                          <a:pt x="80" y="45"/>
                        </a:moveTo>
                        <a:cubicBezTo>
                          <a:pt x="80" y="45"/>
                          <a:pt x="81" y="45"/>
                          <a:pt x="81" y="45"/>
                        </a:cubicBezTo>
                        <a:cubicBezTo>
                          <a:pt x="81" y="44"/>
                          <a:pt x="81" y="44"/>
                          <a:pt x="81" y="44"/>
                        </a:cubicBezTo>
                        <a:cubicBezTo>
                          <a:pt x="81" y="44"/>
                          <a:pt x="81" y="44"/>
                          <a:pt x="81" y="44"/>
                        </a:cubicBezTo>
                        <a:cubicBezTo>
                          <a:pt x="80" y="44"/>
                          <a:pt x="80" y="44"/>
                          <a:pt x="80" y="44"/>
                        </a:cubicBezTo>
                        <a:cubicBezTo>
                          <a:pt x="80" y="44"/>
                          <a:pt x="80" y="45"/>
                          <a:pt x="80" y="45"/>
                        </a:cubicBezTo>
                        <a:close/>
                        <a:moveTo>
                          <a:pt x="83" y="43"/>
                        </a:moveTo>
                        <a:cubicBezTo>
                          <a:pt x="83" y="44"/>
                          <a:pt x="83" y="44"/>
                          <a:pt x="83" y="44"/>
                        </a:cubicBezTo>
                        <a:cubicBezTo>
                          <a:pt x="82" y="44"/>
                          <a:pt x="82" y="44"/>
                          <a:pt x="82" y="44"/>
                        </a:cubicBezTo>
                        <a:cubicBezTo>
                          <a:pt x="83" y="44"/>
                          <a:pt x="83" y="44"/>
                          <a:pt x="83" y="44"/>
                        </a:cubicBezTo>
                        <a:cubicBezTo>
                          <a:pt x="83" y="43"/>
                          <a:pt x="83" y="43"/>
                          <a:pt x="83" y="43"/>
                        </a:cubicBezTo>
                        <a:cubicBezTo>
                          <a:pt x="83" y="43"/>
                          <a:pt x="83" y="43"/>
                          <a:pt x="83" y="43"/>
                        </a:cubicBezTo>
                        <a:cubicBezTo>
                          <a:pt x="83" y="43"/>
                          <a:pt x="83" y="43"/>
                          <a:pt x="83" y="43"/>
                        </a:cubicBezTo>
                        <a:close/>
                        <a:moveTo>
                          <a:pt x="67" y="42"/>
                        </a:moveTo>
                        <a:cubicBezTo>
                          <a:pt x="67" y="42"/>
                          <a:pt x="67" y="43"/>
                          <a:pt x="67" y="43"/>
                        </a:cubicBezTo>
                        <a:cubicBezTo>
                          <a:pt x="68" y="43"/>
                          <a:pt x="68" y="43"/>
                          <a:pt x="68" y="43"/>
                        </a:cubicBezTo>
                        <a:cubicBezTo>
                          <a:pt x="68" y="43"/>
                          <a:pt x="68" y="42"/>
                          <a:pt x="67" y="42"/>
                        </a:cubicBezTo>
                        <a:cubicBezTo>
                          <a:pt x="67" y="42"/>
                          <a:pt x="67" y="42"/>
                          <a:pt x="67" y="42"/>
                        </a:cubicBezTo>
                        <a:close/>
                        <a:moveTo>
                          <a:pt x="72" y="42"/>
                        </a:moveTo>
                        <a:cubicBezTo>
                          <a:pt x="72" y="42"/>
                          <a:pt x="72" y="42"/>
                          <a:pt x="72" y="42"/>
                        </a:cubicBezTo>
                        <a:cubicBezTo>
                          <a:pt x="72" y="42"/>
                          <a:pt x="72" y="42"/>
                          <a:pt x="72" y="42"/>
                        </a:cubicBezTo>
                        <a:close/>
                        <a:moveTo>
                          <a:pt x="82" y="40"/>
                        </a:moveTo>
                        <a:cubicBezTo>
                          <a:pt x="83" y="40"/>
                          <a:pt x="83" y="40"/>
                          <a:pt x="84" y="40"/>
                        </a:cubicBezTo>
                        <a:cubicBezTo>
                          <a:pt x="84" y="40"/>
                          <a:pt x="84" y="40"/>
                          <a:pt x="84" y="40"/>
                        </a:cubicBezTo>
                        <a:cubicBezTo>
                          <a:pt x="84" y="39"/>
                          <a:pt x="84" y="39"/>
                          <a:pt x="84" y="39"/>
                        </a:cubicBezTo>
                        <a:cubicBezTo>
                          <a:pt x="84" y="39"/>
                          <a:pt x="84" y="39"/>
                          <a:pt x="84" y="39"/>
                        </a:cubicBezTo>
                        <a:cubicBezTo>
                          <a:pt x="84" y="39"/>
                          <a:pt x="84" y="39"/>
                          <a:pt x="83" y="39"/>
                        </a:cubicBezTo>
                        <a:cubicBezTo>
                          <a:pt x="82" y="40"/>
                          <a:pt x="82" y="40"/>
                          <a:pt x="82" y="40"/>
                        </a:cubicBezTo>
                        <a:cubicBezTo>
                          <a:pt x="82" y="40"/>
                          <a:pt x="82" y="40"/>
                          <a:pt x="82" y="40"/>
                        </a:cubicBezTo>
                        <a:close/>
                        <a:moveTo>
                          <a:pt x="67" y="37"/>
                        </a:moveTo>
                        <a:cubicBezTo>
                          <a:pt x="67" y="38"/>
                          <a:pt x="67" y="38"/>
                          <a:pt x="67" y="39"/>
                        </a:cubicBezTo>
                        <a:cubicBezTo>
                          <a:pt x="67" y="39"/>
                          <a:pt x="67" y="39"/>
                          <a:pt x="68" y="39"/>
                        </a:cubicBezTo>
                        <a:cubicBezTo>
                          <a:pt x="68" y="38"/>
                          <a:pt x="67" y="38"/>
                          <a:pt x="67" y="37"/>
                        </a:cubicBezTo>
                        <a:cubicBezTo>
                          <a:pt x="67" y="37"/>
                          <a:pt x="67" y="37"/>
                          <a:pt x="67" y="37"/>
                        </a:cubicBezTo>
                        <a:cubicBezTo>
                          <a:pt x="67" y="37"/>
                          <a:pt x="67" y="37"/>
                          <a:pt x="67" y="37"/>
                        </a:cubicBezTo>
                        <a:close/>
                        <a:moveTo>
                          <a:pt x="71" y="38"/>
                        </a:moveTo>
                        <a:cubicBezTo>
                          <a:pt x="71" y="37"/>
                          <a:pt x="71" y="37"/>
                          <a:pt x="71" y="37"/>
                        </a:cubicBezTo>
                        <a:cubicBezTo>
                          <a:pt x="71" y="37"/>
                          <a:pt x="71" y="37"/>
                          <a:pt x="71" y="37"/>
                        </a:cubicBezTo>
                        <a:cubicBezTo>
                          <a:pt x="71" y="37"/>
                          <a:pt x="71" y="37"/>
                          <a:pt x="70" y="37"/>
                        </a:cubicBezTo>
                        <a:cubicBezTo>
                          <a:pt x="71" y="37"/>
                          <a:pt x="71" y="37"/>
                          <a:pt x="71" y="38"/>
                        </a:cubicBezTo>
                        <a:close/>
                        <a:moveTo>
                          <a:pt x="85" y="35"/>
                        </a:moveTo>
                        <a:cubicBezTo>
                          <a:pt x="85" y="35"/>
                          <a:pt x="85" y="35"/>
                          <a:pt x="86" y="35"/>
                        </a:cubicBezTo>
                        <a:cubicBezTo>
                          <a:pt x="86" y="35"/>
                          <a:pt x="86" y="35"/>
                          <a:pt x="86" y="35"/>
                        </a:cubicBezTo>
                        <a:cubicBezTo>
                          <a:pt x="86" y="35"/>
                          <a:pt x="85" y="35"/>
                          <a:pt x="85" y="35"/>
                        </a:cubicBezTo>
                        <a:cubicBezTo>
                          <a:pt x="85" y="35"/>
                          <a:pt x="85" y="35"/>
                          <a:pt x="85" y="35"/>
                        </a:cubicBezTo>
                        <a:close/>
                        <a:moveTo>
                          <a:pt x="67" y="35"/>
                        </a:moveTo>
                        <a:cubicBezTo>
                          <a:pt x="67" y="34"/>
                          <a:pt x="67" y="34"/>
                          <a:pt x="67" y="34"/>
                        </a:cubicBezTo>
                        <a:cubicBezTo>
                          <a:pt x="67" y="34"/>
                          <a:pt x="67" y="34"/>
                          <a:pt x="67" y="34"/>
                        </a:cubicBezTo>
                        <a:cubicBezTo>
                          <a:pt x="67" y="34"/>
                          <a:pt x="67" y="34"/>
                          <a:pt x="67" y="34"/>
                        </a:cubicBezTo>
                        <a:cubicBezTo>
                          <a:pt x="67" y="34"/>
                          <a:pt x="67" y="34"/>
                          <a:pt x="67" y="34"/>
                        </a:cubicBezTo>
                        <a:lnTo>
                          <a:pt x="67" y="35"/>
                        </a:lnTo>
                        <a:close/>
                        <a:moveTo>
                          <a:pt x="85" y="32"/>
                        </a:moveTo>
                        <a:cubicBezTo>
                          <a:pt x="86" y="32"/>
                          <a:pt x="86" y="32"/>
                          <a:pt x="86" y="33"/>
                        </a:cubicBezTo>
                        <a:cubicBezTo>
                          <a:pt x="87" y="32"/>
                          <a:pt x="87" y="32"/>
                          <a:pt x="87" y="31"/>
                        </a:cubicBezTo>
                        <a:cubicBezTo>
                          <a:pt x="86" y="32"/>
                          <a:pt x="86" y="32"/>
                          <a:pt x="85" y="32"/>
                        </a:cubicBezTo>
                        <a:close/>
                        <a:moveTo>
                          <a:pt x="69" y="30"/>
                        </a:moveTo>
                        <a:cubicBezTo>
                          <a:pt x="70" y="30"/>
                          <a:pt x="71" y="30"/>
                          <a:pt x="72" y="30"/>
                        </a:cubicBezTo>
                        <a:cubicBezTo>
                          <a:pt x="72" y="29"/>
                          <a:pt x="72" y="29"/>
                          <a:pt x="72" y="29"/>
                        </a:cubicBezTo>
                        <a:cubicBezTo>
                          <a:pt x="71" y="29"/>
                          <a:pt x="70" y="29"/>
                          <a:pt x="69" y="30"/>
                        </a:cubicBezTo>
                        <a:cubicBezTo>
                          <a:pt x="69" y="30"/>
                          <a:pt x="69" y="30"/>
                          <a:pt x="69" y="30"/>
                        </a:cubicBezTo>
                        <a:close/>
                        <a:moveTo>
                          <a:pt x="77" y="28"/>
                        </a:moveTo>
                        <a:cubicBezTo>
                          <a:pt x="77" y="28"/>
                          <a:pt x="77" y="28"/>
                          <a:pt x="77" y="28"/>
                        </a:cubicBezTo>
                        <a:cubicBezTo>
                          <a:pt x="77" y="28"/>
                          <a:pt x="77" y="27"/>
                          <a:pt x="77" y="27"/>
                        </a:cubicBezTo>
                        <a:cubicBezTo>
                          <a:pt x="77" y="27"/>
                          <a:pt x="77" y="27"/>
                          <a:pt x="77" y="27"/>
                        </a:cubicBezTo>
                        <a:lnTo>
                          <a:pt x="77" y="28"/>
                        </a:lnTo>
                        <a:close/>
                        <a:moveTo>
                          <a:pt x="68" y="26"/>
                        </a:moveTo>
                        <a:cubicBezTo>
                          <a:pt x="69" y="26"/>
                          <a:pt x="70" y="26"/>
                          <a:pt x="70" y="26"/>
                        </a:cubicBezTo>
                        <a:cubicBezTo>
                          <a:pt x="69" y="26"/>
                          <a:pt x="69" y="26"/>
                          <a:pt x="68" y="26"/>
                        </a:cubicBezTo>
                        <a:cubicBezTo>
                          <a:pt x="68" y="26"/>
                          <a:pt x="68" y="26"/>
                          <a:pt x="68" y="26"/>
                        </a:cubicBezTo>
                        <a:close/>
                        <a:moveTo>
                          <a:pt x="88" y="24"/>
                        </a:moveTo>
                        <a:cubicBezTo>
                          <a:pt x="88" y="24"/>
                          <a:pt x="88" y="25"/>
                          <a:pt x="88" y="25"/>
                        </a:cubicBezTo>
                        <a:cubicBezTo>
                          <a:pt x="88" y="25"/>
                          <a:pt x="89" y="25"/>
                          <a:pt x="89"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8" y="24"/>
                          <a:pt x="88" y="24"/>
                          <a:pt x="88" y="24"/>
                        </a:cubicBezTo>
                        <a:close/>
                        <a:moveTo>
                          <a:pt x="91" y="20"/>
                        </a:moveTo>
                        <a:cubicBezTo>
                          <a:pt x="91" y="21"/>
                          <a:pt x="91" y="21"/>
                          <a:pt x="91" y="21"/>
                        </a:cubicBezTo>
                        <a:cubicBezTo>
                          <a:pt x="91" y="21"/>
                          <a:pt x="91" y="21"/>
                          <a:pt x="91" y="21"/>
                        </a:cubicBezTo>
                        <a:cubicBezTo>
                          <a:pt x="91" y="21"/>
                          <a:pt x="91" y="21"/>
                          <a:pt x="91" y="20"/>
                        </a:cubicBezTo>
                        <a:close/>
                        <a:moveTo>
                          <a:pt x="67" y="21"/>
                        </a:moveTo>
                        <a:cubicBezTo>
                          <a:pt x="68" y="21"/>
                          <a:pt x="68" y="20"/>
                          <a:pt x="69" y="20"/>
                        </a:cubicBezTo>
                        <a:cubicBezTo>
                          <a:pt x="69" y="20"/>
                          <a:pt x="69" y="20"/>
                          <a:pt x="69" y="20"/>
                        </a:cubicBezTo>
                        <a:cubicBezTo>
                          <a:pt x="68" y="20"/>
                          <a:pt x="67" y="20"/>
                          <a:pt x="67" y="20"/>
                        </a:cubicBezTo>
                        <a:lnTo>
                          <a:pt x="67" y="21"/>
                        </a:lnTo>
                        <a:close/>
                        <a:moveTo>
                          <a:pt x="74" y="18"/>
                        </a:moveTo>
                        <a:cubicBezTo>
                          <a:pt x="74" y="18"/>
                          <a:pt x="75" y="18"/>
                          <a:pt x="75" y="18"/>
                        </a:cubicBezTo>
                        <a:cubicBezTo>
                          <a:pt x="75" y="18"/>
                          <a:pt x="75" y="18"/>
                          <a:pt x="75" y="18"/>
                        </a:cubicBezTo>
                        <a:cubicBezTo>
                          <a:pt x="75" y="18"/>
                          <a:pt x="74" y="18"/>
                          <a:pt x="74" y="18"/>
                        </a:cubicBezTo>
                        <a:cubicBezTo>
                          <a:pt x="74" y="18"/>
                          <a:pt x="74" y="18"/>
                          <a:pt x="74" y="18"/>
                        </a:cubicBezTo>
                        <a:close/>
                        <a:moveTo>
                          <a:pt x="90" y="11"/>
                        </a:moveTo>
                        <a:cubicBezTo>
                          <a:pt x="90" y="11"/>
                          <a:pt x="91" y="12"/>
                          <a:pt x="91" y="12"/>
                        </a:cubicBezTo>
                        <a:cubicBezTo>
                          <a:pt x="91" y="14"/>
                          <a:pt x="92" y="16"/>
                          <a:pt x="92" y="18"/>
                        </a:cubicBezTo>
                        <a:cubicBezTo>
                          <a:pt x="94" y="15"/>
                          <a:pt x="95" y="13"/>
                          <a:pt x="96" y="11"/>
                        </a:cubicBezTo>
                        <a:cubicBezTo>
                          <a:pt x="94" y="9"/>
                          <a:pt x="92" y="8"/>
                          <a:pt x="89" y="7"/>
                        </a:cubicBezTo>
                        <a:cubicBezTo>
                          <a:pt x="89" y="7"/>
                          <a:pt x="89" y="7"/>
                          <a:pt x="89" y="8"/>
                        </a:cubicBezTo>
                        <a:cubicBezTo>
                          <a:pt x="90" y="8"/>
                          <a:pt x="90" y="8"/>
                          <a:pt x="90" y="8"/>
                        </a:cubicBezTo>
                        <a:cubicBezTo>
                          <a:pt x="90" y="9"/>
                          <a:pt x="90" y="9"/>
                          <a:pt x="90" y="9"/>
                        </a:cubicBezTo>
                        <a:cubicBezTo>
                          <a:pt x="90" y="10"/>
                          <a:pt x="90" y="10"/>
                          <a:pt x="90" y="10"/>
                        </a:cubicBezTo>
                        <a:cubicBezTo>
                          <a:pt x="90" y="10"/>
                          <a:pt x="90" y="10"/>
                          <a:pt x="90" y="11"/>
                        </a:cubicBezTo>
                        <a:close/>
                        <a:moveTo>
                          <a:pt x="85" y="14"/>
                        </a:moveTo>
                        <a:cubicBezTo>
                          <a:pt x="85" y="14"/>
                          <a:pt x="85" y="14"/>
                          <a:pt x="86" y="14"/>
                        </a:cubicBezTo>
                        <a:cubicBezTo>
                          <a:pt x="86" y="14"/>
                          <a:pt x="86" y="14"/>
                          <a:pt x="86" y="14"/>
                        </a:cubicBezTo>
                        <a:cubicBezTo>
                          <a:pt x="85" y="14"/>
                          <a:pt x="85" y="14"/>
                          <a:pt x="84" y="14"/>
                        </a:cubicBezTo>
                        <a:cubicBezTo>
                          <a:pt x="84" y="14"/>
                          <a:pt x="85" y="14"/>
                          <a:pt x="85" y="14"/>
                        </a:cubicBezTo>
                        <a:close/>
                        <a:moveTo>
                          <a:pt x="73" y="13"/>
                        </a:moveTo>
                        <a:cubicBezTo>
                          <a:pt x="73" y="13"/>
                          <a:pt x="73" y="12"/>
                          <a:pt x="73" y="12"/>
                        </a:cubicBezTo>
                        <a:cubicBezTo>
                          <a:pt x="73" y="12"/>
                          <a:pt x="73" y="12"/>
                          <a:pt x="73" y="12"/>
                        </a:cubicBezTo>
                        <a:cubicBezTo>
                          <a:pt x="73" y="12"/>
                          <a:pt x="73" y="12"/>
                          <a:pt x="73" y="12"/>
                        </a:cubicBezTo>
                        <a:cubicBezTo>
                          <a:pt x="73" y="12"/>
                          <a:pt x="73" y="13"/>
                          <a:pt x="73" y="13"/>
                        </a:cubicBezTo>
                        <a:close/>
                        <a:moveTo>
                          <a:pt x="69" y="10"/>
                        </a:moveTo>
                        <a:cubicBezTo>
                          <a:pt x="69" y="10"/>
                          <a:pt x="69" y="10"/>
                          <a:pt x="69" y="10"/>
                        </a:cubicBezTo>
                        <a:cubicBezTo>
                          <a:pt x="69" y="10"/>
                          <a:pt x="69" y="10"/>
                          <a:pt x="69" y="10"/>
                        </a:cubicBezTo>
                        <a:cubicBezTo>
                          <a:pt x="69" y="10"/>
                          <a:pt x="69" y="10"/>
                          <a:pt x="69" y="9"/>
                        </a:cubicBezTo>
                        <a:cubicBezTo>
                          <a:pt x="69" y="9"/>
                          <a:pt x="68" y="9"/>
                          <a:pt x="68" y="9"/>
                        </a:cubicBezTo>
                        <a:cubicBezTo>
                          <a:pt x="68" y="9"/>
                          <a:pt x="69" y="9"/>
                          <a:pt x="69" y="10"/>
                        </a:cubicBezTo>
                        <a:close/>
                        <a:moveTo>
                          <a:pt x="72" y="10"/>
                        </a:moveTo>
                        <a:cubicBezTo>
                          <a:pt x="72" y="10"/>
                          <a:pt x="72" y="10"/>
                          <a:pt x="72" y="10"/>
                        </a:cubicBezTo>
                        <a:cubicBezTo>
                          <a:pt x="72" y="9"/>
                          <a:pt x="72" y="9"/>
                          <a:pt x="72" y="8"/>
                        </a:cubicBezTo>
                        <a:cubicBezTo>
                          <a:pt x="72" y="8"/>
                          <a:pt x="72" y="9"/>
                          <a:pt x="72" y="9"/>
                        </a:cubicBezTo>
                        <a:cubicBezTo>
                          <a:pt x="72" y="9"/>
                          <a:pt x="72" y="9"/>
                          <a:pt x="72" y="10"/>
                        </a:cubicBezTo>
                        <a:close/>
                        <a:moveTo>
                          <a:pt x="84" y="7"/>
                        </a:moveTo>
                        <a:cubicBezTo>
                          <a:pt x="84" y="8"/>
                          <a:pt x="83" y="8"/>
                          <a:pt x="82" y="9"/>
                        </a:cubicBezTo>
                        <a:cubicBezTo>
                          <a:pt x="83" y="8"/>
                          <a:pt x="84" y="8"/>
                          <a:pt x="84" y="8"/>
                        </a:cubicBezTo>
                        <a:cubicBezTo>
                          <a:pt x="84" y="8"/>
                          <a:pt x="84" y="8"/>
                          <a:pt x="84" y="7"/>
                        </a:cubicBezTo>
                        <a:close/>
                        <a:moveTo>
                          <a:pt x="77" y="8"/>
                        </a:moveTo>
                        <a:cubicBezTo>
                          <a:pt x="77" y="7"/>
                          <a:pt x="77" y="7"/>
                          <a:pt x="77" y="7"/>
                        </a:cubicBezTo>
                        <a:cubicBezTo>
                          <a:pt x="77" y="7"/>
                          <a:pt x="77" y="7"/>
                          <a:pt x="77" y="7"/>
                        </a:cubicBezTo>
                        <a:cubicBezTo>
                          <a:pt x="77" y="7"/>
                          <a:pt x="77" y="7"/>
                          <a:pt x="77" y="7"/>
                        </a:cubicBezTo>
                        <a:cubicBezTo>
                          <a:pt x="77" y="7"/>
                          <a:pt x="77" y="7"/>
                          <a:pt x="77" y="8"/>
                        </a:cubicBezTo>
                        <a:close/>
                        <a:moveTo>
                          <a:pt x="86" y="6"/>
                        </a:moveTo>
                        <a:cubicBezTo>
                          <a:pt x="86" y="6"/>
                          <a:pt x="86" y="6"/>
                          <a:pt x="86" y="6"/>
                        </a:cubicBezTo>
                        <a:cubicBezTo>
                          <a:pt x="86" y="7"/>
                          <a:pt x="86" y="7"/>
                          <a:pt x="86" y="7"/>
                        </a:cubicBezTo>
                        <a:cubicBezTo>
                          <a:pt x="87" y="7"/>
                          <a:pt x="87" y="7"/>
                          <a:pt x="87" y="7"/>
                        </a:cubicBezTo>
                        <a:cubicBezTo>
                          <a:pt x="87" y="7"/>
                          <a:pt x="87" y="7"/>
                          <a:pt x="87" y="6"/>
                        </a:cubicBezTo>
                        <a:cubicBezTo>
                          <a:pt x="86" y="6"/>
                          <a:pt x="86" y="6"/>
                          <a:pt x="86" y="6"/>
                        </a:cubicBezTo>
                        <a:close/>
                        <a:moveTo>
                          <a:pt x="68" y="4"/>
                        </a:moveTo>
                        <a:cubicBezTo>
                          <a:pt x="68" y="5"/>
                          <a:pt x="68" y="6"/>
                          <a:pt x="68" y="7"/>
                        </a:cubicBezTo>
                        <a:cubicBezTo>
                          <a:pt x="68" y="7"/>
                          <a:pt x="68" y="7"/>
                          <a:pt x="68" y="7"/>
                        </a:cubicBezTo>
                        <a:cubicBezTo>
                          <a:pt x="68" y="6"/>
                          <a:pt x="68" y="5"/>
                          <a:pt x="68" y="4"/>
                        </a:cubicBezTo>
                        <a:cubicBezTo>
                          <a:pt x="68" y="4"/>
                          <a:pt x="68" y="4"/>
                          <a:pt x="68" y="4"/>
                        </a:cubicBezTo>
                        <a:close/>
                        <a:moveTo>
                          <a:pt x="80" y="6"/>
                        </a:moveTo>
                        <a:cubicBezTo>
                          <a:pt x="81" y="6"/>
                          <a:pt x="82" y="6"/>
                          <a:pt x="83" y="5"/>
                        </a:cubicBezTo>
                        <a:cubicBezTo>
                          <a:pt x="82" y="5"/>
                          <a:pt x="81" y="5"/>
                          <a:pt x="81" y="5"/>
                        </a:cubicBezTo>
                        <a:cubicBezTo>
                          <a:pt x="80" y="5"/>
                          <a:pt x="80" y="5"/>
                          <a:pt x="80" y="5"/>
                        </a:cubicBezTo>
                        <a:cubicBezTo>
                          <a:pt x="80" y="6"/>
                          <a:pt x="80" y="6"/>
                          <a:pt x="80" y="6"/>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37" name="Freeform 10"/>
                  <p:cNvSpPr/>
                  <p:nvPr/>
                </p:nvSpPr>
                <p:spPr bwMode="auto">
                  <a:xfrm>
                    <a:off x="6778339" y="2808214"/>
                    <a:ext cx="251222" cy="339433"/>
                  </a:xfrm>
                  <a:custGeom>
                    <a:avLst/>
                    <a:gdLst>
                      <a:gd name="T0" fmla="*/ 2 w 40"/>
                      <a:gd name="T1" fmla="*/ 54 h 54"/>
                      <a:gd name="T2" fmla="*/ 1 w 40"/>
                      <a:gd name="T3" fmla="*/ 53 h 54"/>
                      <a:gd name="T4" fmla="*/ 1 w 40"/>
                      <a:gd name="T5" fmla="*/ 52 h 54"/>
                      <a:gd name="T6" fmla="*/ 7 w 40"/>
                      <a:gd name="T7" fmla="*/ 41 h 54"/>
                      <a:gd name="T8" fmla="*/ 9 w 40"/>
                      <a:gd name="T9" fmla="*/ 38 h 54"/>
                      <a:gd name="T10" fmla="*/ 18 w 40"/>
                      <a:gd name="T11" fmla="*/ 25 h 54"/>
                      <a:gd name="T12" fmla="*/ 28 w 40"/>
                      <a:gd name="T13" fmla="*/ 12 h 54"/>
                      <a:gd name="T14" fmla="*/ 28 w 40"/>
                      <a:gd name="T15" fmla="*/ 11 h 54"/>
                      <a:gd name="T16" fmla="*/ 38 w 40"/>
                      <a:gd name="T17" fmla="*/ 0 h 54"/>
                      <a:gd name="T18" fmla="*/ 39 w 40"/>
                      <a:gd name="T19" fmla="*/ 0 h 54"/>
                      <a:gd name="T20" fmla="*/ 40 w 40"/>
                      <a:gd name="T21" fmla="*/ 1 h 54"/>
                      <a:gd name="T22" fmla="*/ 40 w 40"/>
                      <a:gd name="T23" fmla="*/ 2 h 54"/>
                      <a:gd name="T24" fmla="*/ 34 w 40"/>
                      <a:gd name="T25" fmla="*/ 9 h 54"/>
                      <a:gd name="T26" fmla="*/ 30 w 40"/>
                      <a:gd name="T27" fmla="*/ 15 h 54"/>
                      <a:gd name="T28" fmla="*/ 20 w 40"/>
                      <a:gd name="T29" fmla="*/ 27 h 54"/>
                      <a:gd name="T30" fmla="*/ 11 w 40"/>
                      <a:gd name="T31" fmla="*/ 41 h 54"/>
                      <a:gd name="T32" fmla="*/ 9 w 40"/>
                      <a:gd name="T33" fmla="*/ 45 h 54"/>
                      <a:gd name="T34" fmla="*/ 3 w 40"/>
                      <a:gd name="T35" fmla="*/ 53 h 54"/>
                      <a:gd name="T36" fmla="*/ 2 w 40"/>
                      <a:gd name="T3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54">
                        <a:moveTo>
                          <a:pt x="2" y="54"/>
                        </a:moveTo>
                        <a:cubicBezTo>
                          <a:pt x="1" y="54"/>
                          <a:pt x="1" y="54"/>
                          <a:pt x="1" y="53"/>
                        </a:cubicBezTo>
                        <a:cubicBezTo>
                          <a:pt x="0" y="53"/>
                          <a:pt x="0" y="52"/>
                          <a:pt x="1" y="52"/>
                        </a:cubicBezTo>
                        <a:cubicBezTo>
                          <a:pt x="2" y="48"/>
                          <a:pt x="5" y="45"/>
                          <a:pt x="7" y="41"/>
                        </a:cubicBezTo>
                        <a:cubicBezTo>
                          <a:pt x="8" y="40"/>
                          <a:pt x="8" y="39"/>
                          <a:pt x="9" y="38"/>
                        </a:cubicBezTo>
                        <a:cubicBezTo>
                          <a:pt x="12" y="33"/>
                          <a:pt x="15" y="29"/>
                          <a:pt x="18" y="25"/>
                        </a:cubicBezTo>
                        <a:cubicBezTo>
                          <a:pt x="21" y="20"/>
                          <a:pt x="24" y="16"/>
                          <a:pt x="28" y="12"/>
                        </a:cubicBezTo>
                        <a:cubicBezTo>
                          <a:pt x="28" y="11"/>
                          <a:pt x="28" y="11"/>
                          <a:pt x="28" y="11"/>
                        </a:cubicBezTo>
                        <a:cubicBezTo>
                          <a:pt x="31" y="7"/>
                          <a:pt x="34" y="4"/>
                          <a:pt x="38" y="0"/>
                        </a:cubicBezTo>
                        <a:cubicBezTo>
                          <a:pt x="38" y="0"/>
                          <a:pt x="39" y="0"/>
                          <a:pt x="39" y="0"/>
                        </a:cubicBezTo>
                        <a:cubicBezTo>
                          <a:pt x="39" y="0"/>
                          <a:pt x="40" y="0"/>
                          <a:pt x="40" y="1"/>
                        </a:cubicBezTo>
                        <a:cubicBezTo>
                          <a:pt x="40" y="1"/>
                          <a:pt x="40" y="2"/>
                          <a:pt x="40" y="2"/>
                        </a:cubicBezTo>
                        <a:cubicBezTo>
                          <a:pt x="38" y="4"/>
                          <a:pt x="36" y="7"/>
                          <a:pt x="34" y="9"/>
                        </a:cubicBezTo>
                        <a:cubicBezTo>
                          <a:pt x="33" y="11"/>
                          <a:pt x="31" y="13"/>
                          <a:pt x="30" y="15"/>
                        </a:cubicBezTo>
                        <a:cubicBezTo>
                          <a:pt x="27" y="19"/>
                          <a:pt x="24" y="23"/>
                          <a:pt x="20" y="27"/>
                        </a:cubicBezTo>
                        <a:cubicBezTo>
                          <a:pt x="17" y="31"/>
                          <a:pt x="14" y="36"/>
                          <a:pt x="11" y="41"/>
                        </a:cubicBezTo>
                        <a:cubicBezTo>
                          <a:pt x="10" y="42"/>
                          <a:pt x="10" y="44"/>
                          <a:pt x="9" y="45"/>
                        </a:cubicBezTo>
                        <a:cubicBezTo>
                          <a:pt x="7" y="48"/>
                          <a:pt x="5" y="51"/>
                          <a:pt x="3" y="53"/>
                        </a:cubicBezTo>
                        <a:cubicBezTo>
                          <a:pt x="3" y="54"/>
                          <a:pt x="2" y="54"/>
                          <a:pt x="2" y="54"/>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40" name="Freeform 13"/>
                  <p:cNvSpPr/>
                  <p:nvPr/>
                </p:nvSpPr>
                <p:spPr bwMode="auto">
                  <a:xfrm>
                    <a:off x="6878351" y="2946369"/>
                    <a:ext cx="258366" cy="302512"/>
                  </a:xfrm>
                  <a:custGeom>
                    <a:avLst/>
                    <a:gdLst>
                      <a:gd name="T0" fmla="*/ 1 w 41"/>
                      <a:gd name="T1" fmla="*/ 48 h 48"/>
                      <a:gd name="T2" fmla="*/ 0 w 41"/>
                      <a:gd name="T3" fmla="*/ 48 h 48"/>
                      <a:gd name="T4" fmla="*/ 0 w 41"/>
                      <a:gd name="T5" fmla="*/ 46 h 48"/>
                      <a:gd name="T6" fmla="*/ 7 w 41"/>
                      <a:gd name="T7" fmla="*/ 36 h 48"/>
                      <a:gd name="T8" fmla="*/ 8 w 41"/>
                      <a:gd name="T9" fmla="*/ 34 h 48"/>
                      <a:gd name="T10" fmla="*/ 18 w 41"/>
                      <a:gd name="T11" fmla="*/ 23 h 48"/>
                      <a:gd name="T12" fmla="*/ 30 w 41"/>
                      <a:gd name="T13" fmla="*/ 10 h 48"/>
                      <a:gd name="T14" fmla="*/ 39 w 41"/>
                      <a:gd name="T15" fmla="*/ 1 h 48"/>
                      <a:gd name="T16" fmla="*/ 40 w 41"/>
                      <a:gd name="T17" fmla="*/ 0 h 48"/>
                      <a:gd name="T18" fmla="*/ 41 w 41"/>
                      <a:gd name="T19" fmla="*/ 1 h 48"/>
                      <a:gd name="T20" fmla="*/ 41 w 41"/>
                      <a:gd name="T21" fmla="*/ 3 h 48"/>
                      <a:gd name="T22" fmla="*/ 27 w 41"/>
                      <a:gd name="T23" fmla="*/ 18 h 48"/>
                      <a:gd name="T24" fmla="*/ 21 w 41"/>
                      <a:gd name="T25" fmla="*/ 25 h 48"/>
                      <a:gd name="T26" fmla="*/ 11 w 41"/>
                      <a:gd name="T27" fmla="*/ 37 h 48"/>
                      <a:gd name="T28" fmla="*/ 8 w 41"/>
                      <a:gd name="T29" fmla="*/ 41 h 48"/>
                      <a:gd name="T30" fmla="*/ 2 w 41"/>
                      <a:gd name="T31" fmla="*/ 48 h 48"/>
                      <a:gd name="T32" fmla="*/ 1 w 41"/>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8">
                        <a:moveTo>
                          <a:pt x="1" y="48"/>
                        </a:moveTo>
                        <a:cubicBezTo>
                          <a:pt x="1" y="48"/>
                          <a:pt x="0" y="48"/>
                          <a:pt x="0" y="48"/>
                        </a:cubicBezTo>
                        <a:cubicBezTo>
                          <a:pt x="0" y="47"/>
                          <a:pt x="0" y="47"/>
                          <a:pt x="0" y="46"/>
                        </a:cubicBezTo>
                        <a:cubicBezTo>
                          <a:pt x="2" y="43"/>
                          <a:pt x="4" y="39"/>
                          <a:pt x="7" y="36"/>
                        </a:cubicBezTo>
                        <a:cubicBezTo>
                          <a:pt x="8" y="34"/>
                          <a:pt x="8" y="34"/>
                          <a:pt x="8" y="34"/>
                        </a:cubicBezTo>
                        <a:cubicBezTo>
                          <a:pt x="11" y="31"/>
                          <a:pt x="14" y="27"/>
                          <a:pt x="18" y="23"/>
                        </a:cubicBezTo>
                        <a:cubicBezTo>
                          <a:pt x="22" y="18"/>
                          <a:pt x="26" y="14"/>
                          <a:pt x="30" y="10"/>
                        </a:cubicBezTo>
                        <a:cubicBezTo>
                          <a:pt x="33" y="7"/>
                          <a:pt x="36" y="4"/>
                          <a:pt x="39" y="1"/>
                        </a:cubicBezTo>
                        <a:cubicBezTo>
                          <a:pt x="39" y="1"/>
                          <a:pt x="39" y="0"/>
                          <a:pt x="40" y="0"/>
                        </a:cubicBezTo>
                        <a:cubicBezTo>
                          <a:pt x="40" y="0"/>
                          <a:pt x="41" y="1"/>
                          <a:pt x="41" y="1"/>
                        </a:cubicBezTo>
                        <a:cubicBezTo>
                          <a:pt x="41" y="2"/>
                          <a:pt x="41" y="2"/>
                          <a:pt x="41" y="3"/>
                        </a:cubicBezTo>
                        <a:cubicBezTo>
                          <a:pt x="36" y="8"/>
                          <a:pt x="32" y="13"/>
                          <a:pt x="27" y="18"/>
                        </a:cubicBezTo>
                        <a:cubicBezTo>
                          <a:pt x="25" y="20"/>
                          <a:pt x="23" y="23"/>
                          <a:pt x="21" y="25"/>
                        </a:cubicBezTo>
                        <a:cubicBezTo>
                          <a:pt x="17" y="29"/>
                          <a:pt x="14" y="33"/>
                          <a:pt x="11" y="37"/>
                        </a:cubicBezTo>
                        <a:cubicBezTo>
                          <a:pt x="10" y="38"/>
                          <a:pt x="9" y="40"/>
                          <a:pt x="8" y="41"/>
                        </a:cubicBezTo>
                        <a:cubicBezTo>
                          <a:pt x="6" y="43"/>
                          <a:pt x="4" y="46"/>
                          <a:pt x="2" y="48"/>
                        </a:cubicBezTo>
                        <a:cubicBezTo>
                          <a:pt x="2" y="48"/>
                          <a:pt x="1" y="48"/>
                          <a:pt x="1" y="48"/>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41" name="Freeform 14"/>
                  <p:cNvSpPr/>
                  <p:nvPr/>
                </p:nvSpPr>
                <p:spPr bwMode="auto">
                  <a:xfrm>
                    <a:off x="6960504" y="3009492"/>
                    <a:ext cx="207169" cy="271546"/>
                  </a:xfrm>
                  <a:custGeom>
                    <a:avLst/>
                    <a:gdLst>
                      <a:gd name="T0" fmla="*/ 1 w 33"/>
                      <a:gd name="T1" fmla="*/ 43 h 43"/>
                      <a:gd name="T2" fmla="*/ 0 w 33"/>
                      <a:gd name="T3" fmla="*/ 43 h 43"/>
                      <a:gd name="T4" fmla="*/ 0 w 33"/>
                      <a:gd name="T5" fmla="*/ 42 h 43"/>
                      <a:gd name="T6" fmla="*/ 6 w 33"/>
                      <a:gd name="T7" fmla="*/ 32 h 43"/>
                      <a:gd name="T8" fmla="*/ 7 w 33"/>
                      <a:gd name="T9" fmla="*/ 31 h 43"/>
                      <a:gd name="T10" fmla="*/ 14 w 33"/>
                      <a:gd name="T11" fmla="*/ 20 h 43"/>
                      <a:gd name="T12" fmla="*/ 23 w 33"/>
                      <a:gd name="T13" fmla="*/ 10 h 43"/>
                      <a:gd name="T14" fmla="*/ 31 w 33"/>
                      <a:gd name="T15" fmla="*/ 0 h 43"/>
                      <a:gd name="T16" fmla="*/ 32 w 33"/>
                      <a:gd name="T17" fmla="*/ 0 h 43"/>
                      <a:gd name="T18" fmla="*/ 33 w 33"/>
                      <a:gd name="T19" fmla="*/ 1 h 43"/>
                      <a:gd name="T20" fmla="*/ 33 w 33"/>
                      <a:gd name="T21" fmla="*/ 2 h 43"/>
                      <a:gd name="T22" fmla="*/ 28 w 33"/>
                      <a:gd name="T23" fmla="*/ 8 h 43"/>
                      <a:gd name="T24" fmla="*/ 17 w 33"/>
                      <a:gd name="T25" fmla="*/ 23 h 43"/>
                      <a:gd name="T26" fmla="*/ 9 w 33"/>
                      <a:gd name="T27" fmla="*/ 33 h 43"/>
                      <a:gd name="T28" fmla="*/ 7 w 33"/>
                      <a:gd name="T29" fmla="*/ 36 h 43"/>
                      <a:gd name="T30" fmla="*/ 2 w 33"/>
                      <a:gd name="T31" fmla="*/ 43 h 43"/>
                      <a:gd name="T32" fmla="*/ 1 w 33"/>
                      <a:gd name="T33"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43">
                        <a:moveTo>
                          <a:pt x="1" y="43"/>
                        </a:moveTo>
                        <a:cubicBezTo>
                          <a:pt x="1" y="43"/>
                          <a:pt x="0" y="43"/>
                          <a:pt x="0" y="43"/>
                        </a:cubicBezTo>
                        <a:cubicBezTo>
                          <a:pt x="0" y="42"/>
                          <a:pt x="0" y="42"/>
                          <a:pt x="0" y="42"/>
                        </a:cubicBezTo>
                        <a:cubicBezTo>
                          <a:pt x="1" y="38"/>
                          <a:pt x="4" y="35"/>
                          <a:pt x="6" y="32"/>
                        </a:cubicBezTo>
                        <a:cubicBezTo>
                          <a:pt x="6" y="32"/>
                          <a:pt x="6" y="31"/>
                          <a:pt x="7" y="31"/>
                        </a:cubicBezTo>
                        <a:cubicBezTo>
                          <a:pt x="9" y="27"/>
                          <a:pt x="12" y="23"/>
                          <a:pt x="14" y="20"/>
                        </a:cubicBezTo>
                        <a:cubicBezTo>
                          <a:pt x="17" y="17"/>
                          <a:pt x="20" y="13"/>
                          <a:pt x="23" y="10"/>
                        </a:cubicBezTo>
                        <a:cubicBezTo>
                          <a:pt x="26" y="7"/>
                          <a:pt x="28" y="3"/>
                          <a:pt x="31" y="0"/>
                        </a:cubicBezTo>
                        <a:cubicBezTo>
                          <a:pt x="31" y="0"/>
                          <a:pt x="31" y="0"/>
                          <a:pt x="32" y="0"/>
                        </a:cubicBezTo>
                        <a:cubicBezTo>
                          <a:pt x="32" y="0"/>
                          <a:pt x="33" y="0"/>
                          <a:pt x="33" y="1"/>
                        </a:cubicBezTo>
                        <a:cubicBezTo>
                          <a:pt x="33" y="1"/>
                          <a:pt x="33" y="2"/>
                          <a:pt x="33" y="2"/>
                        </a:cubicBezTo>
                        <a:cubicBezTo>
                          <a:pt x="31" y="4"/>
                          <a:pt x="30" y="6"/>
                          <a:pt x="28" y="8"/>
                        </a:cubicBezTo>
                        <a:cubicBezTo>
                          <a:pt x="25" y="13"/>
                          <a:pt x="21" y="18"/>
                          <a:pt x="17" y="23"/>
                        </a:cubicBezTo>
                        <a:cubicBezTo>
                          <a:pt x="14" y="26"/>
                          <a:pt x="12" y="29"/>
                          <a:pt x="9" y="33"/>
                        </a:cubicBezTo>
                        <a:cubicBezTo>
                          <a:pt x="9" y="34"/>
                          <a:pt x="8" y="35"/>
                          <a:pt x="7" y="36"/>
                        </a:cubicBezTo>
                        <a:cubicBezTo>
                          <a:pt x="6" y="38"/>
                          <a:pt x="4" y="41"/>
                          <a:pt x="2" y="43"/>
                        </a:cubicBezTo>
                        <a:cubicBezTo>
                          <a:pt x="2" y="43"/>
                          <a:pt x="1" y="43"/>
                          <a:pt x="1" y="43"/>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43" name="Freeform 16"/>
                  <p:cNvSpPr/>
                  <p:nvPr/>
                </p:nvSpPr>
                <p:spPr bwMode="auto">
                  <a:xfrm>
                    <a:off x="7098617" y="3072614"/>
                    <a:ext cx="113110" cy="145301"/>
                  </a:xfrm>
                  <a:custGeom>
                    <a:avLst/>
                    <a:gdLst>
                      <a:gd name="T0" fmla="*/ 2 w 18"/>
                      <a:gd name="T1" fmla="*/ 23 h 23"/>
                      <a:gd name="T2" fmla="*/ 1 w 18"/>
                      <a:gd name="T3" fmla="*/ 22 h 23"/>
                      <a:gd name="T4" fmla="*/ 7 w 18"/>
                      <a:gd name="T5" fmla="*/ 11 h 23"/>
                      <a:gd name="T6" fmla="*/ 7 w 18"/>
                      <a:gd name="T7" fmla="*/ 11 h 23"/>
                      <a:gd name="T8" fmla="*/ 10 w 18"/>
                      <a:gd name="T9" fmla="*/ 7 h 23"/>
                      <a:gd name="T10" fmla="*/ 16 w 18"/>
                      <a:gd name="T11" fmla="*/ 0 h 23"/>
                      <a:gd name="T12" fmla="*/ 17 w 18"/>
                      <a:gd name="T13" fmla="*/ 0 h 23"/>
                      <a:gd name="T14" fmla="*/ 18 w 18"/>
                      <a:gd name="T15" fmla="*/ 1 h 23"/>
                      <a:gd name="T16" fmla="*/ 18 w 18"/>
                      <a:gd name="T17" fmla="*/ 2 h 23"/>
                      <a:gd name="T18" fmla="*/ 11 w 18"/>
                      <a:gd name="T19" fmla="*/ 10 h 23"/>
                      <a:gd name="T20" fmla="*/ 10 w 18"/>
                      <a:gd name="T21" fmla="*/ 12 h 23"/>
                      <a:gd name="T22" fmla="*/ 6 w 18"/>
                      <a:gd name="T23" fmla="*/ 17 h 23"/>
                      <a:gd name="T24" fmla="*/ 5 w 18"/>
                      <a:gd name="T25" fmla="*/ 19 h 23"/>
                      <a:gd name="T26" fmla="*/ 3 w 18"/>
                      <a:gd name="T27" fmla="*/ 22 h 23"/>
                      <a:gd name="T28" fmla="*/ 2 w 18"/>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3">
                        <a:moveTo>
                          <a:pt x="2" y="23"/>
                        </a:moveTo>
                        <a:cubicBezTo>
                          <a:pt x="1" y="23"/>
                          <a:pt x="1" y="22"/>
                          <a:pt x="1" y="22"/>
                        </a:cubicBezTo>
                        <a:cubicBezTo>
                          <a:pt x="0" y="17"/>
                          <a:pt x="4" y="13"/>
                          <a:pt x="7" y="11"/>
                        </a:cubicBezTo>
                        <a:cubicBezTo>
                          <a:pt x="7" y="11"/>
                          <a:pt x="7" y="11"/>
                          <a:pt x="7" y="11"/>
                        </a:cubicBezTo>
                        <a:cubicBezTo>
                          <a:pt x="8" y="10"/>
                          <a:pt x="9" y="8"/>
                          <a:pt x="10" y="7"/>
                        </a:cubicBezTo>
                        <a:cubicBezTo>
                          <a:pt x="12" y="5"/>
                          <a:pt x="14" y="3"/>
                          <a:pt x="16" y="0"/>
                        </a:cubicBezTo>
                        <a:cubicBezTo>
                          <a:pt x="16" y="0"/>
                          <a:pt x="17" y="0"/>
                          <a:pt x="17" y="0"/>
                        </a:cubicBezTo>
                        <a:cubicBezTo>
                          <a:pt x="17" y="0"/>
                          <a:pt x="18" y="0"/>
                          <a:pt x="18" y="1"/>
                        </a:cubicBezTo>
                        <a:cubicBezTo>
                          <a:pt x="18" y="1"/>
                          <a:pt x="18" y="2"/>
                          <a:pt x="18" y="2"/>
                        </a:cubicBezTo>
                        <a:cubicBezTo>
                          <a:pt x="16" y="5"/>
                          <a:pt x="14" y="8"/>
                          <a:pt x="11" y="10"/>
                        </a:cubicBezTo>
                        <a:cubicBezTo>
                          <a:pt x="11" y="11"/>
                          <a:pt x="11" y="11"/>
                          <a:pt x="10" y="12"/>
                        </a:cubicBezTo>
                        <a:cubicBezTo>
                          <a:pt x="9" y="14"/>
                          <a:pt x="7" y="15"/>
                          <a:pt x="6" y="17"/>
                        </a:cubicBezTo>
                        <a:cubicBezTo>
                          <a:pt x="5" y="18"/>
                          <a:pt x="5" y="19"/>
                          <a:pt x="5" y="19"/>
                        </a:cubicBezTo>
                        <a:cubicBezTo>
                          <a:pt x="4" y="20"/>
                          <a:pt x="4" y="21"/>
                          <a:pt x="3" y="22"/>
                        </a:cubicBezTo>
                        <a:cubicBezTo>
                          <a:pt x="3" y="23"/>
                          <a:pt x="2" y="23"/>
                          <a:pt x="2" y="23"/>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grpSp>
          </p:grpSp>
        </p:grpSp>
      </p:grpSp>
      <p:sp>
        <p:nvSpPr>
          <p:cNvPr id="144" name="Freeform 17"/>
          <p:cNvSpPr/>
          <p:nvPr/>
        </p:nvSpPr>
        <p:spPr bwMode="auto">
          <a:xfrm>
            <a:off x="6746192" y="2693880"/>
            <a:ext cx="19050" cy="51213"/>
          </a:xfrm>
          <a:custGeom>
            <a:avLst/>
            <a:gdLst>
              <a:gd name="T0" fmla="*/ 2 w 3"/>
              <a:gd name="T1" fmla="*/ 8 h 8"/>
              <a:gd name="T2" fmla="*/ 1 w 3"/>
              <a:gd name="T3" fmla="*/ 7 h 8"/>
              <a:gd name="T4" fmla="*/ 0 w 3"/>
              <a:gd name="T5" fmla="*/ 2 h 8"/>
              <a:gd name="T6" fmla="*/ 0 w 3"/>
              <a:gd name="T7" fmla="*/ 1 h 8"/>
              <a:gd name="T8" fmla="*/ 1 w 3"/>
              <a:gd name="T9" fmla="*/ 0 h 8"/>
              <a:gd name="T10" fmla="*/ 2 w 3"/>
              <a:gd name="T11" fmla="*/ 1 h 8"/>
              <a:gd name="T12" fmla="*/ 3 w 3"/>
              <a:gd name="T13" fmla="*/ 7 h 8"/>
              <a:gd name="T14" fmla="*/ 2 w 3"/>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8">
                <a:moveTo>
                  <a:pt x="2" y="8"/>
                </a:moveTo>
                <a:cubicBezTo>
                  <a:pt x="1" y="8"/>
                  <a:pt x="1" y="8"/>
                  <a:pt x="1" y="7"/>
                </a:cubicBezTo>
                <a:cubicBezTo>
                  <a:pt x="1" y="5"/>
                  <a:pt x="0" y="4"/>
                  <a:pt x="0" y="2"/>
                </a:cubicBezTo>
                <a:cubicBezTo>
                  <a:pt x="0" y="1"/>
                  <a:pt x="0" y="1"/>
                  <a:pt x="0" y="1"/>
                </a:cubicBezTo>
                <a:cubicBezTo>
                  <a:pt x="0" y="0"/>
                  <a:pt x="0" y="0"/>
                  <a:pt x="1" y="0"/>
                </a:cubicBezTo>
                <a:cubicBezTo>
                  <a:pt x="1" y="0"/>
                  <a:pt x="2" y="1"/>
                  <a:pt x="2" y="1"/>
                </a:cubicBezTo>
                <a:cubicBezTo>
                  <a:pt x="3" y="3"/>
                  <a:pt x="3" y="5"/>
                  <a:pt x="3" y="7"/>
                </a:cubicBezTo>
                <a:cubicBezTo>
                  <a:pt x="3" y="8"/>
                  <a:pt x="3" y="8"/>
                  <a:pt x="2" y="8"/>
                </a:cubicBezTo>
                <a:close/>
              </a:path>
            </a:pathLst>
          </a:custGeom>
          <a:solidFill>
            <a:schemeClr val="tx1">
              <a:lumMod val="65000"/>
              <a:lumOff val="35000"/>
            </a:schemeClr>
          </a:solidFill>
          <a:ln>
            <a:noFill/>
          </a:ln>
        </p:spPr>
        <p:txBody>
          <a:bodyPr vert="horz" wrap="square" lIns="68568" tIns="34284" rIns="68568" bIns="34284" numCol="1" anchor="t" anchorCtr="0" compatLnSpc="1"/>
          <a:lstStyle/>
          <a:p>
            <a:endParaRPr lang="zh-CN" altLang="en-US">
              <a:cs typeface="+mn-ea"/>
              <a:sym typeface="+mn-lt"/>
            </a:endParaRPr>
          </a:p>
        </p:txBody>
      </p:sp>
      <p:grpSp>
        <p:nvGrpSpPr>
          <p:cNvPr id="6" name="组合 61"/>
          <p:cNvGrpSpPr/>
          <p:nvPr/>
        </p:nvGrpSpPr>
        <p:grpSpPr>
          <a:xfrm>
            <a:off x="5262674" y="3116682"/>
            <a:ext cx="421481" cy="396601"/>
            <a:chOff x="5262673" y="3116681"/>
            <a:chExt cx="421481" cy="396601"/>
          </a:xfrm>
          <a:solidFill>
            <a:schemeClr val="accent3"/>
          </a:solidFill>
        </p:grpSpPr>
        <p:sp>
          <p:nvSpPr>
            <p:cNvPr id="145" name="Freeform 18"/>
            <p:cNvSpPr/>
            <p:nvPr/>
          </p:nvSpPr>
          <p:spPr bwMode="auto">
            <a:xfrm>
              <a:off x="5262673" y="3286993"/>
              <a:ext cx="113110" cy="226289"/>
            </a:xfrm>
            <a:custGeom>
              <a:avLst/>
              <a:gdLst>
                <a:gd name="T0" fmla="*/ 9 w 18"/>
                <a:gd name="T1" fmla="*/ 36 h 36"/>
                <a:gd name="T2" fmla="*/ 3 w 18"/>
                <a:gd name="T3" fmla="*/ 33 h 36"/>
                <a:gd name="T4" fmla="*/ 2 w 18"/>
                <a:gd name="T5" fmla="*/ 29 h 36"/>
                <a:gd name="T6" fmla="*/ 3 w 18"/>
                <a:gd name="T7" fmla="*/ 27 h 36"/>
                <a:gd name="T8" fmla="*/ 4 w 18"/>
                <a:gd name="T9" fmla="*/ 28 h 36"/>
                <a:gd name="T10" fmla="*/ 6 w 18"/>
                <a:gd name="T11" fmla="*/ 30 h 36"/>
                <a:gd name="T12" fmla="*/ 7 w 18"/>
                <a:gd name="T13" fmla="*/ 32 h 36"/>
                <a:gd name="T14" fmla="*/ 9 w 18"/>
                <a:gd name="T15" fmla="*/ 32 h 36"/>
                <a:gd name="T16" fmla="*/ 10 w 18"/>
                <a:gd name="T17" fmla="*/ 32 h 36"/>
                <a:gd name="T18" fmla="*/ 14 w 18"/>
                <a:gd name="T19" fmla="*/ 25 h 36"/>
                <a:gd name="T20" fmla="*/ 11 w 18"/>
                <a:gd name="T21" fmla="*/ 16 h 36"/>
                <a:gd name="T22" fmla="*/ 9 w 18"/>
                <a:gd name="T23" fmla="*/ 16 h 36"/>
                <a:gd name="T24" fmla="*/ 6 w 18"/>
                <a:gd name="T25" fmla="*/ 21 h 36"/>
                <a:gd name="T26" fmla="*/ 4 w 18"/>
                <a:gd name="T27" fmla="*/ 22 h 36"/>
                <a:gd name="T28" fmla="*/ 3 w 18"/>
                <a:gd name="T29" fmla="*/ 20 h 36"/>
                <a:gd name="T30" fmla="*/ 1 w 18"/>
                <a:gd name="T31" fmla="*/ 7 h 36"/>
                <a:gd name="T32" fmla="*/ 0 w 18"/>
                <a:gd name="T33" fmla="*/ 1 h 36"/>
                <a:gd name="T34" fmla="*/ 0 w 18"/>
                <a:gd name="T35" fmla="*/ 0 h 36"/>
                <a:gd name="T36" fmla="*/ 1 w 18"/>
                <a:gd name="T37" fmla="*/ 0 h 36"/>
                <a:gd name="T38" fmla="*/ 2 w 18"/>
                <a:gd name="T39" fmla="*/ 1 h 36"/>
                <a:gd name="T40" fmla="*/ 4 w 18"/>
                <a:gd name="T41" fmla="*/ 7 h 36"/>
                <a:gd name="T42" fmla="*/ 5 w 18"/>
                <a:gd name="T43" fmla="*/ 15 h 36"/>
                <a:gd name="T44" fmla="*/ 9 w 18"/>
                <a:gd name="T45" fmla="*/ 12 h 36"/>
                <a:gd name="T46" fmla="*/ 12 w 18"/>
                <a:gd name="T47" fmla="*/ 13 h 36"/>
                <a:gd name="T48" fmla="*/ 17 w 18"/>
                <a:gd name="T49" fmla="*/ 25 h 36"/>
                <a:gd name="T50" fmla="*/ 10 w 18"/>
                <a:gd name="T51" fmla="*/ 35 h 36"/>
                <a:gd name="T52" fmla="*/ 9 w 18"/>
                <a:gd name="T5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36">
                  <a:moveTo>
                    <a:pt x="9" y="36"/>
                  </a:moveTo>
                  <a:cubicBezTo>
                    <a:pt x="7" y="36"/>
                    <a:pt x="4" y="35"/>
                    <a:pt x="3" y="33"/>
                  </a:cubicBezTo>
                  <a:cubicBezTo>
                    <a:pt x="2" y="32"/>
                    <a:pt x="2" y="30"/>
                    <a:pt x="2" y="29"/>
                  </a:cubicBezTo>
                  <a:cubicBezTo>
                    <a:pt x="2" y="28"/>
                    <a:pt x="3" y="27"/>
                    <a:pt x="3" y="27"/>
                  </a:cubicBezTo>
                  <a:cubicBezTo>
                    <a:pt x="4" y="27"/>
                    <a:pt x="4" y="28"/>
                    <a:pt x="4" y="28"/>
                  </a:cubicBezTo>
                  <a:cubicBezTo>
                    <a:pt x="5" y="28"/>
                    <a:pt x="5" y="29"/>
                    <a:pt x="6" y="30"/>
                  </a:cubicBezTo>
                  <a:cubicBezTo>
                    <a:pt x="6" y="30"/>
                    <a:pt x="6" y="31"/>
                    <a:pt x="7" y="32"/>
                  </a:cubicBezTo>
                  <a:cubicBezTo>
                    <a:pt x="7" y="32"/>
                    <a:pt x="8" y="32"/>
                    <a:pt x="9" y="32"/>
                  </a:cubicBezTo>
                  <a:cubicBezTo>
                    <a:pt x="9" y="32"/>
                    <a:pt x="9" y="32"/>
                    <a:pt x="10" y="32"/>
                  </a:cubicBezTo>
                  <a:cubicBezTo>
                    <a:pt x="12" y="31"/>
                    <a:pt x="14" y="28"/>
                    <a:pt x="14" y="25"/>
                  </a:cubicBezTo>
                  <a:cubicBezTo>
                    <a:pt x="14" y="23"/>
                    <a:pt x="13" y="18"/>
                    <a:pt x="11" y="16"/>
                  </a:cubicBezTo>
                  <a:cubicBezTo>
                    <a:pt x="10" y="16"/>
                    <a:pt x="10" y="16"/>
                    <a:pt x="9" y="16"/>
                  </a:cubicBezTo>
                  <a:cubicBezTo>
                    <a:pt x="8" y="16"/>
                    <a:pt x="7" y="17"/>
                    <a:pt x="6" y="21"/>
                  </a:cubicBezTo>
                  <a:cubicBezTo>
                    <a:pt x="6" y="21"/>
                    <a:pt x="5" y="22"/>
                    <a:pt x="4" y="22"/>
                  </a:cubicBezTo>
                  <a:cubicBezTo>
                    <a:pt x="4" y="22"/>
                    <a:pt x="3" y="21"/>
                    <a:pt x="3" y="20"/>
                  </a:cubicBezTo>
                  <a:cubicBezTo>
                    <a:pt x="2" y="16"/>
                    <a:pt x="1" y="11"/>
                    <a:pt x="1" y="7"/>
                  </a:cubicBezTo>
                  <a:cubicBezTo>
                    <a:pt x="0" y="5"/>
                    <a:pt x="0" y="3"/>
                    <a:pt x="0" y="1"/>
                  </a:cubicBezTo>
                  <a:cubicBezTo>
                    <a:pt x="0" y="1"/>
                    <a:pt x="0" y="0"/>
                    <a:pt x="0" y="0"/>
                  </a:cubicBezTo>
                  <a:cubicBezTo>
                    <a:pt x="0" y="0"/>
                    <a:pt x="1" y="0"/>
                    <a:pt x="1" y="0"/>
                  </a:cubicBezTo>
                  <a:cubicBezTo>
                    <a:pt x="2" y="0"/>
                    <a:pt x="2" y="0"/>
                    <a:pt x="2" y="1"/>
                  </a:cubicBezTo>
                  <a:cubicBezTo>
                    <a:pt x="3" y="3"/>
                    <a:pt x="3" y="5"/>
                    <a:pt x="4" y="7"/>
                  </a:cubicBezTo>
                  <a:cubicBezTo>
                    <a:pt x="4" y="10"/>
                    <a:pt x="4" y="12"/>
                    <a:pt x="5" y="15"/>
                  </a:cubicBezTo>
                  <a:cubicBezTo>
                    <a:pt x="6" y="13"/>
                    <a:pt x="8" y="12"/>
                    <a:pt x="9" y="12"/>
                  </a:cubicBezTo>
                  <a:cubicBezTo>
                    <a:pt x="10" y="12"/>
                    <a:pt x="11" y="13"/>
                    <a:pt x="12" y="13"/>
                  </a:cubicBezTo>
                  <a:cubicBezTo>
                    <a:pt x="16" y="15"/>
                    <a:pt x="18" y="21"/>
                    <a:pt x="17" y="25"/>
                  </a:cubicBezTo>
                  <a:cubicBezTo>
                    <a:pt x="17" y="29"/>
                    <a:pt x="15" y="34"/>
                    <a:pt x="10" y="35"/>
                  </a:cubicBezTo>
                  <a:cubicBezTo>
                    <a:pt x="10" y="36"/>
                    <a:pt x="9" y="36"/>
                    <a:pt x="9" y="36"/>
                  </a:cubicBezTo>
                  <a:close/>
                </a:path>
              </a:pathLst>
            </a:custGeom>
            <a:grpFill/>
            <a:ln>
              <a:solidFill>
                <a:schemeClr val="accent1"/>
              </a:solidFill>
            </a:ln>
          </p:spPr>
          <p:txBody>
            <a:bodyPr vert="horz" wrap="square" lIns="68580" tIns="34290" rIns="68580" bIns="34290" numCol="1" anchor="t" anchorCtr="0" compatLnSpc="1"/>
            <a:lstStyle/>
            <a:p>
              <a:endParaRPr lang="zh-CN" altLang="en-US">
                <a:cs typeface="+mn-ea"/>
                <a:sym typeface="+mn-lt"/>
              </a:endParaRPr>
            </a:p>
          </p:txBody>
        </p:sp>
        <p:sp>
          <p:nvSpPr>
            <p:cNvPr id="146" name="Freeform 19"/>
            <p:cNvSpPr/>
            <p:nvPr/>
          </p:nvSpPr>
          <p:spPr bwMode="auto">
            <a:xfrm>
              <a:off x="5281723" y="3242927"/>
              <a:ext cx="113110" cy="55977"/>
            </a:xfrm>
            <a:custGeom>
              <a:avLst/>
              <a:gdLst>
                <a:gd name="T0" fmla="*/ 1 w 18"/>
                <a:gd name="T1" fmla="*/ 9 h 9"/>
                <a:gd name="T2" fmla="*/ 0 w 18"/>
                <a:gd name="T3" fmla="*/ 9 h 9"/>
                <a:gd name="T4" fmla="*/ 0 w 18"/>
                <a:gd name="T5" fmla="*/ 8 h 9"/>
                <a:gd name="T6" fmla="*/ 7 w 18"/>
                <a:gd name="T7" fmla="*/ 2 h 9"/>
                <a:gd name="T8" fmla="*/ 14 w 18"/>
                <a:gd name="T9" fmla="*/ 0 h 9"/>
                <a:gd name="T10" fmla="*/ 17 w 18"/>
                <a:gd name="T11" fmla="*/ 1 h 9"/>
                <a:gd name="T12" fmla="*/ 18 w 18"/>
                <a:gd name="T13" fmla="*/ 2 h 9"/>
                <a:gd name="T14" fmla="*/ 17 w 18"/>
                <a:gd name="T15" fmla="*/ 3 h 9"/>
                <a:gd name="T16" fmla="*/ 12 w 18"/>
                <a:gd name="T17" fmla="*/ 4 h 9"/>
                <a:gd name="T18" fmla="*/ 9 w 18"/>
                <a:gd name="T19" fmla="*/ 5 h 9"/>
                <a:gd name="T20" fmla="*/ 8 w 18"/>
                <a:gd name="T21" fmla="*/ 5 h 9"/>
                <a:gd name="T22" fmla="*/ 3 w 18"/>
                <a:gd name="T23" fmla="*/ 9 h 9"/>
                <a:gd name="T24" fmla="*/ 1 w 18"/>
                <a:gd name="T2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9">
                  <a:moveTo>
                    <a:pt x="1" y="9"/>
                  </a:moveTo>
                  <a:cubicBezTo>
                    <a:pt x="1" y="9"/>
                    <a:pt x="1" y="9"/>
                    <a:pt x="0" y="9"/>
                  </a:cubicBezTo>
                  <a:cubicBezTo>
                    <a:pt x="0" y="8"/>
                    <a:pt x="0" y="8"/>
                    <a:pt x="0" y="8"/>
                  </a:cubicBezTo>
                  <a:cubicBezTo>
                    <a:pt x="1" y="4"/>
                    <a:pt x="4" y="3"/>
                    <a:pt x="7" y="2"/>
                  </a:cubicBezTo>
                  <a:cubicBezTo>
                    <a:pt x="9" y="1"/>
                    <a:pt x="12" y="0"/>
                    <a:pt x="14" y="0"/>
                  </a:cubicBezTo>
                  <a:cubicBezTo>
                    <a:pt x="15" y="0"/>
                    <a:pt x="16" y="0"/>
                    <a:pt x="17" y="1"/>
                  </a:cubicBezTo>
                  <a:cubicBezTo>
                    <a:pt x="18" y="1"/>
                    <a:pt x="18" y="1"/>
                    <a:pt x="18" y="2"/>
                  </a:cubicBezTo>
                  <a:cubicBezTo>
                    <a:pt x="18" y="2"/>
                    <a:pt x="17" y="3"/>
                    <a:pt x="17" y="3"/>
                  </a:cubicBezTo>
                  <a:cubicBezTo>
                    <a:pt x="16" y="3"/>
                    <a:pt x="14" y="4"/>
                    <a:pt x="12" y="4"/>
                  </a:cubicBezTo>
                  <a:cubicBezTo>
                    <a:pt x="11" y="4"/>
                    <a:pt x="10" y="5"/>
                    <a:pt x="9" y="5"/>
                  </a:cubicBezTo>
                  <a:cubicBezTo>
                    <a:pt x="8" y="5"/>
                    <a:pt x="8" y="5"/>
                    <a:pt x="8" y="5"/>
                  </a:cubicBezTo>
                  <a:cubicBezTo>
                    <a:pt x="6" y="6"/>
                    <a:pt x="4" y="7"/>
                    <a:pt x="3" y="9"/>
                  </a:cubicBezTo>
                  <a:cubicBezTo>
                    <a:pt x="2" y="9"/>
                    <a:pt x="2" y="9"/>
                    <a:pt x="1" y="9"/>
                  </a:cubicBezTo>
                  <a:close/>
                </a:path>
              </a:pathLst>
            </a:custGeom>
            <a:grpFill/>
            <a:ln>
              <a:solidFill>
                <a:schemeClr val="accent1"/>
              </a:solidFill>
            </a:ln>
          </p:spPr>
          <p:txBody>
            <a:bodyPr vert="horz" wrap="square" lIns="68580" tIns="34290" rIns="68580" bIns="34290" numCol="1" anchor="t" anchorCtr="0" compatLnSpc="1"/>
            <a:lstStyle/>
            <a:p>
              <a:endParaRPr lang="zh-CN" altLang="en-US">
                <a:cs typeface="+mn-ea"/>
                <a:sym typeface="+mn-lt"/>
              </a:endParaRPr>
            </a:p>
          </p:txBody>
        </p:sp>
        <p:sp>
          <p:nvSpPr>
            <p:cNvPr id="147" name="Freeform 20"/>
            <p:cNvSpPr>
              <a:spLocks noEditPoints="1"/>
            </p:cNvSpPr>
            <p:nvPr/>
          </p:nvSpPr>
          <p:spPr bwMode="auto">
            <a:xfrm>
              <a:off x="5375783" y="3217915"/>
              <a:ext cx="151210" cy="201278"/>
            </a:xfrm>
            <a:custGeom>
              <a:avLst/>
              <a:gdLst>
                <a:gd name="T0" fmla="*/ 10 w 24"/>
                <a:gd name="T1" fmla="*/ 32 h 32"/>
                <a:gd name="T2" fmla="*/ 6 w 24"/>
                <a:gd name="T3" fmla="*/ 30 h 32"/>
                <a:gd name="T4" fmla="*/ 2 w 24"/>
                <a:gd name="T5" fmla="*/ 21 h 32"/>
                <a:gd name="T6" fmla="*/ 4 w 24"/>
                <a:gd name="T7" fmla="*/ 5 h 32"/>
                <a:gd name="T8" fmla="*/ 13 w 24"/>
                <a:gd name="T9" fmla="*/ 0 h 32"/>
                <a:gd name="T10" fmla="*/ 21 w 24"/>
                <a:gd name="T11" fmla="*/ 5 h 32"/>
                <a:gd name="T12" fmla="*/ 19 w 24"/>
                <a:gd name="T13" fmla="*/ 24 h 32"/>
                <a:gd name="T14" fmla="*/ 10 w 24"/>
                <a:gd name="T15" fmla="*/ 32 h 32"/>
                <a:gd name="T16" fmla="*/ 6 w 24"/>
                <a:gd name="T17" fmla="*/ 23 h 32"/>
                <a:gd name="T18" fmla="*/ 8 w 24"/>
                <a:gd name="T19" fmla="*/ 28 h 32"/>
                <a:gd name="T20" fmla="*/ 10 w 24"/>
                <a:gd name="T21" fmla="*/ 28 h 32"/>
                <a:gd name="T22" fmla="*/ 19 w 24"/>
                <a:gd name="T23" fmla="*/ 19 h 32"/>
                <a:gd name="T24" fmla="*/ 19 w 24"/>
                <a:gd name="T25" fmla="*/ 8 h 32"/>
                <a:gd name="T26" fmla="*/ 13 w 24"/>
                <a:gd name="T27" fmla="*/ 4 h 32"/>
                <a:gd name="T28" fmla="*/ 11 w 24"/>
                <a:gd name="T29" fmla="*/ 4 h 32"/>
                <a:gd name="T30" fmla="*/ 6 w 24"/>
                <a:gd name="T31" fmla="*/ 9 h 32"/>
                <a:gd name="T32" fmla="*/ 9 w 24"/>
                <a:gd name="T33" fmla="*/ 8 h 32"/>
                <a:gd name="T34" fmla="*/ 10 w 24"/>
                <a:gd name="T35" fmla="*/ 8 h 32"/>
                <a:gd name="T36" fmla="*/ 11 w 24"/>
                <a:gd name="T37" fmla="*/ 9 h 32"/>
                <a:gd name="T38" fmla="*/ 10 w 24"/>
                <a:gd name="T39" fmla="*/ 10 h 32"/>
                <a:gd name="T40" fmla="*/ 6 w 24"/>
                <a:gd name="T41" fmla="*/ 15 h 32"/>
                <a:gd name="T42" fmla="*/ 5 w 24"/>
                <a:gd name="T43" fmla="*/ 21 h 32"/>
                <a:gd name="T44" fmla="*/ 6 w 24"/>
                <a:gd name="T45" fmla="*/ 22 h 32"/>
                <a:gd name="T46" fmla="*/ 6 w 24"/>
                <a:gd name="T47" fmla="*/ 23 h 32"/>
                <a:gd name="T48" fmla="*/ 6 w 24"/>
                <a:gd name="T4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 h="32">
                  <a:moveTo>
                    <a:pt x="10" y="32"/>
                  </a:moveTo>
                  <a:cubicBezTo>
                    <a:pt x="9" y="32"/>
                    <a:pt x="7" y="31"/>
                    <a:pt x="6" y="30"/>
                  </a:cubicBezTo>
                  <a:cubicBezTo>
                    <a:pt x="4" y="28"/>
                    <a:pt x="3" y="25"/>
                    <a:pt x="2" y="21"/>
                  </a:cubicBezTo>
                  <a:cubicBezTo>
                    <a:pt x="0" y="16"/>
                    <a:pt x="1" y="9"/>
                    <a:pt x="4" y="5"/>
                  </a:cubicBezTo>
                  <a:cubicBezTo>
                    <a:pt x="6" y="2"/>
                    <a:pt x="10" y="0"/>
                    <a:pt x="13" y="0"/>
                  </a:cubicBezTo>
                  <a:cubicBezTo>
                    <a:pt x="16" y="0"/>
                    <a:pt x="19" y="2"/>
                    <a:pt x="21" y="5"/>
                  </a:cubicBezTo>
                  <a:cubicBezTo>
                    <a:pt x="24" y="11"/>
                    <a:pt x="23" y="19"/>
                    <a:pt x="19" y="24"/>
                  </a:cubicBezTo>
                  <a:cubicBezTo>
                    <a:pt x="17" y="27"/>
                    <a:pt x="14" y="32"/>
                    <a:pt x="10" y="32"/>
                  </a:cubicBezTo>
                  <a:close/>
                  <a:moveTo>
                    <a:pt x="6" y="23"/>
                  </a:moveTo>
                  <a:cubicBezTo>
                    <a:pt x="6" y="25"/>
                    <a:pt x="7" y="27"/>
                    <a:pt x="8" y="28"/>
                  </a:cubicBezTo>
                  <a:cubicBezTo>
                    <a:pt x="9" y="28"/>
                    <a:pt x="9" y="28"/>
                    <a:pt x="10" y="28"/>
                  </a:cubicBezTo>
                  <a:cubicBezTo>
                    <a:pt x="13" y="28"/>
                    <a:pt x="18" y="21"/>
                    <a:pt x="19" y="19"/>
                  </a:cubicBezTo>
                  <a:cubicBezTo>
                    <a:pt x="19" y="16"/>
                    <a:pt x="20" y="12"/>
                    <a:pt x="19" y="8"/>
                  </a:cubicBezTo>
                  <a:cubicBezTo>
                    <a:pt x="18" y="5"/>
                    <a:pt x="15" y="4"/>
                    <a:pt x="13" y="4"/>
                  </a:cubicBezTo>
                  <a:cubicBezTo>
                    <a:pt x="12" y="4"/>
                    <a:pt x="12" y="4"/>
                    <a:pt x="11" y="4"/>
                  </a:cubicBezTo>
                  <a:cubicBezTo>
                    <a:pt x="8" y="5"/>
                    <a:pt x="7" y="7"/>
                    <a:pt x="6" y="9"/>
                  </a:cubicBezTo>
                  <a:cubicBezTo>
                    <a:pt x="7" y="8"/>
                    <a:pt x="8" y="8"/>
                    <a:pt x="9" y="8"/>
                  </a:cubicBezTo>
                  <a:cubicBezTo>
                    <a:pt x="10" y="8"/>
                    <a:pt x="10" y="8"/>
                    <a:pt x="10" y="8"/>
                  </a:cubicBezTo>
                  <a:cubicBezTo>
                    <a:pt x="11" y="8"/>
                    <a:pt x="11" y="8"/>
                    <a:pt x="11" y="9"/>
                  </a:cubicBezTo>
                  <a:cubicBezTo>
                    <a:pt x="11" y="10"/>
                    <a:pt x="11" y="10"/>
                    <a:pt x="10" y="10"/>
                  </a:cubicBezTo>
                  <a:cubicBezTo>
                    <a:pt x="8" y="11"/>
                    <a:pt x="7" y="12"/>
                    <a:pt x="6" y="15"/>
                  </a:cubicBezTo>
                  <a:cubicBezTo>
                    <a:pt x="6" y="17"/>
                    <a:pt x="5" y="19"/>
                    <a:pt x="5" y="21"/>
                  </a:cubicBezTo>
                  <a:cubicBezTo>
                    <a:pt x="6" y="21"/>
                    <a:pt x="6" y="21"/>
                    <a:pt x="6" y="22"/>
                  </a:cubicBezTo>
                  <a:cubicBezTo>
                    <a:pt x="6" y="22"/>
                    <a:pt x="6" y="23"/>
                    <a:pt x="6" y="23"/>
                  </a:cubicBezTo>
                  <a:cubicBezTo>
                    <a:pt x="6" y="23"/>
                    <a:pt x="6" y="23"/>
                    <a:pt x="6" y="23"/>
                  </a:cubicBezTo>
                  <a:close/>
                </a:path>
              </a:pathLst>
            </a:custGeom>
            <a:grpFill/>
            <a:ln>
              <a:solidFill>
                <a:schemeClr val="accent1"/>
              </a:solid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sp>
          <p:nvSpPr>
            <p:cNvPr id="148" name="Freeform 21"/>
            <p:cNvSpPr>
              <a:spLocks noEditPoints="1"/>
            </p:cNvSpPr>
            <p:nvPr/>
          </p:nvSpPr>
          <p:spPr bwMode="auto">
            <a:xfrm>
              <a:off x="5507941" y="3116681"/>
              <a:ext cx="176213" cy="164357"/>
            </a:xfrm>
            <a:custGeom>
              <a:avLst/>
              <a:gdLst>
                <a:gd name="T0" fmla="*/ 10 w 28"/>
                <a:gd name="T1" fmla="*/ 26 h 26"/>
                <a:gd name="T2" fmla="*/ 9 w 28"/>
                <a:gd name="T3" fmla="*/ 26 h 26"/>
                <a:gd name="T4" fmla="*/ 8 w 28"/>
                <a:gd name="T5" fmla="*/ 24 h 26"/>
                <a:gd name="T6" fmla="*/ 12 w 28"/>
                <a:gd name="T7" fmla="*/ 13 h 26"/>
                <a:gd name="T8" fmla="*/ 13 w 28"/>
                <a:gd name="T9" fmla="*/ 12 h 26"/>
                <a:gd name="T10" fmla="*/ 14 w 28"/>
                <a:gd name="T11" fmla="*/ 8 h 26"/>
                <a:gd name="T12" fmla="*/ 11 w 28"/>
                <a:gd name="T13" fmla="*/ 10 h 26"/>
                <a:gd name="T14" fmla="*/ 10 w 28"/>
                <a:gd name="T15" fmla="*/ 11 h 26"/>
                <a:gd name="T16" fmla="*/ 5 w 28"/>
                <a:gd name="T17" fmla="*/ 15 h 26"/>
                <a:gd name="T18" fmla="*/ 4 w 28"/>
                <a:gd name="T19" fmla="*/ 15 h 26"/>
                <a:gd name="T20" fmla="*/ 1 w 28"/>
                <a:gd name="T21" fmla="*/ 14 h 26"/>
                <a:gd name="T22" fmla="*/ 1 w 28"/>
                <a:gd name="T23" fmla="*/ 10 h 26"/>
                <a:gd name="T24" fmla="*/ 4 w 28"/>
                <a:gd name="T25" fmla="*/ 6 h 26"/>
                <a:gd name="T26" fmla="*/ 5 w 28"/>
                <a:gd name="T27" fmla="*/ 6 h 26"/>
                <a:gd name="T28" fmla="*/ 6 w 28"/>
                <a:gd name="T29" fmla="*/ 6 h 26"/>
                <a:gd name="T30" fmla="*/ 6 w 28"/>
                <a:gd name="T31" fmla="*/ 6 h 26"/>
                <a:gd name="T32" fmla="*/ 8 w 28"/>
                <a:gd name="T33" fmla="*/ 5 h 26"/>
                <a:gd name="T34" fmla="*/ 10 w 28"/>
                <a:gd name="T35" fmla="*/ 5 h 26"/>
                <a:gd name="T36" fmla="*/ 11 w 28"/>
                <a:gd name="T37" fmla="*/ 7 h 26"/>
                <a:gd name="T38" fmla="*/ 16 w 28"/>
                <a:gd name="T39" fmla="*/ 3 h 26"/>
                <a:gd name="T40" fmla="*/ 16 w 28"/>
                <a:gd name="T41" fmla="*/ 1 h 26"/>
                <a:gd name="T42" fmla="*/ 18 w 28"/>
                <a:gd name="T43" fmla="*/ 0 h 26"/>
                <a:gd name="T44" fmla="*/ 19 w 28"/>
                <a:gd name="T45" fmla="*/ 2 h 26"/>
                <a:gd name="T46" fmla="*/ 16 w 28"/>
                <a:gd name="T47" fmla="*/ 12 h 26"/>
                <a:gd name="T48" fmla="*/ 15 w 28"/>
                <a:gd name="T49" fmla="*/ 15 h 26"/>
                <a:gd name="T50" fmla="*/ 12 w 28"/>
                <a:gd name="T51" fmla="*/ 22 h 26"/>
                <a:gd name="T52" fmla="*/ 20 w 28"/>
                <a:gd name="T53" fmla="*/ 11 h 26"/>
                <a:gd name="T54" fmla="*/ 20 w 28"/>
                <a:gd name="T55" fmla="*/ 10 h 26"/>
                <a:gd name="T56" fmla="*/ 21 w 28"/>
                <a:gd name="T57" fmla="*/ 9 h 26"/>
                <a:gd name="T58" fmla="*/ 22 w 28"/>
                <a:gd name="T59" fmla="*/ 10 h 26"/>
                <a:gd name="T60" fmla="*/ 24 w 28"/>
                <a:gd name="T61" fmla="*/ 9 h 26"/>
                <a:gd name="T62" fmla="*/ 26 w 28"/>
                <a:gd name="T63" fmla="*/ 10 h 26"/>
                <a:gd name="T64" fmla="*/ 26 w 28"/>
                <a:gd name="T65" fmla="*/ 19 h 26"/>
                <a:gd name="T66" fmla="*/ 24 w 28"/>
                <a:gd name="T67" fmla="*/ 20 h 26"/>
                <a:gd name="T68" fmla="*/ 24 w 28"/>
                <a:gd name="T69" fmla="*/ 20 h 26"/>
                <a:gd name="T70" fmla="*/ 21 w 28"/>
                <a:gd name="T71" fmla="*/ 19 h 26"/>
                <a:gd name="T72" fmla="*/ 20 w 28"/>
                <a:gd name="T73" fmla="*/ 18 h 26"/>
                <a:gd name="T74" fmla="*/ 10 w 28"/>
                <a:gd name="T75" fmla="*/ 26 h 26"/>
                <a:gd name="T76" fmla="*/ 10 w 28"/>
                <a:gd name="T77" fmla="*/ 26 h 26"/>
                <a:gd name="T78" fmla="*/ 23 w 28"/>
                <a:gd name="T79" fmla="*/ 14 h 26"/>
                <a:gd name="T80" fmla="*/ 23 w 28"/>
                <a:gd name="T81" fmla="*/ 15 h 26"/>
                <a:gd name="T82" fmla="*/ 24 w 28"/>
                <a:gd name="T83" fmla="*/ 17 h 26"/>
                <a:gd name="T84" fmla="*/ 23 w 28"/>
                <a:gd name="T85" fmla="*/ 13 h 26"/>
                <a:gd name="T86" fmla="*/ 23 w 28"/>
                <a:gd name="T87" fmla="*/ 14 h 26"/>
                <a:gd name="T88" fmla="*/ 6 w 28"/>
                <a:gd name="T89" fmla="*/ 9 h 26"/>
                <a:gd name="T90" fmla="*/ 5 w 28"/>
                <a:gd name="T91" fmla="*/ 10 h 26"/>
                <a:gd name="T92" fmla="*/ 4 w 28"/>
                <a:gd name="T93" fmla="*/ 10 h 26"/>
                <a:gd name="T94" fmla="*/ 3 w 28"/>
                <a:gd name="T95" fmla="*/ 12 h 26"/>
                <a:gd name="T96" fmla="*/ 5 w 28"/>
                <a:gd name="T97" fmla="*/ 12 h 26"/>
                <a:gd name="T98" fmla="*/ 5 w 28"/>
                <a:gd name="T99" fmla="*/ 12 h 26"/>
                <a:gd name="T100" fmla="*/ 7 w 28"/>
                <a:gd name="T101" fmla="*/ 10 h 26"/>
                <a:gd name="T102" fmla="*/ 7 w 28"/>
                <a:gd name="T103" fmla="*/ 10 h 26"/>
                <a:gd name="T104" fmla="*/ 7 w 28"/>
                <a:gd name="T105" fmla="*/ 10 h 26"/>
                <a:gd name="T106" fmla="*/ 6 w 28"/>
                <a:gd name="T107" fmla="*/ 9 h 26"/>
                <a:gd name="T108" fmla="*/ 6 w 28"/>
                <a:gd name="T109" fmla="*/ 9 h 26"/>
                <a:gd name="T110" fmla="*/ 6 w 28"/>
                <a:gd name="T111"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 h="26">
                  <a:moveTo>
                    <a:pt x="10" y="26"/>
                  </a:moveTo>
                  <a:cubicBezTo>
                    <a:pt x="9" y="26"/>
                    <a:pt x="9" y="26"/>
                    <a:pt x="9" y="26"/>
                  </a:cubicBezTo>
                  <a:cubicBezTo>
                    <a:pt x="8" y="25"/>
                    <a:pt x="8" y="25"/>
                    <a:pt x="8" y="24"/>
                  </a:cubicBezTo>
                  <a:cubicBezTo>
                    <a:pt x="9" y="20"/>
                    <a:pt x="10" y="17"/>
                    <a:pt x="12" y="13"/>
                  </a:cubicBezTo>
                  <a:cubicBezTo>
                    <a:pt x="13" y="12"/>
                    <a:pt x="13" y="12"/>
                    <a:pt x="13" y="12"/>
                  </a:cubicBezTo>
                  <a:cubicBezTo>
                    <a:pt x="13" y="10"/>
                    <a:pt x="14" y="9"/>
                    <a:pt x="14" y="8"/>
                  </a:cubicBezTo>
                  <a:cubicBezTo>
                    <a:pt x="13" y="9"/>
                    <a:pt x="12" y="10"/>
                    <a:pt x="11" y="10"/>
                  </a:cubicBezTo>
                  <a:cubicBezTo>
                    <a:pt x="11" y="10"/>
                    <a:pt x="11" y="10"/>
                    <a:pt x="10" y="11"/>
                  </a:cubicBezTo>
                  <a:cubicBezTo>
                    <a:pt x="10" y="13"/>
                    <a:pt x="7" y="15"/>
                    <a:pt x="5" y="15"/>
                  </a:cubicBezTo>
                  <a:cubicBezTo>
                    <a:pt x="4" y="15"/>
                    <a:pt x="4" y="15"/>
                    <a:pt x="4" y="15"/>
                  </a:cubicBezTo>
                  <a:cubicBezTo>
                    <a:pt x="3" y="15"/>
                    <a:pt x="2" y="15"/>
                    <a:pt x="1" y="14"/>
                  </a:cubicBezTo>
                  <a:cubicBezTo>
                    <a:pt x="0" y="13"/>
                    <a:pt x="0" y="11"/>
                    <a:pt x="1" y="10"/>
                  </a:cubicBezTo>
                  <a:cubicBezTo>
                    <a:pt x="1" y="9"/>
                    <a:pt x="3" y="7"/>
                    <a:pt x="4" y="6"/>
                  </a:cubicBezTo>
                  <a:cubicBezTo>
                    <a:pt x="5" y="6"/>
                    <a:pt x="5" y="6"/>
                    <a:pt x="5" y="6"/>
                  </a:cubicBezTo>
                  <a:cubicBezTo>
                    <a:pt x="5" y="6"/>
                    <a:pt x="5" y="6"/>
                    <a:pt x="6" y="6"/>
                  </a:cubicBezTo>
                  <a:cubicBezTo>
                    <a:pt x="6" y="6"/>
                    <a:pt x="6" y="6"/>
                    <a:pt x="6" y="6"/>
                  </a:cubicBezTo>
                  <a:cubicBezTo>
                    <a:pt x="7" y="5"/>
                    <a:pt x="7" y="5"/>
                    <a:pt x="8" y="5"/>
                  </a:cubicBezTo>
                  <a:cubicBezTo>
                    <a:pt x="9" y="5"/>
                    <a:pt x="9" y="5"/>
                    <a:pt x="10" y="5"/>
                  </a:cubicBezTo>
                  <a:cubicBezTo>
                    <a:pt x="10" y="6"/>
                    <a:pt x="11" y="6"/>
                    <a:pt x="11" y="7"/>
                  </a:cubicBezTo>
                  <a:cubicBezTo>
                    <a:pt x="13" y="7"/>
                    <a:pt x="15" y="5"/>
                    <a:pt x="16" y="3"/>
                  </a:cubicBezTo>
                  <a:cubicBezTo>
                    <a:pt x="16" y="2"/>
                    <a:pt x="16" y="2"/>
                    <a:pt x="16" y="1"/>
                  </a:cubicBezTo>
                  <a:cubicBezTo>
                    <a:pt x="16" y="1"/>
                    <a:pt x="17" y="0"/>
                    <a:pt x="18" y="0"/>
                  </a:cubicBezTo>
                  <a:cubicBezTo>
                    <a:pt x="18" y="0"/>
                    <a:pt x="19" y="1"/>
                    <a:pt x="19" y="2"/>
                  </a:cubicBezTo>
                  <a:cubicBezTo>
                    <a:pt x="19" y="5"/>
                    <a:pt x="18" y="9"/>
                    <a:pt x="16" y="12"/>
                  </a:cubicBezTo>
                  <a:cubicBezTo>
                    <a:pt x="15" y="15"/>
                    <a:pt x="15" y="15"/>
                    <a:pt x="15" y="15"/>
                  </a:cubicBezTo>
                  <a:cubicBezTo>
                    <a:pt x="14" y="17"/>
                    <a:pt x="13" y="19"/>
                    <a:pt x="12" y="22"/>
                  </a:cubicBezTo>
                  <a:cubicBezTo>
                    <a:pt x="17" y="19"/>
                    <a:pt x="19" y="13"/>
                    <a:pt x="20" y="11"/>
                  </a:cubicBezTo>
                  <a:cubicBezTo>
                    <a:pt x="20" y="11"/>
                    <a:pt x="20" y="11"/>
                    <a:pt x="20" y="10"/>
                  </a:cubicBezTo>
                  <a:cubicBezTo>
                    <a:pt x="20" y="10"/>
                    <a:pt x="21" y="9"/>
                    <a:pt x="21" y="9"/>
                  </a:cubicBezTo>
                  <a:cubicBezTo>
                    <a:pt x="22" y="9"/>
                    <a:pt x="22" y="10"/>
                    <a:pt x="22" y="10"/>
                  </a:cubicBezTo>
                  <a:cubicBezTo>
                    <a:pt x="23" y="10"/>
                    <a:pt x="23" y="9"/>
                    <a:pt x="24" y="9"/>
                  </a:cubicBezTo>
                  <a:cubicBezTo>
                    <a:pt x="24" y="9"/>
                    <a:pt x="25" y="10"/>
                    <a:pt x="26" y="10"/>
                  </a:cubicBezTo>
                  <a:cubicBezTo>
                    <a:pt x="28" y="12"/>
                    <a:pt x="28" y="17"/>
                    <a:pt x="26" y="19"/>
                  </a:cubicBezTo>
                  <a:cubicBezTo>
                    <a:pt x="26" y="20"/>
                    <a:pt x="25" y="20"/>
                    <a:pt x="24" y="20"/>
                  </a:cubicBezTo>
                  <a:cubicBezTo>
                    <a:pt x="24" y="20"/>
                    <a:pt x="24" y="20"/>
                    <a:pt x="24" y="20"/>
                  </a:cubicBezTo>
                  <a:cubicBezTo>
                    <a:pt x="23" y="20"/>
                    <a:pt x="21" y="20"/>
                    <a:pt x="21" y="19"/>
                  </a:cubicBezTo>
                  <a:cubicBezTo>
                    <a:pt x="20" y="18"/>
                    <a:pt x="20" y="18"/>
                    <a:pt x="20" y="18"/>
                  </a:cubicBezTo>
                  <a:cubicBezTo>
                    <a:pt x="17" y="22"/>
                    <a:pt x="14" y="25"/>
                    <a:pt x="10" y="26"/>
                  </a:cubicBezTo>
                  <a:cubicBezTo>
                    <a:pt x="10" y="26"/>
                    <a:pt x="10" y="26"/>
                    <a:pt x="10" y="26"/>
                  </a:cubicBezTo>
                  <a:close/>
                  <a:moveTo>
                    <a:pt x="23" y="14"/>
                  </a:moveTo>
                  <a:cubicBezTo>
                    <a:pt x="23" y="15"/>
                    <a:pt x="23" y="15"/>
                    <a:pt x="23" y="15"/>
                  </a:cubicBezTo>
                  <a:cubicBezTo>
                    <a:pt x="23" y="16"/>
                    <a:pt x="23" y="16"/>
                    <a:pt x="24" y="17"/>
                  </a:cubicBezTo>
                  <a:cubicBezTo>
                    <a:pt x="24" y="16"/>
                    <a:pt x="24" y="14"/>
                    <a:pt x="23" y="13"/>
                  </a:cubicBezTo>
                  <a:cubicBezTo>
                    <a:pt x="23" y="13"/>
                    <a:pt x="23" y="14"/>
                    <a:pt x="23" y="14"/>
                  </a:cubicBezTo>
                  <a:close/>
                  <a:moveTo>
                    <a:pt x="6" y="9"/>
                  </a:moveTo>
                  <a:cubicBezTo>
                    <a:pt x="6" y="9"/>
                    <a:pt x="5" y="9"/>
                    <a:pt x="5" y="10"/>
                  </a:cubicBezTo>
                  <a:cubicBezTo>
                    <a:pt x="5" y="10"/>
                    <a:pt x="5" y="10"/>
                    <a:pt x="4" y="10"/>
                  </a:cubicBezTo>
                  <a:cubicBezTo>
                    <a:pt x="4" y="10"/>
                    <a:pt x="3" y="11"/>
                    <a:pt x="3" y="12"/>
                  </a:cubicBezTo>
                  <a:cubicBezTo>
                    <a:pt x="4" y="12"/>
                    <a:pt x="4" y="12"/>
                    <a:pt x="5" y="12"/>
                  </a:cubicBezTo>
                  <a:cubicBezTo>
                    <a:pt x="5" y="12"/>
                    <a:pt x="5" y="12"/>
                    <a:pt x="5" y="12"/>
                  </a:cubicBezTo>
                  <a:cubicBezTo>
                    <a:pt x="6" y="12"/>
                    <a:pt x="7" y="11"/>
                    <a:pt x="7" y="10"/>
                  </a:cubicBezTo>
                  <a:cubicBezTo>
                    <a:pt x="7" y="10"/>
                    <a:pt x="7" y="10"/>
                    <a:pt x="7" y="10"/>
                  </a:cubicBezTo>
                  <a:cubicBezTo>
                    <a:pt x="7" y="10"/>
                    <a:pt x="7" y="10"/>
                    <a:pt x="7" y="10"/>
                  </a:cubicBezTo>
                  <a:cubicBezTo>
                    <a:pt x="7" y="10"/>
                    <a:pt x="7" y="9"/>
                    <a:pt x="6" y="9"/>
                  </a:cubicBezTo>
                  <a:cubicBezTo>
                    <a:pt x="6" y="9"/>
                    <a:pt x="6" y="9"/>
                    <a:pt x="6" y="9"/>
                  </a:cubicBezTo>
                  <a:cubicBezTo>
                    <a:pt x="6" y="9"/>
                    <a:pt x="6" y="9"/>
                    <a:pt x="6" y="9"/>
                  </a:cubicBezTo>
                  <a:close/>
                </a:path>
              </a:pathLst>
            </a:custGeom>
            <a:grpFill/>
            <a:ln>
              <a:solidFill>
                <a:schemeClr val="accent1"/>
              </a:solid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grpSp>
      <p:grpSp>
        <p:nvGrpSpPr>
          <p:cNvPr id="7" name="组合 65"/>
          <p:cNvGrpSpPr/>
          <p:nvPr/>
        </p:nvGrpSpPr>
        <p:grpSpPr>
          <a:xfrm>
            <a:off x="6621178" y="2360400"/>
            <a:ext cx="270272" cy="208425"/>
            <a:chOff x="6621177" y="2360400"/>
            <a:chExt cx="270272" cy="208425"/>
          </a:xfrm>
        </p:grpSpPr>
        <p:grpSp>
          <p:nvGrpSpPr>
            <p:cNvPr id="8" name="组合 58"/>
            <p:cNvGrpSpPr/>
            <p:nvPr/>
          </p:nvGrpSpPr>
          <p:grpSpPr>
            <a:xfrm>
              <a:off x="6621177" y="2366356"/>
              <a:ext cx="113109" cy="202469"/>
              <a:chOff x="6621177" y="2366356"/>
              <a:chExt cx="113109" cy="202469"/>
            </a:xfrm>
          </p:grpSpPr>
          <p:sp>
            <p:nvSpPr>
              <p:cNvPr id="149" name="Freeform 22"/>
              <p:cNvSpPr/>
              <p:nvPr/>
            </p:nvSpPr>
            <p:spPr bwMode="auto">
              <a:xfrm>
                <a:off x="6621177" y="2417569"/>
                <a:ext cx="75010" cy="151256"/>
              </a:xfrm>
              <a:custGeom>
                <a:avLst/>
                <a:gdLst>
                  <a:gd name="T0" fmla="*/ 7 w 12"/>
                  <a:gd name="T1" fmla="*/ 24 h 24"/>
                  <a:gd name="T2" fmla="*/ 3 w 12"/>
                  <a:gd name="T3" fmla="*/ 21 h 24"/>
                  <a:gd name="T4" fmla="*/ 4 w 12"/>
                  <a:gd name="T5" fmla="*/ 20 h 24"/>
                  <a:gd name="T6" fmla="*/ 5 w 12"/>
                  <a:gd name="T7" fmla="*/ 19 h 24"/>
                  <a:gd name="T8" fmla="*/ 5 w 12"/>
                  <a:gd name="T9" fmla="*/ 20 h 24"/>
                  <a:gd name="T10" fmla="*/ 5 w 12"/>
                  <a:gd name="T11" fmla="*/ 20 h 24"/>
                  <a:gd name="T12" fmla="*/ 7 w 12"/>
                  <a:gd name="T13" fmla="*/ 21 h 24"/>
                  <a:gd name="T14" fmla="*/ 8 w 12"/>
                  <a:gd name="T15" fmla="*/ 20 h 24"/>
                  <a:gd name="T16" fmla="*/ 9 w 12"/>
                  <a:gd name="T17" fmla="*/ 15 h 24"/>
                  <a:gd name="T18" fmla="*/ 8 w 12"/>
                  <a:gd name="T19" fmla="*/ 12 h 24"/>
                  <a:gd name="T20" fmla="*/ 7 w 12"/>
                  <a:gd name="T21" fmla="*/ 12 h 24"/>
                  <a:gd name="T22" fmla="*/ 4 w 12"/>
                  <a:gd name="T23" fmla="*/ 14 h 24"/>
                  <a:gd name="T24" fmla="*/ 3 w 12"/>
                  <a:gd name="T25" fmla="*/ 15 h 24"/>
                  <a:gd name="T26" fmla="*/ 2 w 12"/>
                  <a:gd name="T27" fmla="*/ 16 h 24"/>
                  <a:gd name="T28" fmla="*/ 1 w 12"/>
                  <a:gd name="T29" fmla="*/ 15 h 24"/>
                  <a:gd name="T30" fmla="*/ 1 w 12"/>
                  <a:gd name="T31" fmla="*/ 14 h 24"/>
                  <a:gd name="T32" fmla="*/ 1 w 12"/>
                  <a:gd name="T33" fmla="*/ 7 h 24"/>
                  <a:gd name="T34" fmla="*/ 1 w 12"/>
                  <a:gd name="T35" fmla="*/ 6 h 24"/>
                  <a:gd name="T36" fmla="*/ 0 w 12"/>
                  <a:gd name="T37" fmla="*/ 2 h 24"/>
                  <a:gd name="T38" fmla="*/ 0 w 12"/>
                  <a:gd name="T39" fmla="*/ 0 h 24"/>
                  <a:gd name="T40" fmla="*/ 1 w 12"/>
                  <a:gd name="T41" fmla="*/ 0 h 24"/>
                  <a:gd name="T42" fmla="*/ 2 w 12"/>
                  <a:gd name="T43" fmla="*/ 0 h 24"/>
                  <a:gd name="T44" fmla="*/ 4 w 12"/>
                  <a:gd name="T45" fmla="*/ 6 h 24"/>
                  <a:gd name="T46" fmla="*/ 4 w 12"/>
                  <a:gd name="T47" fmla="*/ 6 h 24"/>
                  <a:gd name="T48" fmla="*/ 4 w 12"/>
                  <a:gd name="T49" fmla="*/ 10 h 24"/>
                  <a:gd name="T50" fmla="*/ 7 w 12"/>
                  <a:gd name="T51" fmla="*/ 8 h 24"/>
                  <a:gd name="T52" fmla="*/ 9 w 12"/>
                  <a:gd name="T53" fmla="*/ 9 h 24"/>
                  <a:gd name="T54" fmla="*/ 12 w 12"/>
                  <a:gd name="T55" fmla="*/ 15 h 24"/>
                  <a:gd name="T56" fmla="*/ 10 w 12"/>
                  <a:gd name="T57" fmla="*/ 23 h 24"/>
                  <a:gd name="T58" fmla="*/ 7 w 12"/>
                  <a:gd name="T5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 h="24">
                    <a:moveTo>
                      <a:pt x="7" y="24"/>
                    </a:moveTo>
                    <a:cubicBezTo>
                      <a:pt x="6" y="24"/>
                      <a:pt x="4" y="23"/>
                      <a:pt x="3" y="21"/>
                    </a:cubicBezTo>
                    <a:cubicBezTo>
                      <a:pt x="3" y="21"/>
                      <a:pt x="3" y="20"/>
                      <a:pt x="4" y="20"/>
                    </a:cubicBezTo>
                    <a:cubicBezTo>
                      <a:pt x="4" y="20"/>
                      <a:pt x="4" y="19"/>
                      <a:pt x="5" y="19"/>
                    </a:cubicBezTo>
                    <a:cubicBezTo>
                      <a:pt x="5" y="19"/>
                      <a:pt x="5" y="20"/>
                      <a:pt x="5" y="20"/>
                    </a:cubicBezTo>
                    <a:cubicBezTo>
                      <a:pt x="5" y="20"/>
                      <a:pt x="5" y="20"/>
                      <a:pt x="5" y="20"/>
                    </a:cubicBezTo>
                    <a:cubicBezTo>
                      <a:pt x="6" y="20"/>
                      <a:pt x="7" y="21"/>
                      <a:pt x="7" y="21"/>
                    </a:cubicBezTo>
                    <a:cubicBezTo>
                      <a:pt x="7" y="21"/>
                      <a:pt x="8" y="21"/>
                      <a:pt x="8" y="20"/>
                    </a:cubicBezTo>
                    <a:cubicBezTo>
                      <a:pt x="9" y="19"/>
                      <a:pt x="9" y="17"/>
                      <a:pt x="9" y="15"/>
                    </a:cubicBezTo>
                    <a:cubicBezTo>
                      <a:pt x="9" y="15"/>
                      <a:pt x="9" y="12"/>
                      <a:pt x="8" y="12"/>
                    </a:cubicBezTo>
                    <a:cubicBezTo>
                      <a:pt x="7" y="12"/>
                      <a:pt x="7" y="12"/>
                      <a:pt x="7" y="12"/>
                    </a:cubicBezTo>
                    <a:cubicBezTo>
                      <a:pt x="6" y="12"/>
                      <a:pt x="5" y="13"/>
                      <a:pt x="4" y="14"/>
                    </a:cubicBezTo>
                    <a:cubicBezTo>
                      <a:pt x="4" y="15"/>
                      <a:pt x="4" y="15"/>
                      <a:pt x="3" y="15"/>
                    </a:cubicBezTo>
                    <a:cubicBezTo>
                      <a:pt x="3" y="15"/>
                      <a:pt x="3" y="16"/>
                      <a:pt x="2" y="16"/>
                    </a:cubicBezTo>
                    <a:cubicBezTo>
                      <a:pt x="2" y="16"/>
                      <a:pt x="2" y="15"/>
                      <a:pt x="1" y="15"/>
                    </a:cubicBezTo>
                    <a:cubicBezTo>
                      <a:pt x="1" y="15"/>
                      <a:pt x="1" y="14"/>
                      <a:pt x="1" y="14"/>
                    </a:cubicBezTo>
                    <a:cubicBezTo>
                      <a:pt x="1" y="11"/>
                      <a:pt x="1" y="9"/>
                      <a:pt x="1" y="7"/>
                    </a:cubicBezTo>
                    <a:cubicBezTo>
                      <a:pt x="1" y="7"/>
                      <a:pt x="1" y="7"/>
                      <a:pt x="1" y="6"/>
                    </a:cubicBezTo>
                    <a:cubicBezTo>
                      <a:pt x="1" y="5"/>
                      <a:pt x="1" y="3"/>
                      <a:pt x="0" y="2"/>
                    </a:cubicBezTo>
                    <a:cubicBezTo>
                      <a:pt x="0" y="1"/>
                      <a:pt x="0" y="1"/>
                      <a:pt x="0" y="0"/>
                    </a:cubicBezTo>
                    <a:cubicBezTo>
                      <a:pt x="0" y="0"/>
                      <a:pt x="1" y="0"/>
                      <a:pt x="1" y="0"/>
                    </a:cubicBezTo>
                    <a:cubicBezTo>
                      <a:pt x="2" y="0"/>
                      <a:pt x="2" y="0"/>
                      <a:pt x="2" y="0"/>
                    </a:cubicBezTo>
                    <a:cubicBezTo>
                      <a:pt x="3" y="2"/>
                      <a:pt x="4" y="4"/>
                      <a:pt x="4" y="6"/>
                    </a:cubicBezTo>
                    <a:cubicBezTo>
                      <a:pt x="4" y="6"/>
                      <a:pt x="4" y="6"/>
                      <a:pt x="4" y="6"/>
                    </a:cubicBezTo>
                    <a:cubicBezTo>
                      <a:pt x="4" y="8"/>
                      <a:pt x="4" y="9"/>
                      <a:pt x="4" y="10"/>
                    </a:cubicBezTo>
                    <a:cubicBezTo>
                      <a:pt x="5" y="9"/>
                      <a:pt x="6" y="8"/>
                      <a:pt x="7" y="8"/>
                    </a:cubicBezTo>
                    <a:cubicBezTo>
                      <a:pt x="8" y="8"/>
                      <a:pt x="8" y="8"/>
                      <a:pt x="9" y="9"/>
                    </a:cubicBezTo>
                    <a:cubicBezTo>
                      <a:pt x="11" y="10"/>
                      <a:pt x="12" y="12"/>
                      <a:pt x="12" y="15"/>
                    </a:cubicBezTo>
                    <a:cubicBezTo>
                      <a:pt x="12" y="19"/>
                      <a:pt x="11" y="21"/>
                      <a:pt x="10" y="23"/>
                    </a:cubicBezTo>
                    <a:cubicBezTo>
                      <a:pt x="9" y="24"/>
                      <a:pt x="8" y="24"/>
                      <a:pt x="7" y="24"/>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sp>
            <p:nvSpPr>
              <p:cNvPr id="150" name="Freeform 23"/>
              <p:cNvSpPr/>
              <p:nvPr/>
            </p:nvSpPr>
            <p:spPr bwMode="auto">
              <a:xfrm>
                <a:off x="6627130" y="2366356"/>
                <a:ext cx="107156" cy="82179"/>
              </a:xfrm>
              <a:custGeom>
                <a:avLst/>
                <a:gdLst>
                  <a:gd name="T0" fmla="*/ 3 w 17"/>
                  <a:gd name="T1" fmla="*/ 13 h 13"/>
                  <a:gd name="T2" fmla="*/ 2 w 17"/>
                  <a:gd name="T3" fmla="*/ 12 h 13"/>
                  <a:gd name="T4" fmla="*/ 5 w 17"/>
                  <a:gd name="T5" fmla="*/ 3 h 13"/>
                  <a:gd name="T6" fmla="*/ 13 w 17"/>
                  <a:gd name="T7" fmla="*/ 0 h 13"/>
                  <a:gd name="T8" fmla="*/ 16 w 17"/>
                  <a:gd name="T9" fmla="*/ 1 h 13"/>
                  <a:gd name="T10" fmla="*/ 17 w 17"/>
                  <a:gd name="T11" fmla="*/ 2 h 13"/>
                  <a:gd name="T12" fmla="*/ 16 w 17"/>
                  <a:gd name="T13" fmla="*/ 3 h 13"/>
                  <a:gd name="T14" fmla="*/ 12 w 17"/>
                  <a:gd name="T15" fmla="*/ 4 h 13"/>
                  <a:gd name="T16" fmla="*/ 8 w 17"/>
                  <a:gd name="T17" fmla="*/ 6 h 13"/>
                  <a:gd name="T18" fmla="*/ 4 w 17"/>
                  <a:gd name="T19" fmla="*/ 11 h 13"/>
                  <a:gd name="T20" fmla="*/ 4 w 17"/>
                  <a:gd name="T21" fmla="*/ 12 h 13"/>
                  <a:gd name="T22" fmla="*/ 3 w 17"/>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3">
                    <a:moveTo>
                      <a:pt x="3" y="13"/>
                    </a:moveTo>
                    <a:cubicBezTo>
                      <a:pt x="3" y="13"/>
                      <a:pt x="2" y="12"/>
                      <a:pt x="2" y="12"/>
                    </a:cubicBezTo>
                    <a:cubicBezTo>
                      <a:pt x="0" y="9"/>
                      <a:pt x="1" y="5"/>
                      <a:pt x="5" y="3"/>
                    </a:cubicBezTo>
                    <a:cubicBezTo>
                      <a:pt x="9" y="1"/>
                      <a:pt x="11" y="0"/>
                      <a:pt x="13" y="0"/>
                    </a:cubicBezTo>
                    <a:cubicBezTo>
                      <a:pt x="14" y="0"/>
                      <a:pt x="15" y="0"/>
                      <a:pt x="16" y="1"/>
                    </a:cubicBezTo>
                    <a:cubicBezTo>
                      <a:pt x="16" y="1"/>
                      <a:pt x="17" y="1"/>
                      <a:pt x="17" y="2"/>
                    </a:cubicBezTo>
                    <a:cubicBezTo>
                      <a:pt x="17" y="2"/>
                      <a:pt x="16" y="3"/>
                      <a:pt x="16" y="3"/>
                    </a:cubicBezTo>
                    <a:cubicBezTo>
                      <a:pt x="15" y="4"/>
                      <a:pt x="13" y="4"/>
                      <a:pt x="12" y="4"/>
                    </a:cubicBezTo>
                    <a:cubicBezTo>
                      <a:pt x="11" y="5"/>
                      <a:pt x="9" y="5"/>
                      <a:pt x="8" y="6"/>
                    </a:cubicBezTo>
                    <a:cubicBezTo>
                      <a:pt x="5" y="7"/>
                      <a:pt x="4" y="9"/>
                      <a:pt x="4" y="11"/>
                    </a:cubicBezTo>
                    <a:cubicBezTo>
                      <a:pt x="4" y="11"/>
                      <a:pt x="4" y="12"/>
                      <a:pt x="4" y="12"/>
                    </a:cubicBezTo>
                    <a:cubicBezTo>
                      <a:pt x="4" y="12"/>
                      <a:pt x="3" y="13"/>
                      <a:pt x="3" y="13"/>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grpSp>
        <p:sp>
          <p:nvSpPr>
            <p:cNvPr id="151" name="Freeform 24"/>
            <p:cNvSpPr>
              <a:spLocks noEditPoints="1"/>
            </p:cNvSpPr>
            <p:nvPr/>
          </p:nvSpPr>
          <p:spPr bwMode="auto">
            <a:xfrm>
              <a:off x="6752145" y="2360400"/>
              <a:ext cx="139304" cy="195323"/>
            </a:xfrm>
            <a:custGeom>
              <a:avLst/>
              <a:gdLst>
                <a:gd name="T0" fmla="*/ 3 w 22"/>
                <a:gd name="T1" fmla="*/ 31 h 31"/>
                <a:gd name="T2" fmla="*/ 1 w 22"/>
                <a:gd name="T3" fmla="*/ 30 h 31"/>
                <a:gd name="T4" fmla="*/ 1 w 22"/>
                <a:gd name="T5" fmla="*/ 29 h 31"/>
                <a:gd name="T6" fmla="*/ 7 w 22"/>
                <a:gd name="T7" fmla="*/ 14 h 31"/>
                <a:gd name="T8" fmla="*/ 9 w 22"/>
                <a:gd name="T9" fmla="*/ 9 h 31"/>
                <a:gd name="T10" fmla="*/ 6 w 22"/>
                <a:gd name="T11" fmla="*/ 10 h 31"/>
                <a:gd name="T12" fmla="*/ 3 w 22"/>
                <a:gd name="T13" fmla="*/ 9 h 31"/>
                <a:gd name="T14" fmla="*/ 1 w 22"/>
                <a:gd name="T15" fmla="*/ 3 h 31"/>
                <a:gd name="T16" fmla="*/ 4 w 22"/>
                <a:gd name="T17" fmla="*/ 0 h 31"/>
                <a:gd name="T18" fmla="*/ 5 w 22"/>
                <a:gd name="T19" fmla="*/ 0 h 31"/>
                <a:gd name="T20" fmla="*/ 6 w 22"/>
                <a:gd name="T21" fmla="*/ 1 h 31"/>
                <a:gd name="T22" fmla="*/ 7 w 22"/>
                <a:gd name="T23" fmla="*/ 1 h 31"/>
                <a:gd name="T24" fmla="*/ 7 w 22"/>
                <a:gd name="T25" fmla="*/ 1 h 31"/>
                <a:gd name="T26" fmla="*/ 8 w 22"/>
                <a:gd name="T27" fmla="*/ 1 h 31"/>
                <a:gd name="T28" fmla="*/ 9 w 22"/>
                <a:gd name="T29" fmla="*/ 1 h 31"/>
                <a:gd name="T30" fmla="*/ 10 w 22"/>
                <a:gd name="T31" fmla="*/ 3 h 31"/>
                <a:gd name="T32" fmla="*/ 12 w 22"/>
                <a:gd name="T33" fmla="*/ 0 h 31"/>
                <a:gd name="T34" fmla="*/ 14 w 22"/>
                <a:gd name="T35" fmla="*/ 0 h 31"/>
                <a:gd name="T36" fmla="*/ 15 w 22"/>
                <a:gd name="T37" fmla="*/ 0 h 31"/>
                <a:gd name="T38" fmla="*/ 16 w 22"/>
                <a:gd name="T39" fmla="*/ 2 h 31"/>
                <a:gd name="T40" fmla="*/ 10 w 22"/>
                <a:gd name="T41" fmla="*/ 15 h 31"/>
                <a:gd name="T42" fmla="*/ 5 w 22"/>
                <a:gd name="T43" fmla="*/ 27 h 31"/>
                <a:gd name="T44" fmla="*/ 11 w 22"/>
                <a:gd name="T45" fmla="*/ 22 h 31"/>
                <a:gd name="T46" fmla="*/ 11 w 22"/>
                <a:gd name="T47" fmla="*/ 20 h 31"/>
                <a:gd name="T48" fmla="*/ 13 w 22"/>
                <a:gd name="T49" fmla="*/ 17 h 31"/>
                <a:gd name="T50" fmla="*/ 16 w 22"/>
                <a:gd name="T51" fmla="*/ 15 h 31"/>
                <a:gd name="T52" fmla="*/ 17 w 22"/>
                <a:gd name="T53" fmla="*/ 14 h 31"/>
                <a:gd name="T54" fmla="*/ 18 w 22"/>
                <a:gd name="T55" fmla="*/ 15 h 31"/>
                <a:gd name="T56" fmla="*/ 18 w 22"/>
                <a:gd name="T57" fmla="*/ 16 h 31"/>
                <a:gd name="T58" fmla="*/ 21 w 22"/>
                <a:gd name="T59" fmla="*/ 19 h 31"/>
                <a:gd name="T60" fmla="*/ 21 w 22"/>
                <a:gd name="T61" fmla="*/ 25 h 31"/>
                <a:gd name="T62" fmla="*/ 17 w 22"/>
                <a:gd name="T63" fmla="*/ 27 h 31"/>
                <a:gd name="T64" fmla="*/ 17 w 22"/>
                <a:gd name="T65" fmla="*/ 27 h 31"/>
                <a:gd name="T66" fmla="*/ 13 w 22"/>
                <a:gd name="T67" fmla="*/ 25 h 31"/>
                <a:gd name="T68" fmla="*/ 3 w 22"/>
                <a:gd name="T69" fmla="*/ 31 h 31"/>
                <a:gd name="T70" fmla="*/ 3 w 22"/>
                <a:gd name="T71" fmla="*/ 31 h 31"/>
                <a:gd name="T72" fmla="*/ 15 w 22"/>
                <a:gd name="T73" fmla="*/ 22 h 31"/>
                <a:gd name="T74" fmla="*/ 15 w 22"/>
                <a:gd name="T75" fmla="*/ 22 h 31"/>
                <a:gd name="T76" fmla="*/ 17 w 22"/>
                <a:gd name="T77" fmla="*/ 23 h 31"/>
                <a:gd name="T78" fmla="*/ 18 w 22"/>
                <a:gd name="T79" fmla="*/ 23 h 31"/>
                <a:gd name="T80" fmla="*/ 18 w 22"/>
                <a:gd name="T81" fmla="*/ 21 h 31"/>
                <a:gd name="T82" fmla="*/ 17 w 22"/>
                <a:gd name="T83" fmla="*/ 20 h 31"/>
                <a:gd name="T84" fmla="*/ 15 w 22"/>
                <a:gd name="T85" fmla="*/ 2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 h="31">
                  <a:moveTo>
                    <a:pt x="3" y="31"/>
                  </a:moveTo>
                  <a:cubicBezTo>
                    <a:pt x="2" y="31"/>
                    <a:pt x="2" y="31"/>
                    <a:pt x="1" y="30"/>
                  </a:cubicBezTo>
                  <a:cubicBezTo>
                    <a:pt x="1" y="30"/>
                    <a:pt x="1" y="29"/>
                    <a:pt x="1" y="29"/>
                  </a:cubicBezTo>
                  <a:cubicBezTo>
                    <a:pt x="2" y="23"/>
                    <a:pt x="4" y="19"/>
                    <a:pt x="7" y="14"/>
                  </a:cubicBezTo>
                  <a:cubicBezTo>
                    <a:pt x="8" y="12"/>
                    <a:pt x="8" y="11"/>
                    <a:pt x="9" y="9"/>
                  </a:cubicBezTo>
                  <a:cubicBezTo>
                    <a:pt x="8" y="10"/>
                    <a:pt x="7" y="10"/>
                    <a:pt x="6" y="10"/>
                  </a:cubicBezTo>
                  <a:cubicBezTo>
                    <a:pt x="5" y="10"/>
                    <a:pt x="4" y="10"/>
                    <a:pt x="3" y="9"/>
                  </a:cubicBezTo>
                  <a:cubicBezTo>
                    <a:pt x="1" y="8"/>
                    <a:pt x="0" y="6"/>
                    <a:pt x="1" y="3"/>
                  </a:cubicBezTo>
                  <a:cubicBezTo>
                    <a:pt x="2" y="2"/>
                    <a:pt x="3" y="0"/>
                    <a:pt x="4" y="0"/>
                  </a:cubicBezTo>
                  <a:cubicBezTo>
                    <a:pt x="4" y="0"/>
                    <a:pt x="5" y="0"/>
                    <a:pt x="5" y="0"/>
                  </a:cubicBezTo>
                  <a:cubicBezTo>
                    <a:pt x="5" y="0"/>
                    <a:pt x="6" y="0"/>
                    <a:pt x="6" y="1"/>
                  </a:cubicBezTo>
                  <a:cubicBezTo>
                    <a:pt x="7" y="1"/>
                    <a:pt x="7" y="1"/>
                    <a:pt x="7" y="1"/>
                  </a:cubicBezTo>
                  <a:cubicBezTo>
                    <a:pt x="7" y="1"/>
                    <a:pt x="7" y="1"/>
                    <a:pt x="7" y="1"/>
                  </a:cubicBezTo>
                  <a:cubicBezTo>
                    <a:pt x="7" y="1"/>
                    <a:pt x="7" y="1"/>
                    <a:pt x="8" y="1"/>
                  </a:cubicBezTo>
                  <a:cubicBezTo>
                    <a:pt x="8" y="1"/>
                    <a:pt x="9" y="1"/>
                    <a:pt x="9" y="1"/>
                  </a:cubicBezTo>
                  <a:cubicBezTo>
                    <a:pt x="9" y="2"/>
                    <a:pt x="10" y="2"/>
                    <a:pt x="10" y="3"/>
                  </a:cubicBezTo>
                  <a:cubicBezTo>
                    <a:pt x="11" y="2"/>
                    <a:pt x="12" y="1"/>
                    <a:pt x="12" y="0"/>
                  </a:cubicBezTo>
                  <a:cubicBezTo>
                    <a:pt x="13" y="0"/>
                    <a:pt x="13" y="0"/>
                    <a:pt x="14" y="0"/>
                  </a:cubicBezTo>
                  <a:cubicBezTo>
                    <a:pt x="14" y="0"/>
                    <a:pt x="15" y="0"/>
                    <a:pt x="15" y="0"/>
                  </a:cubicBezTo>
                  <a:cubicBezTo>
                    <a:pt x="16" y="1"/>
                    <a:pt x="16" y="1"/>
                    <a:pt x="16" y="2"/>
                  </a:cubicBezTo>
                  <a:cubicBezTo>
                    <a:pt x="14" y="7"/>
                    <a:pt x="12" y="11"/>
                    <a:pt x="10" y="15"/>
                  </a:cubicBezTo>
                  <a:cubicBezTo>
                    <a:pt x="8" y="19"/>
                    <a:pt x="6" y="23"/>
                    <a:pt x="5" y="27"/>
                  </a:cubicBezTo>
                  <a:cubicBezTo>
                    <a:pt x="7" y="25"/>
                    <a:pt x="9" y="24"/>
                    <a:pt x="11" y="22"/>
                  </a:cubicBezTo>
                  <a:cubicBezTo>
                    <a:pt x="11" y="21"/>
                    <a:pt x="11" y="21"/>
                    <a:pt x="11" y="20"/>
                  </a:cubicBezTo>
                  <a:cubicBezTo>
                    <a:pt x="12" y="19"/>
                    <a:pt x="12" y="18"/>
                    <a:pt x="13" y="17"/>
                  </a:cubicBezTo>
                  <a:cubicBezTo>
                    <a:pt x="14" y="16"/>
                    <a:pt x="15" y="15"/>
                    <a:pt x="16" y="15"/>
                  </a:cubicBezTo>
                  <a:cubicBezTo>
                    <a:pt x="16" y="15"/>
                    <a:pt x="16" y="14"/>
                    <a:pt x="17" y="14"/>
                  </a:cubicBezTo>
                  <a:cubicBezTo>
                    <a:pt x="17" y="14"/>
                    <a:pt x="18" y="15"/>
                    <a:pt x="18" y="15"/>
                  </a:cubicBezTo>
                  <a:cubicBezTo>
                    <a:pt x="18" y="15"/>
                    <a:pt x="18" y="16"/>
                    <a:pt x="18" y="16"/>
                  </a:cubicBezTo>
                  <a:cubicBezTo>
                    <a:pt x="20" y="16"/>
                    <a:pt x="21" y="18"/>
                    <a:pt x="21" y="19"/>
                  </a:cubicBezTo>
                  <a:cubicBezTo>
                    <a:pt x="22" y="21"/>
                    <a:pt x="22" y="23"/>
                    <a:pt x="21" y="25"/>
                  </a:cubicBezTo>
                  <a:cubicBezTo>
                    <a:pt x="20" y="26"/>
                    <a:pt x="19" y="27"/>
                    <a:pt x="17" y="27"/>
                  </a:cubicBezTo>
                  <a:cubicBezTo>
                    <a:pt x="17" y="27"/>
                    <a:pt x="17" y="27"/>
                    <a:pt x="17" y="27"/>
                  </a:cubicBezTo>
                  <a:cubicBezTo>
                    <a:pt x="16" y="27"/>
                    <a:pt x="14" y="26"/>
                    <a:pt x="13" y="25"/>
                  </a:cubicBezTo>
                  <a:cubicBezTo>
                    <a:pt x="10" y="28"/>
                    <a:pt x="7" y="30"/>
                    <a:pt x="3" y="31"/>
                  </a:cubicBezTo>
                  <a:cubicBezTo>
                    <a:pt x="3" y="31"/>
                    <a:pt x="3" y="31"/>
                    <a:pt x="3" y="31"/>
                  </a:cubicBezTo>
                  <a:close/>
                  <a:moveTo>
                    <a:pt x="15" y="22"/>
                  </a:moveTo>
                  <a:cubicBezTo>
                    <a:pt x="15" y="22"/>
                    <a:pt x="15" y="22"/>
                    <a:pt x="15" y="22"/>
                  </a:cubicBezTo>
                  <a:cubicBezTo>
                    <a:pt x="16" y="23"/>
                    <a:pt x="16" y="23"/>
                    <a:pt x="17" y="23"/>
                  </a:cubicBezTo>
                  <a:cubicBezTo>
                    <a:pt x="17" y="23"/>
                    <a:pt x="17" y="23"/>
                    <a:pt x="18" y="23"/>
                  </a:cubicBezTo>
                  <a:cubicBezTo>
                    <a:pt x="18" y="23"/>
                    <a:pt x="18" y="22"/>
                    <a:pt x="18" y="21"/>
                  </a:cubicBezTo>
                  <a:cubicBezTo>
                    <a:pt x="18" y="20"/>
                    <a:pt x="18" y="20"/>
                    <a:pt x="17" y="20"/>
                  </a:cubicBezTo>
                  <a:cubicBezTo>
                    <a:pt x="16" y="20"/>
                    <a:pt x="16" y="21"/>
                    <a:pt x="15" y="22"/>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grpSp>
      <p:grpSp>
        <p:nvGrpSpPr>
          <p:cNvPr id="9" name="组合 60"/>
          <p:cNvGrpSpPr/>
          <p:nvPr/>
        </p:nvGrpSpPr>
        <p:grpSpPr>
          <a:xfrm>
            <a:off x="7161721" y="2580735"/>
            <a:ext cx="320279" cy="214379"/>
            <a:chOff x="7161720" y="2580734"/>
            <a:chExt cx="320279" cy="214379"/>
          </a:xfrm>
        </p:grpSpPr>
        <p:sp>
          <p:nvSpPr>
            <p:cNvPr id="152" name="Freeform 25"/>
            <p:cNvSpPr/>
            <p:nvPr/>
          </p:nvSpPr>
          <p:spPr bwMode="auto">
            <a:xfrm>
              <a:off x="7161720" y="2631947"/>
              <a:ext cx="36910" cy="163166"/>
            </a:xfrm>
            <a:custGeom>
              <a:avLst/>
              <a:gdLst>
                <a:gd name="T0" fmla="*/ 4 w 6"/>
                <a:gd name="T1" fmla="*/ 26 h 26"/>
                <a:gd name="T2" fmla="*/ 3 w 6"/>
                <a:gd name="T3" fmla="*/ 26 h 26"/>
                <a:gd name="T4" fmla="*/ 2 w 6"/>
                <a:gd name="T5" fmla="*/ 21 h 26"/>
                <a:gd name="T6" fmla="*/ 2 w 6"/>
                <a:gd name="T7" fmla="*/ 20 h 26"/>
                <a:gd name="T8" fmla="*/ 1 w 6"/>
                <a:gd name="T9" fmla="*/ 13 h 26"/>
                <a:gd name="T10" fmla="*/ 1 w 6"/>
                <a:gd name="T11" fmla="*/ 11 h 26"/>
                <a:gd name="T12" fmla="*/ 1 w 6"/>
                <a:gd name="T13" fmla="*/ 6 h 26"/>
                <a:gd name="T14" fmla="*/ 1 w 6"/>
                <a:gd name="T15" fmla="*/ 5 h 26"/>
                <a:gd name="T16" fmla="*/ 1 w 6"/>
                <a:gd name="T17" fmla="*/ 2 h 26"/>
                <a:gd name="T18" fmla="*/ 0 w 6"/>
                <a:gd name="T19" fmla="*/ 1 h 26"/>
                <a:gd name="T20" fmla="*/ 1 w 6"/>
                <a:gd name="T21" fmla="*/ 0 h 26"/>
                <a:gd name="T22" fmla="*/ 2 w 6"/>
                <a:gd name="T23" fmla="*/ 0 h 26"/>
                <a:gd name="T24" fmla="*/ 4 w 6"/>
                <a:gd name="T25" fmla="*/ 3 h 26"/>
                <a:gd name="T26" fmla="*/ 4 w 6"/>
                <a:gd name="T27" fmla="*/ 3 h 26"/>
                <a:gd name="T28" fmla="*/ 4 w 6"/>
                <a:gd name="T29" fmla="*/ 10 h 26"/>
                <a:gd name="T30" fmla="*/ 5 w 6"/>
                <a:gd name="T31" fmla="*/ 12 h 26"/>
                <a:gd name="T32" fmla="*/ 5 w 6"/>
                <a:gd name="T33" fmla="*/ 19 h 26"/>
                <a:gd name="T34" fmla="*/ 5 w 6"/>
                <a:gd name="T35" fmla="*/ 21 h 26"/>
                <a:gd name="T36" fmla="*/ 6 w 6"/>
                <a:gd name="T37" fmla="*/ 25 h 26"/>
                <a:gd name="T38" fmla="*/ 5 w 6"/>
                <a:gd name="T39" fmla="*/ 26 h 26"/>
                <a:gd name="T40" fmla="*/ 4 w 6"/>
                <a:gd name="T4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26">
                  <a:moveTo>
                    <a:pt x="4" y="26"/>
                  </a:moveTo>
                  <a:cubicBezTo>
                    <a:pt x="4" y="26"/>
                    <a:pt x="3" y="26"/>
                    <a:pt x="3" y="26"/>
                  </a:cubicBezTo>
                  <a:cubicBezTo>
                    <a:pt x="2" y="25"/>
                    <a:pt x="2" y="23"/>
                    <a:pt x="2" y="21"/>
                  </a:cubicBezTo>
                  <a:cubicBezTo>
                    <a:pt x="2" y="21"/>
                    <a:pt x="2" y="20"/>
                    <a:pt x="2" y="20"/>
                  </a:cubicBezTo>
                  <a:cubicBezTo>
                    <a:pt x="1" y="18"/>
                    <a:pt x="1" y="15"/>
                    <a:pt x="1" y="13"/>
                  </a:cubicBezTo>
                  <a:cubicBezTo>
                    <a:pt x="1" y="11"/>
                    <a:pt x="1" y="11"/>
                    <a:pt x="1" y="11"/>
                  </a:cubicBezTo>
                  <a:cubicBezTo>
                    <a:pt x="1" y="10"/>
                    <a:pt x="1" y="8"/>
                    <a:pt x="1" y="6"/>
                  </a:cubicBezTo>
                  <a:cubicBezTo>
                    <a:pt x="1" y="5"/>
                    <a:pt x="1" y="5"/>
                    <a:pt x="1" y="5"/>
                  </a:cubicBezTo>
                  <a:cubicBezTo>
                    <a:pt x="1" y="4"/>
                    <a:pt x="1" y="3"/>
                    <a:pt x="1" y="2"/>
                  </a:cubicBezTo>
                  <a:cubicBezTo>
                    <a:pt x="0" y="2"/>
                    <a:pt x="0" y="2"/>
                    <a:pt x="0" y="1"/>
                  </a:cubicBezTo>
                  <a:cubicBezTo>
                    <a:pt x="0" y="1"/>
                    <a:pt x="1" y="0"/>
                    <a:pt x="1" y="0"/>
                  </a:cubicBezTo>
                  <a:cubicBezTo>
                    <a:pt x="2" y="0"/>
                    <a:pt x="2" y="0"/>
                    <a:pt x="2" y="0"/>
                  </a:cubicBezTo>
                  <a:cubicBezTo>
                    <a:pt x="3" y="0"/>
                    <a:pt x="4" y="2"/>
                    <a:pt x="4" y="3"/>
                  </a:cubicBezTo>
                  <a:cubicBezTo>
                    <a:pt x="4" y="3"/>
                    <a:pt x="4" y="3"/>
                    <a:pt x="4" y="3"/>
                  </a:cubicBezTo>
                  <a:cubicBezTo>
                    <a:pt x="4" y="5"/>
                    <a:pt x="4" y="8"/>
                    <a:pt x="4" y="10"/>
                  </a:cubicBezTo>
                  <a:cubicBezTo>
                    <a:pt x="5" y="12"/>
                    <a:pt x="5" y="12"/>
                    <a:pt x="5" y="12"/>
                  </a:cubicBezTo>
                  <a:cubicBezTo>
                    <a:pt x="5" y="15"/>
                    <a:pt x="5" y="17"/>
                    <a:pt x="5" y="19"/>
                  </a:cubicBezTo>
                  <a:cubicBezTo>
                    <a:pt x="5" y="20"/>
                    <a:pt x="5" y="20"/>
                    <a:pt x="5" y="21"/>
                  </a:cubicBezTo>
                  <a:cubicBezTo>
                    <a:pt x="6" y="22"/>
                    <a:pt x="6" y="24"/>
                    <a:pt x="6" y="25"/>
                  </a:cubicBezTo>
                  <a:cubicBezTo>
                    <a:pt x="6" y="25"/>
                    <a:pt x="6" y="26"/>
                    <a:pt x="5" y="26"/>
                  </a:cubicBezTo>
                  <a:cubicBezTo>
                    <a:pt x="5" y="26"/>
                    <a:pt x="5" y="26"/>
                    <a:pt x="4" y="26"/>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grpSp>
          <p:nvGrpSpPr>
            <p:cNvPr id="10" name="组合 59"/>
            <p:cNvGrpSpPr/>
            <p:nvPr/>
          </p:nvGrpSpPr>
          <p:grpSpPr>
            <a:xfrm>
              <a:off x="7223632" y="2612891"/>
              <a:ext cx="88107" cy="144110"/>
              <a:chOff x="7223632" y="2612891"/>
              <a:chExt cx="88107" cy="144110"/>
            </a:xfrm>
          </p:grpSpPr>
          <p:sp>
            <p:nvSpPr>
              <p:cNvPr id="153" name="Freeform 26"/>
              <p:cNvSpPr/>
              <p:nvPr/>
            </p:nvSpPr>
            <p:spPr bwMode="auto">
              <a:xfrm>
                <a:off x="7223632" y="2637902"/>
                <a:ext cx="44054" cy="119099"/>
              </a:xfrm>
              <a:custGeom>
                <a:avLst/>
                <a:gdLst>
                  <a:gd name="T0" fmla="*/ 4 w 7"/>
                  <a:gd name="T1" fmla="*/ 19 h 19"/>
                  <a:gd name="T2" fmla="*/ 1 w 7"/>
                  <a:gd name="T3" fmla="*/ 16 h 19"/>
                  <a:gd name="T4" fmla="*/ 2 w 7"/>
                  <a:gd name="T5" fmla="*/ 15 h 19"/>
                  <a:gd name="T6" fmla="*/ 2 w 7"/>
                  <a:gd name="T7" fmla="*/ 15 h 19"/>
                  <a:gd name="T8" fmla="*/ 2 w 7"/>
                  <a:gd name="T9" fmla="*/ 11 h 19"/>
                  <a:gd name="T10" fmla="*/ 1 w 7"/>
                  <a:gd name="T11" fmla="*/ 9 h 19"/>
                  <a:gd name="T12" fmla="*/ 1 w 7"/>
                  <a:gd name="T13" fmla="*/ 8 h 19"/>
                  <a:gd name="T14" fmla="*/ 1 w 7"/>
                  <a:gd name="T15" fmla="*/ 1 h 19"/>
                  <a:gd name="T16" fmla="*/ 3 w 7"/>
                  <a:gd name="T17" fmla="*/ 0 h 19"/>
                  <a:gd name="T18" fmla="*/ 3 w 7"/>
                  <a:gd name="T19" fmla="*/ 0 h 19"/>
                  <a:gd name="T20" fmla="*/ 5 w 7"/>
                  <a:gd name="T21" fmla="*/ 1 h 19"/>
                  <a:gd name="T22" fmla="*/ 4 w 7"/>
                  <a:gd name="T23" fmla="*/ 3 h 19"/>
                  <a:gd name="T24" fmla="*/ 5 w 7"/>
                  <a:gd name="T25" fmla="*/ 13 h 19"/>
                  <a:gd name="T26" fmla="*/ 6 w 7"/>
                  <a:gd name="T27" fmla="*/ 14 h 19"/>
                  <a:gd name="T28" fmla="*/ 6 w 7"/>
                  <a:gd name="T29" fmla="*/ 14 h 19"/>
                  <a:gd name="T30" fmla="*/ 6 w 7"/>
                  <a:gd name="T31" fmla="*/ 18 h 19"/>
                  <a:gd name="T32" fmla="*/ 4 w 7"/>
                  <a:gd name="T3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9">
                    <a:moveTo>
                      <a:pt x="4" y="19"/>
                    </a:moveTo>
                    <a:cubicBezTo>
                      <a:pt x="3" y="19"/>
                      <a:pt x="2" y="17"/>
                      <a:pt x="1" y="16"/>
                    </a:cubicBezTo>
                    <a:cubicBezTo>
                      <a:pt x="1" y="16"/>
                      <a:pt x="1" y="15"/>
                      <a:pt x="2" y="15"/>
                    </a:cubicBezTo>
                    <a:cubicBezTo>
                      <a:pt x="2" y="15"/>
                      <a:pt x="2" y="15"/>
                      <a:pt x="2" y="15"/>
                    </a:cubicBezTo>
                    <a:cubicBezTo>
                      <a:pt x="2" y="14"/>
                      <a:pt x="2" y="13"/>
                      <a:pt x="2" y="11"/>
                    </a:cubicBezTo>
                    <a:cubicBezTo>
                      <a:pt x="1" y="11"/>
                      <a:pt x="1" y="10"/>
                      <a:pt x="1" y="9"/>
                    </a:cubicBezTo>
                    <a:cubicBezTo>
                      <a:pt x="1" y="9"/>
                      <a:pt x="1" y="9"/>
                      <a:pt x="1" y="8"/>
                    </a:cubicBezTo>
                    <a:cubicBezTo>
                      <a:pt x="1" y="6"/>
                      <a:pt x="0" y="3"/>
                      <a:pt x="1" y="1"/>
                    </a:cubicBezTo>
                    <a:cubicBezTo>
                      <a:pt x="2" y="0"/>
                      <a:pt x="2" y="0"/>
                      <a:pt x="3" y="0"/>
                    </a:cubicBezTo>
                    <a:cubicBezTo>
                      <a:pt x="3" y="0"/>
                      <a:pt x="3" y="0"/>
                      <a:pt x="3" y="0"/>
                    </a:cubicBezTo>
                    <a:cubicBezTo>
                      <a:pt x="4" y="0"/>
                      <a:pt x="5" y="1"/>
                      <a:pt x="5" y="1"/>
                    </a:cubicBezTo>
                    <a:cubicBezTo>
                      <a:pt x="5" y="2"/>
                      <a:pt x="4" y="3"/>
                      <a:pt x="4" y="3"/>
                    </a:cubicBezTo>
                    <a:cubicBezTo>
                      <a:pt x="3" y="3"/>
                      <a:pt x="3" y="5"/>
                      <a:pt x="5" y="13"/>
                    </a:cubicBezTo>
                    <a:cubicBezTo>
                      <a:pt x="6" y="14"/>
                      <a:pt x="6" y="14"/>
                      <a:pt x="6" y="14"/>
                    </a:cubicBezTo>
                    <a:cubicBezTo>
                      <a:pt x="6" y="14"/>
                      <a:pt x="6" y="14"/>
                      <a:pt x="6" y="14"/>
                    </a:cubicBezTo>
                    <a:cubicBezTo>
                      <a:pt x="6" y="15"/>
                      <a:pt x="7" y="17"/>
                      <a:pt x="6" y="18"/>
                    </a:cubicBezTo>
                    <a:cubicBezTo>
                      <a:pt x="5" y="19"/>
                      <a:pt x="5" y="19"/>
                      <a:pt x="4" y="19"/>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54" name="Freeform 27"/>
              <p:cNvSpPr/>
              <p:nvPr/>
            </p:nvSpPr>
            <p:spPr bwMode="auto">
              <a:xfrm>
                <a:off x="7236729" y="2612891"/>
                <a:ext cx="75010" cy="30966"/>
              </a:xfrm>
              <a:custGeom>
                <a:avLst/>
                <a:gdLst>
                  <a:gd name="T0" fmla="*/ 2 w 12"/>
                  <a:gd name="T1" fmla="*/ 5 h 5"/>
                  <a:gd name="T2" fmla="*/ 0 w 12"/>
                  <a:gd name="T3" fmla="*/ 4 h 5"/>
                  <a:gd name="T4" fmla="*/ 1 w 12"/>
                  <a:gd name="T5" fmla="*/ 2 h 5"/>
                  <a:gd name="T6" fmla="*/ 9 w 12"/>
                  <a:gd name="T7" fmla="*/ 0 h 5"/>
                  <a:gd name="T8" fmla="*/ 11 w 12"/>
                  <a:gd name="T9" fmla="*/ 0 h 5"/>
                  <a:gd name="T10" fmla="*/ 12 w 12"/>
                  <a:gd name="T11" fmla="*/ 2 h 5"/>
                  <a:gd name="T12" fmla="*/ 11 w 12"/>
                  <a:gd name="T13" fmla="*/ 3 h 5"/>
                  <a:gd name="T14" fmla="*/ 7 w 12"/>
                  <a:gd name="T15" fmla="*/ 4 h 5"/>
                  <a:gd name="T16" fmla="*/ 2 w 12"/>
                  <a:gd name="T17" fmla="*/ 5 h 5"/>
                  <a:gd name="T18" fmla="*/ 2 w 12"/>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
                    <a:moveTo>
                      <a:pt x="2" y="5"/>
                    </a:moveTo>
                    <a:cubicBezTo>
                      <a:pt x="1" y="5"/>
                      <a:pt x="0" y="4"/>
                      <a:pt x="0" y="4"/>
                    </a:cubicBezTo>
                    <a:cubicBezTo>
                      <a:pt x="0" y="3"/>
                      <a:pt x="0" y="2"/>
                      <a:pt x="1" y="2"/>
                    </a:cubicBezTo>
                    <a:cubicBezTo>
                      <a:pt x="3" y="1"/>
                      <a:pt x="6" y="0"/>
                      <a:pt x="9" y="0"/>
                    </a:cubicBezTo>
                    <a:cubicBezTo>
                      <a:pt x="9" y="0"/>
                      <a:pt x="10" y="0"/>
                      <a:pt x="11" y="0"/>
                    </a:cubicBezTo>
                    <a:cubicBezTo>
                      <a:pt x="12" y="0"/>
                      <a:pt x="12" y="1"/>
                      <a:pt x="12" y="2"/>
                    </a:cubicBezTo>
                    <a:cubicBezTo>
                      <a:pt x="12" y="2"/>
                      <a:pt x="12" y="3"/>
                      <a:pt x="11" y="3"/>
                    </a:cubicBezTo>
                    <a:cubicBezTo>
                      <a:pt x="10" y="3"/>
                      <a:pt x="9" y="3"/>
                      <a:pt x="7" y="4"/>
                    </a:cubicBezTo>
                    <a:cubicBezTo>
                      <a:pt x="6" y="4"/>
                      <a:pt x="4" y="4"/>
                      <a:pt x="2" y="5"/>
                    </a:cubicBezTo>
                    <a:cubicBezTo>
                      <a:pt x="2" y="5"/>
                      <a:pt x="2" y="5"/>
                      <a:pt x="2" y="5"/>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grpSp>
        <p:sp>
          <p:nvSpPr>
            <p:cNvPr id="155" name="Freeform 28"/>
            <p:cNvSpPr>
              <a:spLocks noEditPoints="1"/>
            </p:cNvSpPr>
            <p:nvPr/>
          </p:nvSpPr>
          <p:spPr bwMode="auto">
            <a:xfrm>
              <a:off x="7330789" y="2580734"/>
              <a:ext cx="151210" cy="195323"/>
            </a:xfrm>
            <a:custGeom>
              <a:avLst/>
              <a:gdLst>
                <a:gd name="T0" fmla="*/ 2 w 24"/>
                <a:gd name="T1" fmla="*/ 31 h 31"/>
                <a:gd name="T2" fmla="*/ 0 w 24"/>
                <a:gd name="T3" fmla="*/ 30 h 31"/>
                <a:gd name="T4" fmla="*/ 0 w 24"/>
                <a:gd name="T5" fmla="*/ 29 h 31"/>
                <a:gd name="T6" fmla="*/ 10 w 24"/>
                <a:gd name="T7" fmla="*/ 10 h 31"/>
                <a:gd name="T8" fmla="*/ 10 w 24"/>
                <a:gd name="T9" fmla="*/ 10 h 31"/>
                <a:gd name="T10" fmla="*/ 8 w 24"/>
                <a:gd name="T11" fmla="*/ 10 h 31"/>
                <a:gd name="T12" fmla="*/ 3 w 24"/>
                <a:gd name="T13" fmla="*/ 12 h 31"/>
                <a:gd name="T14" fmla="*/ 2 w 24"/>
                <a:gd name="T15" fmla="*/ 12 h 31"/>
                <a:gd name="T16" fmla="*/ 0 w 24"/>
                <a:gd name="T17" fmla="*/ 11 h 31"/>
                <a:gd name="T18" fmla="*/ 2 w 24"/>
                <a:gd name="T19" fmla="*/ 4 h 31"/>
                <a:gd name="T20" fmla="*/ 7 w 24"/>
                <a:gd name="T21" fmla="*/ 2 h 31"/>
                <a:gd name="T22" fmla="*/ 10 w 24"/>
                <a:gd name="T23" fmla="*/ 2 h 31"/>
                <a:gd name="T24" fmla="*/ 10 w 24"/>
                <a:gd name="T25" fmla="*/ 3 h 31"/>
                <a:gd name="T26" fmla="*/ 11 w 24"/>
                <a:gd name="T27" fmla="*/ 5 h 31"/>
                <a:gd name="T28" fmla="*/ 10 w 24"/>
                <a:gd name="T29" fmla="*/ 6 h 31"/>
                <a:gd name="T30" fmla="*/ 14 w 24"/>
                <a:gd name="T31" fmla="*/ 5 h 31"/>
                <a:gd name="T32" fmla="*/ 18 w 24"/>
                <a:gd name="T33" fmla="*/ 1 h 31"/>
                <a:gd name="T34" fmla="*/ 20 w 24"/>
                <a:gd name="T35" fmla="*/ 0 h 31"/>
                <a:gd name="T36" fmla="*/ 21 w 24"/>
                <a:gd name="T37" fmla="*/ 1 h 31"/>
                <a:gd name="T38" fmla="*/ 21 w 24"/>
                <a:gd name="T39" fmla="*/ 3 h 31"/>
                <a:gd name="T40" fmla="*/ 21 w 24"/>
                <a:gd name="T41" fmla="*/ 3 h 31"/>
                <a:gd name="T42" fmla="*/ 21 w 24"/>
                <a:gd name="T43" fmla="*/ 3 h 31"/>
                <a:gd name="T44" fmla="*/ 18 w 24"/>
                <a:gd name="T45" fmla="*/ 7 h 31"/>
                <a:gd name="T46" fmla="*/ 5 w 24"/>
                <a:gd name="T47" fmla="*/ 26 h 31"/>
                <a:gd name="T48" fmla="*/ 12 w 24"/>
                <a:gd name="T49" fmla="*/ 21 h 31"/>
                <a:gd name="T50" fmla="*/ 15 w 24"/>
                <a:gd name="T51" fmla="*/ 19 h 31"/>
                <a:gd name="T52" fmla="*/ 17 w 24"/>
                <a:gd name="T53" fmla="*/ 16 h 31"/>
                <a:gd name="T54" fmla="*/ 22 w 24"/>
                <a:gd name="T55" fmla="*/ 13 h 31"/>
                <a:gd name="T56" fmla="*/ 23 w 24"/>
                <a:gd name="T57" fmla="*/ 13 h 31"/>
                <a:gd name="T58" fmla="*/ 24 w 24"/>
                <a:gd name="T59" fmla="*/ 14 h 31"/>
                <a:gd name="T60" fmla="*/ 24 w 24"/>
                <a:gd name="T61" fmla="*/ 16 h 31"/>
                <a:gd name="T62" fmla="*/ 23 w 24"/>
                <a:gd name="T63" fmla="*/ 16 h 31"/>
                <a:gd name="T64" fmla="*/ 24 w 24"/>
                <a:gd name="T65" fmla="*/ 18 h 31"/>
                <a:gd name="T66" fmla="*/ 17 w 24"/>
                <a:gd name="T67" fmla="*/ 26 h 31"/>
                <a:gd name="T68" fmla="*/ 17 w 24"/>
                <a:gd name="T69" fmla="*/ 26 h 31"/>
                <a:gd name="T70" fmla="*/ 15 w 24"/>
                <a:gd name="T71" fmla="*/ 26 h 31"/>
                <a:gd name="T72" fmla="*/ 13 w 24"/>
                <a:gd name="T73" fmla="*/ 24 h 31"/>
                <a:gd name="T74" fmla="*/ 13 w 24"/>
                <a:gd name="T75" fmla="*/ 24 h 31"/>
                <a:gd name="T76" fmla="*/ 2 w 24"/>
                <a:gd name="T77" fmla="*/ 31 h 31"/>
                <a:gd name="T78" fmla="*/ 2 w 24"/>
                <a:gd name="T79" fmla="*/ 31 h 31"/>
                <a:gd name="T80" fmla="*/ 19 w 24"/>
                <a:gd name="T81" fmla="*/ 20 h 31"/>
                <a:gd name="T82" fmla="*/ 17 w 24"/>
                <a:gd name="T83" fmla="*/ 22 h 31"/>
                <a:gd name="T84" fmla="*/ 21 w 24"/>
                <a:gd name="T85" fmla="*/ 19 h 31"/>
                <a:gd name="T86" fmla="*/ 20 w 24"/>
                <a:gd name="T87" fmla="*/ 19 h 31"/>
                <a:gd name="T88" fmla="*/ 19 w 24"/>
                <a:gd name="T89" fmla="*/ 20 h 31"/>
                <a:gd name="T90" fmla="*/ 5 w 24"/>
                <a:gd name="T91" fmla="*/ 6 h 31"/>
                <a:gd name="T92" fmla="*/ 4 w 24"/>
                <a:gd name="T93" fmla="*/ 9 h 31"/>
                <a:gd name="T94" fmla="*/ 5 w 24"/>
                <a:gd name="T95" fmla="*/ 8 h 31"/>
                <a:gd name="T96" fmla="*/ 5 w 24"/>
                <a:gd name="T97" fmla="*/ 7 h 31"/>
                <a:gd name="T98" fmla="*/ 5 w 24"/>
                <a:gd name="T99"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 h="31">
                  <a:moveTo>
                    <a:pt x="2" y="31"/>
                  </a:moveTo>
                  <a:cubicBezTo>
                    <a:pt x="1" y="31"/>
                    <a:pt x="1" y="30"/>
                    <a:pt x="0" y="30"/>
                  </a:cubicBezTo>
                  <a:cubicBezTo>
                    <a:pt x="0" y="30"/>
                    <a:pt x="0" y="29"/>
                    <a:pt x="0" y="29"/>
                  </a:cubicBezTo>
                  <a:cubicBezTo>
                    <a:pt x="2" y="22"/>
                    <a:pt x="5" y="16"/>
                    <a:pt x="10" y="10"/>
                  </a:cubicBezTo>
                  <a:cubicBezTo>
                    <a:pt x="10" y="10"/>
                    <a:pt x="10" y="10"/>
                    <a:pt x="10" y="10"/>
                  </a:cubicBezTo>
                  <a:cubicBezTo>
                    <a:pt x="9" y="10"/>
                    <a:pt x="9" y="10"/>
                    <a:pt x="8" y="10"/>
                  </a:cubicBezTo>
                  <a:cubicBezTo>
                    <a:pt x="7" y="11"/>
                    <a:pt x="5" y="12"/>
                    <a:pt x="3" y="12"/>
                  </a:cubicBezTo>
                  <a:cubicBezTo>
                    <a:pt x="2" y="12"/>
                    <a:pt x="2" y="12"/>
                    <a:pt x="2" y="12"/>
                  </a:cubicBezTo>
                  <a:cubicBezTo>
                    <a:pt x="1" y="12"/>
                    <a:pt x="0" y="11"/>
                    <a:pt x="0" y="11"/>
                  </a:cubicBezTo>
                  <a:cubicBezTo>
                    <a:pt x="0" y="8"/>
                    <a:pt x="1" y="6"/>
                    <a:pt x="2" y="4"/>
                  </a:cubicBezTo>
                  <a:cubicBezTo>
                    <a:pt x="3" y="3"/>
                    <a:pt x="5" y="2"/>
                    <a:pt x="7" y="2"/>
                  </a:cubicBezTo>
                  <a:cubicBezTo>
                    <a:pt x="8" y="2"/>
                    <a:pt x="9" y="2"/>
                    <a:pt x="10" y="2"/>
                  </a:cubicBezTo>
                  <a:cubicBezTo>
                    <a:pt x="10" y="3"/>
                    <a:pt x="10" y="3"/>
                    <a:pt x="10" y="3"/>
                  </a:cubicBezTo>
                  <a:cubicBezTo>
                    <a:pt x="11" y="4"/>
                    <a:pt x="11" y="4"/>
                    <a:pt x="11" y="5"/>
                  </a:cubicBezTo>
                  <a:cubicBezTo>
                    <a:pt x="11" y="5"/>
                    <a:pt x="11" y="6"/>
                    <a:pt x="10" y="6"/>
                  </a:cubicBezTo>
                  <a:cubicBezTo>
                    <a:pt x="12" y="6"/>
                    <a:pt x="13" y="6"/>
                    <a:pt x="14" y="5"/>
                  </a:cubicBezTo>
                  <a:cubicBezTo>
                    <a:pt x="16" y="4"/>
                    <a:pt x="17" y="2"/>
                    <a:pt x="18" y="1"/>
                  </a:cubicBezTo>
                  <a:cubicBezTo>
                    <a:pt x="19" y="1"/>
                    <a:pt x="19" y="0"/>
                    <a:pt x="20" y="0"/>
                  </a:cubicBezTo>
                  <a:cubicBezTo>
                    <a:pt x="20" y="0"/>
                    <a:pt x="21" y="1"/>
                    <a:pt x="21" y="1"/>
                  </a:cubicBezTo>
                  <a:cubicBezTo>
                    <a:pt x="22" y="2"/>
                    <a:pt x="22" y="2"/>
                    <a:pt x="21" y="3"/>
                  </a:cubicBezTo>
                  <a:cubicBezTo>
                    <a:pt x="21" y="3"/>
                    <a:pt x="21" y="3"/>
                    <a:pt x="21" y="3"/>
                  </a:cubicBezTo>
                  <a:cubicBezTo>
                    <a:pt x="21" y="3"/>
                    <a:pt x="21" y="3"/>
                    <a:pt x="21" y="3"/>
                  </a:cubicBezTo>
                  <a:cubicBezTo>
                    <a:pt x="20" y="5"/>
                    <a:pt x="19" y="6"/>
                    <a:pt x="18" y="7"/>
                  </a:cubicBezTo>
                  <a:cubicBezTo>
                    <a:pt x="14" y="12"/>
                    <a:pt x="8" y="18"/>
                    <a:pt x="5" y="26"/>
                  </a:cubicBezTo>
                  <a:cubicBezTo>
                    <a:pt x="8" y="24"/>
                    <a:pt x="10" y="22"/>
                    <a:pt x="12" y="21"/>
                  </a:cubicBezTo>
                  <a:cubicBezTo>
                    <a:pt x="13" y="20"/>
                    <a:pt x="14" y="19"/>
                    <a:pt x="15" y="19"/>
                  </a:cubicBezTo>
                  <a:cubicBezTo>
                    <a:pt x="15" y="18"/>
                    <a:pt x="16" y="17"/>
                    <a:pt x="17" y="16"/>
                  </a:cubicBezTo>
                  <a:cubicBezTo>
                    <a:pt x="18" y="15"/>
                    <a:pt x="20" y="14"/>
                    <a:pt x="22" y="13"/>
                  </a:cubicBezTo>
                  <a:cubicBezTo>
                    <a:pt x="22" y="13"/>
                    <a:pt x="22" y="13"/>
                    <a:pt x="23" y="13"/>
                  </a:cubicBezTo>
                  <a:cubicBezTo>
                    <a:pt x="23" y="13"/>
                    <a:pt x="24" y="13"/>
                    <a:pt x="24" y="14"/>
                  </a:cubicBezTo>
                  <a:cubicBezTo>
                    <a:pt x="24" y="15"/>
                    <a:pt x="24" y="15"/>
                    <a:pt x="24" y="16"/>
                  </a:cubicBezTo>
                  <a:cubicBezTo>
                    <a:pt x="23" y="16"/>
                    <a:pt x="23" y="16"/>
                    <a:pt x="23" y="16"/>
                  </a:cubicBezTo>
                  <a:cubicBezTo>
                    <a:pt x="24" y="16"/>
                    <a:pt x="24" y="17"/>
                    <a:pt x="24" y="18"/>
                  </a:cubicBezTo>
                  <a:cubicBezTo>
                    <a:pt x="24" y="22"/>
                    <a:pt x="22" y="26"/>
                    <a:pt x="17" y="26"/>
                  </a:cubicBezTo>
                  <a:cubicBezTo>
                    <a:pt x="17" y="26"/>
                    <a:pt x="17" y="26"/>
                    <a:pt x="17" y="26"/>
                  </a:cubicBezTo>
                  <a:cubicBezTo>
                    <a:pt x="16" y="26"/>
                    <a:pt x="16" y="26"/>
                    <a:pt x="15" y="26"/>
                  </a:cubicBezTo>
                  <a:cubicBezTo>
                    <a:pt x="14" y="25"/>
                    <a:pt x="13" y="25"/>
                    <a:pt x="13" y="24"/>
                  </a:cubicBezTo>
                  <a:cubicBezTo>
                    <a:pt x="13" y="24"/>
                    <a:pt x="13" y="24"/>
                    <a:pt x="13" y="24"/>
                  </a:cubicBezTo>
                  <a:cubicBezTo>
                    <a:pt x="10" y="27"/>
                    <a:pt x="6" y="29"/>
                    <a:pt x="2" y="31"/>
                  </a:cubicBezTo>
                  <a:cubicBezTo>
                    <a:pt x="2" y="31"/>
                    <a:pt x="2" y="31"/>
                    <a:pt x="2" y="31"/>
                  </a:cubicBezTo>
                  <a:close/>
                  <a:moveTo>
                    <a:pt x="19" y="20"/>
                  </a:moveTo>
                  <a:cubicBezTo>
                    <a:pt x="18" y="21"/>
                    <a:pt x="18" y="21"/>
                    <a:pt x="17" y="22"/>
                  </a:cubicBezTo>
                  <a:cubicBezTo>
                    <a:pt x="19" y="22"/>
                    <a:pt x="20" y="21"/>
                    <a:pt x="21" y="19"/>
                  </a:cubicBezTo>
                  <a:cubicBezTo>
                    <a:pt x="20" y="19"/>
                    <a:pt x="20" y="19"/>
                    <a:pt x="20" y="19"/>
                  </a:cubicBezTo>
                  <a:cubicBezTo>
                    <a:pt x="20" y="19"/>
                    <a:pt x="19" y="19"/>
                    <a:pt x="19" y="20"/>
                  </a:cubicBezTo>
                  <a:close/>
                  <a:moveTo>
                    <a:pt x="5" y="6"/>
                  </a:moveTo>
                  <a:cubicBezTo>
                    <a:pt x="4" y="7"/>
                    <a:pt x="4" y="8"/>
                    <a:pt x="4" y="9"/>
                  </a:cubicBezTo>
                  <a:cubicBezTo>
                    <a:pt x="4" y="9"/>
                    <a:pt x="5" y="8"/>
                    <a:pt x="5" y="8"/>
                  </a:cubicBezTo>
                  <a:cubicBezTo>
                    <a:pt x="5" y="8"/>
                    <a:pt x="5" y="8"/>
                    <a:pt x="5" y="7"/>
                  </a:cubicBezTo>
                  <a:cubicBezTo>
                    <a:pt x="4" y="7"/>
                    <a:pt x="5" y="6"/>
                    <a:pt x="5" y="6"/>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grpSp>
      <p:grpSp>
        <p:nvGrpSpPr>
          <p:cNvPr id="11" name="组合 62"/>
          <p:cNvGrpSpPr/>
          <p:nvPr/>
        </p:nvGrpSpPr>
        <p:grpSpPr>
          <a:xfrm>
            <a:off x="7318883" y="3734806"/>
            <a:ext cx="483393" cy="220334"/>
            <a:chOff x="7318883" y="3734806"/>
            <a:chExt cx="483393" cy="220334"/>
          </a:xfrm>
        </p:grpSpPr>
        <p:sp>
          <p:nvSpPr>
            <p:cNvPr id="156" name="Freeform 29"/>
            <p:cNvSpPr/>
            <p:nvPr/>
          </p:nvSpPr>
          <p:spPr bwMode="auto">
            <a:xfrm>
              <a:off x="7318883" y="3740761"/>
              <a:ext cx="144066" cy="176267"/>
            </a:xfrm>
            <a:custGeom>
              <a:avLst/>
              <a:gdLst>
                <a:gd name="T0" fmla="*/ 8 w 23"/>
                <a:gd name="T1" fmla="*/ 28 h 28"/>
                <a:gd name="T2" fmla="*/ 3 w 23"/>
                <a:gd name="T3" fmla="*/ 26 h 28"/>
                <a:gd name="T4" fmla="*/ 1 w 23"/>
                <a:gd name="T5" fmla="*/ 20 h 28"/>
                <a:gd name="T6" fmla="*/ 4 w 23"/>
                <a:gd name="T7" fmla="*/ 18 h 28"/>
                <a:gd name="T8" fmla="*/ 6 w 23"/>
                <a:gd name="T9" fmla="*/ 18 h 28"/>
                <a:gd name="T10" fmla="*/ 7 w 23"/>
                <a:gd name="T11" fmla="*/ 20 h 28"/>
                <a:gd name="T12" fmla="*/ 6 w 23"/>
                <a:gd name="T13" fmla="*/ 21 h 28"/>
                <a:gd name="T14" fmla="*/ 4 w 23"/>
                <a:gd name="T15" fmla="*/ 22 h 28"/>
                <a:gd name="T16" fmla="*/ 4 w 23"/>
                <a:gd name="T17" fmla="*/ 22 h 28"/>
                <a:gd name="T18" fmla="*/ 8 w 23"/>
                <a:gd name="T19" fmla="*/ 24 h 28"/>
                <a:gd name="T20" fmla="*/ 8 w 23"/>
                <a:gd name="T21" fmla="*/ 24 h 28"/>
                <a:gd name="T22" fmla="*/ 14 w 23"/>
                <a:gd name="T23" fmla="*/ 21 h 28"/>
                <a:gd name="T24" fmla="*/ 15 w 23"/>
                <a:gd name="T25" fmla="*/ 16 h 28"/>
                <a:gd name="T26" fmla="*/ 14 w 23"/>
                <a:gd name="T27" fmla="*/ 16 h 28"/>
                <a:gd name="T28" fmla="*/ 13 w 23"/>
                <a:gd name="T29" fmla="*/ 16 h 28"/>
                <a:gd name="T30" fmla="*/ 9 w 23"/>
                <a:gd name="T31" fmla="*/ 18 h 28"/>
                <a:gd name="T32" fmla="*/ 9 w 23"/>
                <a:gd name="T33" fmla="*/ 18 h 28"/>
                <a:gd name="T34" fmla="*/ 7 w 23"/>
                <a:gd name="T35" fmla="*/ 17 h 28"/>
                <a:gd name="T36" fmla="*/ 8 w 23"/>
                <a:gd name="T37" fmla="*/ 15 h 28"/>
                <a:gd name="T38" fmla="*/ 11 w 23"/>
                <a:gd name="T39" fmla="*/ 13 h 28"/>
                <a:gd name="T40" fmla="*/ 20 w 23"/>
                <a:gd name="T41" fmla="*/ 3 h 28"/>
                <a:gd name="T42" fmla="*/ 8 w 23"/>
                <a:gd name="T43" fmla="*/ 11 h 28"/>
                <a:gd name="T44" fmla="*/ 7 w 23"/>
                <a:gd name="T45" fmla="*/ 11 h 28"/>
                <a:gd name="T46" fmla="*/ 5 w 23"/>
                <a:gd name="T47" fmla="*/ 11 h 28"/>
                <a:gd name="T48" fmla="*/ 6 w 23"/>
                <a:gd name="T49" fmla="*/ 9 h 28"/>
                <a:gd name="T50" fmla="*/ 21 w 23"/>
                <a:gd name="T51" fmla="*/ 0 h 28"/>
                <a:gd name="T52" fmla="*/ 22 w 23"/>
                <a:gd name="T53" fmla="*/ 0 h 28"/>
                <a:gd name="T54" fmla="*/ 23 w 23"/>
                <a:gd name="T55" fmla="*/ 1 h 28"/>
                <a:gd name="T56" fmla="*/ 23 w 23"/>
                <a:gd name="T57" fmla="*/ 2 h 28"/>
                <a:gd name="T58" fmla="*/ 17 w 23"/>
                <a:gd name="T59" fmla="*/ 13 h 28"/>
                <a:gd name="T60" fmla="*/ 18 w 23"/>
                <a:gd name="T61" fmla="*/ 15 h 28"/>
                <a:gd name="T62" fmla="*/ 15 w 23"/>
                <a:gd name="T63" fmla="*/ 25 h 28"/>
                <a:gd name="T64" fmla="*/ 8 w 23"/>
                <a:gd name="T6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28">
                  <a:moveTo>
                    <a:pt x="8" y="28"/>
                  </a:moveTo>
                  <a:cubicBezTo>
                    <a:pt x="6" y="28"/>
                    <a:pt x="4" y="27"/>
                    <a:pt x="3" y="26"/>
                  </a:cubicBezTo>
                  <a:cubicBezTo>
                    <a:pt x="2" y="25"/>
                    <a:pt x="0" y="23"/>
                    <a:pt x="1" y="20"/>
                  </a:cubicBezTo>
                  <a:cubicBezTo>
                    <a:pt x="1" y="19"/>
                    <a:pt x="2" y="18"/>
                    <a:pt x="4" y="18"/>
                  </a:cubicBezTo>
                  <a:cubicBezTo>
                    <a:pt x="5" y="18"/>
                    <a:pt x="6" y="18"/>
                    <a:pt x="6" y="18"/>
                  </a:cubicBezTo>
                  <a:cubicBezTo>
                    <a:pt x="7" y="18"/>
                    <a:pt x="7" y="19"/>
                    <a:pt x="7" y="20"/>
                  </a:cubicBezTo>
                  <a:cubicBezTo>
                    <a:pt x="7" y="20"/>
                    <a:pt x="7" y="21"/>
                    <a:pt x="6" y="21"/>
                  </a:cubicBezTo>
                  <a:cubicBezTo>
                    <a:pt x="5" y="21"/>
                    <a:pt x="4" y="21"/>
                    <a:pt x="4" y="22"/>
                  </a:cubicBezTo>
                  <a:cubicBezTo>
                    <a:pt x="4" y="22"/>
                    <a:pt x="4" y="22"/>
                    <a:pt x="4" y="22"/>
                  </a:cubicBezTo>
                  <a:cubicBezTo>
                    <a:pt x="5" y="23"/>
                    <a:pt x="6" y="24"/>
                    <a:pt x="8" y="24"/>
                  </a:cubicBezTo>
                  <a:cubicBezTo>
                    <a:pt x="8" y="24"/>
                    <a:pt x="8" y="24"/>
                    <a:pt x="8" y="24"/>
                  </a:cubicBezTo>
                  <a:cubicBezTo>
                    <a:pt x="10" y="24"/>
                    <a:pt x="12" y="23"/>
                    <a:pt x="14" y="21"/>
                  </a:cubicBezTo>
                  <a:cubicBezTo>
                    <a:pt x="15" y="20"/>
                    <a:pt x="16" y="18"/>
                    <a:pt x="15" y="16"/>
                  </a:cubicBezTo>
                  <a:cubicBezTo>
                    <a:pt x="15" y="16"/>
                    <a:pt x="15" y="16"/>
                    <a:pt x="14" y="16"/>
                  </a:cubicBezTo>
                  <a:cubicBezTo>
                    <a:pt x="14" y="16"/>
                    <a:pt x="13" y="16"/>
                    <a:pt x="13" y="16"/>
                  </a:cubicBezTo>
                  <a:cubicBezTo>
                    <a:pt x="12" y="17"/>
                    <a:pt x="11" y="17"/>
                    <a:pt x="9" y="18"/>
                  </a:cubicBezTo>
                  <a:cubicBezTo>
                    <a:pt x="9" y="18"/>
                    <a:pt x="9" y="18"/>
                    <a:pt x="9" y="18"/>
                  </a:cubicBezTo>
                  <a:cubicBezTo>
                    <a:pt x="8" y="18"/>
                    <a:pt x="8" y="17"/>
                    <a:pt x="7" y="17"/>
                  </a:cubicBezTo>
                  <a:cubicBezTo>
                    <a:pt x="7" y="16"/>
                    <a:pt x="7" y="15"/>
                    <a:pt x="8" y="15"/>
                  </a:cubicBezTo>
                  <a:cubicBezTo>
                    <a:pt x="9" y="14"/>
                    <a:pt x="10" y="14"/>
                    <a:pt x="11" y="13"/>
                  </a:cubicBezTo>
                  <a:cubicBezTo>
                    <a:pt x="16" y="11"/>
                    <a:pt x="19" y="7"/>
                    <a:pt x="20" y="3"/>
                  </a:cubicBezTo>
                  <a:cubicBezTo>
                    <a:pt x="15" y="4"/>
                    <a:pt x="11" y="8"/>
                    <a:pt x="8" y="11"/>
                  </a:cubicBezTo>
                  <a:cubicBezTo>
                    <a:pt x="7" y="11"/>
                    <a:pt x="7" y="11"/>
                    <a:pt x="7" y="11"/>
                  </a:cubicBezTo>
                  <a:cubicBezTo>
                    <a:pt x="6" y="11"/>
                    <a:pt x="6" y="11"/>
                    <a:pt x="5" y="11"/>
                  </a:cubicBezTo>
                  <a:cubicBezTo>
                    <a:pt x="5" y="10"/>
                    <a:pt x="5" y="10"/>
                    <a:pt x="6" y="9"/>
                  </a:cubicBezTo>
                  <a:cubicBezTo>
                    <a:pt x="9" y="5"/>
                    <a:pt x="15" y="0"/>
                    <a:pt x="21" y="0"/>
                  </a:cubicBezTo>
                  <a:cubicBezTo>
                    <a:pt x="21" y="0"/>
                    <a:pt x="22" y="0"/>
                    <a:pt x="22" y="0"/>
                  </a:cubicBezTo>
                  <a:cubicBezTo>
                    <a:pt x="22" y="0"/>
                    <a:pt x="23" y="0"/>
                    <a:pt x="23" y="1"/>
                  </a:cubicBezTo>
                  <a:cubicBezTo>
                    <a:pt x="23" y="1"/>
                    <a:pt x="23" y="1"/>
                    <a:pt x="23" y="2"/>
                  </a:cubicBezTo>
                  <a:cubicBezTo>
                    <a:pt x="23" y="7"/>
                    <a:pt x="20" y="11"/>
                    <a:pt x="17" y="13"/>
                  </a:cubicBezTo>
                  <a:cubicBezTo>
                    <a:pt x="17" y="14"/>
                    <a:pt x="18" y="14"/>
                    <a:pt x="18" y="15"/>
                  </a:cubicBezTo>
                  <a:cubicBezTo>
                    <a:pt x="19" y="18"/>
                    <a:pt x="18" y="22"/>
                    <a:pt x="15" y="25"/>
                  </a:cubicBezTo>
                  <a:cubicBezTo>
                    <a:pt x="13" y="26"/>
                    <a:pt x="10" y="28"/>
                    <a:pt x="8" y="28"/>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sp>
          <p:nvSpPr>
            <p:cNvPr id="157" name="Freeform 30"/>
            <p:cNvSpPr>
              <a:spLocks noEditPoints="1"/>
            </p:cNvSpPr>
            <p:nvPr/>
          </p:nvSpPr>
          <p:spPr bwMode="auto">
            <a:xfrm>
              <a:off x="7443898" y="3740762"/>
              <a:ext cx="164306" cy="170312"/>
            </a:xfrm>
            <a:custGeom>
              <a:avLst/>
              <a:gdLst>
                <a:gd name="T0" fmla="*/ 10 w 26"/>
                <a:gd name="T1" fmla="*/ 27 h 27"/>
                <a:gd name="T2" fmla="*/ 9 w 26"/>
                <a:gd name="T3" fmla="*/ 27 h 27"/>
                <a:gd name="T4" fmla="*/ 2 w 26"/>
                <a:gd name="T5" fmla="*/ 22 h 27"/>
                <a:gd name="T6" fmla="*/ 8 w 26"/>
                <a:gd name="T7" fmla="*/ 6 h 27"/>
                <a:gd name="T8" fmla="*/ 17 w 26"/>
                <a:gd name="T9" fmla="*/ 0 h 27"/>
                <a:gd name="T10" fmla="*/ 23 w 26"/>
                <a:gd name="T11" fmla="*/ 3 h 27"/>
                <a:gd name="T12" fmla="*/ 26 w 26"/>
                <a:gd name="T13" fmla="*/ 9 h 27"/>
                <a:gd name="T14" fmla="*/ 19 w 26"/>
                <a:gd name="T15" fmla="*/ 22 h 27"/>
                <a:gd name="T16" fmla="*/ 10 w 26"/>
                <a:gd name="T17" fmla="*/ 27 h 27"/>
                <a:gd name="T18" fmla="*/ 6 w 26"/>
                <a:gd name="T19" fmla="*/ 14 h 27"/>
                <a:gd name="T20" fmla="*/ 6 w 26"/>
                <a:gd name="T21" fmla="*/ 14 h 27"/>
                <a:gd name="T22" fmla="*/ 6 w 26"/>
                <a:gd name="T23" fmla="*/ 22 h 27"/>
                <a:gd name="T24" fmla="*/ 9 w 26"/>
                <a:gd name="T25" fmla="*/ 23 h 27"/>
                <a:gd name="T26" fmla="*/ 14 w 26"/>
                <a:gd name="T27" fmla="*/ 22 h 27"/>
                <a:gd name="T28" fmla="*/ 21 w 26"/>
                <a:gd name="T29" fmla="*/ 13 h 27"/>
                <a:gd name="T30" fmla="*/ 20 w 26"/>
                <a:gd name="T31" fmla="*/ 5 h 27"/>
                <a:gd name="T32" fmla="*/ 18 w 26"/>
                <a:gd name="T33" fmla="*/ 4 h 27"/>
                <a:gd name="T34" fmla="*/ 19 w 26"/>
                <a:gd name="T35" fmla="*/ 5 h 27"/>
                <a:gd name="T36" fmla="*/ 15 w 26"/>
                <a:gd name="T37" fmla="*/ 10 h 27"/>
                <a:gd name="T38" fmla="*/ 15 w 26"/>
                <a:gd name="T39" fmla="*/ 10 h 27"/>
                <a:gd name="T40" fmla="*/ 14 w 26"/>
                <a:gd name="T41" fmla="*/ 10 h 27"/>
                <a:gd name="T42" fmla="*/ 14 w 26"/>
                <a:gd name="T43" fmla="*/ 9 h 27"/>
                <a:gd name="T44" fmla="*/ 16 w 26"/>
                <a:gd name="T45" fmla="*/ 6 h 27"/>
                <a:gd name="T46" fmla="*/ 15 w 26"/>
                <a:gd name="T47" fmla="*/ 5 h 27"/>
                <a:gd name="T48" fmla="*/ 15 w 26"/>
                <a:gd name="T49" fmla="*/ 5 h 27"/>
                <a:gd name="T50" fmla="*/ 12 w 26"/>
                <a:gd name="T51" fmla="*/ 7 h 27"/>
                <a:gd name="T52" fmla="*/ 11 w 26"/>
                <a:gd name="T53" fmla="*/ 7 h 27"/>
                <a:gd name="T54" fmla="*/ 11 w 26"/>
                <a:gd name="T55" fmla="*/ 16 h 27"/>
                <a:gd name="T56" fmla="*/ 11 w 26"/>
                <a:gd name="T57" fmla="*/ 17 h 27"/>
                <a:gd name="T58" fmla="*/ 10 w 26"/>
                <a:gd name="T59" fmla="*/ 18 h 27"/>
                <a:gd name="T60" fmla="*/ 9 w 26"/>
                <a:gd name="T61" fmla="*/ 17 h 27"/>
                <a:gd name="T62" fmla="*/ 6 w 26"/>
                <a:gd name="T63"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 h="27">
                  <a:moveTo>
                    <a:pt x="10" y="27"/>
                  </a:moveTo>
                  <a:cubicBezTo>
                    <a:pt x="10" y="27"/>
                    <a:pt x="9" y="27"/>
                    <a:pt x="9" y="27"/>
                  </a:cubicBezTo>
                  <a:cubicBezTo>
                    <a:pt x="7" y="27"/>
                    <a:pt x="3" y="25"/>
                    <a:pt x="2" y="22"/>
                  </a:cubicBezTo>
                  <a:cubicBezTo>
                    <a:pt x="0" y="16"/>
                    <a:pt x="4" y="10"/>
                    <a:pt x="8" y="6"/>
                  </a:cubicBezTo>
                  <a:cubicBezTo>
                    <a:pt x="10" y="2"/>
                    <a:pt x="14" y="0"/>
                    <a:pt x="17" y="0"/>
                  </a:cubicBezTo>
                  <a:cubicBezTo>
                    <a:pt x="20" y="0"/>
                    <a:pt x="22" y="1"/>
                    <a:pt x="23" y="3"/>
                  </a:cubicBezTo>
                  <a:cubicBezTo>
                    <a:pt x="25" y="5"/>
                    <a:pt x="26" y="7"/>
                    <a:pt x="26" y="9"/>
                  </a:cubicBezTo>
                  <a:cubicBezTo>
                    <a:pt x="25" y="14"/>
                    <a:pt x="22" y="19"/>
                    <a:pt x="19" y="22"/>
                  </a:cubicBezTo>
                  <a:cubicBezTo>
                    <a:pt x="16" y="25"/>
                    <a:pt x="13" y="27"/>
                    <a:pt x="10" y="27"/>
                  </a:cubicBezTo>
                  <a:close/>
                  <a:moveTo>
                    <a:pt x="6" y="14"/>
                  </a:moveTo>
                  <a:cubicBezTo>
                    <a:pt x="6" y="14"/>
                    <a:pt x="6" y="14"/>
                    <a:pt x="6" y="14"/>
                  </a:cubicBezTo>
                  <a:cubicBezTo>
                    <a:pt x="5" y="16"/>
                    <a:pt x="4" y="20"/>
                    <a:pt x="6" y="22"/>
                  </a:cubicBezTo>
                  <a:cubicBezTo>
                    <a:pt x="7" y="23"/>
                    <a:pt x="8" y="23"/>
                    <a:pt x="9" y="23"/>
                  </a:cubicBezTo>
                  <a:cubicBezTo>
                    <a:pt x="11" y="23"/>
                    <a:pt x="12" y="23"/>
                    <a:pt x="14" y="22"/>
                  </a:cubicBezTo>
                  <a:cubicBezTo>
                    <a:pt x="17" y="20"/>
                    <a:pt x="20" y="17"/>
                    <a:pt x="21" y="13"/>
                  </a:cubicBezTo>
                  <a:cubicBezTo>
                    <a:pt x="22" y="11"/>
                    <a:pt x="23" y="7"/>
                    <a:pt x="20" y="5"/>
                  </a:cubicBezTo>
                  <a:cubicBezTo>
                    <a:pt x="19" y="4"/>
                    <a:pt x="19" y="4"/>
                    <a:pt x="18" y="4"/>
                  </a:cubicBezTo>
                  <a:cubicBezTo>
                    <a:pt x="18" y="4"/>
                    <a:pt x="19" y="5"/>
                    <a:pt x="19" y="5"/>
                  </a:cubicBezTo>
                  <a:cubicBezTo>
                    <a:pt x="19" y="8"/>
                    <a:pt x="16" y="9"/>
                    <a:pt x="15" y="10"/>
                  </a:cubicBezTo>
                  <a:cubicBezTo>
                    <a:pt x="15" y="10"/>
                    <a:pt x="15" y="10"/>
                    <a:pt x="15" y="10"/>
                  </a:cubicBezTo>
                  <a:cubicBezTo>
                    <a:pt x="14" y="10"/>
                    <a:pt x="14" y="10"/>
                    <a:pt x="14" y="10"/>
                  </a:cubicBezTo>
                  <a:cubicBezTo>
                    <a:pt x="14" y="10"/>
                    <a:pt x="14" y="9"/>
                    <a:pt x="14" y="9"/>
                  </a:cubicBezTo>
                  <a:cubicBezTo>
                    <a:pt x="15" y="8"/>
                    <a:pt x="16" y="6"/>
                    <a:pt x="16" y="6"/>
                  </a:cubicBezTo>
                  <a:cubicBezTo>
                    <a:pt x="16" y="6"/>
                    <a:pt x="15" y="5"/>
                    <a:pt x="15" y="5"/>
                  </a:cubicBezTo>
                  <a:cubicBezTo>
                    <a:pt x="15" y="5"/>
                    <a:pt x="15" y="5"/>
                    <a:pt x="15" y="5"/>
                  </a:cubicBezTo>
                  <a:cubicBezTo>
                    <a:pt x="14" y="5"/>
                    <a:pt x="13" y="6"/>
                    <a:pt x="12" y="7"/>
                  </a:cubicBezTo>
                  <a:cubicBezTo>
                    <a:pt x="11" y="7"/>
                    <a:pt x="11" y="7"/>
                    <a:pt x="11" y="7"/>
                  </a:cubicBezTo>
                  <a:cubicBezTo>
                    <a:pt x="9" y="10"/>
                    <a:pt x="9" y="13"/>
                    <a:pt x="11" y="16"/>
                  </a:cubicBezTo>
                  <a:cubicBezTo>
                    <a:pt x="11" y="16"/>
                    <a:pt x="11" y="16"/>
                    <a:pt x="11" y="17"/>
                  </a:cubicBezTo>
                  <a:cubicBezTo>
                    <a:pt x="11" y="17"/>
                    <a:pt x="10" y="18"/>
                    <a:pt x="10" y="18"/>
                  </a:cubicBezTo>
                  <a:cubicBezTo>
                    <a:pt x="9" y="18"/>
                    <a:pt x="9" y="17"/>
                    <a:pt x="9" y="17"/>
                  </a:cubicBezTo>
                  <a:cubicBezTo>
                    <a:pt x="8" y="16"/>
                    <a:pt x="7" y="15"/>
                    <a:pt x="6" y="14"/>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58" name="Freeform 31"/>
            <p:cNvSpPr>
              <a:spLocks noEditPoints="1"/>
            </p:cNvSpPr>
            <p:nvPr/>
          </p:nvSpPr>
          <p:spPr bwMode="auto">
            <a:xfrm>
              <a:off x="7564151" y="3734806"/>
              <a:ext cx="238125" cy="220334"/>
            </a:xfrm>
            <a:custGeom>
              <a:avLst/>
              <a:gdLst>
                <a:gd name="T0" fmla="*/ 2 w 38"/>
                <a:gd name="T1" fmla="*/ 35 h 35"/>
                <a:gd name="T2" fmla="*/ 1 w 38"/>
                <a:gd name="T3" fmla="*/ 34 h 35"/>
                <a:gd name="T4" fmla="*/ 1 w 38"/>
                <a:gd name="T5" fmla="*/ 32 h 35"/>
                <a:gd name="T6" fmla="*/ 1 w 38"/>
                <a:gd name="T7" fmla="*/ 32 h 35"/>
                <a:gd name="T8" fmla="*/ 17 w 38"/>
                <a:gd name="T9" fmla="*/ 14 h 35"/>
                <a:gd name="T10" fmla="*/ 18 w 38"/>
                <a:gd name="T11" fmla="*/ 13 h 35"/>
                <a:gd name="T12" fmla="*/ 15 w 38"/>
                <a:gd name="T13" fmla="*/ 13 h 35"/>
                <a:gd name="T14" fmla="*/ 14 w 38"/>
                <a:gd name="T15" fmla="*/ 11 h 35"/>
                <a:gd name="T16" fmla="*/ 24 w 38"/>
                <a:gd name="T17" fmla="*/ 0 h 35"/>
                <a:gd name="T18" fmla="*/ 26 w 38"/>
                <a:gd name="T19" fmla="*/ 0 h 35"/>
                <a:gd name="T20" fmla="*/ 28 w 38"/>
                <a:gd name="T21" fmla="*/ 0 h 35"/>
                <a:gd name="T22" fmla="*/ 29 w 38"/>
                <a:gd name="T23" fmla="*/ 0 h 35"/>
                <a:gd name="T24" fmla="*/ 30 w 38"/>
                <a:gd name="T25" fmla="*/ 2 h 35"/>
                <a:gd name="T26" fmla="*/ 30 w 38"/>
                <a:gd name="T27" fmla="*/ 3 h 35"/>
                <a:gd name="T28" fmla="*/ 35 w 38"/>
                <a:gd name="T29" fmla="*/ 0 h 35"/>
                <a:gd name="T30" fmla="*/ 36 w 38"/>
                <a:gd name="T31" fmla="*/ 0 h 35"/>
                <a:gd name="T32" fmla="*/ 37 w 38"/>
                <a:gd name="T33" fmla="*/ 1 h 35"/>
                <a:gd name="T34" fmla="*/ 38 w 38"/>
                <a:gd name="T35" fmla="*/ 3 h 35"/>
                <a:gd name="T36" fmla="*/ 26 w 38"/>
                <a:gd name="T37" fmla="*/ 12 h 35"/>
                <a:gd name="T38" fmla="*/ 26 w 38"/>
                <a:gd name="T39" fmla="*/ 12 h 35"/>
                <a:gd name="T40" fmla="*/ 24 w 38"/>
                <a:gd name="T41" fmla="*/ 12 h 35"/>
                <a:gd name="T42" fmla="*/ 19 w 38"/>
                <a:gd name="T43" fmla="*/ 18 h 35"/>
                <a:gd name="T44" fmla="*/ 13 w 38"/>
                <a:gd name="T45" fmla="*/ 23 h 35"/>
                <a:gd name="T46" fmla="*/ 29 w 38"/>
                <a:gd name="T47" fmla="*/ 15 h 35"/>
                <a:gd name="T48" fmla="*/ 29 w 38"/>
                <a:gd name="T49" fmla="*/ 15 h 35"/>
                <a:gd name="T50" fmla="*/ 30 w 38"/>
                <a:gd name="T51" fmla="*/ 16 h 35"/>
                <a:gd name="T52" fmla="*/ 33 w 38"/>
                <a:gd name="T53" fmla="*/ 18 h 35"/>
                <a:gd name="T54" fmla="*/ 31 w 38"/>
                <a:gd name="T55" fmla="*/ 25 h 35"/>
                <a:gd name="T56" fmla="*/ 21 w 38"/>
                <a:gd name="T57" fmla="*/ 31 h 35"/>
                <a:gd name="T58" fmla="*/ 16 w 38"/>
                <a:gd name="T59" fmla="*/ 27 h 35"/>
                <a:gd name="T60" fmla="*/ 16 w 38"/>
                <a:gd name="T61" fmla="*/ 26 h 35"/>
                <a:gd name="T62" fmla="*/ 13 w 38"/>
                <a:gd name="T63" fmla="*/ 29 h 35"/>
                <a:gd name="T64" fmla="*/ 3 w 38"/>
                <a:gd name="T65" fmla="*/ 35 h 35"/>
                <a:gd name="T66" fmla="*/ 2 w 38"/>
                <a:gd name="T67" fmla="*/ 35 h 35"/>
                <a:gd name="T68" fmla="*/ 21 w 38"/>
                <a:gd name="T69" fmla="*/ 24 h 35"/>
                <a:gd name="T70" fmla="*/ 20 w 38"/>
                <a:gd name="T71" fmla="*/ 25 h 35"/>
                <a:gd name="T72" fmla="*/ 20 w 38"/>
                <a:gd name="T73" fmla="*/ 26 h 35"/>
                <a:gd name="T74" fmla="*/ 21 w 38"/>
                <a:gd name="T75" fmla="*/ 27 h 35"/>
                <a:gd name="T76" fmla="*/ 22 w 38"/>
                <a:gd name="T77" fmla="*/ 27 h 35"/>
                <a:gd name="T78" fmla="*/ 21 w 38"/>
                <a:gd name="T79" fmla="*/ 24 h 35"/>
                <a:gd name="T80" fmla="*/ 29 w 38"/>
                <a:gd name="T81" fmla="*/ 20 h 35"/>
                <a:gd name="T82" fmla="*/ 28 w 38"/>
                <a:gd name="T83" fmla="*/ 20 h 35"/>
                <a:gd name="T84" fmla="*/ 25 w 38"/>
                <a:gd name="T85" fmla="*/ 25 h 35"/>
                <a:gd name="T86" fmla="*/ 27 w 38"/>
                <a:gd name="T87" fmla="*/ 24 h 35"/>
                <a:gd name="T88" fmla="*/ 29 w 38"/>
                <a:gd name="T89" fmla="*/ 20 h 35"/>
                <a:gd name="T90" fmla="*/ 29 w 38"/>
                <a:gd name="T91" fmla="*/ 20 h 35"/>
                <a:gd name="T92" fmla="*/ 29 w 38"/>
                <a:gd name="T93" fmla="*/ 20 h 35"/>
                <a:gd name="T94" fmla="*/ 29 w 38"/>
                <a:gd name="T95" fmla="*/ 20 h 35"/>
                <a:gd name="T96" fmla="*/ 17 w 38"/>
                <a:gd name="T97" fmla="*/ 10 h 35"/>
                <a:gd name="T98" fmla="*/ 18 w 38"/>
                <a:gd name="T99" fmla="*/ 10 h 35"/>
                <a:gd name="T100" fmla="*/ 21 w 38"/>
                <a:gd name="T101" fmla="*/ 9 h 35"/>
                <a:gd name="T102" fmla="*/ 20 w 38"/>
                <a:gd name="T103" fmla="*/ 7 h 35"/>
                <a:gd name="T104" fmla="*/ 22 w 38"/>
                <a:gd name="T105" fmla="*/ 4 h 35"/>
                <a:gd name="T106" fmla="*/ 17 w 38"/>
                <a:gd name="T107" fmla="*/ 10 h 35"/>
                <a:gd name="T108" fmla="*/ 27 w 38"/>
                <a:gd name="T109" fmla="*/ 4 h 35"/>
                <a:gd name="T110" fmla="*/ 24 w 38"/>
                <a:gd name="T111" fmla="*/ 6 h 35"/>
                <a:gd name="T112" fmla="*/ 24 w 38"/>
                <a:gd name="T113" fmla="*/ 8 h 35"/>
                <a:gd name="T114" fmla="*/ 27 w 38"/>
                <a:gd name="T115"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35">
                  <a:moveTo>
                    <a:pt x="2" y="35"/>
                  </a:moveTo>
                  <a:cubicBezTo>
                    <a:pt x="2" y="35"/>
                    <a:pt x="1" y="35"/>
                    <a:pt x="1" y="34"/>
                  </a:cubicBezTo>
                  <a:cubicBezTo>
                    <a:pt x="0" y="34"/>
                    <a:pt x="1" y="33"/>
                    <a:pt x="1" y="32"/>
                  </a:cubicBezTo>
                  <a:cubicBezTo>
                    <a:pt x="1" y="32"/>
                    <a:pt x="1" y="32"/>
                    <a:pt x="1" y="32"/>
                  </a:cubicBezTo>
                  <a:cubicBezTo>
                    <a:pt x="6" y="26"/>
                    <a:pt x="11" y="20"/>
                    <a:pt x="17" y="14"/>
                  </a:cubicBezTo>
                  <a:cubicBezTo>
                    <a:pt x="17" y="14"/>
                    <a:pt x="18" y="14"/>
                    <a:pt x="18" y="13"/>
                  </a:cubicBezTo>
                  <a:cubicBezTo>
                    <a:pt x="17" y="13"/>
                    <a:pt x="16" y="13"/>
                    <a:pt x="15" y="13"/>
                  </a:cubicBezTo>
                  <a:cubicBezTo>
                    <a:pt x="14" y="12"/>
                    <a:pt x="14" y="12"/>
                    <a:pt x="14" y="11"/>
                  </a:cubicBezTo>
                  <a:cubicBezTo>
                    <a:pt x="14" y="6"/>
                    <a:pt x="19" y="0"/>
                    <a:pt x="24" y="0"/>
                  </a:cubicBezTo>
                  <a:cubicBezTo>
                    <a:pt x="25" y="0"/>
                    <a:pt x="25" y="0"/>
                    <a:pt x="26" y="0"/>
                  </a:cubicBezTo>
                  <a:cubicBezTo>
                    <a:pt x="27" y="0"/>
                    <a:pt x="28" y="0"/>
                    <a:pt x="28" y="0"/>
                  </a:cubicBezTo>
                  <a:cubicBezTo>
                    <a:pt x="29" y="0"/>
                    <a:pt x="29" y="0"/>
                    <a:pt x="29" y="0"/>
                  </a:cubicBezTo>
                  <a:cubicBezTo>
                    <a:pt x="30" y="0"/>
                    <a:pt x="30" y="1"/>
                    <a:pt x="30" y="2"/>
                  </a:cubicBezTo>
                  <a:cubicBezTo>
                    <a:pt x="30" y="2"/>
                    <a:pt x="30" y="3"/>
                    <a:pt x="30" y="3"/>
                  </a:cubicBezTo>
                  <a:cubicBezTo>
                    <a:pt x="32" y="2"/>
                    <a:pt x="34" y="1"/>
                    <a:pt x="35" y="0"/>
                  </a:cubicBezTo>
                  <a:cubicBezTo>
                    <a:pt x="36" y="0"/>
                    <a:pt x="36" y="0"/>
                    <a:pt x="36" y="0"/>
                  </a:cubicBezTo>
                  <a:cubicBezTo>
                    <a:pt x="37" y="0"/>
                    <a:pt x="37" y="1"/>
                    <a:pt x="37" y="1"/>
                  </a:cubicBezTo>
                  <a:cubicBezTo>
                    <a:pt x="38" y="2"/>
                    <a:pt x="38" y="2"/>
                    <a:pt x="38" y="3"/>
                  </a:cubicBezTo>
                  <a:cubicBezTo>
                    <a:pt x="36" y="7"/>
                    <a:pt x="31" y="12"/>
                    <a:pt x="26" y="12"/>
                  </a:cubicBezTo>
                  <a:cubicBezTo>
                    <a:pt x="26" y="12"/>
                    <a:pt x="26" y="12"/>
                    <a:pt x="26" y="12"/>
                  </a:cubicBezTo>
                  <a:cubicBezTo>
                    <a:pt x="26" y="12"/>
                    <a:pt x="25" y="12"/>
                    <a:pt x="24" y="12"/>
                  </a:cubicBezTo>
                  <a:cubicBezTo>
                    <a:pt x="23" y="14"/>
                    <a:pt x="21" y="16"/>
                    <a:pt x="19" y="18"/>
                  </a:cubicBezTo>
                  <a:cubicBezTo>
                    <a:pt x="17" y="20"/>
                    <a:pt x="15" y="21"/>
                    <a:pt x="13" y="23"/>
                  </a:cubicBezTo>
                  <a:cubicBezTo>
                    <a:pt x="18" y="20"/>
                    <a:pt x="23" y="17"/>
                    <a:pt x="29" y="15"/>
                  </a:cubicBezTo>
                  <a:cubicBezTo>
                    <a:pt x="29" y="15"/>
                    <a:pt x="29" y="15"/>
                    <a:pt x="29" y="15"/>
                  </a:cubicBezTo>
                  <a:cubicBezTo>
                    <a:pt x="30" y="15"/>
                    <a:pt x="30" y="16"/>
                    <a:pt x="30" y="16"/>
                  </a:cubicBezTo>
                  <a:cubicBezTo>
                    <a:pt x="32" y="16"/>
                    <a:pt x="32" y="17"/>
                    <a:pt x="33" y="18"/>
                  </a:cubicBezTo>
                  <a:cubicBezTo>
                    <a:pt x="33" y="21"/>
                    <a:pt x="33" y="24"/>
                    <a:pt x="31" y="25"/>
                  </a:cubicBezTo>
                  <a:cubicBezTo>
                    <a:pt x="29" y="28"/>
                    <a:pt x="25" y="31"/>
                    <a:pt x="21" y="31"/>
                  </a:cubicBezTo>
                  <a:cubicBezTo>
                    <a:pt x="19" y="31"/>
                    <a:pt x="17" y="30"/>
                    <a:pt x="16" y="27"/>
                  </a:cubicBezTo>
                  <a:cubicBezTo>
                    <a:pt x="16" y="26"/>
                    <a:pt x="16" y="26"/>
                    <a:pt x="16" y="26"/>
                  </a:cubicBezTo>
                  <a:cubicBezTo>
                    <a:pt x="15" y="27"/>
                    <a:pt x="14" y="28"/>
                    <a:pt x="13" y="29"/>
                  </a:cubicBezTo>
                  <a:cubicBezTo>
                    <a:pt x="10" y="31"/>
                    <a:pt x="7" y="33"/>
                    <a:pt x="3" y="35"/>
                  </a:cubicBezTo>
                  <a:cubicBezTo>
                    <a:pt x="3" y="35"/>
                    <a:pt x="3" y="35"/>
                    <a:pt x="2" y="35"/>
                  </a:cubicBezTo>
                  <a:close/>
                  <a:moveTo>
                    <a:pt x="21" y="24"/>
                  </a:moveTo>
                  <a:cubicBezTo>
                    <a:pt x="21" y="25"/>
                    <a:pt x="21" y="25"/>
                    <a:pt x="20" y="25"/>
                  </a:cubicBezTo>
                  <a:cubicBezTo>
                    <a:pt x="20" y="25"/>
                    <a:pt x="20" y="26"/>
                    <a:pt x="20" y="26"/>
                  </a:cubicBezTo>
                  <a:cubicBezTo>
                    <a:pt x="20" y="27"/>
                    <a:pt x="21" y="27"/>
                    <a:pt x="21" y="27"/>
                  </a:cubicBezTo>
                  <a:cubicBezTo>
                    <a:pt x="22" y="27"/>
                    <a:pt x="22" y="27"/>
                    <a:pt x="22" y="27"/>
                  </a:cubicBezTo>
                  <a:cubicBezTo>
                    <a:pt x="22" y="26"/>
                    <a:pt x="21" y="25"/>
                    <a:pt x="21" y="24"/>
                  </a:cubicBezTo>
                  <a:close/>
                  <a:moveTo>
                    <a:pt x="29" y="20"/>
                  </a:moveTo>
                  <a:cubicBezTo>
                    <a:pt x="29" y="20"/>
                    <a:pt x="29" y="20"/>
                    <a:pt x="28" y="20"/>
                  </a:cubicBezTo>
                  <a:cubicBezTo>
                    <a:pt x="26" y="21"/>
                    <a:pt x="25" y="23"/>
                    <a:pt x="25" y="25"/>
                  </a:cubicBezTo>
                  <a:cubicBezTo>
                    <a:pt x="26" y="25"/>
                    <a:pt x="27" y="25"/>
                    <a:pt x="27" y="24"/>
                  </a:cubicBezTo>
                  <a:cubicBezTo>
                    <a:pt x="29" y="23"/>
                    <a:pt x="30" y="21"/>
                    <a:pt x="29" y="20"/>
                  </a:cubicBezTo>
                  <a:cubicBezTo>
                    <a:pt x="29" y="20"/>
                    <a:pt x="29" y="20"/>
                    <a:pt x="29" y="20"/>
                  </a:cubicBezTo>
                  <a:cubicBezTo>
                    <a:pt x="29" y="20"/>
                    <a:pt x="29" y="20"/>
                    <a:pt x="29" y="20"/>
                  </a:cubicBezTo>
                  <a:cubicBezTo>
                    <a:pt x="29" y="20"/>
                    <a:pt x="29" y="20"/>
                    <a:pt x="29" y="20"/>
                  </a:cubicBezTo>
                  <a:close/>
                  <a:moveTo>
                    <a:pt x="17" y="10"/>
                  </a:moveTo>
                  <a:cubicBezTo>
                    <a:pt x="17" y="10"/>
                    <a:pt x="18" y="10"/>
                    <a:pt x="18" y="10"/>
                  </a:cubicBezTo>
                  <a:cubicBezTo>
                    <a:pt x="19" y="10"/>
                    <a:pt x="20" y="10"/>
                    <a:pt x="21" y="9"/>
                  </a:cubicBezTo>
                  <a:cubicBezTo>
                    <a:pt x="20" y="9"/>
                    <a:pt x="20" y="8"/>
                    <a:pt x="20" y="7"/>
                  </a:cubicBezTo>
                  <a:cubicBezTo>
                    <a:pt x="20" y="6"/>
                    <a:pt x="21" y="5"/>
                    <a:pt x="22" y="4"/>
                  </a:cubicBezTo>
                  <a:cubicBezTo>
                    <a:pt x="20" y="5"/>
                    <a:pt x="18" y="7"/>
                    <a:pt x="17" y="10"/>
                  </a:cubicBezTo>
                  <a:close/>
                  <a:moveTo>
                    <a:pt x="27" y="4"/>
                  </a:moveTo>
                  <a:cubicBezTo>
                    <a:pt x="26" y="4"/>
                    <a:pt x="25" y="5"/>
                    <a:pt x="24" y="6"/>
                  </a:cubicBezTo>
                  <a:cubicBezTo>
                    <a:pt x="24" y="7"/>
                    <a:pt x="24" y="7"/>
                    <a:pt x="24" y="8"/>
                  </a:cubicBezTo>
                  <a:cubicBezTo>
                    <a:pt x="25" y="7"/>
                    <a:pt x="26" y="5"/>
                    <a:pt x="27" y="4"/>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grpSp>
      <p:grpSp>
        <p:nvGrpSpPr>
          <p:cNvPr id="12" name="组合 64"/>
          <p:cNvGrpSpPr/>
          <p:nvPr/>
        </p:nvGrpSpPr>
        <p:grpSpPr>
          <a:xfrm>
            <a:off x="4659622" y="1608339"/>
            <a:ext cx="1150144" cy="1115960"/>
            <a:chOff x="4659622" y="1608338"/>
            <a:chExt cx="1150144" cy="1115960"/>
          </a:xfrm>
        </p:grpSpPr>
        <p:sp>
          <p:nvSpPr>
            <p:cNvPr id="160" name="Freeform 33"/>
            <p:cNvSpPr/>
            <p:nvPr/>
          </p:nvSpPr>
          <p:spPr bwMode="auto">
            <a:xfrm>
              <a:off x="5463889" y="1868521"/>
              <a:ext cx="195263" cy="227480"/>
            </a:xfrm>
            <a:custGeom>
              <a:avLst/>
              <a:gdLst>
                <a:gd name="T0" fmla="*/ 2 w 31"/>
                <a:gd name="T1" fmla="*/ 36 h 36"/>
                <a:gd name="T2" fmla="*/ 0 w 31"/>
                <a:gd name="T3" fmla="*/ 35 h 36"/>
                <a:gd name="T4" fmla="*/ 3 w 31"/>
                <a:gd name="T5" fmla="*/ 26 h 36"/>
                <a:gd name="T6" fmla="*/ 3 w 31"/>
                <a:gd name="T7" fmla="*/ 26 h 36"/>
                <a:gd name="T8" fmla="*/ 11 w 31"/>
                <a:gd name="T9" fmla="*/ 15 h 36"/>
                <a:gd name="T10" fmla="*/ 21 w 31"/>
                <a:gd name="T11" fmla="*/ 5 h 36"/>
                <a:gd name="T12" fmla="*/ 30 w 31"/>
                <a:gd name="T13" fmla="*/ 0 h 36"/>
                <a:gd name="T14" fmla="*/ 30 w 31"/>
                <a:gd name="T15" fmla="*/ 0 h 36"/>
                <a:gd name="T16" fmla="*/ 31 w 31"/>
                <a:gd name="T17" fmla="*/ 2 h 36"/>
                <a:gd name="T18" fmla="*/ 30 w 31"/>
                <a:gd name="T19" fmla="*/ 3 h 36"/>
                <a:gd name="T20" fmla="*/ 23 w 31"/>
                <a:gd name="T21" fmla="*/ 8 h 36"/>
                <a:gd name="T22" fmla="*/ 14 w 31"/>
                <a:gd name="T23" fmla="*/ 17 h 36"/>
                <a:gd name="T24" fmla="*/ 6 w 31"/>
                <a:gd name="T25" fmla="*/ 28 h 36"/>
                <a:gd name="T26" fmla="*/ 3 w 31"/>
                <a:gd name="T27" fmla="*/ 35 h 36"/>
                <a:gd name="T28" fmla="*/ 2 w 31"/>
                <a:gd name="T2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6">
                  <a:moveTo>
                    <a:pt x="2" y="36"/>
                  </a:moveTo>
                  <a:cubicBezTo>
                    <a:pt x="1" y="36"/>
                    <a:pt x="1" y="36"/>
                    <a:pt x="0" y="35"/>
                  </a:cubicBezTo>
                  <a:cubicBezTo>
                    <a:pt x="0" y="32"/>
                    <a:pt x="2" y="29"/>
                    <a:pt x="3" y="26"/>
                  </a:cubicBezTo>
                  <a:cubicBezTo>
                    <a:pt x="3" y="26"/>
                    <a:pt x="3" y="26"/>
                    <a:pt x="3" y="26"/>
                  </a:cubicBezTo>
                  <a:cubicBezTo>
                    <a:pt x="5" y="23"/>
                    <a:pt x="8" y="19"/>
                    <a:pt x="11" y="15"/>
                  </a:cubicBezTo>
                  <a:cubicBezTo>
                    <a:pt x="15" y="11"/>
                    <a:pt x="18" y="8"/>
                    <a:pt x="21" y="5"/>
                  </a:cubicBezTo>
                  <a:cubicBezTo>
                    <a:pt x="24" y="3"/>
                    <a:pt x="27" y="1"/>
                    <a:pt x="30" y="0"/>
                  </a:cubicBezTo>
                  <a:cubicBezTo>
                    <a:pt x="30" y="0"/>
                    <a:pt x="30" y="0"/>
                    <a:pt x="30" y="0"/>
                  </a:cubicBezTo>
                  <a:cubicBezTo>
                    <a:pt x="31" y="0"/>
                    <a:pt x="31" y="1"/>
                    <a:pt x="31" y="2"/>
                  </a:cubicBezTo>
                  <a:cubicBezTo>
                    <a:pt x="31" y="2"/>
                    <a:pt x="31" y="3"/>
                    <a:pt x="30" y="3"/>
                  </a:cubicBezTo>
                  <a:cubicBezTo>
                    <a:pt x="28" y="4"/>
                    <a:pt x="25" y="6"/>
                    <a:pt x="23" y="8"/>
                  </a:cubicBezTo>
                  <a:cubicBezTo>
                    <a:pt x="20" y="10"/>
                    <a:pt x="17" y="13"/>
                    <a:pt x="14" y="17"/>
                  </a:cubicBezTo>
                  <a:cubicBezTo>
                    <a:pt x="10" y="21"/>
                    <a:pt x="8" y="24"/>
                    <a:pt x="6" y="28"/>
                  </a:cubicBezTo>
                  <a:cubicBezTo>
                    <a:pt x="5" y="30"/>
                    <a:pt x="3" y="33"/>
                    <a:pt x="3" y="35"/>
                  </a:cubicBezTo>
                  <a:cubicBezTo>
                    <a:pt x="3" y="36"/>
                    <a:pt x="2" y="36"/>
                    <a:pt x="2" y="36"/>
                  </a:cubicBezTo>
                  <a:close/>
                </a:path>
              </a:pathLst>
            </a:custGeom>
            <a:solidFill>
              <a:schemeClr val="accent3"/>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62" name="Freeform 35"/>
            <p:cNvSpPr/>
            <p:nvPr/>
          </p:nvSpPr>
          <p:spPr bwMode="auto">
            <a:xfrm>
              <a:off x="5494845" y="1963800"/>
              <a:ext cx="208360" cy="220334"/>
            </a:xfrm>
            <a:custGeom>
              <a:avLst/>
              <a:gdLst>
                <a:gd name="T0" fmla="*/ 2 w 33"/>
                <a:gd name="T1" fmla="*/ 35 h 35"/>
                <a:gd name="T2" fmla="*/ 1 w 33"/>
                <a:gd name="T3" fmla="*/ 35 h 35"/>
                <a:gd name="T4" fmla="*/ 0 w 33"/>
                <a:gd name="T5" fmla="*/ 34 h 35"/>
                <a:gd name="T6" fmla="*/ 3 w 33"/>
                <a:gd name="T7" fmla="*/ 29 h 35"/>
                <a:gd name="T8" fmla="*/ 3 w 33"/>
                <a:gd name="T9" fmla="*/ 28 h 35"/>
                <a:gd name="T10" fmla="*/ 6 w 33"/>
                <a:gd name="T11" fmla="*/ 24 h 35"/>
                <a:gd name="T12" fmla="*/ 14 w 33"/>
                <a:gd name="T13" fmla="*/ 16 h 35"/>
                <a:gd name="T14" fmla="*/ 15 w 33"/>
                <a:gd name="T15" fmla="*/ 15 h 35"/>
                <a:gd name="T16" fmla="*/ 20 w 33"/>
                <a:gd name="T17" fmla="*/ 9 h 35"/>
                <a:gd name="T18" fmla="*/ 23 w 33"/>
                <a:gd name="T19" fmla="*/ 7 h 35"/>
                <a:gd name="T20" fmla="*/ 26 w 33"/>
                <a:gd name="T21" fmla="*/ 3 h 35"/>
                <a:gd name="T22" fmla="*/ 29 w 33"/>
                <a:gd name="T23" fmla="*/ 1 h 35"/>
                <a:gd name="T24" fmla="*/ 29 w 33"/>
                <a:gd name="T25" fmla="*/ 1 h 35"/>
                <a:gd name="T26" fmla="*/ 30 w 33"/>
                <a:gd name="T27" fmla="*/ 1 h 35"/>
                <a:gd name="T28" fmla="*/ 30 w 33"/>
                <a:gd name="T29" fmla="*/ 1 h 35"/>
                <a:gd name="T30" fmla="*/ 30 w 33"/>
                <a:gd name="T31" fmla="*/ 0 h 35"/>
                <a:gd name="T32" fmla="*/ 31 w 33"/>
                <a:gd name="T33" fmla="*/ 0 h 35"/>
                <a:gd name="T34" fmla="*/ 32 w 33"/>
                <a:gd name="T35" fmla="*/ 1 h 35"/>
                <a:gd name="T36" fmla="*/ 33 w 33"/>
                <a:gd name="T37" fmla="*/ 2 h 35"/>
                <a:gd name="T38" fmla="*/ 32 w 33"/>
                <a:gd name="T39" fmla="*/ 3 h 35"/>
                <a:gd name="T40" fmla="*/ 30 w 33"/>
                <a:gd name="T41" fmla="*/ 5 h 35"/>
                <a:gd name="T42" fmla="*/ 25 w 33"/>
                <a:gd name="T43" fmla="*/ 9 h 35"/>
                <a:gd name="T44" fmla="*/ 23 w 33"/>
                <a:gd name="T45" fmla="*/ 11 h 35"/>
                <a:gd name="T46" fmla="*/ 17 w 33"/>
                <a:gd name="T47" fmla="*/ 17 h 35"/>
                <a:gd name="T48" fmla="*/ 16 w 33"/>
                <a:gd name="T49" fmla="*/ 19 h 35"/>
                <a:gd name="T50" fmla="*/ 9 w 33"/>
                <a:gd name="T51" fmla="*/ 26 h 35"/>
                <a:gd name="T52" fmla="*/ 6 w 33"/>
                <a:gd name="T53" fmla="*/ 30 h 35"/>
                <a:gd name="T54" fmla="*/ 5 w 33"/>
                <a:gd name="T55" fmla="*/ 32 h 35"/>
                <a:gd name="T56" fmla="*/ 2 w 33"/>
                <a:gd name="T57" fmla="*/ 35 h 35"/>
                <a:gd name="T58" fmla="*/ 2 w 33"/>
                <a:gd name="T5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35">
                  <a:moveTo>
                    <a:pt x="2" y="35"/>
                  </a:moveTo>
                  <a:cubicBezTo>
                    <a:pt x="1" y="35"/>
                    <a:pt x="1" y="35"/>
                    <a:pt x="1" y="35"/>
                  </a:cubicBezTo>
                  <a:cubicBezTo>
                    <a:pt x="0" y="34"/>
                    <a:pt x="0" y="34"/>
                    <a:pt x="0" y="34"/>
                  </a:cubicBezTo>
                  <a:cubicBezTo>
                    <a:pt x="1" y="32"/>
                    <a:pt x="2" y="30"/>
                    <a:pt x="3" y="29"/>
                  </a:cubicBezTo>
                  <a:cubicBezTo>
                    <a:pt x="3" y="28"/>
                    <a:pt x="3" y="28"/>
                    <a:pt x="3" y="28"/>
                  </a:cubicBezTo>
                  <a:cubicBezTo>
                    <a:pt x="4" y="27"/>
                    <a:pt x="5" y="26"/>
                    <a:pt x="6" y="24"/>
                  </a:cubicBezTo>
                  <a:cubicBezTo>
                    <a:pt x="9" y="21"/>
                    <a:pt x="11" y="19"/>
                    <a:pt x="14" y="16"/>
                  </a:cubicBezTo>
                  <a:cubicBezTo>
                    <a:pt x="15" y="15"/>
                    <a:pt x="15" y="15"/>
                    <a:pt x="15" y="15"/>
                  </a:cubicBezTo>
                  <a:cubicBezTo>
                    <a:pt x="16" y="13"/>
                    <a:pt x="18" y="11"/>
                    <a:pt x="20" y="9"/>
                  </a:cubicBezTo>
                  <a:cubicBezTo>
                    <a:pt x="21" y="9"/>
                    <a:pt x="22" y="8"/>
                    <a:pt x="23" y="7"/>
                  </a:cubicBezTo>
                  <a:cubicBezTo>
                    <a:pt x="24" y="6"/>
                    <a:pt x="25" y="4"/>
                    <a:pt x="26" y="3"/>
                  </a:cubicBezTo>
                  <a:cubicBezTo>
                    <a:pt x="27" y="3"/>
                    <a:pt x="28" y="2"/>
                    <a:pt x="29" y="1"/>
                  </a:cubicBezTo>
                  <a:cubicBezTo>
                    <a:pt x="29" y="1"/>
                    <a:pt x="29" y="1"/>
                    <a:pt x="29" y="1"/>
                  </a:cubicBezTo>
                  <a:cubicBezTo>
                    <a:pt x="30" y="1"/>
                    <a:pt x="30" y="1"/>
                    <a:pt x="30" y="1"/>
                  </a:cubicBezTo>
                  <a:cubicBezTo>
                    <a:pt x="30" y="1"/>
                    <a:pt x="30" y="1"/>
                    <a:pt x="30" y="1"/>
                  </a:cubicBezTo>
                  <a:cubicBezTo>
                    <a:pt x="30" y="1"/>
                    <a:pt x="30" y="0"/>
                    <a:pt x="30" y="0"/>
                  </a:cubicBezTo>
                  <a:cubicBezTo>
                    <a:pt x="31" y="0"/>
                    <a:pt x="31" y="0"/>
                    <a:pt x="31" y="0"/>
                  </a:cubicBezTo>
                  <a:cubicBezTo>
                    <a:pt x="32" y="0"/>
                    <a:pt x="32" y="0"/>
                    <a:pt x="32" y="1"/>
                  </a:cubicBezTo>
                  <a:cubicBezTo>
                    <a:pt x="33" y="1"/>
                    <a:pt x="33" y="1"/>
                    <a:pt x="33" y="2"/>
                  </a:cubicBezTo>
                  <a:cubicBezTo>
                    <a:pt x="32" y="3"/>
                    <a:pt x="32" y="3"/>
                    <a:pt x="32" y="3"/>
                  </a:cubicBezTo>
                  <a:cubicBezTo>
                    <a:pt x="31" y="3"/>
                    <a:pt x="30" y="4"/>
                    <a:pt x="30" y="5"/>
                  </a:cubicBezTo>
                  <a:cubicBezTo>
                    <a:pt x="28" y="6"/>
                    <a:pt x="27" y="7"/>
                    <a:pt x="25" y="9"/>
                  </a:cubicBezTo>
                  <a:cubicBezTo>
                    <a:pt x="25" y="9"/>
                    <a:pt x="24" y="10"/>
                    <a:pt x="23" y="11"/>
                  </a:cubicBezTo>
                  <a:cubicBezTo>
                    <a:pt x="21" y="13"/>
                    <a:pt x="19" y="15"/>
                    <a:pt x="17" y="17"/>
                  </a:cubicBezTo>
                  <a:cubicBezTo>
                    <a:pt x="17" y="18"/>
                    <a:pt x="16" y="18"/>
                    <a:pt x="16" y="19"/>
                  </a:cubicBezTo>
                  <a:cubicBezTo>
                    <a:pt x="13" y="21"/>
                    <a:pt x="11" y="23"/>
                    <a:pt x="9" y="26"/>
                  </a:cubicBezTo>
                  <a:cubicBezTo>
                    <a:pt x="8" y="27"/>
                    <a:pt x="7" y="29"/>
                    <a:pt x="6" y="30"/>
                  </a:cubicBezTo>
                  <a:cubicBezTo>
                    <a:pt x="5" y="31"/>
                    <a:pt x="5" y="31"/>
                    <a:pt x="5" y="32"/>
                  </a:cubicBezTo>
                  <a:cubicBezTo>
                    <a:pt x="4" y="33"/>
                    <a:pt x="3" y="34"/>
                    <a:pt x="2" y="35"/>
                  </a:cubicBezTo>
                  <a:cubicBezTo>
                    <a:pt x="2" y="35"/>
                    <a:pt x="2" y="35"/>
                    <a:pt x="2" y="35"/>
                  </a:cubicBezTo>
                  <a:close/>
                </a:path>
              </a:pathLst>
            </a:custGeom>
            <a:solidFill>
              <a:schemeClr val="accent3"/>
            </a:solidFill>
            <a:ln>
              <a:noFill/>
            </a:ln>
          </p:spPr>
          <p:txBody>
            <a:bodyPr vert="horz" wrap="square" lIns="68580" tIns="34290" rIns="68580" bIns="34290" numCol="1" anchor="t" anchorCtr="0" compatLnSpc="1"/>
            <a:lstStyle/>
            <a:p>
              <a:endParaRPr lang="zh-CN" altLang="en-US">
                <a:cs typeface="+mn-ea"/>
                <a:sym typeface="+mn-lt"/>
              </a:endParaRPr>
            </a:p>
          </p:txBody>
        </p:sp>
        <p:grpSp>
          <p:nvGrpSpPr>
            <p:cNvPr id="13" name="组合 63"/>
            <p:cNvGrpSpPr/>
            <p:nvPr/>
          </p:nvGrpSpPr>
          <p:grpSpPr>
            <a:xfrm>
              <a:off x="4659622" y="1608338"/>
              <a:ext cx="1150144" cy="1115960"/>
              <a:chOff x="4632683" y="1639141"/>
              <a:chExt cx="1150144" cy="1115960"/>
            </a:xfrm>
          </p:grpSpPr>
          <p:sp>
            <p:nvSpPr>
              <p:cNvPr id="159" name="Freeform 32"/>
              <p:cNvSpPr>
                <a:spLocks noEditPoints="1"/>
              </p:cNvSpPr>
              <p:nvPr/>
            </p:nvSpPr>
            <p:spPr bwMode="auto">
              <a:xfrm>
                <a:off x="4632683" y="1639141"/>
                <a:ext cx="1150144" cy="1115960"/>
              </a:xfrm>
              <a:custGeom>
                <a:avLst/>
                <a:gdLst>
                  <a:gd name="T0" fmla="*/ 28 w 183"/>
                  <a:gd name="T1" fmla="*/ 150 h 177"/>
                  <a:gd name="T2" fmla="*/ 112 w 183"/>
                  <a:gd name="T3" fmla="*/ 4 h 177"/>
                  <a:gd name="T4" fmla="*/ 126 w 183"/>
                  <a:gd name="T5" fmla="*/ 7 h 177"/>
                  <a:gd name="T6" fmla="*/ 135 w 183"/>
                  <a:gd name="T7" fmla="*/ 11 h 177"/>
                  <a:gd name="T8" fmla="*/ 158 w 183"/>
                  <a:gd name="T9" fmla="*/ 28 h 177"/>
                  <a:gd name="T10" fmla="*/ 178 w 183"/>
                  <a:gd name="T11" fmla="*/ 91 h 177"/>
                  <a:gd name="T12" fmla="*/ 169 w 183"/>
                  <a:gd name="T13" fmla="*/ 93 h 177"/>
                  <a:gd name="T14" fmla="*/ 162 w 183"/>
                  <a:gd name="T15" fmla="*/ 97 h 177"/>
                  <a:gd name="T16" fmla="*/ 155 w 183"/>
                  <a:gd name="T17" fmla="*/ 97 h 177"/>
                  <a:gd name="T18" fmla="*/ 138 w 183"/>
                  <a:gd name="T19" fmla="*/ 92 h 177"/>
                  <a:gd name="T20" fmla="*/ 64 w 183"/>
                  <a:gd name="T21" fmla="*/ 53 h 177"/>
                  <a:gd name="T22" fmla="*/ 92 w 183"/>
                  <a:gd name="T23" fmla="*/ 38 h 177"/>
                  <a:gd name="T24" fmla="*/ 92 w 183"/>
                  <a:gd name="T25" fmla="*/ 29 h 177"/>
                  <a:gd name="T26" fmla="*/ 92 w 183"/>
                  <a:gd name="T27" fmla="*/ 5 h 177"/>
                  <a:gd name="T28" fmla="*/ 13 w 183"/>
                  <a:gd name="T29" fmla="*/ 128 h 177"/>
                  <a:gd name="T30" fmla="*/ 179 w 183"/>
                  <a:gd name="T31" fmla="*/ 94 h 177"/>
                  <a:gd name="T32" fmla="*/ 68 w 183"/>
                  <a:gd name="T33" fmla="*/ 54 h 177"/>
                  <a:gd name="T34" fmla="*/ 122 w 183"/>
                  <a:gd name="T35" fmla="*/ 65 h 177"/>
                  <a:gd name="T36" fmla="*/ 116 w 183"/>
                  <a:gd name="T37" fmla="*/ 63 h 177"/>
                  <a:gd name="T38" fmla="*/ 93 w 183"/>
                  <a:gd name="T39" fmla="*/ 51 h 177"/>
                  <a:gd name="T40" fmla="*/ 168 w 183"/>
                  <a:gd name="T41" fmla="*/ 83 h 177"/>
                  <a:gd name="T42" fmla="*/ 178 w 183"/>
                  <a:gd name="T43" fmla="*/ 69 h 177"/>
                  <a:gd name="T44" fmla="*/ 168 w 183"/>
                  <a:gd name="T45" fmla="*/ 56 h 177"/>
                  <a:gd name="T46" fmla="*/ 162 w 183"/>
                  <a:gd name="T47" fmla="*/ 68 h 177"/>
                  <a:gd name="T48" fmla="*/ 155 w 183"/>
                  <a:gd name="T49" fmla="*/ 86 h 177"/>
                  <a:gd name="T50" fmla="*/ 158 w 183"/>
                  <a:gd name="T51" fmla="*/ 88 h 177"/>
                  <a:gd name="T52" fmla="*/ 168 w 183"/>
                  <a:gd name="T53" fmla="*/ 90 h 177"/>
                  <a:gd name="T54" fmla="*/ 173 w 183"/>
                  <a:gd name="T55" fmla="*/ 87 h 177"/>
                  <a:gd name="T56" fmla="*/ 141 w 183"/>
                  <a:gd name="T57" fmla="*/ 84 h 177"/>
                  <a:gd name="T58" fmla="*/ 169 w 183"/>
                  <a:gd name="T59" fmla="*/ 48 h 177"/>
                  <a:gd name="T60" fmla="*/ 165 w 183"/>
                  <a:gd name="T61" fmla="*/ 43 h 177"/>
                  <a:gd name="T62" fmla="*/ 153 w 183"/>
                  <a:gd name="T63" fmla="*/ 68 h 177"/>
                  <a:gd name="T64" fmla="*/ 132 w 183"/>
                  <a:gd name="T65" fmla="*/ 72 h 177"/>
                  <a:gd name="T66" fmla="*/ 156 w 183"/>
                  <a:gd name="T67" fmla="*/ 31 h 177"/>
                  <a:gd name="T68" fmla="*/ 129 w 183"/>
                  <a:gd name="T69" fmla="*/ 64 h 177"/>
                  <a:gd name="T70" fmla="*/ 122 w 183"/>
                  <a:gd name="T71" fmla="*/ 60 h 177"/>
                  <a:gd name="T72" fmla="*/ 150 w 183"/>
                  <a:gd name="T73" fmla="*/ 25 h 177"/>
                  <a:gd name="T74" fmla="*/ 120 w 183"/>
                  <a:gd name="T75" fmla="*/ 59 h 177"/>
                  <a:gd name="T76" fmla="*/ 139 w 183"/>
                  <a:gd name="T77" fmla="*/ 30 h 177"/>
                  <a:gd name="T78" fmla="*/ 117 w 183"/>
                  <a:gd name="T79" fmla="*/ 51 h 177"/>
                  <a:gd name="T80" fmla="*/ 134 w 183"/>
                  <a:gd name="T81" fmla="*/ 27 h 177"/>
                  <a:gd name="T82" fmla="*/ 133 w 183"/>
                  <a:gd name="T83" fmla="*/ 24 h 177"/>
                  <a:gd name="T84" fmla="*/ 108 w 183"/>
                  <a:gd name="T85" fmla="*/ 51 h 177"/>
                  <a:gd name="T86" fmla="*/ 121 w 183"/>
                  <a:gd name="T87" fmla="*/ 45 h 177"/>
                  <a:gd name="T88" fmla="*/ 115 w 183"/>
                  <a:gd name="T89" fmla="*/ 37 h 177"/>
                  <a:gd name="T90" fmla="*/ 117 w 183"/>
                  <a:gd name="T91" fmla="*/ 30 h 177"/>
                  <a:gd name="T92" fmla="*/ 95 w 183"/>
                  <a:gd name="T93" fmla="*/ 45 h 177"/>
                  <a:gd name="T94" fmla="*/ 128 w 183"/>
                  <a:gd name="T95" fmla="*/ 13 h 177"/>
                  <a:gd name="T96" fmla="*/ 154 w 183"/>
                  <a:gd name="T97" fmla="*/ 28 h 177"/>
                  <a:gd name="T98" fmla="*/ 149 w 183"/>
                  <a:gd name="T99" fmla="*/ 33 h 177"/>
                  <a:gd name="T100" fmla="*/ 111 w 183"/>
                  <a:gd name="T101" fmla="*/ 19 h 177"/>
                  <a:gd name="T102" fmla="*/ 96 w 183"/>
                  <a:gd name="T103" fmla="*/ 30 h 177"/>
                  <a:gd name="T104" fmla="*/ 95 w 183"/>
                  <a:gd name="T105" fmla="*/ 30 h 177"/>
                  <a:gd name="T106" fmla="*/ 95 w 183"/>
                  <a:gd name="T107" fmla="*/ 24 h 177"/>
                  <a:gd name="T108" fmla="*/ 113 w 183"/>
                  <a:gd name="T109" fmla="*/ 21 h 177"/>
                  <a:gd name="T110" fmla="*/ 95 w 183"/>
                  <a:gd name="T111" fmla="*/ 19 h 177"/>
                  <a:gd name="T112" fmla="*/ 99 w 183"/>
                  <a:gd name="T113" fmla="*/ 13 h 177"/>
                  <a:gd name="T114" fmla="*/ 95 w 183"/>
                  <a:gd name="T115" fmla="*/ 5 h 177"/>
                  <a:gd name="T116" fmla="*/ 98 w 183"/>
                  <a:gd name="T117" fmla="*/ 4 h 177"/>
                  <a:gd name="T118" fmla="*/ 113 w 183"/>
                  <a:gd name="T119" fmla="*/ 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 h="177">
                    <a:moveTo>
                      <a:pt x="89" y="177"/>
                    </a:moveTo>
                    <a:cubicBezTo>
                      <a:pt x="80" y="177"/>
                      <a:pt x="71" y="174"/>
                      <a:pt x="63" y="172"/>
                    </a:cubicBezTo>
                    <a:cubicBezTo>
                      <a:pt x="63" y="172"/>
                      <a:pt x="63" y="172"/>
                      <a:pt x="63" y="172"/>
                    </a:cubicBezTo>
                    <a:cubicBezTo>
                      <a:pt x="58" y="171"/>
                      <a:pt x="54" y="169"/>
                      <a:pt x="50" y="167"/>
                    </a:cubicBezTo>
                    <a:cubicBezTo>
                      <a:pt x="46" y="165"/>
                      <a:pt x="42" y="162"/>
                      <a:pt x="38" y="159"/>
                    </a:cubicBezTo>
                    <a:cubicBezTo>
                      <a:pt x="36" y="157"/>
                      <a:pt x="34" y="155"/>
                      <a:pt x="31" y="153"/>
                    </a:cubicBezTo>
                    <a:cubicBezTo>
                      <a:pt x="30" y="152"/>
                      <a:pt x="29" y="151"/>
                      <a:pt x="28" y="150"/>
                    </a:cubicBezTo>
                    <a:cubicBezTo>
                      <a:pt x="28" y="150"/>
                      <a:pt x="28" y="150"/>
                      <a:pt x="28" y="150"/>
                    </a:cubicBezTo>
                    <a:cubicBezTo>
                      <a:pt x="25" y="147"/>
                      <a:pt x="21" y="144"/>
                      <a:pt x="18" y="140"/>
                    </a:cubicBezTo>
                    <a:cubicBezTo>
                      <a:pt x="12" y="134"/>
                      <a:pt x="8" y="127"/>
                      <a:pt x="5" y="119"/>
                    </a:cubicBezTo>
                    <a:cubicBezTo>
                      <a:pt x="2" y="108"/>
                      <a:pt x="0" y="98"/>
                      <a:pt x="0" y="88"/>
                    </a:cubicBezTo>
                    <a:cubicBezTo>
                      <a:pt x="0" y="72"/>
                      <a:pt x="5" y="56"/>
                      <a:pt x="14" y="41"/>
                    </a:cubicBezTo>
                    <a:cubicBezTo>
                      <a:pt x="23" y="27"/>
                      <a:pt x="34" y="16"/>
                      <a:pt x="47" y="9"/>
                    </a:cubicBezTo>
                    <a:cubicBezTo>
                      <a:pt x="58" y="3"/>
                      <a:pt x="70" y="0"/>
                      <a:pt x="81" y="0"/>
                    </a:cubicBezTo>
                    <a:cubicBezTo>
                      <a:pt x="85" y="0"/>
                      <a:pt x="89" y="0"/>
                      <a:pt x="93" y="1"/>
                    </a:cubicBezTo>
                    <a:cubicBezTo>
                      <a:pt x="100" y="2"/>
                      <a:pt x="106" y="3"/>
                      <a:pt x="112" y="4"/>
                    </a:cubicBezTo>
                    <a:cubicBezTo>
                      <a:pt x="112" y="4"/>
                      <a:pt x="112" y="4"/>
                      <a:pt x="112" y="4"/>
                    </a:cubicBezTo>
                    <a:cubicBezTo>
                      <a:pt x="112" y="4"/>
                      <a:pt x="112" y="4"/>
                      <a:pt x="112" y="3"/>
                    </a:cubicBezTo>
                    <a:cubicBezTo>
                      <a:pt x="113" y="3"/>
                      <a:pt x="113" y="3"/>
                      <a:pt x="113" y="3"/>
                    </a:cubicBezTo>
                    <a:cubicBezTo>
                      <a:pt x="114" y="3"/>
                      <a:pt x="114" y="3"/>
                      <a:pt x="115" y="4"/>
                    </a:cubicBezTo>
                    <a:cubicBezTo>
                      <a:pt x="115" y="4"/>
                      <a:pt x="115" y="4"/>
                      <a:pt x="115" y="5"/>
                    </a:cubicBezTo>
                    <a:cubicBezTo>
                      <a:pt x="116" y="5"/>
                      <a:pt x="117" y="5"/>
                      <a:pt x="119" y="6"/>
                    </a:cubicBezTo>
                    <a:cubicBezTo>
                      <a:pt x="121" y="6"/>
                      <a:pt x="123" y="7"/>
                      <a:pt x="125" y="7"/>
                    </a:cubicBezTo>
                    <a:cubicBezTo>
                      <a:pt x="125" y="7"/>
                      <a:pt x="126" y="7"/>
                      <a:pt x="126" y="7"/>
                    </a:cubicBezTo>
                    <a:cubicBezTo>
                      <a:pt x="127" y="7"/>
                      <a:pt x="127" y="7"/>
                      <a:pt x="127" y="7"/>
                    </a:cubicBezTo>
                    <a:cubicBezTo>
                      <a:pt x="128" y="7"/>
                      <a:pt x="128" y="8"/>
                      <a:pt x="128" y="8"/>
                    </a:cubicBezTo>
                    <a:cubicBezTo>
                      <a:pt x="128" y="8"/>
                      <a:pt x="128" y="8"/>
                      <a:pt x="128" y="8"/>
                    </a:cubicBezTo>
                    <a:cubicBezTo>
                      <a:pt x="129" y="9"/>
                      <a:pt x="131" y="9"/>
                      <a:pt x="132" y="10"/>
                    </a:cubicBezTo>
                    <a:cubicBezTo>
                      <a:pt x="132" y="10"/>
                      <a:pt x="133" y="9"/>
                      <a:pt x="133" y="9"/>
                    </a:cubicBezTo>
                    <a:cubicBezTo>
                      <a:pt x="133" y="9"/>
                      <a:pt x="134" y="9"/>
                      <a:pt x="134" y="9"/>
                    </a:cubicBezTo>
                    <a:cubicBezTo>
                      <a:pt x="134" y="9"/>
                      <a:pt x="135" y="9"/>
                      <a:pt x="135" y="10"/>
                    </a:cubicBezTo>
                    <a:cubicBezTo>
                      <a:pt x="135" y="10"/>
                      <a:pt x="135" y="11"/>
                      <a:pt x="135" y="11"/>
                    </a:cubicBezTo>
                    <a:cubicBezTo>
                      <a:pt x="136" y="12"/>
                      <a:pt x="138" y="12"/>
                      <a:pt x="139" y="13"/>
                    </a:cubicBezTo>
                    <a:cubicBezTo>
                      <a:pt x="140" y="13"/>
                      <a:pt x="141" y="12"/>
                      <a:pt x="142" y="12"/>
                    </a:cubicBezTo>
                    <a:cubicBezTo>
                      <a:pt x="142" y="12"/>
                      <a:pt x="142" y="12"/>
                      <a:pt x="142" y="12"/>
                    </a:cubicBezTo>
                    <a:cubicBezTo>
                      <a:pt x="143" y="12"/>
                      <a:pt x="143" y="13"/>
                      <a:pt x="143" y="14"/>
                    </a:cubicBezTo>
                    <a:cubicBezTo>
                      <a:pt x="143" y="14"/>
                      <a:pt x="143" y="15"/>
                      <a:pt x="143" y="15"/>
                    </a:cubicBezTo>
                    <a:cubicBezTo>
                      <a:pt x="143" y="15"/>
                      <a:pt x="143" y="15"/>
                      <a:pt x="143" y="15"/>
                    </a:cubicBezTo>
                    <a:cubicBezTo>
                      <a:pt x="148" y="18"/>
                      <a:pt x="153" y="22"/>
                      <a:pt x="157" y="27"/>
                    </a:cubicBezTo>
                    <a:cubicBezTo>
                      <a:pt x="158" y="27"/>
                      <a:pt x="158" y="27"/>
                      <a:pt x="158" y="28"/>
                    </a:cubicBezTo>
                    <a:cubicBezTo>
                      <a:pt x="158" y="28"/>
                      <a:pt x="158" y="28"/>
                      <a:pt x="158" y="28"/>
                    </a:cubicBezTo>
                    <a:cubicBezTo>
                      <a:pt x="160" y="30"/>
                      <a:pt x="162" y="32"/>
                      <a:pt x="163" y="34"/>
                    </a:cubicBezTo>
                    <a:cubicBezTo>
                      <a:pt x="171" y="43"/>
                      <a:pt x="175" y="51"/>
                      <a:pt x="178" y="58"/>
                    </a:cubicBezTo>
                    <a:cubicBezTo>
                      <a:pt x="182" y="67"/>
                      <a:pt x="181" y="76"/>
                      <a:pt x="181" y="85"/>
                    </a:cubicBezTo>
                    <a:cubicBezTo>
                      <a:pt x="181" y="86"/>
                      <a:pt x="181" y="87"/>
                      <a:pt x="181" y="89"/>
                    </a:cubicBezTo>
                    <a:cubicBezTo>
                      <a:pt x="181" y="90"/>
                      <a:pt x="180" y="90"/>
                      <a:pt x="179" y="90"/>
                    </a:cubicBezTo>
                    <a:cubicBezTo>
                      <a:pt x="179" y="90"/>
                      <a:pt x="179" y="90"/>
                      <a:pt x="178" y="90"/>
                    </a:cubicBezTo>
                    <a:cubicBezTo>
                      <a:pt x="178" y="90"/>
                      <a:pt x="178" y="90"/>
                      <a:pt x="178" y="91"/>
                    </a:cubicBezTo>
                    <a:cubicBezTo>
                      <a:pt x="178" y="91"/>
                      <a:pt x="177" y="91"/>
                      <a:pt x="176" y="92"/>
                    </a:cubicBezTo>
                    <a:cubicBezTo>
                      <a:pt x="176" y="92"/>
                      <a:pt x="176" y="92"/>
                      <a:pt x="176" y="92"/>
                    </a:cubicBezTo>
                    <a:cubicBezTo>
                      <a:pt x="175" y="94"/>
                      <a:pt x="174" y="96"/>
                      <a:pt x="172" y="97"/>
                    </a:cubicBezTo>
                    <a:cubicBezTo>
                      <a:pt x="172" y="98"/>
                      <a:pt x="172" y="98"/>
                      <a:pt x="172" y="98"/>
                    </a:cubicBezTo>
                    <a:cubicBezTo>
                      <a:pt x="171" y="98"/>
                      <a:pt x="171" y="98"/>
                      <a:pt x="171" y="97"/>
                    </a:cubicBezTo>
                    <a:cubicBezTo>
                      <a:pt x="170" y="97"/>
                      <a:pt x="170" y="97"/>
                      <a:pt x="171" y="96"/>
                    </a:cubicBezTo>
                    <a:cubicBezTo>
                      <a:pt x="171" y="95"/>
                      <a:pt x="172" y="94"/>
                      <a:pt x="172" y="93"/>
                    </a:cubicBezTo>
                    <a:cubicBezTo>
                      <a:pt x="171" y="93"/>
                      <a:pt x="170" y="93"/>
                      <a:pt x="169" y="93"/>
                    </a:cubicBezTo>
                    <a:cubicBezTo>
                      <a:pt x="169" y="94"/>
                      <a:pt x="168" y="95"/>
                      <a:pt x="167" y="96"/>
                    </a:cubicBezTo>
                    <a:cubicBezTo>
                      <a:pt x="167" y="96"/>
                      <a:pt x="167" y="96"/>
                      <a:pt x="167" y="96"/>
                    </a:cubicBezTo>
                    <a:cubicBezTo>
                      <a:pt x="166" y="96"/>
                      <a:pt x="166" y="96"/>
                      <a:pt x="166" y="95"/>
                    </a:cubicBezTo>
                    <a:cubicBezTo>
                      <a:pt x="166" y="95"/>
                      <a:pt x="165" y="95"/>
                      <a:pt x="165" y="94"/>
                    </a:cubicBezTo>
                    <a:cubicBezTo>
                      <a:pt x="166" y="94"/>
                      <a:pt x="166" y="94"/>
                      <a:pt x="166" y="93"/>
                    </a:cubicBezTo>
                    <a:cubicBezTo>
                      <a:pt x="166" y="93"/>
                      <a:pt x="165" y="94"/>
                      <a:pt x="165" y="94"/>
                    </a:cubicBezTo>
                    <a:cubicBezTo>
                      <a:pt x="164" y="95"/>
                      <a:pt x="164" y="96"/>
                      <a:pt x="163" y="97"/>
                    </a:cubicBezTo>
                    <a:cubicBezTo>
                      <a:pt x="163" y="97"/>
                      <a:pt x="162" y="97"/>
                      <a:pt x="162" y="97"/>
                    </a:cubicBezTo>
                    <a:cubicBezTo>
                      <a:pt x="162" y="97"/>
                      <a:pt x="161" y="97"/>
                      <a:pt x="161" y="97"/>
                    </a:cubicBezTo>
                    <a:cubicBezTo>
                      <a:pt x="161" y="97"/>
                      <a:pt x="161" y="96"/>
                      <a:pt x="161" y="96"/>
                    </a:cubicBezTo>
                    <a:cubicBezTo>
                      <a:pt x="161" y="95"/>
                      <a:pt x="161" y="94"/>
                      <a:pt x="162" y="94"/>
                    </a:cubicBezTo>
                    <a:cubicBezTo>
                      <a:pt x="161" y="94"/>
                      <a:pt x="161" y="94"/>
                      <a:pt x="160" y="94"/>
                    </a:cubicBezTo>
                    <a:cubicBezTo>
                      <a:pt x="160" y="94"/>
                      <a:pt x="160" y="94"/>
                      <a:pt x="159" y="94"/>
                    </a:cubicBezTo>
                    <a:cubicBezTo>
                      <a:pt x="159" y="95"/>
                      <a:pt x="158" y="96"/>
                      <a:pt x="157" y="97"/>
                    </a:cubicBezTo>
                    <a:cubicBezTo>
                      <a:pt x="157" y="98"/>
                      <a:pt x="156" y="98"/>
                      <a:pt x="156" y="98"/>
                    </a:cubicBezTo>
                    <a:cubicBezTo>
                      <a:pt x="156" y="98"/>
                      <a:pt x="155" y="98"/>
                      <a:pt x="155" y="97"/>
                    </a:cubicBezTo>
                    <a:cubicBezTo>
                      <a:pt x="155" y="97"/>
                      <a:pt x="155" y="97"/>
                      <a:pt x="155" y="96"/>
                    </a:cubicBezTo>
                    <a:cubicBezTo>
                      <a:pt x="155" y="95"/>
                      <a:pt x="156" y="95"/>
                      <a:pt x="156" y="94"/>
                    </a:cubicBezTo>
                    <a:cubicBezTo>
                      <a:pt x="156" y="94"/>
                      <a:pt x="155" y="94"/>
                      <a:pt x="155" y="94"/>
                    </a:cubicBezTo>
                    <a:cubicBezTo>
                      <a:pt x="155" y="94"/>
                      <a:pt x="154" y="94"/>
                      <a:pt x="154" y="94"/>
                    </a:cubicBezTo>
                    <a:cubicBezTo>
                      <a:pt x="154" y="95"/>
                      <a:pt x="154" y="95"/>
                      <a:pt x="153" y="95"/>
                    </a:cubicBezTo>
                    <a:cubicBezTo>
                      <a:pt x="153" y="95"/>
                      <a:pt x="153" y="95"/>
                      <a:pt x="152" y="94"/>
                    </a:cubicBezTo>
                    <a:cubicBezTo>
                      <a:pt x="152" y="94"/>
                      <a:pt x="152" y="94"/>
                      <a:pt x="152" y="93"/>
                    </a:cubicBezTo>
                    <a:cubicBezTo>
                      <a:pt x="147" y="93"/>
                      <a:pt x="142" y="93"/>
                      <a:pt x="138" y="92"/>
                    </a:cubicBezTo>
                    <a:cubicBezTo>
                      <a:pt x="138" y="94"/>
                      <a:pt x="137" y="97"/>
                      <a:pt x="137" y="99"/>
                    </a:cubicBezTo>
                    <a:cubicBezTo>
                      <a:pt x="136" y="107"/>
                      <a:pt x="132" y="114"/>
                      <a:pt x="127" y="119"/>
                    </a:cubicBezTo>
                    <a:cubicBezTo>
                      <a:pt x="122" y="125"/>
                      <a:pt x="116" y="129"/>
                      <a:pt x="109" y="131"/>
                    </a:cubicBezTo>
                    <a:cubicBezTo>
                      <a:pt x="103" y="134"/>
                      <a:pt x="96" y="135"/>
                      <a:pt x="90" y="135"/>
                    </a:cubicBezTo>
                    <a:cubicBezTo>
                      <a:pt x="81" y="135"/>
                      <a:pt x="73" y="133"/>
                      <a:pt x="67" y="129"/>
                    </a:cubicBezTo>
                    <a:cubicBezTo>
                      <a:pt x="55" y="122"/>
                      <a:pt x="46" y="108"/>
                      <a:pt x="46" y="93"/>
                    </a:cubicBezTo>
                    <a:cubicBezTo>
                      <a:pt x="45" y="86"/>
                      <a:pt x="47" y="79"/>
                      <a:pt x="50" y="73"/>
                    </a:cubicBezTo>
                    <a:cubicBezTo>
                      <a:pt x="53" y="67"/>
                      <a:pt x="57" y="59"/>
                      <a:pt x="64" y="53"/>
                    </a:cubicBezTo>
                    <a:cubicBezTo>
                      <a:pt x="69" y="48"/>
                      <a:pt x="76" y="46"/>
                      <a:pt x="85" y="45"/>
                    </a:cubicBezTo>
                    <a:cubicBezTo>
                      <a:pt x="87" y="45"/>
                      <a:pt x="89" y="45"/>
                      <a:pt x="90" y="45"/>
                    </a:cubicBezTo>
                    <a:cubicBezTo>
                      <a:pt x="90" y="45"/>
                      <a:pt x="90" y="45"/>
                      <a:pt x="90" y="45"/>
                    </a:cubicBezTo>
                    <a:cubicBezTo>
                      <a:pt x="90" y="45"/>
                      <a:pt x="90" y="44"/>
                      <a:pt x="90" y="44"/>
                    </a:cubicBezTo>
                    <a:cubicBezTo>
                      <a:pt x="90" y="44"/>
                      <a:pt x="90" y="43"/>
                      <a:pt x="90" y="43"/>
                    </a:cubicBezTo>
                    <a:cubicBezTo>
                      <a:pt x="90" y="42"/>
                      <a:pt x="91" y="42"/>
                      <a:pt x="92" y="41"/>
                    </a:cubicBezTo>
                    <a:cubicBezTo>
                      <a:pt x="92" y="40"/>
                      <a:pt x="92" y="39"/>
                      <a:pt x="92" y="38"/>
                    </a:cubicBezTo>
                    <a:cubicBezTo>
                      <a:pt x="92" y="38"/>
                      <a:pt x="92" y="38"/>
                      <a:pt x="92" y="38"/>
                    </a:cubicBezTo>
                    <a:cubicBezTo>
                      <a:pt x="91" y="38"/>
                      <a:pt x="91" y="38"/>
                      <a:pt x="90" y="37"/>
                    </a:cubicBezTo>
                    <a:cubicBezTo>
                      <a:pt x="90" y="37"/>
                      <a:pt x="90" y="37"/>
                      <a:pt x="90" y="36"/>
                    </a:cubicBezTo>
                    <a:cubicBezTo>
                      <a:pt x="91" y="36"/>
                      <a:pt x="91" y="35"/>
                      <a:pt x="92" y="34"/>
                    </a:cubicBezTo>
                    <a:cubicBezTo>
                      <a:pt x="92" y="34"/>
                      <a:pt x="92" y="34"/>
                      <a:pt x="92" y="33"/>
                    </a:cubicBezTo>
                    <a:cubicBezTo>
                      <a:pt x="92" y="33"/>
                      <a:pt x="91" y="33"/>
                      <a:pt x="91" y="33"/>
                    </a:cubicBezTo>
                    <a:cubicBezTo>
                      <a:pt x="91" y="33"/>
                      <a:pt x="90" y="33"/>
                      <a:pt x="90" y="33"/>
                    </a:cubicBezTo>
                    <a:cubicBezTo>
                      <a:pt x="90" y="33"/>
                      <a:pt x="90" y="32"/>
                      <a:pt x="90" y="32"/>
                    </a:cubicBezTo>
                    <a:cubicBezTo>
                      <a:pt x="90" y="31"/>
                      <a:pt x="91" y="30"/>
                      <a:pt x="92" y="29"/>
                    </a:cubicBezTo>
                    <a:cubicBezTo>
                      <a:pt x="92" y="27"/>
                      <a:pt x="92" y="26"/>
                      <a:pt x="92" y="25"/>
                    </a:cubicBezTo>
                    <a:cubicBezTo>
                      <a:pt x="92" y="23"/>
                      <a:pt x="92" y="21"/>
                      <a:pt x="92" y="19"/>
                    </a:cubicBezTo>
                    <a:cubicBezTo>
                      <a:pt x="92" y="19"/>
                      <a:pt x="92" y="19"/>
                      <a:pt x="91" y="19"/>
                    </a:cubicBezTo>
                    <a:cubicBezTo>
                      <a:pt x="91" y="18"/>
                      <a:pt x="91" y="18"/>
                      <a:pt x="91" y="18"/>
                    </a:cubicBezTo>
                    <a:cubicBezTo>
                      <a:pt x="92" y="17"/>
                      <a:pt x="92" y="16"/>
                      <a:pt x="92" y="16"/>
                    </a:cubicBezTo>
                    <a:cubicBezTo>
                      <a:pt x="93" y="13"/>
                      <a:pt x="93" y="9"/>
                      <a:pt x="93" y="6"/>
                    </a:cubicBezTo>
                    <a:cubicBezTo>
                      <a:pt x="93" y="6"/>
                      <a:pt x="92" y="6"/>
                      <a:pt x="92" y="6"/>
                    </a:cubicBezTo>
                    <a:cubicBezTo>
                      <a:pt x="92" y="5"/>
                      <a:pt x="92" y="5"/>
                      <a:pt x="92" y="5"/>
                    </a:cubicBezTo>
                    <a:cubicBezTo>
                      <a:pt x="92" y="4"/>
                      <a:pt x="92" y="4"/>
                      <a:pt x="92" y="4"/>
                    </a:cubicBezTo>
                    <a:cubicBezTo>
                      <a:pt x="92" y="4"/>
                      <a:pt x="91" y="4"/>
                      <a:pt x="91" y="4"/>
                    </a:cubicBezTo>
                    <a:cubicBezTo>
                      <a:pt x="88" y="4"/>
                      <a:pt x="85" y="3"/>
                      <a:pt x="82" y="3"/>
                    </a:cubicBezTo>
                    <a:cubicBezTo>
                      <a:pt x="69" y="3"/>
                      <a:pt x="56" y="7"/>
                      <a:pt x="45" y="14"/>
                    </a:cubicBezTo>
                    <a:cubicBezTo>
                      <a:pt x="32" y="22"/>
                      <a:pt x="21" y="34"/>
                      <a:pt x="14" y="49"/>
                    </a:cubicBezTo>
                    <a:cubicBezTo>
                      <a:pt x="5" y="65"/>
                      <a:pt x="2" y="83"/>
                      <a:pt x="5" y="100"/>
                    </a:cubicBezTo>
                    <a:cubicBezTo>
                      <a:pt x="5" y="105"/>
                      <a:pt x="7" y="110"/>
                      <a:pt x="8" y="116"/>
                    </a:cubicBezTo>
                    <a:cubicBezTo>
                      <a:pt x="9" y="120"/>
                      <a:pt x="11" y="124"/>
                      <a:pt x="13" y="128"/>
                    </a:cubicBezTo>
                    <a:cubicBezTo>
                      <a:pt x="18" y="135"/>
                      <a:pt x="25" y="142"/>
                      <a:pt x="30" y="147"/>
                    </a:cubicBezTo>
                    <a:cubicBezTo>
                      <a:pt x="31" y="148"/>
                      <a:pt x="32" y="149"/>
                      <a:pt x="34" y="150"/>
                    </a:cubicBezTo>
                    <a:cubicBezTo>
                      <a:pt x="39" y="155"/>
                      <a:pt x="45" y="160"/>
                      <a:pt x="52" y="164"/>
                    </a:cubicBezTo>
                    <a:cubicBezTo>
                      <a:pt x="56" y="166"/>
                      <a:pt x="61" y="168"/>
                      <a:pt x="66" y="169"/>
                    </a:cubicBezTo>
                    <a:cubicBezTo>
                      <a:pt x="70" y="170"/>
                      <a:pt x="75" y="172"/>
                      <a:pt x="81" y="172"/>
                    </a:cubicBezTo>
                    <a:cubicBezTo>
                      <a:pt x="84" y="173"/>
                      <a:pt x="87" y="173"/>
                      <a:pt x="90" y="173"/>
                    </a:cubicBezTo>
                    <a:cubicBezTo>
                      <a:pt x="105" y="173"/>
                      <a:pt x="118" y="168"/>
                      <a:pt x="127" y="164"/>
                    </a:cubicBezTo>
                    <a:cubicBezTo>
                      <a:pt x="151" y="154"/>
                      <a:pt x="179" y="129"/>
                      <a:pt x="179" y="94"/>
                    </a:cubicBezTo>
                    <a:cubicBezTo>
                      <a:pt x="179" y="93"/>
                      <a:pt x="180" y="92"/>
                      <a:pt x="181" y="92"/>
                    </a:cubicBezTo>
                    <a:cubicBezTo>
                      <a:pt x="182" y="92"/>
                      <a:pt x="183" y="93"/>
                      <a:pt x="183" y="94"/>
                    </a:cubicBezTo>
                    <a:cubicBezTo>
                      <a:pt x="183" y="100"/>
                      <a:pt x="182" y="107"/>
                      <a:pt x="180" y="113"/>
                    </a:cubicBezTo>
                    <a:cubicBezTo>
                      <a:pt x="172" y="141"/>
                      <a:pt x="147" y="164"/>
                      <a:pt x="114" y="173"/>
                    </a:cubicBezTo>
                    <a:cubicBezTo>
                      <a:pt x="107" y="175"/>
                      <a:pt x="99" y="176"/>
                      <a:pt x="92" y="177"/>
                    </a:cubicBezTo>
                    <a:cubicBezTo>
                      <a:pt x="91" y="177"/>
                      <a:pt x="90" y="177"/>
                      <a:pt x="89" y="177"/>
                    </a:cubicBezTo>
                    <a:close/>
                    <a:moveTo>
                      <a:pt x="77" y="49"/>
                    </a:moveTo>
                    <a:cubicBezTo>
                      <a:pt x="74" y="50"/>
                      <a:pt x="71" y="52"/>
                      <a:pt x="68" y="54"/>
                    </a:cubicBezTo>
                    <a:cubicBezTo>
                      <a:pt x="61" y="59"/>
                      <a:pt x="57" y="66"/>
                      <a:pt x="54" y="72"/>
                    </a:cubicBezTo>
                    <a:cubicBezTo>
                      <a:pt x="47" y="85"/>
                      <a:pt x="48" y="101"/>
                      <a:pt x="56" y="113"/>
                    </a:cubicBezTo>
                    <a:cubicBezTo>
                      <a:pt x="60" y="120"/>
                      <a:pt x="65" y="125"/>
                      <a:pt x="71" y="128"/>
                    </a:cubicBezTo>
                    <a:cubicBezTo>
                      <a:pt x="77" y="130"/>
                      <a:pt x="83" y="131"/>
                      <a:pt x="90" y="131"/>
                    </a:cubicBezTo>
                    <a:cubicBezTo>
                      <a:pt x="91" y="131"/>
                      <a:pt x="92" y="131"/>
                      <a:pt x="93" y="131"/>
                    </a:cubicBezTo>
                    <a:cubicBezTo>
                      <a:pt x="105" y="131"/>
                      <a:pt x="121" y="125"/>
                      <a:pt x="129" y="111"/>
                    </a:cubicBezTo>
                    <a:cubicBezTo>
                      <a:pt x="137" y="97"/>
                      <a:pt x="135" y="80"/>
                      <a:pt x="125" y="68"/>
                    </a:cubicBezTo>
                    <a:cubicBezTo>
                      <a:pt x="124" y="67"/>
                      <a:pt x="123" y="66"/>
                      <a:pt x="122" y="65"/>
                    </a:cubicBezTo>
                    <a:cubicBezTo>
                      <a:pt x="122" y="66"/>
                      <a:pt x="122" y="66"/>
                      <a:pt x="121" y="66"/>
                    </a:cubicBezTo>
                    <a:cubicBezTo>
                      <a:pt x="121" y="66"/>
                      <a:pt x="121" y="65"/>
                      <a:pt x="120" y="65"/>
                    </a:cubicBezTo>
                    <a:cubicBezTo>
                      <a:pt x="120" y="65"/>
                      <a:pt x="120" y="65"/>
                      <a:pt x="120" y="64"/>
                    </a:cubicBezTo>
                    <a:cubicBezTo>
                      <a:pt x="120" y="64"/>
                      <a:pt x="120" y="64"/>
                      <a:pt x="120" y="64"/>
                    </a:cubicBezTo>
                    <a:cubicBezTo>
                      <a:pt x="120" y="63"/>
                      <a:pt x="119" y="63"/>
                      <a:pt x="118" y="62"/>
                    </a:cubicBezTo>
                    <a:cubicBezTo>
                      <a:pt x="118" y="62"/>
                      <a:pt x="118" y="62"/>
                      <a:pt x="118" y="62"/>
                    </a:cubicBezTo>
                    <a:cubicBezTo>
                      <a:pt x="118" y="63"/>
                      <a:pt x="118" y="63"/>
                      <a:pt x="117" y="63"/>
                    </a:cubicBezTo>
                    <a:cubicBezTo>
                      <a:pt x="117" y="63"/>
                      <a:pt x="117" y="63"/>
                      <a:pt x="116" y="63"/>
                    </a:cubicBezTo>
                    <a:cubicBezTo>
                      <a:pt x="116" y="62"/>
                      <a:pt x="116" y="62"/>
                      <a:pt x="116" y="62"/>
                    </a:cubicBezTo>
                    <a:cubicBezTo>
                      <a:pt x="116" y="61"/>
                      <a:pt x="116" y="61"/>
                      <a:pt x="116" y="60"/>
                    </a:cubicBezTo>
                    <a:cubicBezTo>
                      <a:pt x="114" y="59"/>
                      <a:pt x="111" y="57"/>
                      <a:pt x="108" y="55"/>
                    </a:cubicBezTo>
                    <a:cubicBezTo>
                      <a:pt x="108" y="56"/>
                      <a:pt x="108" y="56"/>
                      <a:pt x="108" y="56"/>
                    </a:cubicBezTo>
                    <a:cubicBezTo>
                      <a:pt x="107" y="56"/>
                      <a:pt x="107" y="55"/>
                      <a:pt x="107" y="55"/>
                    </a:cubicBezTo>
                    <a:cubicBezTo>
                      <a:pt x="107" y="55"/>
                      <a:pt x="107" y="55"/>
                      <a:pt x="107" y="55"/>
                    </a:cubicBezTo>
                    <a:cubicBezTo>
                      <a:pt x="106" y="55"/>
                      <a:pt x="106" y="55"/>
                      <a:pt x="106" y="55"/>
                    </a:cubicBezTo>
                    <a:cubicBezTo>
                      <a:pt x="102" y="53"/>
                      <a:pt x="97" y="51"/>
                      <a:pt x="93" y="51"/>
                    </a:cubicBezTo>
                    <a:cubicBezTo>
                      <a:pt x="90" y="50"/>
                      <a:pt x="87" y="50"/>
                      <a:pt x="84" y="50"/>
                    </a:cubicBezTo>
                    <a:cubicBezTo>
                      <a:pt x="82" y="50"/>
                      <a:pt x="79" y="50"/>
                      <a:pt x="77" y="49"/>
                    </a:cubicBezTo>
                    <a:close/>
                    <a:moveTo>
                      <a:pt x="178" y="71"/>
                    </a:moveTo>
                    <a:cubicBezTo>
                      <a:pt x="178" y="71"/>
                      <a:pt x="178" y="71"/>
                      <a:pt x="177" y="71"/>
                    </a:cubicBezTo>
                    <a:cubicBezTo>
                      <a:pt x="174" y="74"/>
                      <a:pt x="170" y="78"/>
                      <a:pt x="166" y="84"/>
                    </a:cubicBezTo>
                    <a:cubicBezTo>
                      <a:pt x="164" y="86"/>
                      <a:pt x="163" y="88"/>
                      <a:pt x="161" y="91"/>
                    </a:cubicBezTo>
                    <a:cubicBezTo>
                      <a:pt x="162" y="91"/>
                      <a:pt x="163" y="91"/>
                      <a:pt x="163" y="91"/>
                    </a:cubicBezTo>
                    <a:cubicBezTo>
                      <a:pt x="165" y="88"/>
                      <a:pt x="167" y="85"/>
                      <a:pt x="168" y="83"/>
                    </a:cubicBezTo>
                    <a:cubicBezTo>
                      <a:pt x="171" y="80"/>
                      <a:pt x="174" y="75"/>
                      <a:pt x="178" y="72"/>
                    </a:cubicBezTo>
                    <a:cubicBezTo>
                      <a:pt x="178" y="71"/>
                      <a:pt x="178" y="71"/>
                      <a:pt x="178" y="71"/>
                    </a:cubicBezTo>
                    <a:close/>
                    <a:moveTo>
                      <a:pt x="158" y="91"/>
                    </a:moveTo>
                    <a:cubicBezTo>
                      <a:pt x="158" y="90"/>
                      <a:pt x="159" y="89"/>
                      <a:pt x="159" y="89"/>
                    </a:cubicBezTo>
                    <a:cubicBezTo>
                      <a:pt x="160" y="87"/>
                      <a:pt x="162" y="84"/>
                      <a:pt x="164" y="82"/>
                    </a:cubicBezTo>
                    <a:cubicBezTo>
                      <a:pt x="168" y="76"/>
                      <a:pt x="172" y="72"/>
                      <a:pt x="176" y="69"/>
                    </a:cubicBezTo>
                    <a:cubicBezTo>
                      <a:pt x="176" y="69"/>
                      <a:pt x="176" y="69"/>
                      <a:pt x="177" y="69"/>
                    </a:cubicBezTo>
                    <a:cubicBezTo>
                      <a:pt x="177" y="69"/>
                      <a:pt x="177" y="69"/>
                      <a:pt x="178" y="69"/>
                    </a:cubicBezTo>
                    <a:cubicBezTo>
                      <a:pt x="177" y="67"/>
                      <a:pt x="177" y="65"/>
                      <a:pt x="176" y="63"/>
                    </a:cubicBezTo>
                    <a:cubicBezTo>
                      <a:pt x="175" y="59"/>
                      <a:pt x="173" y="54"/>
                      <a:pt x="171" y="50"/>
                    </a:cubicBezTo>
                    <a:cubicBezTo>
                      <a:pt x="171" y="50"/>
                      <a:pt x="170" y="50"/>
                      <a:pt x="170" y="51"/>
                    </a:cubicBezTo>
                    <a:cubicBezTo>
                      <a:pt x="171" y="51"/>
                      <a:pt x="171" y="51"/>
                      <a:pt x="171" y="52"/>
                    </a:cubicBezTo>
                    <a:cubicBezTo>
                      <a:pt x="171" y="52"/>
                      <a:pt x="171" y="53"/>
                      <a:pt x="170" y="53"/>
                    </a:cubicBezTo>
                    <a:cubicBezTo>
                      <a:pt x="170" y="53"/>
                      <a:pt x="170" y="54"/>
                      <a:pt x="169" y="54"/>
                    </a:cubicBezTo>
                    <a:cubicBezTo>
                      <a:pt x="169" y="54"/>
                      <a:pt x="169" y="55"/>
                      <a:pt x="169" y="55"/>
                    </a:cubicBezTo>
                    <a:cubicBezTo>
                      <a:pt x="169" y="55"/>
                      <a:pt x="168" y="56"/>
                      <a:pt x="168" y="56"/>
                    </a:cubicBezTo>
                    <a:cubicBezTo>
                      <a:pt x="169" y="55"/>
                      <a:pt x="170" y="54"/>
                      <a:pt x="171" y="54"/>
                    </a:cubicBezTo>
                    <a:cubicBezTo>
                      <a:pt x="171" y="54"/>
                      <a:pt x="171" y="54"/>
                      <a:pt x="171" y="54"/>
                    </a:cubicBezTo>
                    <a:cubicBezTo>
                      <a:pt x="172" y="54"/>
                      <a:pt x="172" y="55"/>
                      <a:pt x="172" y="56"/>
                    </a:cubicBezTo>
                    <a:cubicBezTo>
                      <a:pt x="173" y="56"/>
                      <a:pt x="172" y="57"/>
                      <a:pt x="171" y="57"/>
                    </a:cubicBezTo>
                    <a:cubicBezTo>
                      <a:pt x="171" y="57"/>
                      <a:pt x="170" y="58"/>
                      <a:pt x="170" y="58"/>
                    </a:cubicBezTo>
                    <a:cubicBezTo>
                      <a:pt x="170" y="58"/>
                      <a:pt x="170" y="58"/>
                      <a:pt x="170" y="58"/>
                    </a:cubicBezTo>
                    <a:cubicBezTo>
                      <a:pt x="169" y="60"/>
                      <a:pt x="168" y="61"/>
                      <a:pt x="167" y="62"/>
                    </a:cubicBezTo>
                    <a:cubicBezTo>
                      <a:pt x="165" y="64"/>
                      <a:pt x="163" y="66"/>
                      <a:pt x="162" y="68"/>
                    </a:cubicBezTo>
                    <a:cubicBezTo>
                      <a:pt x="161" y="68"/>
                      <a:pt x="161" y="69"/>
                      <a:pt x="160" y="70"/>
                    </a:cubicBezTo>
                    <a:cubicBezTo>
                      <a:pt x="159" y="72"/>
                      <a:pt x="157" y="73"/>
                      <a:pt x="156" y="75"/>
                    </a:cubicBezTo>
                    <a:cubicBezTo>
                      <a:pt x="155" y="76"/>
                      <a:pt x="153" y="78"/>
                      <a:pt x="152" y="79"/>
                    </a:cubicBezTo>
                    <a:cubicBezTo>
                      <a:pt x="151" y="80"/>
                      <a:pt x="149" y="83"/>
                      <a:pt x="148" y="85"/>
                    </a:cubicBezTo>
                    <a:cubicBezTo>
                      <a:pt x="147" y="86"/>
                      <a:pt x="146" y="87"/>
                      <a:pt x="146" y="88"/>
                    </a:cubicBezTo>
                    <a:cubicBezTo>
                      <a:pt x="145" y="88"/>
                      <a:pt x="145" y="89"/>
                      <a:pt x="145" y="90"/>
                    </a:cubicBezTo>
                    <a:cubicBezTo>
                      <a:pt x="147" y="90"/>
                      <a:pt x="150" y="90"/>
                      <a:pt x="153" y="91"/>
                    </a:cubicBezTo>
                    <a:cubicBezTo>
                      <a:pt x="154" y="89"/>
                      <a:pt x="155" y="88"/>
                      <a:pt x="155" y="86"/>
                    </a:cubicBezTo>
                    <a:cubicBezTo>
                      <a:pt x="156" y="86"/>
                      <a:pt x="156" y="86"/>
                      <a:pt x="156" y="86"/>
                    </a:cubicBezTo>
                    <a:cubicBezTo>
                      <a:pt x="157" y="83"/>
                      <a:pt x="159" y="81"/>
                      <a:pt x="161" y="79"/>
                    </a:cubicBezTo>
                    <a:cubicBezTo>
                      <a:pt x="163" y="75"/>
                      <a:pt x="167" y="70"/>
                      <a:pt x="172" y="67"/>
                    </a:cubicBezTo>
                    <a:cubicBezTo>
                      <a:pt x="173" y="67"/>
                      <a:pt x="173" y="66"/>
                      <a:pt x="173" y="66"/>
                    </a:cubicBezTo>
                    <a:cubicBezTo>
                      <a:pt x="174" y="66"/>
                      <a:pt x="174" y="67"/>
                      <a:pt x="174" y="67"/>
                    </a:cubicBezTo>
                    <a:cubicBezTo>
                      <a:pt x="175" y="68"/>
                      <a:pt x="174" y="69"/>
                      <a:pt x="174" y="69"/>
                    </a:cubicBezTo>
                    <a:cubicBezTo>
                      <a:pt x="170" y="72"/>
                      <a:pt x="166" y="76"/>
                      <a:pt x="163" y="81"/>
                    </a:cubicBezTo>
                    <a:cubicBezTo>
                      <a:pt x="161" y="83"/>
                      <a:pt x="159" y="86"/>
                      <a:pt x="158" y="88"/>
                    </a:cubicBezTo>
                    <a:cubicBezTo>
                      <a:pt x="157" y="89"/>
                      <a:pt x="157" y="90"/>
                      <a:pt x="156" y="91"/>
                    </a:cubicBezTo>
                    <a:cubicBezTo>
                      <a:pt x="156" y="91"/>
                      <a:pt x="156" y="91"/>
                      <a:pt x="156" y="91"/>
                    </a:cubicBezTo>
                    <a:cubicBezTo>
                      <a:pt x="156" y="91"/>
                      <a:pt x="157" y="91"/>
                      <a:pt x="158" y="91"/>
                    </a:cubicBezTo>
                    <a:close/>
                    <a:moveTo>
                      <a:pt x="178" y="76"/>
                    </a:moveTo>
                    <a:cubicBezTo>
                      <a:pt x="175" y="79"/>
                      <a:pt x="173" y="82"/>
                      <a:pt x="171" y="84"/>
                    </a:cubicBezTo>
                    <a:cubicBezTo>
                      <a:pt x="170" y="86"/>
                      <a:pt x="168" y="88"/>
                      <a:pt x="167" y="90"/>
                    </a:cubicBezTo>
                    <a:cubicBezTo>
                      <a:pt x="167" y="90"/>
                      <a:pt x="167" y="90"/>
                      <a:pt x="167" y="91"/>
                    </a:cubicBezTo>
                    <a:cubicBezTo>
                      <a:pt x="167" y="91"/>
                      <a:pt x="167" y="90"/>
                      <a:pt x="168" y="90"/>
                    </a:cubicBezTo>
                    <a:cubicBezTo>
                      <a:pt x="168" y="90"/>
                      <a:pt x="168" y="90"/>
                      <a:pt x="168" y="90"/>
                    </a:cubicBezTo>
                    <a:cubicBezTo>
                      <a:pt x="169" y="89"/>
                      <a:pt x="169" y="89"/>
                      <a:pt x="169" y="89"/>
                    </a:cubicBezTo>
                    <a:cubicBezTo>
                      <a:pt x="169" y="87"/>
                      <a:pt x="170" y="86"/>
                      <a:pt x="171" y="85"/>
                    </a:cubicBezTo>
                    <a:cubicBezTo>
                      <a:pt x="173" y="82"/>
                      <a:pt x="175" y="79"/>
                      <a:pt x="178" y="77"/>
                    </a:cubicBezTo>
                    <a:cubicBezTo>
                      <a:pt x="178" y="77"/>
                      <a:pt x="178" y="77"/>
                      <a:pt x="178" y="77"/>
                    </a:cubicBezTo>
                    <a:cubicBezTo>
                      <a:pt x="178" y="77"/>
                      <a:pt x="178" y="76"/>
                      <a:pt x="178" y="76"/>
                    </a:cubicBezTo>
                    <a:close/>
                    <a:moveTo>
                      <a:pt x="178" y="81"/>
                    </a:moveTo>
                    <a:cubicBezTo>
                      <a:pt x="176" y="83"/>
                      <a:pt x="174" y="85"/>
                      <a:pt x="173" y="87"/>
                    </a:cubicBezTo>
                    <a:cubicBezTo>
                      <a:pt x="172" y="88"/>
                      <a:pt x="172" y="89"/>
                      <a:pt x="171" y="90"/>
                    </a:cubicBezTo>
                    <a:cubicBezTo>
                      <a:pt x="172" y="90"/>
                      <a:pt x="172" y="90"/>
                      <a:pt x="173" y="90"/>
                    </a:cubicBezTo>
                    <a:cubicBezTo>
                      <a:pt x="173" y="89"/>
                      <a:pt x="174" y="89"/>
                      <a:pt x="174" y="89"/>
                    </a:cubicBezTo>
                    <a:cubicBezTo>
                      <a:pt x="175" y="87"/>
                      <a:pt x="176" y="85"/>
                      <a:pt x="178" y="83"/>
                    </a:cubicBezTo>
                    <a:cubicBezTo>
                      <a:pt x="178" y="83"/>
                      <a:pt x="178" y="81"/>
                      <a:pt x="178" y="81"/>
                    </a:cubicBezTo>
                    <a:close/>
                    <a:moveTo>
                      <a:pt x="139" y="89"/>
                    </a:moveTo>
                    <a:cubicBezTo>
                      <a:pt x="140" y="87"/>
                      <a:pt x="141" y="85"/>
                      <a:pt x="142" y="83"/>
                    </a:cubicBezTo>
                    <a:cubicBezTo>
                      <a:pt x="142" y="83"/>
                      <a:pt x="141" y="84"/>
                      <a:pt x="141" y="84"/>
                    </a:cubicBezTo>
                    <a:cubicBezTo>
                      <a:pt x="140" y="86"/>
                      <a:pt x="139" y="87"/>
                      <a:pt x="138" y="89"/>
                    </a:cubicBezTo>
                    <a:cubicBezTo>
                      <a:pt x="138" y="89"/>
                      <a:pt x="139" y="89"/>
                      <a:pt x="139" y="89"/>
                    </a:cubicBezTo>
                    <a:close/>
                    <a:moveTo>
                      <a:pt x="134" y="77"/>
                    </a:moveTo>
                    <a:cubicBezTo>
                      <a:pt x="135" y="80"/>
                      <a:pt x="136" y="83"/>
                      <a:pt x="137" y="85"/>
                    </a:cubicBezTo>
                    <a:cubicBezTo>
                      <a:pt x="138" y="82"/>
                      <a:pt x="140" y="80"/>
                      <a:pt x="142" y="77"/>
                    </a:cubicBezTo>
                    <a:cubicBezTo>
                      <a:pt x="144" y="74"/>
                      <a:pt x="147" y="70"/>
                      <a:pt x="150" y="67"/>
                    </a:cubicBezTo>
                    <a:cubicBezTo>
                      <a:pt x="156" y="60"/>
                      <a:pt x="162" y="54"/>
                      <a:pt x="169" y="48"/>
                    </a:cubicBezTo>
                    <a:cubicBezTo>
                      <a:pt x="169" y="48"/>
                      <a:pt x="169" y="48"/>
                      <a:pt x="169" y="48"/>
                    </a:cubicBezTo>
                    <a:cubicBezTo>
                      <a:pt x="168" y="45"/>
                      <a:pt x="166" y="43"/>
                      <a:pt x="164" y="40"/>
                    </a:cubicBezTo>
                    <a:cubicBezTo>
                      <a:pt x="164" y="40"/>
                      <a:pt x="164" y="40"/>
                      <a:pt x="164" y="40"/>
                    </a:cubicBezTo>
                    <a:cubicBezTo>
                      <a:pt x="160" y="41"/>
                      <a:pt x="157" y="44"/>
                      <a:pt x="155" y="45"/>
                    </a:cubicBezTo>
                    <a:cubicBezTo>
                      <a:pt x="154" y="46"/>
                      <a:pt x="153" y="47"/>
                      <a:pt x="152" y="48"/>
                    </a:cubicBezTo>
                    <a:cubicBezTo>
                      <a:pt x="153" y="48"/>
                      <a:pt x="154" y="47"/>
                      <a:pt x="154" y="46"/>
                    </a:cubicBezTo>
                    <a:cubicBezTo>
                      <a:pt x="157" y="45"/>
                      <a:pt x="160" y="42"/>
                      <a:pt x="163" y="42"/>
                    </a:cubicBezTo>
                    <a:cubicBezTo>
                      <a:pt x="163" y="42"/>
                      <a:pt x="163" y="42"/>
                      <a:pt x="163" y="42"/>
                    </a:cubicBezTo>
                    <a:cubicBezTo>
                      <a:pt x="164" y="42"/>
                      <a:pt x="164" y="42"/>
                      <a:pt x="165" y="43"/>
                    </a:cubicBezTo>
                    <a:cubicBezTo>
                      <a:pt x="165" y="43"/>
                      <a:pt x="164" y="44"/>
                      <a:pt x="164" y="44"/>
                    </a:cubicBezTo>
                    <a:cubicBezTo>
                      <a:pt x="160" y="45"/>
                      <a:pt x="158" y="47"/>
                      <a:pt x="156" y="49"/>
                    </a:cubicBezTo>
                    <a:cubicBezTo>
                      <a:pt x="153" y="52"/>
                      <a:pt x="150" y="55"/>
                      <a:pt x="147" y="59"/>
                    </a:cubicBezTo>
                    <a:cubicBezTo>
                      <a:pt x="144" y="63"/>
                      <a:pt x="141" y="66"/>
                      <a:pt x="139" y="70"/>
                    </a:cubicBezTo>
                    <a:cubicBezTo>
                      <a:pt x="138" y="71"/>
                      <a:pt x="137" y="73"/>
                      <a:pt x="136" y="74"/>
                    </a:cubicBezTo>
                    <a:cubicBezTo>
                      <a:pt x="136" y="75"/>
                      <a:pt x="135" y="76"/>
                      <a:pt x="134" y="77"/>
                    </a:cubicBezTo>
                    <a:close/>
                    <a:moveTo>
                      <a:pt x="164" y="56"/>
                    </a:moveTo>
                    <a:cubicBezTo>
                      <a:pt x="160" y="60"/>
                      <a:pt x="156" y="64"/>
                      <a:pt x="153" y="68"/>
                    </a:cubicBezTo>
                    <a:cubicBezTo>
                      <a:pt x="150" y="72"/>
                      <a:pt x="147" y="75"/>
                      <a:pt x="145" y="79"/>
                    </a:cubicBezTo>
                    <a:cubicBezTo>
                      <a:pt x="144" y="80"/>
                      <a:pt x="143" y="81"/>
                      <a:pt x="142" y="82"/>
                    </a:cubicBezTo>
                    <a:cubicBezTo>
                      <a:pt x="145" y="78"/>
                      <a:pt x="149" y="74"/>
                      <a:pt x="152" y="70"/>
                    </a:cubicBezTo>
                    <a:cubicBezTo>
                      <a:pt x="154" y="68"/>
                      <a:pt x="156" y="66"/>
                      <a:pt x="158" y="64"/>
                    </a:cubicBezTo>
                    <a:cubicBezTo>
                      <a:pt x="159" y="63"/>
                      <a:pt x="159" y="62"/>
                      <a:pt x="160" y="61"/>
                    </a:cubicBezTo>
                    <a:cubicBezTo>
                      <a:pt x="161" y="59"/>
                      <a:pt x="163" y="58"/>
                      <a:pt x="164" y="56"/>
                    </a:cubicBezTo>
                    <a:close/>
                    <a:moveTo>
                      <a:pt x="124" y="62"/>
                    </a:moveTo>
                    <a:cubicBezTo>
                      <a:pt x="127" y="65"/>
                      <a:pt x="130" y="69"/>
                      <a:pt x="132" y="72"/>
                    </a:cubicBezTo>
                    <a:cubicBezTo>
                      <a:pt x="132" y="71"/>
                      <a:pt x="133" y="70"/>
                      <a:pt x="134" y="69"/>
                    </a:cubicBezTo>
                    <a:cubicBezTo>
                      <a:pt x="134" y="69"/>
                      <a:pt x="134" y="69"/>
                      <a:pt x="134" y="69"/>
                    </a:cubicBezTo>
                    <a:cubicBezTo>
                      <a:pt x="135" y="67"/>
                      <a:pt x="136" y="65"/>
                      <a:pt x="137" y="63"/>
                    </a:cubicBezTo>
                    <a:cubicBezTo>
                      <a:pt x="140" y="59"/>
                      <a:pt x="142" y="56"/>
                      <a:pt x="145" y="52"/>
                    </a:cubicBezTo>
                    <a:cubicBezTo>
                      <a:pt x="148" y="48"/>
                      <a:pt x="151" y="45"/>
                      <a:pt x="154" y="43"/>
                    </a:cubicBezTo>
                    <a:cubicBezTo>
                      <a:pt x="156" y="41"/>
                      <a:pt x="159" y="39"/>
                      <a:pt x="162" y="38"/>
                    </a:cubicBezTo>
                    <a:cubicBezTo>
                      <a:pt x="162" y="38"/>
                      <a:pt x="162" y="38"/>
                      <a:pt x="162" y="37"/>
                    </a:cubicBezTo>
                    <a:cubicBezTo>
                      <a:pt x="160" y="35"/>
                      <a:pt x="158" y="33"/>
                      <a:pt x="156" y="31"/>
                    </a:cubicBezTo>
                    <a:cubicBezTo>
                      <a:pt x="155" y="32"/>
                      <a:pt x="153" y="33"/>
                      <a:pt x="151" y="35"/>
                    </a:cubicBezTo>
                    <a:cubicBezTo>
                      <a:pt x="151" y="35"/>
                      <a:pt x="151" y="35"/>
                      <a:pt x="151" y="35"/>
                    </a:cubicBezTo>
                    <a:cubicBezTo>
                      <a:pt x="147" y="39"/>
                      <a:pt x="144" y="42"/>
                      <a:pt x="141" y="45"/>
                    </a:cubicBezTo>
                    <a:cubicBezTo>
                      <a:pt x="138" y="49"/>
                      <a:pt x="135" y="52"/>
                      <a:pt x="133" y="56"/>
                    </a:cubicBezTo>
                    <a:cubicBezTo>
                      <a:pt x="133" y="56"/>
                      <a:pt x="133" y="56"/>
                      <a:pt x="133" y="56"/>
                    </a:cubicBezTo>
                    <a:cubicBezTo>
                      <a:pt x="132" y="58"/>
                      <a:pt x="130" y="61"/>
                      <a:pt x="130" y="63"/>
                    </a:cubicBezTo>
                    <a:cubicBezTo>
                      <a:pt x="130" y="63"/>
                      <a:pt x="130" y="63"/>
                      <a:pt x="130" y="64"/>
                    </a:cubicBezTo>
                    <a:cubicBezTo>
                      <a:pt x="130" y="64"/>
                      <a:pt x="129" y="64"/>
                      <a:pt x="129" y="64"/>
                    </a:cubicBezTo>
                    <a:cubicBezTo>
                      <a:pt x="129" y="64"/>
                      <a:pt x="128" y="64"/>
                      <a:pt x="128" y="63"/>
                    </a:cubicBezTo>
                    <a:cubicBezTo>
                      <a:pt x="127" y="61"/>
                      <a:pt x="129" y="57"/>
                      <a:pt x="130" y="55"/>
                    </a:cubicBezTo>
                    <a:cubicBezTo>
                      <a:pt x="130" y="55"/>
                      <a:pt x="130" y="55"/>
                      <a:pt x="130" y="55"/>
                    </a:cubicBezTo>
                    <a:cubicBezTo>
                      <a:pt x="132" y="53"/>
                      <a:pt x="133" y="50"/>
                      <a:pt x="135" y="48"/>
                    </a:cubicBezTo>
                    <a:cubicBezTo>
                      <a:pt x="134" y="49"/>
                      <a:pt x="132" y="51"/>
                      <a:pt x="131" y="53"/>
                    </a:cubicBezTo>
                    <a:cubicBezTo>
                      <a:pt x="128" y="56"/>
                      <a:pt x="126" y="59"/>
                      <a:pt x="124" y="62"/>
                    </a:cubicBezTo>
                    <a:close/>
                    <a:moveTo>
                      <a:pt x="120" y="59"/>
                    </a:moveTo>
                    <a:cubicBezTo>
                      <a:pt x="121" y="59"/>
                      <a:pt x="121" y="60"/>
                      <a:pt x="122" y="60"/>
                    </a:cubicBezTo>
                    <a:cubicBezTo>
                      <a:pt x="123" y="57"/>
                      <a:pt x="126" y="54"/>
                      <a:pt x="129" y="51"/>
                    </a:cubicBezTo>
                    <a:cubicBezTo>
                      <a:pt x="130" y="49"/>
                      <a:pt x="131" y="48"/>
                      <a:pt x="133" y="46"/>
                    </a:cubicBezTo>
                    <a:cubicBezTo>
                      <a:pt x="135" y="44"/>
                      <a:pt x="137" y="42"/>
                      <a:pt x="139" y="40"/>
                    </a:cubicBezTo>
                    <a:cubicBezTo>
                      <a:pt x="139" y="39"/>
                      <a:pt x="140" y="38"/>
                      <a:pt x="141" y="37"/>
                    </a:cubicBezTo>
                    <a:cubicBezTo>
                      <a:pt x="143" y="35"/>
                      <a:pt x="144" y="33"/>
                      <a:pt x="145" y="31"/>
                    </a:cubicBezTo>
                    <a:cubicBezTo>
                      <a:pt x="146" y="31"/>
                      <a:pt x="146" y="31"/>
                      <a:pt x="146" y="30"/>
                    </a:cubicBezTo>
                    <a:cubicBezTo>
                      <a:pt x="148" y="29"/>
                      <a:pt x="150" y="26"/>
                      <a:pt x="152" y="26"/>
                    </a:cubicBezTo>
                    <a:cubicBezTo>
                      <a:pt x="151" y="25"/>
                      <a:pt x="151" y="25"/>
                      <a:pt x="150" y="25"/>
                    </a:cubicBezTo>
                    <a:cubicBezTo>
                      <a:pt x="150" y="25"/>
                      <a:pt x="150" y="25"/>
                      <a:pt x="150" y="25"/>
                    </a:cubicBezTo>
                    <a:cubicBezTo>
                      <a:pt x="146" y="28"/>
                      <a:pt x="142" y="32"/>
                      <a:pt x="139" y="36"/>
                    </a:cubicBezTo>
                    <a:cubicBezTo>
                      <a:pt x="137" y="39"/>
                      <a:pt x="135" y="41"/>
                      <a:pt x="132" y="44"/>
                    </a:cubicBezTo>
                    <a:cubicBezTo>
                      <a:pt x="132" y="44"/>
                      <a:pt x="131" y="45"/>
                      <a:pt x="130" y="46"/>
                    </a:cubicBezTo>
                    <a:cubicBezTo>
                      <a:pt x="128" y="48"/>
                      <a:pt x="126" y="50"/>
                      <a:pt x="124" y="52"/>
                    </a:cubicBezTo>
                    <a:cubicBezTo>
                      <a:pt x="123" y="54"/>
                      <a:pt x="122" y="55"/>
                      <a:pt x="121" y="57"/>
                    </a:cubicBezTo>
                    <a:cubicBezTo>
                      <a:pt x="120" y="58"/>
                      <a:pt x="120" y="58"/>
                      <a:pt x="120" y="59"/>
                    </a:cubicBezTo>
                    <a:cubicBezTo>
                      <a:pt x="120" y="59"/>
                      <a:pt x="120" y="59"/>
                      <a:pt x="120" y="59"/>
                    </a:cubicBezTo>
                    <a:close/>
                    <a:moveTo>
                      <a:pt x="117" y="57"/>
                    </a:moveTo>
                    <a:cubicBezTo>
                      <a:pt x="119" y="55"/>
                      <a:pt x="120" y="53"/>
                      <a:pt x="121" y="51"/>
                    </a:cubicBezTo>
                    <a:cubicBezTo>
                      <a:pt x="124" y="49"/>
                      <a:pt x="126" y="46"/>
                      <a:pt x="128" y="44"/>
                    </a:cubicBezTo>
                    <a:cubicBezTo>
                      <a:pt x="130" y="42"/>
                      <a:pt x="130" y="42"/>
                      <a:pt x="130" y="42"/>
                    </a:cubicBezTo>
                    <a:cubicBezTo>
                      <a:pt x="132" y="40"/>
                      <a:pt x="134" y="37"/>
                      <a:pt x="136" y="35"/>
                    </a:cubicBezTo>
                    <a:cubicBezTo>
                      <a:pt x="140" y="31"/>
                      <a:pt x="144" y="26"/>
                      <a:pt x="149" y="23"/>
                    </a:cubicBezTo>
                    <a:cubicBezTo>
                      <a:pt x="148" y="23"/>
                      <a:pt x="148" y="22"/>
                      <a:pt x="147" y="22"/>
                    </a:cubicBezTo>
                    <a:cubicBezTo>
                      <a:pt x="144" y="24"/>
                      <a:pt x="142" y="27"/>
                      <a:pt x="139" y="30"/>
                    </a:cubicBezTo>
                    <a:cubicBezTo>
                      <a:pt x="137" y="33"/>
                      <a:pt x="134" y="36"/>
                      <a:pt x="132" y="38"/>
                    </a:cubicBezTo>
                    <a:cubicBezTo>
                      <a:pt x="130" y="40"/>
                      <a:pt x="129" y="41"/>
                      <a:pt x="128" y="42"/>
                    </a:cubicBezTo>
                    <a:cubicBezTo>
                      <a:pt x="127" y="43"/>
                      <a:pt x="125" y="45"/>
                      <a:pt x="123" y="47"/>
                    </a:cubicBezTo>
                    <a:cubicBezTo>
                      <a:pt x="121" y="50"/>
                      <a:pt x="119" y="53"/>
                      <a:pt x="117" y="57"/>
                    </a:cubicBezTo>
                    <a:cubicBezTo>
                      <a:pt x="117" y="57"/>
                      <a:pt x="117" y="57"/>
                      <a:pt x="117" y="57"/>
                    </a:cubicBezTo>
                    <a:cubicBezTo>
                      <a:pt x="117" y="57"/>
                      <a:pt x="117" y="57"/>
                      <a:pt x="117" y="57"/>
                    </a:cubicBezTo>
                    <a:close/>
                    <a:moveTo>
                      <a:pt x="115" y="55"/>
                    </a:moveTo>
                    <a:cubicBezTo>
                      <a:pt x="115" y="54"/>
                      <a:pt x="116" y="52"/>
                      <a:pt x="117" y="51"/>
                    </a:cubicBezTo>
                    <a:cubicBezTo>
                      <a:pt x="116" y="52"/>
                      <a:pt x="115" y="54"/>
                      <a:pt x="115" y="55"/>
                    </a:cubicBezTo>
                    <a:cubicBezTo>
                      <a:pt x="115" y="55"/>
                      <a:pt x="115" y="55"/>
                      <a:pt x="115" y="55"/>
                    </a:cubicBezTo>
                    <a:close/>
                    <a:moveTo>
                      <a:pt x="110" y="53"/>
                    </a:moveTo>
                    <a:cubicBezTo>
                      <a:pt x="111" y="53"/>
                      <a:pt x="112" y="53"/>
                      <a:pt x="112" y="54"/>
                    </a:cubicBezTo>
                    <a:cubicBezTo>
                      <a:pt x="114" y="50"/>
                      <a:pt x="116" y="46"/>
                      <a:pt x="118" y="44"/>
                    </a:cubicBezTo>
                    <a:cubicBezTo>
                      <a:pt x="121" y="40"/>
                      <a:pt x="124" y="38"/>
                      <a:pt x="127" y="35"/>
                    </a:cubicBezTo>
                    <a:cubicBezTo>
                      <a:pt x="128" y="34"/>
                      <a:pt x="128" y="34"/>
                      <a:pt x="128" y="34"/>
                    </a:cubicBezTo>
                    <a:cubicBezTo>
                      <a:pt x="130" y="32"/>
                      <a:pt x="132" y="29"/>
                      <a:pt x="134" y="27"/>
                    </a:cubicBezTo>
                    <a:cubicBezTo>
                      <a:pt x="136" y="25"/>
                      <a:pt x="136" y="25"/>
                      <a:pt x="136" y="25"/>
                    </a:cubicBezTo>
                    <a:cubicBezTo>
                      <a:pt x="137" y="23"/>
                      <a:pt x="140" y="20"/>
                      <a:pt x="143" y="19"/>
                    </a:cubicBezTo>
                    <a:cubicBezTo>
                      <a:pt x="142" y="18"/>
                      <a:pt x="142" y="18"/>
                      <a:pt x="142" y="18"/>
                    </a:cubicBezTo>
                    <a:cubicBezTo>
                      <a:pt x="142" y="18"/>
                      <a:pt x="141" y="19"/>
                      <a:pt x="141" y="19"/>
                    </a:cubicBezTo>
                    <a:cubicBezTo>
                      <a:pt x="140" y="19"/>
                      <a:pt x="140" y="19"/>
                      <a:pt x="140" y="19"/>
                    </a:cubicBezTo>
                    <a:cubicBezTo>
                      <a:pt x="140" y="19"/>
                      <a:pt x="140" y="19"/>
                      <a:pt x="140" y="19"/>
                    </a:cubicBezTo>
                    <a:cubicBezTo>
                      <a:pt x="138" y="19"/>
                      <a:pt x="135" y="22"/>
                      <a:pt x="134" y="24"/>
                    </a:cubicBezTo>
                    <a:cubicBezTo>
                      <a:pt x="134" y="24"/>
                      <a:pt x="134" y="24"/>
                      <a:pt x="133" y="24"/>
                    </a:cubicBezTo>
                    <a:cubicBezTo>
                      <a:pt x="133" y="25"/>
                      <a:pt x="132" y="26"/>
                      <a:pt x="131" y="27"/>
                    </a:cubicBezTo>
                    <a:cubicBezTo>
                      <a:pt x="130" y="29"/>
                      <a:pt x="128" y="30"/>
                      <a:pt x="126" y="32"/>
                    </a:cubicBezTo>
                    <a:cubicBezTo>
                      <a:pt x="125" y="34"/>
                      <a:pt x="125" y="34"/>
                      <a:pt x="125" y="34"/>
                    </a:cubicBezTo>
                    <a:cubicBezTo>
                      <a:pt x="122" y="37"/>
                      <a:pt x="119" y="40"/>
                      <a:pt x="117" y="43"/>
                    </a:cubicBezTo>
                    <a:cubicBezTo>
                      <a:pt x="114" y="46"/>
                      <a:pt x="112" y="49"/>
                      <a:pt x="110" y="53"/>
                    </a:cubicBezTo>
                    <a:close/>
                    <a:moveTo>
                      <a:pt x="108" y="51"/>
                    </a:moveTo>
                    <a:cubicBezTo>
                      <a:pt x="108" y="51"/>
                      <a:pt x="108" y="51"/>
                      <a:pt x="108" y="51"/>
                    </a:cubicBezTo>
                    <a:cubicBezTo>
                      <a:pt x="108" y="51"/>
                      <a:pt x="108" y="51"/>
                      <a:pt x="108" y="51"/>
                    </a:cubicBezTo>
                    <a:cubicBezTo>
                      <a:pt x="108" y="51"/>
                      <a:pt x="107" y="51"/>
                      <a:pt x="107" y="51"/>
                    </a:cubicBezTo>
                    <a:cubicBezTo>
                      <a:pt x="107" y="51"/>
                      <a:pt x="107" y="51"/>
                      <a:pt x="107" y="51"/>
                    </a:cubicBezTo>
                    <a:cubicBezTo>
                      <a:pt x="107" y="51"/>
                      <a:pt x="107" y="51"/>
                      <a:pt x="107" y="51"/>
                    </a:cubicBezTo>
                    <a:cubicBezTo>
                      <a:pt x="107" y="51"/>
                      <a:pt x="107" y="51"/>
                      <a:pt x="108" y="51"/>
                    </a:cubicBezTo>
                    <a:close/>
                    <a:moveTo>
                      <a:pt x="129" y="37"/>
                    </a:moveTo>
                    <a:cubicBezTo>
                      <a:pt x="126" y="40"/>
                      <a:pt x="123" y="42"/>
                      <a:pt x="121" y="45"/>
                    </a:cubicBezTo>
                    <a:cubicBezTo>
                      <a:pt x="120" y="47"/>
                      <a:pt x="119" y="48"/>
                      <a:pt x="117" y="50"/>
                    </a:cubicBezTo>
                    <a:cubicBezTo>
                      <a:pt x="119" y="48"/>
                      <a:pt x="120" y="47"/>
                      <a:pt x="121" y="45"/>
                    </a:cubicBezTo>
                    <a:cubicBezTo>
                      <a:pt x="123" y="43"/>
                      <a:pt x="124" y="42"/>
                      <a:pt x="126" y="40"/>
                    </a:cubicBezTo>
                    <a:cubicBezTo>
                      <a:pt x="127" y="39"/>
                      <a:pt x="128" y="38"/>
                      <a:pt x="129" y="37"/>
                    </a:cubicBezTo>
                    <a:cubicBezTo>
                      <a:pt x="130" y="36"/>
                      <a:pt x="130" y="36"/>
                      <a:pt x="130" y="36"/>
                    </a:cubicBezTo>
                    <a:cubicBezTo>
                      <a:pt x="130" y="36"/>
                      <a:pt x="129" y="37"/>
                      <a:pt x="129" y="37"/>
                    </a:cubicBezTo>
                    <a:close/>
                    <a:moveTo>
                      <a:pt x="103" y="47"/>
                    </a:moveTo>
                    <a:cubicBezTo>
                      <a:pt x="104" y="48"/>
                      <a:pt x="106" y="48"/>
                      <a:pt x="106" y="49"/>
                    </a:cubicBezTo>
                    <a:cubicBezTo>
                      <a:pt x="107" y="47"/>
                      <a:pt x="108" y="45"/>
                      <a:pt x="109" y="43"/>
                    </a:cubicBezTo>
                    <a:cubicBezTo>
                      <a:pt x="111" y="41"/>
                      <a:pt x="113" y="39"/>
                      <a:pt x="115" y="37"/>
                    </a:cubicBezTo>
                    <a:cubicBezTo>
                      <a:pt x="116" y="36"/>
                      <a:pt x="117" y="35"/>
                      <a:pt x="118" y="34"/>
                    </a:cubicBezTo>
                    <a:cubicBezTo>
                      <a:pt x="120" y="32"/>
                      <a:pt x="122" y="30"/>
                      <a:pt x="124" y="27"/>
                    </a:cubicBezTo>
                    <a:cubicBezTo>
                      <a:pt x="124" y="27"/>
                      <a:pt x="125" y="26"/>
                      <a:pt x="125" y="26"/>
                    </a:cubicBezTo>
                    <a:cubicBezTo>
                      <a:pt x="127" y="23"/>
                      <a:pt x="130" y="20"/>
                      <a:pt x="133" y="17"/>
                    </a:cubicBezTo>
                    <a:cubicBezTo>
                      <a:pt x="134" y="17"/>
                      <a:pt x="135" y="16"/>
                      <a:pt x="136" y="15"/>
                    </a:cubicBezTo>
                    <a:cubicBezTo>
                      <a:pt x="136" y="15"/>
                      <a:pt x="136" y="15"/>
                      <a:pt x="136" y="15"/>
                    </a:cubicBezTo>
                    <a:cubicBezTo>
                      <a:pt x="136" y="15"/>
                      <a:pt x="135" y="15"/>
                      <a:pt x="135" y="15"/>
                    </a:cubicBezTo>
                    <a:cubicBezTo>
                      <a:pt x="128" y="18"/>
                      <a:pt x="122" y="24"/>
                      <a:pt x="117" y="30"/>
                    </a:cubicBezTo>
                    <a:cubicBezTo>
                      <a:pt x="115" y="33"/>
                      <a:pt x="112" y="36"/>
                      <a:pt x="109" y="40"/>
                    </a:cubicBezTo>
                    <a:cubicBezTo>
                      <a:pt x="109" y="40"/>
                      <a:pt x="108" y="41"/>
                      <a:pt x="108" y="42"/>
                    </a:cubicBezTo>
                    <a:cubicBezTo>
                      <a:pt x="106" y="44"/>
                      <a:pt x="105" y="45"/>
                      <a:pt x="103" y="47"/>
                    </a:cubicBezTo>
                    <a:close/>
                    <a:moveTo>
                      <a:pt x="101" y="46"/>
                    </a:moveTo>
                    <a:cubicBezTo>
                      <a:pt x="101" y="46"/>
                      <a:pt x="101" y="45"/>
                      <a:pt x="101" y="45"/>
                    </a:cubicBezTo>
                    <a:cubicBezTo>
                      <a:pt x="101" y="45"/>
                      <a:pt x="101" y="46"/>
                      <a:pt x="100" y="46"/>
                    </a:cubicBezTo>
                    <a:cubicBezTo>
                      <a:pt x="100" y="46"/>
                      <a:pt x="101" y="46"/>
                      <a:pt x="101" y="46"/>
                    </a:cubicBezTo>
                    <a:close/>
                    <a:moveTo>
                      <a:pt x="95" y="45"/>
                    </a:moveTo>
                    <a:cubicBezTo>
                      <a:pt x="96" y="45"/>
                      <a:pt x="96" y="45"/>
                      <a:pt x="97" y="45"/>
                    </a:cubicBezTo>
                    <a:cubicBezTo>
                      <a:pt x="99" y="42"/>
                      <a:pt x="101" y="40"/>
                      <a:pt x="104" y="38"/>
                    </a:cubicBezTo>
                    <a:cubicBezTo>
                      <a:pt x="104" y="37"/>
                      <a:pt x="105" y="36"/>
                      <a:pt x="106" y="36"/>
                    </a:cubicBezTo>
                    <a:cubicBezTo>
                      <a:pt x="106" y="35"/>
                      <a:pt x="107" y="34"/>
                      <a:pt x="108" y="34"/>
                    </a:cubicBezTo>
                    <a:cubicBezTo>
                      <a:pt x="111" y="31"/>
                      <a:pt x="113" y="28"/>
                      <a:pt x="116" y="26"/>
                    </a:cubicBezTo>
                    <a:cubicBezTo>
                      <a:pt x="117" y="24"/>
                      <a:pt x="117" y="24"/>
                      <a:pt x="117" y="24"/>
                    </a:cubicBezTo>
                    <a:cubicBezTo>
                      <a:pt x="119" y="21"/>
                      <a:pt x="122" y="18"/>
                      <a:pt x="125" y="16"/>
                    </a:cubicBezTo>
                    <a:cubicBezTo>
                      <a:pt x="126" y="15"/>
                      <a:pt x="127" y="14"/>
                      <a:pt x="128" y="13"/>
                    </a:cubicBezTo>
                    <a:cubicBezTo>
                      <a:pt x="125" y="13"/>
                      <a:pt x="123" y="16"/>
                      <a:pt x="120" y="18"/>
                    </a:cubicBezTo>
                    <a:cubicBezTo>
                      <a:pt x="119" y="19"/>
                      <a:pt x="118" y="20"/>
                      <a:pt x="117" y="22"/>
                    </a:cubicBezTo>
                    <a:cubicBezTo>
                      <a:pt x="116" y="23"/>
                      <a:pt x="115" y="24"/>
                      <a:pt x="113" y="25"/>
                    </a:cubicBezTo>
                    <a:cubicBezTo>
                      <a:pt x="112" y="27"/>
                      <a:pt x="110" y="29"/>
                      <a:pt x="109" y="31"/>
                    </a:cubicBezTo>
                    <a:cubicBezTo>
                      <a:pt x="107" y="32"/>
                      <a:pt x="106" y="34"/>
                      <a:pt x="104" y="35"/>
                    </a:cubicBezTo>
                    <a:cubicBezTo>
                      <a:pt x="103" y="36"/>
                      <a:pt x="102" y="38"/>
                      <a:pt x="101" y="39"/>
                    </a:cubicBezTo>
                    <a:cubicBezTo>
                      <a:pt x="99" y="41"/>
                      <a:pt x="97" y="43"/>
                      <a:pt x="95" y="45"/>
                    </a:cubicBezTo>
                    <a:close/>
                    <a:moveTo>
                      <a:pt x="154" y="28"/>
                    </a:moveTo>
                    <a:cubicBezTo>
                      <a:pt x="154" y="28"/>
                      <a:pt x="153" y="28"/>
                      <a:pt x="153" y="29"/>
                    </a:cubicBezTo>
                    <a:cubicBezTo>
                      <a:pt x="152" y="29"/>
                      <a:pt x="151" y="30"/>
                      <a:pt x="150" y="30"/>
                    </a:cubicBezTo>
                    <a:cubicBezTo>
                      <a:pt x="150" y="31"/>
                      <a:pt x="150" y="31"/>
                      <a:pt x="150" y="31"/>
                    </a:cubicBezTo>
                    <a:cubicBezTo>
                      <a:pt x="149" y="32"/>
                      <a:pt x="148" y="33"/>
                      <a:pt x="147" y="34"/>
                    </a:cubicBezTo>
                    <a:cubicBezTo>
                      <a:pt x="146" y="35"/>
                      <a:pt x="145" y="37"/>
                      <a:pt x="144" y="38"/>
                    </a:cubicBezTo>
                    <a:cubicBezTo>
                      <a:pt x="143" y="39"/>
                      <a:pt x="143" y="39"/>
                      <a:pt x="142" y="40"/>
                    </a:cubicBezTo>
                    <a:cubicBezTo>
                      <a:pt x="144" y="38"/>
                      <a:pt x="147" y="35"/>
                      <a:pt x="149" y="33"/>
                    </a:cubicBezTo>
                    <a:cubicBezTo>
                      <a:pt x="149" y="33"/>
                      <a:pt x="149" y="33"/>
                      <a:pt x="149" y="33"/>
                    </a:cubicBezTo>
                    <a:cubicBezTo>
                      <a:pt x="151" y="31"/>
                      <a:pt x="153" y="30"/>
                      <a:pt x="154" y="28"/>
                    </a:cubicBezTo>
                    <a:cubicBezTo>
                      <a:pt x="154" y="28"/>
                      <a:pt x="154" y="28"/>
                      <a:pt x="154" y="28"/>
                    </a:cubicBezTo>
                    <a:close/>
                    <a:moveTo>
                      <a:pt x="94" y="36"/>
                    </a:moveTo>
                    <a:cubicBezTo>
                      <a:pt x="94" y="37"/>
                      <a:pt x="94" y="37"/>
                      <a:pt x="94" y="38"/>
                    </a:cubicBezTo>
                    <a:cubicBezTo>
                      <a:pt x="95" y="37"/>
                      <a:pt x="95" y="37"/>
                      <a:pt x="96" y="36"/>
                    </a:cubicBezTo>
                    <a:cubicBezTo>
                      <a:pt x="97" y="35"/>
                      <a:pt x="99" y="33"/>
                      <a:pt x="100" y="31"/>
                    </a:cubicBezTo>
                    <a:cubicBezTo>
                      <a:pt x="100" y="31"/>
                      <a:pt x="103" y="28"/>
                      <a:pt x="104" y="27"/>
                    </a:cubicBezTo>
                    <a:cubicBezTo>
                      <a:pt x="106" y="25"/>
                      <a:pt x="109" y="22"/>
                      <a:pt x="111" y="19"/>
                    </a:cubicBezTo>
                    <a:cubicBezTo>
                      <a:pt x="112" y="18"/>
                      <a:pt x="113" y="17"/>
                      <a:pt x="114" y="16"/>
                    </a:cubicBezTo>
                    <a:cubicBezTo>
                      <a:pt x="113" y="17"/>
                      <a:pt x="112" y="17"/>
                      <a:pt x="111" y="18"/>
                    </a:cubicBezTo>
                    <a:cubicBezTo>
                      <a:pt x="110" y="20"/>
                      <a:pt x="108" y="21"/>
                      <a:pt x="107" y="23"/>
                    </a:cubicBezTo>
                    <a:cubicBezTo>
                      <a:pt x="104" y="26"/>
                      <a:pt x="101" y="28"/>
                      <a:pt x="99" y="31"/>
                    </a:cubicBezTo>
                    <a:cubicBezTo>
                      <a:pt x="99" y="31"/>
                      <a:pt x="98" y="32"/>
                      <a:pt x="97" y="33"/>
                    </a:cubicBezTo>
                    <a:cubicBezTo>
                      <a:pt x="96" y="34"/>
                      <a:pt x="95" y="35"/>
                      <a:pt x="94" y="36"/>
                    </a:cubicBezTo>
                    <a:close/>
                    <a:moveTo>
                      <a:pt x="95" y="31"/>
                    </a:moveTo>
                    <a:cubicBezTo>
                      <a:pt x="95" y="31"/>
                      <a:pt x="95" y="30"/>
                      <a:pt x="96" y="30"/>
                    </a:cubicBezTo>
                    <a:cubicBezTo>
                      <a:pt x="96" y="30"/>
                      <a:pt x="96" y="29"/>
                      <a:pt x="97" y="29"/>
                    </a:cubicBezTo>
                    <a:cubicBezTo>
                      <a:pt x="99" y="26"/>
                      <a:pt x="102" y="24"/>
                      <a:pt x="104" y="21"/>
                    </a:cubicBezTo>
                    <a:cubicBezTo>
                      <a:pt x="105" y="20"/>
                      <a:pt x="106" y="19"/>
                      <a:pt x="107" y="18"/>
                    </a:cubicBezTo>
                    <a:cubicBezTo>
                      <a:pt x="110" y="15"/>
                      <a:pt x="113" y="11"/>
                      <a:pt x="117" y="8"/>
                    </a:cubicBezTo>
                    <a:cubicBezTo>
                      <a:pt x="112" y="11"/>
                      <a:pt x="108" y="15"/>
                      <a:pt x="103" y="20"/>
                    </a:cubicBezTo>
                    <a:cubicBezTo>
                      <a:pt x="101" y="22"/>
                      <a:pt x="99" y="24"/>
                      <a:pt x="97" y="27"/>
                    </a:cubicBezTo>
                    <a:cubicBezTo>
                      <a:pt x="97" y="27"/>
                      <a:pt x="96" y="28"/>
                      <a:pt x="96" y="29"/>
                    </a:cubicBezTo>
                    <a:cubicBezTo>
                      <a:pt x="95" y="29"/>
                      <a:pt x="95" y="30"/>
                      <a:pt x="95" y="30"/>
                    </a:cubicBezTo>
                    <a:cubicBezTo>
                      <a:pt x="95" y="31"/>
                      <a:pt x="95" y="31"/>
                      <a:pt x="95" y="31"/>
                    </a:cubicBezTo>
                    <a:close/>
                    <a:moveTo>
                      <a:pt x="144" y="21"/>
                    </a:moveTo>
                    <a:cubicBezTo>
                      <a:pt x="141" y="23"/>
                      <a:pt x="139" y="26"/>
                      <a:pt x="137" y="28"/>
                    </a:cubicBezTo>
                    <a:cubicBezTo>
                      <a:pt x="137" y="28"/>
                      <a:pt x="136" y="29"/>
                      <a:pt x="136" y="29"/>
                    </a:cubicBezTo>
                    <a:cubicBezTo>
                      <a:pt x="138" y="27"/>
                      <a:pt x="138" y="27"/>
                      <a:pt x="138" y="27"/>
                    </a:cubicBezTo>
                    <a:cubicBezTo>
                      <a:pt x="140" y="25"/>
                      <a:pt x="142" y="23"/>
                      <a:pt x="144" y="21"/>
                    </a:cubicBezTo>
                    <a:close/>
                    <a:moveTo>
                      <a:pt x="95" y="25"/>
                    </a:moveTo>
                    <a:cubicBezTo>
                      <a:pt x="95" y="25"/>
                      <a:pt x="95" y="25"/>
                      <a:pt x="95" y="24"/>
                    </a:cubicBezTo>
                    <a:cubicBezTo>
                      <a:pt x="97" y="22"/>
                      <a:pt x="99" y="19"/>
                      <a:pt x="102" y="17"/>
                    </a:cubicBezTo>
                    <a:cubicBezTo>
                      <a:pt x="102" y="17"/>
                      <a:pt x="102" y="17"/>
                      <a:pt x="103" y="16"/>
                    </a:cubicBezTo>
                    <a:cubicBezTo>
                      <a:pt x="102" y="17"/>
                      <a:pt x="101" y="18"/>
                      <a:pt x="100" y="19"/>
                    </a:cubicBezTo>
                    <a:cubicBezTo>
                      <a:pt x="98" y="21"/>
                      <a:pt x="96" y="22"/>
                      <a:pt x="95" y="24"/>
                    </a:cubicBezTo>
                    <a:cubicBezTo>
                      <a:pt x="95" y="24"/>
                      <a:pt x="95" y="25"/>
                      <a:pt x="95" y="25"/>
                    </a:cubicBezTo>
                    <a:close/>
                    <a:moveTo>
                      <a:pt x="124" y="10"/>
                    </a:moveTo>
                    <a:cubicBezTo>
                      <a:pt x="122" y="11"/>
                      <a:pt x="120" y="13"/>
                      <a:pt x="119" y="14"/>
                    </a:cubicBezTo>
                    <a:cubicBezTo>
                      <a:pt x="117" y="17"/>
                      <a:pt x="115" y="19"/>
                      <a:pt x="113" y="21"/>
                    </a:cubicBezTo>
                    <a:cubicBezTo>
                      <a:pt x="112" y="22"/>
                      <a:pt x="112" y="22"/>
                      <a:pt x="112" y="22"/>
                    </a:cubicBezTo>
                    <a:cubicBezTo>
                      <a:pt x="112" y="23"/>
                      <a:pt x="111" y="24"/>
                      <a:pt x="110" y="24"/>
                    </a:cubicBezTo>
                    <a:cubicBezTo>
                      <a:pt x="111" y="24"/>
                      <a:pt x="112" y="23"/>
                      <a:pt x="112" y="23"/>
                    </a:cubicBezTo>
                    <a:cubicBezTo>
                      <a:pt x="113" y="22"/>
                      <a:pt x="113" y="21"/>
                      <a:pt x="114" y="21"/>
                    </a:cubicBezTo>
                    <a:cubicBezTo>
                      <a:pt x="116" y="18"/>
                      <a:pt x="118" y="16"/>
                      <a:pt x="120" y="14"/>
                    </a:cubicBezTo>
                    <a:cubicBezTo>
                      <a:pt x="122" y="13"/>
                      <a:pt x="123" y="11"/>
                      <a:pt x="125" y="11"/>
                    </a:cubicBezTo>
                    <a:cubicBezTo>
                      <a:pt x="125" y="10"/>
                      <a:pt x="125" y="10"/>
                      <a:pt x="124" y="10"/>
                    </a:cubicBezTo>
                    <a:close/>
                    <a:moveTo>
                      <a:pt x="95" y="19"/>
                    </a:moveTo>
                    <a:cubicBezTo>
                      <a:pt x="97" y="17"/>
                      <a:pt x="99" y="15"/>
                      <a:pt x="101" y="13"/>
                    </a:cubicBezTo>
                    <a:cubicBezTo>
                      <a:pt x="101" y="13"/>
                      <a:pt x="102" y="13"/>
                      <a:pt x="102" y="12"/>
                    </a:cubicBezTo>
                    <a:cubicBezTo>
                      <a:pt x="104" y="11"/>
                      <a:pt x="104" y="11"/>
                      <a:pt x="104" y="11"/>
                    </a:cubicBezTo>
                    <a:cubicBezTo>
                      <a:pt x="106" y="10"/>
                      <a:pt x="107" y="8"/>
                      <a:pt x="109" y="6"/>
                    </a:cubicBezTo>
                    <a:cubicBezTo>
                      <a:pt x="108" y="6"/>
                      <a:pt x="106" y="6"/>
                      <a:pt x="104" y="6"/>
                    </a:cubicBezTo>
                    <a:cubicBezTo>
                      <a:pt x="104" y="6"/>
                      <a:pt x="104" y="6"/>
                      <a:pt x="104" y="6"/>
                    </a:cubicBezTo>
                    <a:cubicBezTo>
                      <a:pt x="105" y="6"/>
                      <a:pt x="105" y="6"/>
                      <a:pt x="104" y="7"/>
                    </a:cubicBezTo>
                    <a:cubicBezTo>
                      <a:pt x="103" y="9"/>
                      <a:pt x="101" y="11"/>
                      <a:pt x="99" y="13"/>
                    </a:cubicBezTo>
                    <a:cubicBezTo>
                      <a:pt x="98" y="14"/>
                      <a:pt x="98" y="15"/>
                      <a:pt x="97" y="15"/>
                    </a:cubicBezTo>
                    <a:cubicBezTo>
                      <a:pt x="96" y="16"/>
                      <a:pt x="96" y="17"/>
                      <a:pt x="95" y="17"/>
                    </a:cubicBezTo>
                    <a:cubicBezTo>
                      <a:pt x="95" y="18"/>
                      <a:pt x="95" y="19"/>
                      <a:pt x="95" y="19"/>
                    </a:cubicBezTo>
                    <a:close/>
                    <a:moveTo>
                      <a:pt x="132" y="13"/>
                    </a:moveTo>
                    <a:cubicBezTo>
                      <a:pt x="132" y="13"/>
                      <a:pt x="132" y="13"/>
                      <a:pt x="131" y="14"/>
                    </a:cubicBezTo>
                    <a:cubicBezTo>
                      <a:pt x="132" y="13"/>
                      <a:pt x="132" y="13"/>
                      <a:pt x="132" y="13"/>
                    </a:cubicBezTo>
                    <a:cubicBezTo>
                      <a:pt x="132" y="13"/>
                      <a:pt x="132" y="13"/>
                      <a:pt x="132" y="13"/>
                    </a:cubicBezTo>
                    <a:close/>
                    <a:moveTo>
                      <a:pt x="95" y="5"/>
                    </a:moveTo>
                    <a:cubicBezTo>
                      <a:pt x="95" y="5"/>
                      <a:pt x="95" y="5"/>
                      <a:pt x="95" y="5"/>
                    </a:cubicBezTo>
                    <a:cubicBezTo>
                      <a:pt x="95" y="8"/>
                      <a:pt x="95" y="10"/>
                      <a:pt x="95" y="13"/>
                    </a:cubicBezTo>
                    <a:cubicBezTo>
                      <a:pt x="95" y="13"/>
                      <a:pt x="95" y="13"/>
                      <a:pt x="96" y="13"/>
                    </a:cubicBezTo>
                    <a:cubicBezTo>
                      <a:pt x="96" y="12"/>
                      <a:pt x="97" y="12"/>
                      <a:pt x="97" y="11"/>
                    </a:cubicBezTo>
                    <a:cubicBezTo>
                      <a:pt x="97" y="11"/>
                      <a:pt x="97" y="11"/>
                      <a:pt x="97" y="11"/>
                    </a:cubicBezTo>
                    <a:cubicBezTo>
                      <a:pt x="99" y="9"/>
                      <a:pt x="101" y="8"/>
                      <a:pt x="102" y="6"/>
                    </a:cubicBezTo>
                    <a:cubicBezTo>
                      <a:pt x="102" y="5"/>
                      <a:pt x="103" y="5"/>
                      <a:pt x="103" y="5"/>
                    </a:cubicBezTo>
                    <a:cubicBezTo>
                      <a:pt x="101" y="5"/>
                      <a:pt x="99" y="5"/>
                      <a:pt x="98" y="4"/>
                    </a:cubicBezTo>
                    <a:cubicBezTo>
                      <a:pt x="97" y="4"/>
                      <a:pt x="96" y="4"/>
                      <a:pt x="95" y="4"/>
                    </a:cubicBezTo>
                    <a:cubicBezTo>
                      <a:pt x="95" y="4"/>
                      <a:pt x="95" y="4"/>
                      <a:pt x="95" y="5"/>
                    </a:cubicBezTo>
                    <a:close/>
                    <a:moveTo>
                      <a:pt x="120" y="9"/>
                    </a:moveTo>
                    <a:cubicBezTo>
                      <a:pt x="119" y="10"/>
                      <a:pt x="119" y="11"/>
                      <a:pt x="118" y="11"/>
                    </a:cubicBezTo>
                    <a:cubicBezTo>
                      <a:pt x="118" y="11"/>
                      <a:pt x="119" y="11"/>
                      <a:pt x="119" y="11"/>
                    </a:cubicBezTo>
                    <a:cubicBezTo>
                      <a:pt x="119" y="10"/>
                      <a:pt x="120" y="10"/>
                      <a:pt x="121" y="9"/>
                    </a:cubicBezTo>
                    <a:cubicBezTo>
                      <a:pt x="121" y="9"/>
                      <a:pt x="120" y="9"/>
                      <a:pt x="120" y="9"/>
                    </a:cubicBezTo>
                    <a:close/>
                    <a:moveTo>
                      <a:pt x="113" y="7"/>
                    </a:moveTo>
                    <a:cubicBezTo>
                      <a:pt x="112" y="8"/>
                      <a:pt x="111" y="8"/>
                      <a:pt x="111" y="9"/>
                    </a:cubicBezTo>
                    <a:cubicBezTo>
                      <a:pt x="112" y="8"/>
                      <a:pt x="112" y="8"/>
                      <a:pt x="113" y="7"/>
                    </a:cubicBezTo>
                    <a:cubicBezTo>
                      <a:pt x="113" y="7"/>
                      <a:pt x="113" y="7"/>
                      <a:pt x="113" y="7"/>
                    </a:cubicBezTo>
                    <a:close/>
                  </a:path>
                </a:pathLst>
              </a:custGeom>
              <a:solidFill>
                <a:schemeClr val="accent3"/>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61" name="Freeform 34"/>
              <p:cNvSpPr/>
              <p:nvPr/>
            </p:nvSpPr>
            <p:spPr bwMode="auto">
              <a:xfrm>
                <a:off x="5469841" y="1964383"/>
                <a:ext cx="176213" cy="208424"/>
              </a:xfrm>
              <a:custGeom>
                <a:avLst/>
                <a:gdLst>
                  <a:gd name="T0" fmla="*/ 2 w 28"/>
                  <a:gd name="T1" fmla="*/ 33 h 33"/>
                  <a:gd name="T2" fmla="*/ 1 w 28"/>
                  <a:gd name="T3" fmla="*/ 32 h 33"/>
                  <a:gd name="T4" fmla="*/ 3 w 28"/>
                  <a:gd name="T5" fmla="*/ 24 h 33"/>
                  <a:gd name="T6" fmla="*/ 4 w 28"/>
                  <a:gd name="T7" fmla="*/ 23 h 33"/>
                  <a:gd name="T8" fmla="*/ 12 w 28"/>
                  <a:gd name="T9" fmla="*/ 12 h 33"/>
                  <a:gd name="T10" fmla="*/ 21 w 28"/>
                  <a:gd name="T11" fmla="*/ 3 h 33"/>
                  <a:gd name="T12" fmla="*/ 21 w 28"/>
                  <a:gd name="T13" fmla="*/ 3 h 33"/>
                  <a:gd name="T14" fmla="*/ 27 w 28"/>
                  <a:gd name="T15" fmla="*/ 0 h 33"/>
                  <a:gd name="T16" fmla="*/ 27 w 28"/>
                  <a:gd name="T17" fmla="*/ 0 h 33"/>
                  <a:gd name="T18" fmla="*/ 28 w 28"/>
                  <a:gd name="T19" fmla="*/ 1 h 33"/>
                  <a:gd name="T20" fmla="*/ 27 w 28"/>
                  <a:gd name="T21" fmla="*/ 2 h 33"/>
                  <a:gd name="T22" fmla="*/ 27 w 28"/>
                  <a:gd name="T23" fmla="*/ 2 h 33"/>
                  <a:gd name="T24" fmla="*/ 27 w 28"/>
                  <a:gd name="T25" fmla="*/ 2 h 33"/>
                  <a:gd name="T26" fmla="*/ 22 w 28"/>
                  <a:gd name="T27" fmla="*/ 6 h 33"/>
                  <a:gd name="T28" fmla="*/ 22 w 28"/>
                  <a:gd name="T29" fmla="*/ 6 h 33"/>
                  <a:gd name="T30" fmla="*/ 14 w 28"/>
                  <a:gd name="T31" fmla="*/ 15 h 33"/>
                  <a:gd name="T32" fmla="*/ 6 w 28"/>
                  <a:gd name="T33" fmla="*/ 25 h 33"/>
                  <a:gd name="T34" fmla="*/ 4 w 28"/>
                  <a:gd name="T35" fmla="*/ 29 h 33"/>
                  <a:gd name="T36" fmla="*/ 4 w 28"/>
                  <a:gd name="T37" fmla="*/ 30 h 33"/>
                  <a:gd name="T38" fmla="*/ 3 w 28"/>
                  <a:gd name="T39" fmla="*/ 32 h 33"/>
                  <a:gd name="T40" fmla="*/ 2 w 28"/>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33">
                    <a:moveTo>
                      <a:pt x="2" y="33"/>
                    </a:moveTo>
                    <a:cubicBezTo>
                      <a:pt x="1" y="33"/>
                      <a:pt x="1" y="32"/>
                      <a:pt x="1" y="32"/>
                    </a:cubicBezTo>
                    <a:cubicBezTo>
                      <a:pt x="0" y="29"/>
                      <a:pt x="2" y="26"/>
                      <a:pt x="3" y="24"/>
                    </a:cubicBezTo>
                    <a:cubicBezTo>
                      <a:pt x="4" y="24"/>
                      <a:pt x="4" y="23"/>
                      <a:pt x="4" y="23"/>
                    </a:cubicBezTo>
                    <a:cubicBezTo>
                      <a:pt x="6" y="20"/>
                      <a:pt x="9" y="16"/>
                      <a:pt x="12" y="12"/>
                    </a:cubicBezTo>
                    <a:cubicBezTo>
                      <a:pt x="14" y="10"/>
                      <a:pt x="17" y="6"/>
                      <a:pt x="21" y="3"/>
                    </a:cubicBezTo>
                    <a:cubicBezTo>
                      <a:pt x="21" y="3"/>
                      <a:pt x="21" y="3"/>
                      <a:pt x="21" y="3"/>
                    </a:cubicBezTo>
                    <a:cubicBezTo>
                      <a:pt x="22" y="2"/>
                      <a:pt x="24" y="0"/>
                      <a:pt x="27" y="0"/>
                    </a:cubicBezTo>
                    <a:cubicBezTo>
                      <a:pt x="27" y="0"/>
                      <a:pt x="27" y="0"/>
                      <a:pt x="27" y="0"/>
                    </a:cubicBezTo>
                    <a:cubicBezTo>
                      <a:pt x="28" y="0"/>
                      <a:pt x="28" y="1"/>
                      <a:pt x="28" y="1"/>
                    </a:cubicBezTo>
                    <a:cubicBezTo>
                      <a:pt x="28" y="2"/>
                      <a:pt x="28" y="2"/>
                      <a:pt x="27" y="2"/>
                    </a:cubicBezTo>
                    <a:cubicBezTo>
                      <a:pt x="27" y="2"/>
                      <a:pt x="27" y="2"/>
                      <a:pt x="27" y="2"/>
                    </a:cubicBezTo>
                    <a:cubicBezTo>
                      <a:pt x="27" y="2"/>
                      <a:pt x="27" y="2"/>
                      <a:pt x="27" y="2"/>
                    </a:cubicBezTo>
                    <a:cubicBezTo>
                      <a:pt x="26" y="2"/>
                      <a:pt x="23" y="4"/>
                      <a:pt x="22" y="6"/>
                    </a:cubicBezTo>
                    <a:cubicBezTo>
                      <a:pt x="22" y="6"/>
                      <a:pt x="22" y="6"/>
                      <a:pt x="22" y="6"/>
                    </a:cubicBezTo>
                    <a:cubicBezTo>
                      <a:pt x="19" y="8"/>
                      <a:pt x="16" y="11"/>
                      <a:pt x="14" y="15"/>
                    </a:cubicBezTo>
                    <a:cubicBezTo>
                      <a:pt x="11" y="19"/>
                      <a:pt x="8" y="22"/>
                      <a:pt x="6" y="25"/>
                    </a:cubicBezTo>
                    <a:cubicBezTo>
                      <a:pt x="6" y="26"/>
                      <a:pt x="5" y="27"/>
                      <a:pt x="4" y="29"/>
                    </a:cubicBezTo>
                    <a:cubicBezTo>
                      <a:pt x="4" y="29"/>
                      <a:pt x="4" y="30"/>
                      <a:pt x="4" y="30"/>
                    </a:cubicBezTo>
                    <a:cubicBezTo>
                      <a:pt x="3" y="31"/>
                      <a:pt x="3" y="31"/>
                      <a:pt x="3" y="32"/>
                    </a:cubicBezTo>
                    <a:cubicBezTo>
                      <a:pt x="3" y="32"/>
                      <a:pt x="2" y="33"/>
                      <a:pt x="2" y="33"/>
                    </a:cubicBezTo>
                    <a:close/>
                  </a:path>
                </a:pathLst>
              </a:custGeom>
              <a:solidFill>
                <a:schemeClr val="accent3"/>
              </a:solidFill>
              <a:ln>
                <a:solidFill>
                  <a:schemeClr val="accent1"/>
                </a:solidFill>
              </a:ln>
            </p:spPr>
            <p:txBody>
              <a:bodyPr vert="horz" wrap="square" lIns="68580" tIns="34290" rIns="68580" bIns="34290" numCol="1" anchor="t" anchorCtr="0" compatLnSpc="1"/>
              <a:lstStyle/>
              <a:p>
                <a:endParaRPr lang="zh-CN" altLang="en-US">
                  <a:cs typeface="+mn-ea"/>
                  <a:sym typeface="+mn-lt"/>
                </a:endParaRPr>
              </a:p>
            </p:txBody>
          </p:sp>
          <p:sp>
            <p:nvSpPr>
              <p:cNvPr id="163" name="Freeform 36"/>
              <p:cNvSpPr/>
              <p:nvPr/>
            </p:nvSpPr>
            <p:spPr bwMode="auto">
              <a:xfrm>
                <a:off x="5494100" y="1852019"/>
                <a:ext cx="163116" cy="214379"/>
              </a:xfrm>
              <a:custGeom>
                <a:avLst/>
                <a:gdLst>
                  <a:gd name="T0" fmla="*/ 1 w 26"/>
                  <a:gd name="T1" fmla="*/ 34 h 34"/>
                  <a:gd name="T2" fmla="*/ 0 w 26"/>
                  <a:gd name="T3" fmla="*/ 33 h 34"/>
                  <a:gd name="T4" fmla="*/ 0 w 26"/>
                  <a:gd name="T5" fmla="*/ 32 h 34"/>
                  <a:gd name="T6" fmla="*/ 10 w 26"/>
                  <a:gd name="T7" fmla="*/ 19 h 34"/>
                  <a:gd name="T8" fmla="*/ 12 w 26"/>
                  <a:gd name="T9" fmla="*/ 17 h 34"/>
                  <a:gd name="T10" fmla="*/ 24 w 26"/>
                  <a:gd name="T11" fmla="*/ 1 h 34"/>
                  <a:gd name="T12" fmla="*/ 25 w 26"/>
                  <a:gd name="T13" fmla="*/ 0 h 34"/>
                  <a:gd name="T14" fmla="*/ 26 w 26"/>
                  <a:gd name="T15" fmla="*/ 1 h 34"/>
                  <a:gd name="T16" fmla="*/ 26 w 26"/>
                  <a:gd name="T17" fmla="*/ 2 h 34"/>
                  <a:gd name="T18" fmla="*/ 23 w 26"/>
                  <a:gd name="T19" fmla="*/ 7 h 34"/>
                  <a:gd name="T20" fmla="*/ 23 w 26"/>
                  <a:gd name="T21" fmla="*/ 7 h 34"/>
                  <a:gd name="T22" fmla="*/ 23 w 26"/>
                  <a:gd name="T23" fmla="*/ 7 h 34"/>
                  <a:gd name="T24" fmla="*/ 25 w 26"/>
                  <a:gd name="T25" fmla="*/ 8 h 34"/>
                  <a:gd name="T26" fmla="*/ 24 w 26"/>
                  <a:gd name="T27" fmla="*/ 10 h 34"/>
                  <a:gd name="T28" fmla="*/ 20 w 26"/>
                  <a:gd name="T29" fmla="*/ 13 h 34"/>
                  <a:gd name="T30" fmla="*/ 20 w 26"/>
                  <a:gd name="T31" fmla="*/ 13 h 34"/>
                  <a:gd name="T32" fmla="*/ 14 w 26"/>
                  <a:gd name="T33" fmla="*/ 20 h 34"/>
                  <a:gd name="T34" fmla="*/ 9 w 26"/>
                  <a:gd name="T35" fmla="*/ 27 h 34"/>
                  <a:gd name="T36" fmla="*/ 5 w 26"/>
                  <a:gd name="T37" fmla="*/ 33 h 34"/>
                  <a:gd name="T38" fmla="*/ 4 w 26"/>
                  <a:gd name="T39" fmla="*/ 34 h 34"/>
                  <a:gd name="T40" fmla="*/ 3 w 26"/>
                  <a:gd name="T41" fmla="*/ 33 h 34"/>
                  <a:gd name="T42" fmla="*/ 3 w 26"/>
                  <a:gd name="T43" fmla="*/ 32 h 34"/>
                  <a:gd name="T44" fmla="*/ 2 w 26"/>
                  <a:gd name="T45" fmla="*/ 33 h 34"/>
                  <a:gd name="T46" fmla="*/ 1 w 26"/>
                  <a:gd name="T4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34">
                    <a:moveTo>
                      <a:pt x="1" y="34"/>
                    </a:moveTo>
                    <a:cubicBezTo>
                      <a:pt x="1" y="34"/>
                      <a:pt x="0" y="34"/>
                      <a:pt x="0" y="33"/>
                    </a:cubicBezTo>
                    <a:cubicBezTo>
                      <a:pt x="0" y="33"/>
                      <a:pt x="0" y="33"/>
                      <a:pt x="0" y="32"/>
                    </a:cubicBezTo>
                    <a:cubicBezTo>
                      <a:pt x="3" y="27"/>
                      <a:pt x="6" y="23"/>
                      <a:pt x="10" y="19"/>
                    </a:cubicBezTo>
                    <a:cubicBezTo>
                      <a:pt x="10" y="18"/>
                      <a:pt x="11" y="17"/>
                      <a:pt x="12" y="17"/>
                    </a:cubicBezTo>
                    <a:cubicBezTo>
                      <a:pt x="16" y="11"/>
                      <a:pt x="20" y="6"/>
                      <a:pt x="24" y="1"/>
                    </a:cubicBezTo>
                    <a:cubicBezTo>
                      <a:pt x="24" y="0"/>
                      <a:pt x="24" y="0"/>
                      <a:pt x="25" y="0"/>
                    </a:cubicBezTo>
                    <a:cubicBezTo>
                      <a:pt x="25" y="0"/>
                      <a:pt x="26" y="0"/>
                      <a:pt x="26" y="1"/>
                    </a:cubicBezTo>
                    <a:cubicBezTo>
                      <a:pt x="26" y="1"/>
                      <a:pt x="26" y="2"/>
                      <a:pt x="26" y="2"/>
                    </a:cubicBezTo>
                    <a:cubicBezTo>
                      <a:pt x="25" y="4"/>
                      <a:pt x="24" y="6"/>
                      <a:pt x="23" y="7"/>
                    </a:cubicBezTo>
                    <a:cubicBezTo>
                      <a:pt x="23" y="7"/>
                      <a:pt x="23" y="7"/>
                      <a:pt x="23" y="7"/>
                    </a:cubicBezTo>
                    <a:cubicBezTo>
                      <a:pt x="23" y="7"/>
                      <a:pt x="23" y="7"/>
                      <a:pt x="23" y="7"/>
                    </a:cubicBezTo>
                    <a:cubicBezTo>
                      <a:pt x="24" y="7"/>
                      <a:pt x="24" y="8"/>
                      <a:pt x="25" y="8"/>
                    </a:cubicBezTo>
                    <a:cubicBezTo>
                      <a:pt x="25" y="9"/>
                      <a:pt x="24" y="10"/>
                      <a:pt x="24" y="10"/>
                    </a:cubicBezTo>
                    <a:cubicBezTo>
                      <a:pt x="22" y="10"/>
                      <a:pt x="21" y="12"/>
                      <a:pt x="20" y="13"/>
                    </a:cubicBezTo>
                    <a:cubicBezTo>
                      <a:pt x="20" y="13"/>
                      <a:pt x="20" y="13"/>
                      <a:pt x="20" y="13"/>
                    </a:cubicBezTo>
                    <a:cubicBezTo>
                      <a:pt x="18" y="15"/>
                      <a:pt x="16" y="17"/>
                      <a:pt x="14" y="20"/>
                    </a:cubicBezTo>
                    <a:cubicBezTo>
                      <a:pt x="12" y="23"/>
                      <a:pt x="11" y="25"/>
                      <a:pt x="9" y="27"/>
                    </a:cubicBezTo>
                    <a:cubicBezTo>
                      <a:pt x="8" y="29"/>
                      <a:pt x="6" y="31"/>
                      <a:pt x="5" y="33"/>
                    </a:cubicBezTo>
                    <a:cubicBezTo>
                      <a:pt x="5" y="33"/>
                      <a:pt x="5" y="34"/>
                      <a:pt x="4" y="34"/>
                    </a:cubicBezTo>
                    <a:cubicBezTo>
                      <a:pt x="4" y="34"/>
                      <a:pt x="3" y="33"/>
                      <a:pt x="3" y="33"/>
                    </a:cubicBezTo>
                    <a:cubicBezTo>
                      <a:pt x="3" y="33"/>
                      <a:pt x="3" y="33"/>
                      <a:pt x="3" y="32"/>
                    </a:cubicBezTo>
                    <a:cubicBezTo>
                      <a:pt x="3" y="33"/>
                      <a:pt x="2" y="33"/>
                      <a:pt x="2" y="33"/>
                    </a:cubicBezTo>
                    <a:cubicBezTo>
                      <a:pt x="2" y="34"/>
                      <a:pt x="1" y="34"/>
                      <a:pt x="1" y="34"/>
                    </a:cubicBezTo>
                    <a:close/>
                  </a:path>
                </a:pathLst>
              </a:custGeom>
              <a:solidFill>
                <a:schemeClr val="accent3"/>
              </a:solidFill>
              <a:ln>
                <a:solidFill>
                  <a:schemeClr val="accent1"/>
                </a:solidFill>
              </a:ln>
            </p:spPr>
            <p:txBody>
              <a:bodyPr vert="horz" wrap="square" lIns="68580" tIns="34290" rIns="68580" bIns="34290" numCol="1" anchor="t" anchorCtr="0" compatLnSpc="1"/>
              <a:lstStyle/>
              <a:p>
                <a:endParaRPr lang="zh-CN" altLang="en-US">
                  <a:cs typeface="+mn-ea"/>
                  <a:sym typeface="+mn-lt"/>
                </a:endParaRPr>
              </a:p>
            </p:txBody>
          </p:sp>
        </p:grpSp>
      </p:grpSp>
      <p:grpSp>
        <p:nvGrpSpPr>
          <p:cNvPr id="14" name="组合 67"/>
          <p:cNvGrpSpPr/>
          <p:nvPr/>
        </p:nvGrpSpPr>
        <p:grpSpPr>
          <a:xfrm>
            <a:off x="5784168" y="1610075"/>
            <a:ext cx="427435" cy="264400"/>
            <a:chOff x="5784167" y="1610075"/>
            <a:chExt cx="427435" cy="264400"/>
          </a:xfrm>
          <a:solidFill>
            <a:schemeClr val="accent3"/>
          </a:solidFill>
        </p:grpSpPr>
        <p:sp>
          <p:nvSpPr>
            <p:cNvPr id="166" name="Freeform 39"/>
            <p:cNvSpPr>
              <a:spLocks noEditPoints="1"/>
            </p:cNvSpPr>
            <p:nvPr/>
          </p:nvSpPr>
          <p:spPr bwMode="auto">
            <a:xfrm>
              <a:off x="6067536" y="1616030"/>
              <a:ext cx="75010" cy="101235"/>
            </a:xfrm>
            <a:custGeom>
              <a:avLst/>
              <a:gdLst>
                <a:gd name="T0" fmla="*/ 4 w 12"/>
                <a:gd name="T1" fmla="*/ 16 h 16"/>
                <a:gd name="T2" fmla="*/ 0 w 12"/>
                <a:gd name="T3" fmla="*/ 12 h 16"/>
                <a:gd name="T4" fmla="*/ 0 w 12"/>
                <a:gd name="T5" fmla="*/ 10 h 16"/>
                <a:gd name="T6" fmla="*/ 1 w 12"/>
                <a:gd name="T7" fmla="*/ 5 h 16"/>
                <a:gd name="T8" fmla="*/ 6 w 12"/>
                <a:gd name="T9" fmla="*/ 0 h 16"/>
                <a:gd name="T10" fmla="*/ 9 w 12"/>
                <a:gd name="T11" fmla="*/ 2 h 16"/>
                <a:gd name="T12" fmla="*/ 9 w 12"/>
                <a:gd name="T13" fmla="*/ 3 h 16"/>
                <a:gd name="T14" fmla="*/ 9 w 12"/>
                <a:gd name="T15" fmla="*/ 3 h 16"/>
                <a:gd name="T16" fmla="*/ 11 w 12"/>
                <a:gd name="T17" fmla="*/ 5 h 16"/>
                <a:gd name="T18" fmla="*/ 8 w 12"/>
                <a:gd name="T19" fmla="*/ 13 h 16"/>
                <a:gd name="T20" fmla="*/ 6 w 12"/>
                <a:gd name="T21" fmla="*/ 14 h 16"/>
                <a:gd name="T22" fmla="*/ 6 w 12"/>
                <a:gd name="T23" fmla="*/ 15 h 16"/>
                <a:gd name="T24" fmla="*/ 5 w 12"/>
                <a:gd name="T25" fmla="*/ 16 h 16"/>
                <a:gd name="T26" fmla="*/ 4 w 12"/>
                <a:gd name="T27" fmla="*/ 16 h 16"/>
                <a:gd name="T28" fmla="*/ 3 w 12"/>
                <a:gd name="T29" fmla="*/ 11 h 16"/>
                <a:gd name="T30" fmla="*/ 4 w 12"/>
                <a:gd name="T31" fmla="*/ 12 h 16"/>
                <a:gd name="T32" fmla="*/ 4 w 12"/>
                <a:gd name="T33" fmla="*/ 12 h 16"/>
                <a:gd name="T34" fmla="*/ 6 w 12"/>
                <a:gd name="T35" fmla="*/ 11 h 16"/>
                <a:gd name="T36" fmla="*/ 8 w 12"/>
                <a:gd name="T37" fmla="*/ 8 h 16"/>
                <a:gd name="T38" fmla="*/ 8 w 12"/>
                <a:gd name="T39" fmla="*/ 6 h 16"/>
                <a:gd name="T40" fmla="*/ 8 w 12"/>
                <a:gd name="T41" fmla="*/ 6 h 16"/>
                <a:gd name="T42" fmla="*/ 7 w 12"/>
                <a:gd name="T43" fmla="*/ 6 h 16"/>
                <a:gd name="T44" fmla="*/ 4 w 12"/>
                <a:gd name="T45" fmla="*/ 10 h 16"/>
                <a:gd name="T46" fmla="*/ 3 w 12"/>
                <a:gd name="T4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 h="16">
                  <a:moveTo>
                    <a:pt x="4" y="16"/>
                  </a:moveTo>
                  <a:cubicBezTo>
                    <a:pt x="2" y="16"/>
                    <a:pt x="1" y="14"/>
                    <a:pt x="0" y="12"/>
                  </a:cubicBezTo>
                  <a:cubicBezTo>
                    <a:pt x="0" y="12"/>
                    <a:pt x="0" y="11"/>
                    <a:pt x="0" y="10"/>
                  </a:cubicBezTo>
                  <a:cubicBezTo>
                    <a:pt x="0" y="8"/>
                    <a:pt x="1" y="6"/>
                    <a:pt x="1" y="5"/>
                  </a:cubicBezTo>
                  <a:cubicBezTo>
                    <a:pt x="2" y="3"/>
                    <a:pt x="4" y="0"/>
                    <a:pt x="6" y="0"/>
                  </a:cubicBezTo>
                  <a:cubicBezTo>
                    <a:pt x="7" y="0"/>
                    <a:pt x="8" y="1"/>
                    <a:pt x="9" y="2"/>
                  </a:cubicBezTo>
                  <a:cubicBezTo>
                    <a:pt x="9" y="2"/>
                    <a:pt x="9" y="3"/>
                    <a:pt x="9" y="3"/>
                  </a:cubicBezTo>
                  <a:cubicBezTo>
                    <a:pt x="9" y="3"/>
                    <a:pt x="9" y="3"/>
                    <a:pt x="9" y="3"/>
                  </a:cubicBezTo>
                  <a:cubicBezTo>
                    <a:pt x="10" y="3"/>
                    <a:pt x="10" y="4"/>
                    <a:pt x="11" y="5"/>
                  </a:cubicBezTo>
                  <a:cubicBezTo>
                    <a:pt x="12" y="7"/>
                    <a:pt x="11" y="10"/>
                    <a:pt x="8" y="13"/>
                  </a:cubicBezTo>
                  <a:cubicBezTo>
                    <a:pt x="7" y="13"/>
                    <a:pt x="7" y="14"/>
                    <a:pt x="6" y="14"/>
                  </a:cubicBezTo>
                  <a:cubicBezTo>
                    <a:pt x="6" y="14"/>
                    <a:pt x="6" y="15"/>
                    <a:pt x="6" y="15"/>
                  </a:cubicBezTo>
                  <a:cubicBezTo>
                    <a:pt x="6" y="15"/>
                    <a:pt x="6" y="16"/>
                    <a:pt x="5" y="16"/>
                  </a:cubicBezTo>
                  <a:cubicBezTo>
                    <a:pt x="5" y="16"/>
                    <a:pt x="5" y="16"/>
                    <a:pt x="4" y="16"/>
                  </a:cubicBezTo>
                  <a:close/>
                  <a:moveTo>
                    <a:pt x="3" y="11"/>
                  </a:moveTo>
                  <a:cubicBezTo>
                    <a:pt x="4" y="11"/>
                    <a:pt x="4" y="12"/>
                    <a:pt x="4" y="12"/>
                  </a:cubicBezTo>
                  <a:cubicBezTo>
                    <a:pt x="4" y="12"/>
                    <a:pt x="4" y="12"/>
                    <a:pt x="4" y="12"/>
                  </a:cubicBezTo>
                  <a:cubicBezTo>
                    <a:pt x="4" y="12"/>
                    <a:pt x="5" y="11"/>
                    <a:pt x="6" y="11"/>
                  </a:cubicBezTo>
                  <a:cubicBezTo>
                    <a:pt x="7" y="10"/>
                    <a:pt x="8" y="9"/>
                    <a:pt x="8" y="8"/>
                  </a:cubicBezTo>
                  <a:cubicBezTo>
                    <a:pt x="8" y="7"/>
                    <a:pt x="8" y="7"/>
                    <a:pt x="8" y="6"/>
                  </a:cubicBezTo>
                  <a:cubicBezTo>
                    <a:pt x="8" y="6"/>
                    <a:pt x="8" y="6"/>
                    <a:pt x="8" y="6"/>
                  </a:cubicBezTo>
                  <a:cubicBezTo>
                    <a:pt x="8" y="6"/>
                    <a:pt x="8" y="6"/>
                    <a:pt x="7" y="6"/>
                  </a:cubicBezTo>
                  <a:cubicBezTo>
                    <a:pt x="6" y="6"/>
                    <a:pt x="4" y="8"/>
                    <a:pt x="4" y="10"/>
                  </a:cubicBezTo>
                  <a:cubicBezTo>
                    <a:pt x="4" y="10"/>
                    <a:pt x="3" y="11"/>
                    <a:pt x="3" y="11"/>
                  </a:cubicBezTo>
                  <a:close/>
                </a:path>
              </a:pathLst>
            </a:custGeom>
            <a:grp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grpSp>
          <p:nvGrpSpPr>
            <p:cNvPr id="15" name="组合 66"/>
            <p:cNvGrpSpPr/>
            <p:nvPr/>
          </p:nvGrpSpPr>
          <p:grpSpPr>
            <a:xfrm>
              <a:off x="5784167" y="1610075"/>
              <a:ext cx="427435" cy="264400"/>
              <a:chOff x="5784167" y="1610075"/>
              <a:chExt cx="427435" cy="264400"/>
            </a:xfrm>
            <a:grpFill/>
          </p:grpSpPr>
          <p:sp>
            <p:nvSpPr>
              <p:cNvPr id="164" name="Freeform 37"/>
              <p:cNvSpPr/>
              <p:nvPr/>
            </p:nvSpPr>
            <p:spPr bwMode="auto">
              <a:xfrm>
                <a:off x="5784167" y="1660096"/>
                <a:ext cx="239316" cy="214379"/>
              </a:xfrm>
              <a:custGeom>
                <a:avLst/>
                <a:gdLst>
                  <a:gd name="T0" fmla="*/ 5 w 38"/>
                  <a:gd name="T1" fmla="*/ 34 h 34"/>
                  <a:gd name="T2" fmla="*/ 0 w 38"/>
                  <a:gd name="T3" fmla="*/ 30 h 34"/>
                  <a:gd name="T4" fmla="*/ 3 w 38"/>
                  <a:gd name="T5" fmla="*/ 22 h 34"/>
                  <a:gd name="T6" fmla="*/ 7 w 38"/>
                  <a:gd name="T7" fmla="*/ 17 h 34"/>
                  <a:gd name="T8" fmla="*/ 14 w 38"/>
                  <a:gd name="T9" fmla="*/ 9 h 34"/>
                  <a:gd name="T10" fmla="*/ 16 w 38"/>
                  <a:gd name="T11" fmla="*/ 3 h 34"/>
                  <a:gd name="T12" fmla="*/ 15 w 38"/>
                  <a:gd name="T13" fmla="*/ 3 h 34"/>
                  <a:gd name="T14" fmla="*/ 14 w 38"/>
                  <a:gd name="T15" fmla="*/ 2 h 34"/>
                  <a:gd name="T16" fmla="*/ 7 w 38"/>
                  <a:gd name="T17" fmla="*/ 6 h 34"/>
                  <a:gd name="T18" fmla="*/ 6 w 38"/>
                  <a:gd name="T19" fmla="*/ 6 h 34"/>
                  <a:gd name="T20" fmla="*/ 5 w 38"/>
                  <a:gd name="T21" fmla="*/ 6 h 34"/>
                  <a:gd name="T22" fmla="*/ 5 w 38"/>
                  <a:gd name="T23" fmla="*/ 4 h 34"/>
                  <a:gd name="T24" fmla="*/ 10 w 38"/>
                  <a:gd name="T25" fmla="*/ 1 h 34"/>
                  <a:gd name="T26" fmla="*/ 14 w 38"/>
                  <a:gd name="T27" fmla="*/ 0 h 34"/>
                  <a:gd name="T28" fmla="*/ 18 w 38"/>
                  <a:gd name="T29" fmla="*/ 2 h 34"/>
                  <a:gd name="T30" fmla="*/ 17 w 38"/>
                  <a:gd name="T31" fmla="*/ 9 h 34"/>
                  <a:gd name="T32" fmla="*/ 9 w 38"/>
                  <a:gd name="T33" fmla="*/ 20 h 34"/>
                  <a:gd name="T34" fmla="*/ 7 w 38"/>
                  <a:gd name="T35" fmla="*/ 22 h 34"/>
                  <a:gd name="T36" fmla="*/ 7 w 38"/>
                  <a:gd name="T37" fmla="*/ 22 h 34"/>
                  <a:gd name="T38" fmla="*/ 3 w 38"/>
                  <a:gd name="T39" fmla="*/ 30 h 34"/>
                  <a:gd name="T40" fmla="*/ 5 w 38"/>
                  <a:gd name="T41" fmla="*/ 31 h 34"/>
                  <a:gd name="T42" fmla="*/ 9 w 38"/>
                  <a:gd name="T43" fmla="*/ 30 h 34"/>
                  <a:gd name="T44" fmla="*/ 10 w 38"/>
                  <a:gd name="T45" fmla="*/ 30 h 34"/>
                  <a:gd name="T46" fmla="*/ 35 w 38"/>
                  <a:gd name="T47" fmla="*/ 25 h 34"/>
                  <a:gd name="T48" fmla="*/ 36 w 38"/>
                  <a:gd name="T49" fmla="*/ 25 h 34"/>
                  <a:gd name="T50" fmla="*/ 38 w 38"/>
                  <a:gd name="T51" fmla="*/ 26 h 34"/>
                  <a:gd name="T52" fmla="*/ 37 w 38"/>
                  <a:gd name="T53" fmla="*/ 27 h 34"/>
                  <a:gd name="T54" fmla="*/ 32 w 38"/>
                  <a:gd name="T55" fmla="*/ 28 h 34"/>
                  <a:gd name="T56" fmla="*/ 29 w 38"/>
                  <a:gd name="T57" fmla="*/ 28 h 34"/>
                  <a:gd name="T58" fmla="*/ 15 w 38"/>
                  <a:gd name="T59" fmla="*/ 31 h 34"/>
                  <a:gd name="T60" fmla="*/ 12 w 38"/>
                  <a:gd name="T61" fmla="*/ 32 h 34"/>
                  <a:gd name="T62" fmla="*/ 6 w 38"/>
                  <a:gd name="T63" fmla="*/ 34 h 34"/>
                  <a:gd name="T64" fmla="*/ 5 w 38"/>
                  <a:gd name="T6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 h="34">
                    <a:moveTo>
                      <a:pt x="5" y="34"/>
                    </a:moveTo>
                    <a:cubicBezTo>
                      <a:pt x="3" y="34"/>
                      <a:pt x="1" y="32"/>
                      <a:pt x="0" y="30"/>
                    </a:cubicBezTo>
                    <a:cubicBezTo>
                      <a:pt x="0" y="27"/>
                      <a:pt x="1" y="24"/>
                      <a:pt x="3" y="22"/>
                    </a:cubicBezTo>
                    <a:cubicBezTo>
                      <a:pt x="5" y="20"/>
                      <a:pt x="6" y="19"/>
                      <a:pt x="7" y="17"/>
                    </a:cubicBezTo>
                    <a:cubicBezTo>
                      <a:pt x="10" y="15"/>
                      <a:pt x="12" y="12"/>
                      <a:pt x="14" y="9"/>
                    </a:cubicBezTo>
                    <a:cubicBezTo>
                      <a:pt x="14" y="8"/>
                      <a:pt x="16" y="5"/>
                      <a:pt x="16" y="3"/>
                    </a:cubicBezTo>
                    <a:cubicBezTo>
                      <a:pt x="16" y="3"/>
                      <a:pt x="15" y="3"/>
                      <a:pt x="15" y="3"/>
                    </a:cubicBezTo>
                    <a:cubicBezTo>
                      <a:pt x="15" y="2"/>
                      <a:pt x="14" y="2"/>
                      <a:pt x="14" y="2"/>
                    </a:cubicBezTo>
                    <a:cubicBezTo>
                      <a:pt x="11" y="2"/>
                      <a:pt x="8" y="4"/>
                      <a:pt x="7" y="6"/>
                    </a:cubicBezTo>
                    <a:cubicBezTo>
                      <a:pt x="6" y="6"/>
                      <a:pt x="6" y="6"/>
                      <a:pt x="6" y="6"/>
                    </a:cubicBezTo>
                    <a:cubicBezTo>
                      <a:pt x="5" y="6"/>
                      <a:pt x="5" y="6"/>
                      <a:pt x="5" y="6"/>
                    </a:cubicBezTo>
                    <a:cubicBezTo>
                      <a:pt x="5" y="5"/>
                      <a:pt x="5" y="5"/>
                      <a:pt x="5" y="4"/>
                    </a:cubicBezTo>
                    <a:cubicBezTo>
                      <a:pt x="6" y="3"/>
                      <a:pt x="8" y="2"/>
                      <a:pt x="10" y="1"/>
                    </a:cubicBezTo>
                    <a:cubicBezTo>
                      <a:pt x="11" y="0"/>
                      <a:pt x="13" y="0"/>
                      <a:pt x="14" y="0"/>
                    </a:cubicBezTo>
                    <a:cubicBezTo>
                      <a:pt x="16" y="0"/>
                      <a:pt x="17" y="1"/>
                      <a:pt x="18" y="2"/>
                    </a:cubicBezTo>
                    <a:cubicBezTo>
                      <a:pt x="19" y="4"/>
                      <a:pt x="18" y="7"/>
                      <a:pt x="17" y="9"/>
                    </a:cubicBezTo>
                    <a:cubicBezTo>
                      <a:pt x="15" y="13"/>
                      <a:pt x="12" y="16"/>
                      <a:pt x="9" y="20"/>
                    </a:cubicBezTo>
                    <a:cubicBezTo>
                      <a:pt x="8" y="21"/>
                      <a:pt x="8" y="21"/>
                      <a:pt x="7" y="22"/>
                    </a:cubicBezTo>
                    <a:cubicBezTo>
                      <a:pt x="7" y="22"/>
                      <a:pt x="7" y="22"/>
                      <a:pt x="7" y="22"/>
                    </a:cubicBezTo>
                    <a:cubicBezTo>
                      <a:pt x="5" y="24"/>
                      <a:pt x="2" y="28"/>
                      <a:pt x="3" y="30"/>
                    </a:cubicBezTo>
                    <a:cubicBezTo>
                      <a:pt x="3" y="30"/>
                      <a:pt x="4" y="31"/>
                      <a:pt x="5" y="31"/>
                    </a:cubicBezTo>
                    <a:cubicBezTo>
                      <a:pt x="7" y="31"/>
                      <a:pt x="8" y="30"/>
                      <a:pt x="9" y="30"/>
                    </a:cubicBezTo>
                    <a:cubicBezTo>
                      <a:pt x="10" y="30"/>
                      <a:pt x="10" y="30"/>
                      <a:pt x="10" y="30"/>
                    </a:cubicBezTo>
                    <a:cubicBezTo>
                      <a:pt x="19" y="27"/>
                      <a:pt x="28" y="25"/>
                      <a:pt x="35" y="25"/>
                    </a:cubicBezTo>
                    <a:cubicBezTo>
                      <a:pt x="36" y="25"/>
                      <a:pt x="36" y="25"/>
                      <a:pt x="36" y="25"/>
                    </a:cubicBezTo>
                    <a:cubicBezTo>
                      <a:pt x="37" y="25"/>
                      <a:pt x="38" y="26"/>
                      <a:pt x="38" y="26"/>
                    </a:cubicBezTo>
                    <a:cubicBezTo>
                      <a:pt x="38" y="27"/>
                      <a:pt x="37" y="27"/>
                      <a:pt x="37" y="27"/>
                    </a:cubicBezTo>
                    <a:cubicBezTo>
                      <a:pt x="35" y="28"/>
                      <a:pt x="33" y="28"/>
                      <a:pt x="32" y="28"/>
                    </a:cubicBezTo>
                    <a:cubicBezTo>
                      <a:pt x="31" y="28"/>
                      <a:pt x="30" y="28"/>
                      <a:pt x="29" y="28"/>
                    </a:cubicBezTo>
                    <a:cubicBezTo>
                      <a:pt x="23" y="29"/>
                      <a:pt x="19" y="30"/>
                      <a:pt x="15" y="31"/>
                    </a:cubicBezTo>
                    <a:cubicBezTo>
                      <a:pt x="14" y="31"/>
                      <a:pt x="13" y="32"/>
                      <a:pt x="12" y="32"/>
                    </a:cubicBezTo>
                    <a:cubicBezTo>
                      <a:pt x="10" y="33"/>
                      <a:pt x="8" y="33"/>
                      <a:pt x="6" y="34"/>
                    </a:cubicBezTo>
                    <a:cubicBezTo>
                      <a:pt x="6" y="34"/>
                      <a:pt x="5" y="34"/>
                      <a:pt x="5" y="34"/>
                    </a:cubicBezTo>
                    <a:close/>
                  </a:path>
                </a:pathLst>
              </a:custGeom>
              <a:grp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sp>
            <p:nvSpPr>
              <p:cNvPr id="165" name="Freeform 38"/>
              <p:cNvSpPr/>
              <p:nvPr/>
            </p:nvSpPr>
            <p:spPr bwMode="auto">
              <a:xfrm>
                <a:off x="5891323" y="1616031"/>
                <a:ext cx="195263" cy="202469"/>
              </a:xfrm>
              <a:custGeom>
                <a:avLst/>
                <a:gdLst>
                  <a:gd name="T0" fmla="*/ 8 w 31"/>
                  <a:gd name="T1" fmla="*/ 32 h 32"/>
                  <a:gd name="T2" fmla="*/ 5 w 31"/>
                  <a:gd name="T3" fmla="*/ 32 h 32"/>
                  <a:gd name="T4" fmla="*/ 1 w 31"/>
                  <a:gd name="T5" fmla="*/ 29 h 32"/>
                  <a:gd name="T6" fmla="*/ 1 w 31"/>
                  <a:gd name="T7" fmla="*/ 25 h 32"/>
                  <a:gd name="T8" fmla="*/ 2 w 31"/>
                  <a:gd name="T9" fmla="*/ 25 h 32"/>
                  <a:gd name="T10" fmla="*/ 3 w 31"/>
                  <a:gd name="T11" fmla="*/ 25 h 32"/>
                  <a:gd name="T12" fmla="*/ 3 w 31"/>
                  <a:gd name="T13" fmla="*/ 26 h 32"/>
                  <a:gd name="T14" fmla="*/ 3 w 31"/>
                  <a:gd name="T15" fmla="*/ 27 h 32"/>
                  <a:gd name="T16" fmla="*/ 7 w 31"/>
                  <a:gd name="T17" fmla="*/ 29 h 32"/>
                  <a:gd name="T18" fmla="*/ 8 w 31"/>
                  <a:gd name="T19" fmla="*/ 29 h 32"/>
                  <a:gd name="T20" fmla="*/ 14 w 31"/>
                  <a:gd name="T21" fmla="*/ 26 h 32"/>
                  <a:gd name="T22" fmla="*/ 15 w 31"/>
                  <a:gd name="T23" fmla="*/ 23 h 32"/>
                  <a:gd name="T24" fmla="*/ 15 w 31"/>
                  <a:gd name="T25" fmla="*/ 23 h 32"/>
                  <a:gd name="T26" fmla="*/ 16 w 31"/>
                  <a:gd name="T27" fmla="*/ 18 h 32"/>
                  <a:gd name="T28" fmla="*/ 16 w 31"/>
                  <a:gd name="T29" fmla="*/ 18 h 32"/>
                  <a:gd name="T30" fmla="*/ 15 w 31"/>
                  <a:gd name="T31" fmla="*/ 16 h 32"/>
                  <a:gd name="T32" fmla="*/ 15 w 31"/>
                  <a:gd name="T33" fmla="*/ 16 h 32"/>
                  <a:gd name="T34" fmla="*/ 13 w 31"/>
                  <a:gd name="T35" fmla="*/ 17 h 32"/>
                  <a:gd name="T36" fmla="*/ 11 w 31"/>
                  <a:gd name="T37" fmla="*/ 19 h 32"/>
                  <a:gd name="T38" fmla="*/ 10 w 31"/>
                  <a:gd name="T39" fmla="*/ 20 h 32"/>
                  <a:gd name="T40" fmla="*/ 9 w 31"/>
                  <a:gd name="T41" fmla="*/ 20 h 32"/>
                  <a:gd name="T42" fmla="*/ 7 w 31"/>
                  <a:gd name="T43" fmla="*/ 18 h 32"/>
                  <a:gd name="T44" fmla="*/ 9 w 31"/>
                  <a:gd name="T45" fmla="*/ 9 h 32"/>
                  <a:gd name="T46" fmla="*/ 10 w 31"/>
                  <a:gd name="T47" fmla="*/ 9 h 32"/>
                  <a:gd name="T48" fmla="*/ 10 w 31"/>
                  <a:gd name="T49" fmla="*/ 6 h 32"/>
                  <a:gd name="T50" fmla="*/ 11 w 31"/>
                  <a:gd name="T51" fmla="*/ 5 h 32"/>
                  <a:gd name="T52" fmla="*/ 12 w 31"/>
                  <a:gd name="T53" fmla="*/ 4 h 32"/>
                  <a:gd name="T54" fmla="*/ 13 w 31"/>
                  <a:gd name="T55" fmla="*/ 4 h 32"/>
                  <a:gd name="T56" fmla="*/ 18 w 31"/>
                  <a:gd name="T57" fmla="*/ 2 h 32"/>
                  <a:gd name="T58" fmla="*/ 25 w 31"/>
                  <a:gd name="T59" fmla="*/ 0 h 32"/>
                  <a:gd name="T60" fmla="*/ 25 w 31"/>
                  <a:gd name="T61" fmla="*/ 0 h 32"/>
                  <a:gd name="T62" fmla="*/ 28 w 31"/>
                  <a:gd name="T63" fmla="*/ 0 h 32"/>
                  <a:gd name="T64" fmla="*/ 30 w 31"/>
                  <a:gd name="T65" fmla="*/ 0 h 32"/>
                  <a:gd name="T66" fmla="*/ 31 w 31"/>
                  <a:gd name="T67" fmla="*/ 1 h 32"/>
                  <a:gd name="T68" fmla="*/ 30 w 31"/>
                  <a:gd name="T69" fmla="*/ 2 h 32"/>
                  <a:gd name="T70" fmla="*/ 27 w 31"/>
                  <a:gd name="T71" fmla="*/ 3 h 32"/>
                  <a:gd name="T72" fmla="*/ 26 w 31"/>
                  <a:gd name="T73" fmla="*/ 3 h 32"/>
                  <a:gd name="T74" fmla="*/ 20 w 31"/>
                  <a:gd name="T75" fmla="*/ 4 h 32"/>
                  <a:gd name="T76" fmla="*/ 20 w 31"/>
                  <a:gd name="T77" fmla="*/ 4 h 32"/>
                  <a:gd name="T78" fmla="*/ 12 w 31"/>
                  <a:gd name="T79" fmla="*/ 9 h 32"/>
                  <a:gd name="T80" fmla="*/ 12 w 31"/>
                  <a:gd name="T81" fmla="*/ 11 h 32"/>
                  <a:gd name="T82" fmla="*/ 11 w 31"/>
                  <a:gd name="T83" fmla="*/ 12 h 32"/>
                  <a:gd name="T84" fmla="*/ 11 w 31"/>
                  <a:gd name="T85" fmla="*/ 14 h 32"/>
                  <a:gd name="T86" fmla="*/ 10 w 31"/>
                  <a:gd name="T87" fmla="*/ 15 h 32"/>
                  <a:gd name="T88" fmla="*/ 15 w 31"/>
                  <a:gd name="T89" fmla="*/ 13 h 32"/>
                  <a:gd name="T90" fmla="*/ 18 w 31"/>
                  <a:gd name="T91" fmla="*/ 16 h 32"/>
                  <a:gd name="T92" fmla="*/ 18 w 31"/>
                  <a:gd name="T93" fmla="*/ 23 h 32"/>
                  <a:gd name="T94" fmla="*/ 18 w 31"/>
                  <a:gd name="T95" fmla="*/ 24 h 32"/>
                  <a:gd name="T96" fmla="*/ 16 w 31"/>
                  <a:gd name="T97" fmla="*/ 28 h 32"/>
                  <a:gd name="T98" fmla="*/ 8 w 31"/>
                  <a:gd name="T9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2">
                    <a:moveTo>
                      <a:pt x="8" y="32"/>
                    </a:moveTo>
                    <a:cubicBezTo>
                      <a:pt x="7" y="32"/>
                      <a:pt x="6" y="32"/>
                      <a:pt x="5" y="32"/>
                    </a:cubicBezTo>
                    <a:cubicBezTo>
                      <a:pt x="3" y="31"/>
                      <a:pt x="2" y="31"/>
                      <a:pt x="1" y="29"/>
                    </a:cubicBezTo>
                    <a:cubicBezTo>
                      <a:pt x="0" y="27"/>
                      <a:pt x="0" y="26"/>
                      <a:pt x="1" y="25"/>
                    </a:cubicBezTo>
                    <a:cubicBezTo>
                      <a:pt x="2" y="25"/>
                      <a:pt x="2" y="25"/>
                      <a:pt x="2" y="25"/>
                    </a:cubicBezTo>
                    <a:cubicBezTo>
                      <a:pt x="3" y="25"/>
                      <a:pt x="3" y="25"/>
                      <a:pt x="3" y="25"/>
                    </a:cubicBezTo>
                    <a:cubicBezTo>
                      <a:pt x="3" y="25"/>
                      <a:pt x="3" y="26"/>
                      <a:pt x="3" y="26"/>
                    </a:cubicBezTo>
                    <a:cubicBezTo>
                      <a:pt x="3" y="27"/>
                      <a:pt x="3" y="27"/>
                      <a:pt x="3" y="27"/>
                    </a:cubicBezTo>
                    <a:cubicBezTo>
                      <a:pt x="4" y="28"/>
                      <a:pt x="5" y="29"/>
                      <a:pt x="7" y="29"/>
                    </a:cubicBezTo>
                    <a:cubicBezTo>
                      <a:pt x="7" y="29"/>
                      <a:pt x="8" y="29"/>
                      <a:pt x="8" y="29"/>
                    </a:cubicBezTo>
                    <a:cubicBezTo>
                      <a:pt x="9" y="29"/>
                      <a:pt x="12" y="29"/>
                      <a:pt x="14" y="26"/>
                    </a:cubicBezTo>
                    <a:cubicBezTo>
                      <a:pt x="15" y="26"/>
                      <a:pt x="15" y="24"/>
                      <a:pt x="15" y="23"/>
                    </a:cubicBezTo>
                    <a:cubicBezTo>
                      <a:pt x="15" y="23"/>
                      <a:pt x="15" y="23"/>
                      <a:pt x="15" y="23"/>
                    </a:cubicBezTo>
                    <a:cubicBezTo>
                      <a:pt x="15" y="21"/>
                      <a:pt x="16" y="19"/>
                      <a:pt x="16" y="18"/>
                    </a:cubicBezTo>
                    <a:cubicBezTo>
                      <a:pt x="16" y="18"/>
                      <a:pt x="16" y="18"/>
                      <a:pt x="16" y="18"/>
                    </a:cubicBezTo>
                    <a:cubicBezTo>
                      <a:pt x="16" y="17"/>
                      <a:pt x="15" y="16"/>
                      <a:pt x="15" y="16"/>
                    </a:cubicBezTo>
                    <a:cubicBezTo>
                      <a:pt x="15" y="16"/>
                      <a:pt x="15" y="16"/>
                      <a:pt x="15" y="16"/>
                    </a:cubicBezTo>
                    <a:cubicBezTo>
                      <a:pt x="15" y="16"/>
                      <a:pt x="14" y="16"/>
                      <a:pt x="13" y="17"/>
                    </a:cubicBezTo>
                    <a:cubicBezTo>
                      <a:pt x="12" y="17"/>
                      <a:pt x="12" y="18"/>
                      <a:pt x="11" y="19"/>
                    </a:cubicBezTo>
                    <a:cubicBezTo>
                      <a:pt x="10" y="19"/>
                      <a:pt x="10" y="19"/>
                      <a:pt x="10" y="20"/>
                    </a:cubicBezTo>
                    <a:cubicBezTo>
                      <a:pt x="9" y="20"/>
                      <a:pt x="9" y="20"/>
                      <a:pt x="9" y="20"/>
                    </a:cubicBezTo>
                    <a:cubicBezTo>
                      <a:pt x="8" y="20"/>
                      <a:pt x="7" y="19"/>
                      <a:pt x="7" y="18"/>
                    </a:cubicBezTo>
                    <a:cubicBezTo>
                      <a:pt x="7" y="15"/>
                      <a:pt x="8" y="12"/>
                      <a:pt x="9" y="9"/>
                    </a:cubicBezTo>
                    <a:cubicBezTo>
                      <a:pt x="9" y="9"/>
                      <a:pt x="10" y="9"/>
                      <a:pt x="10" y="9"/>
                    </a:cubicBezTo>
                    <a:cubicBezTo>
                      <a:pt x="10" y="8"/>
                      <a:pt x="10" y="7"/>
                      <a:pt x="10" y="6"/>
                    </a:cubicBezTo>
                    <a:cubicBezTo>
                      <a:pt x="11" y="6"/>
                      <a:pt x="11" y="5"/>
                      <a:pt x="11" y="5"/>
                    </a:cubicBezTo>
                    <a:cubicBezTo>
                      <a:pt x="11" y="4"/>
                      <a:pt x="12" y="4"/>
                      <a:pt x="12" y="4"/>
                    </a:cubicBezTo>
                    <a:cubicBezTo>
                      <a:pt x="12" y="4"/>
                      <a:pt x="12" y="4"/>
                      <a:pt x="13" y="4"/>
                    </a:cubicBezTo>
                    <a:cubicBezTo>
                      <a:pt x="14" y="3"/>
                      <a:pt x="16" y="2"/>
                      <a:pt x="18" y="2"/>
                    </a:cubicBezTo>
                    <a:cubicBezTo>
                      <a:pt x="20" y="1"/>
                      <a:pt x="22" y="1"/>
                      <a:pt x="25" y="0"/>
                    </a:cubicBezTo>
                    <a:cubicBezTo>
                      <a:pt x="25" y="0"/>
                      <a:pt x="25" y="0"/>
                      <a:pt x="25" y="0"/>
                    </a:cubicBezTo>
                    <a:cubicBezTo>
                      <a:pt x="26" y="0"/>
                      <a:pt x="27" y="0"/>
                      <a:pt x="28" y="0"/>
                    </a:cubicBezTo>
                    <a:cubicBezTo>
                      <a:pt x="29" y="0"/>
                      <a:pt x="30" y="0"/>
                      <a:pt x="30" y="0"/>
                    </a:cubicBezTo>
                    <a:cubicBezTo>
                      <a:pt x="31" y="0"/>
                      <a:pt x="31" y="1"/>
                      <a:pt x="31" y="1"/>
                    </a:cubicBezTo>
                    <a:cubicBezTo>
                      <a:pt x="31" y="2"/>
                      <a:pt x="31" y="2"/>
                      <a:pt x="30" y="2"/>
                    </a:cubicBezTo>
                    <a:cubicBezTo>
                      <a:pt x="29" y="3"/>
                      <a:pt x="28" y="3"/>
                      <a:pt x="27" y="3"/>
                    </a:cubicBezTo>
                    <a:cubicBezTo>
                      <a:pt x="26" y="3"/>
                      <a:pt x="26" y="3"/>
                      <a:pt x="26" y="3"/>
                    </a:cubicBezTo>
                    <a:cubicBezTo>
                      <a:pt x="23" y="4"/>
                      <a:pt x="21" y="4"/>
                      <a:pt x="20" y="4"/>
                    </a:cubicBezTo>
                    <a:cubicBezTo>
                      <a:pt x="20" y="4"/>
                      <a:pt x="20" y="4"/>
                      <a:pt x="20" y="4"/>
                    </a:cubicBezTo>
                    <a:cubicBezTo>
                      <a:pt x="17" y="5"/>
                      <a:pt x="12" y="7"/>
                      <a:pt x="12" y="9"/>
                    </a:cubicBezTo>
                    <a:cubicBezTo>
                      <a:pt x="12" y="10"/>
                      <a:pt x="12" y="10"/>
                      <a:pt x="12" y="11"/>
                    </a:cubicBezTo>
                    <a:cubicBezTo>
                      <a:pt x="12" y="11"/>
                      <a:pt x="12" y="11"/>
                      <a:pt x="11" y="12"/>
                    </a:cubicBezTo>
                    <a:cubicBezTo>
                      <a:pt x="11" y="12"/>
                      <a:pt x="11" y="13"/>
                      <a:pt x="11" y="14"/>
                    </a:cubicBezTo>
                    <a:cubicBezTo>
                      <a:pt x="11" y="14"/>
                      <a:pt x="10" y="15"/>
                      <a:pt x="10" y="15"/>
                    </a:cubicBezTo>
                    <a:cubicBezTo>
                      <a:pt x="12" y="14"/>
                      <a:pt x="14" y="13"/>
                      <a:pt x="15" y="13"/>
                    </a:cubicBezTo>
                    <a:cubicBezTo>
                      <a:pt x="16" y="13"/>
                      <a:pt x="18" y="14"/>
                      <a:pt x="18" y="16"/>
                    </a:cubicBezTo>
                    <a:cubicBezTo>
                      <a:pt x="19" y="18"/>
                      <a:pt x="19" y="21"/>
                      <a:pt x="18" y="23"/>
                    </a:cubicBezTo>
                    <a:cubicBezTo>
                      <a:pt x="18" y="23"/>
                      <a:pt x="18" y="23"/>
                      <a:pt x="18" y="24"/>
                    </a:cubicBezTo>
                    <a:cubicBezTo>
                      <a:pt x="18" y="25"/>
                      <a:pt x="17" y="27"/>
                      <a:pt x="16" y="28"/>
                    </a:cubicBezTo>
                    <a:cubicBezTo>
                      <a:pt x="15" y="31"/>
                      <a:pt x="11" y="32"/>
                      <a:pt x="8" y="32"/>
                    </a:cubicBezTo>
                    <a:close/>
                  </a:path>
                </a:pathLst>
              </a:custGeom>
              <a:grp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sp>
            <p:nvSpPr>
              <p:cNvPr id="167" name="Freeform 40"/>
              <p:cNvSpPr>
                <a:spLocks noEditPoints="1"/>
              </p:cNvSpPr>
              <p:nvPr/>
            </p:nvSpPr>
            <p:spPr bwMode="auto">
              <a:xfrm>
                <a:off x="6054439" y="1610075"/>
                <a:ext cx="157163" cy="239390"/>
              </a:xfrm>
              <a:custGeom>
                <a:avLst/>
                <a:gdLst>
                  <a:gd name="T0" fmla="*/ 2 w 25"/>
                  <a:gd name="T1" fmla="*/ 38 h 38"/>
                  <a:gd name="T2" fmla="*/ 0 w 25"/>
                  <a:gd name="T3" fmla="*/ 37 h 38"/>
                  <a:gd name="T4" fmla="*/ 0 w 25"/>
                  <a:gd name="T5" fmla="*/ 36 h 38"/>
                  <a:gd name="T6" fmla="*/ 8 w 25"/>
                  <a:gd name="T7" fmla="*/ 21 h 38"/>
                  <a:gd name="T8" fmla="*/ 11 w 25"/>
                  <a:gd name="T9" fmla="*/ 17 h 38"/>
                  <a:gd name="T10" fmla="*/ 14 w 25"/>
                  <a:gd name="T11" fmla="*/ 11 h 38"/>
                  <a:gd name="T12" fmla="*/ 22 w 25"/>
                  <a:gd name="T13" fmla="*/ 0 h 38"/>
                  <a:gd name="T14" fmla="*/ 23 w 25"/>
                  <a:gd name="T15" fmla="*/ 0 h 38"/>
                  <a:gd name="T16" fmla="*/ 24 w 25"/>
                  <a:gd name="T17" fmla="*/ 1 h 38"/>
                  <a:gd name="T18" fmla="*/ 24 w 25"/>
                  <a:gd name="T19" fmla="*/ 2 h 38"/>
                  <a:gd name="T20" fmla="*/ 24 w 25"/>
                  <a:gd name="T21" fmla="*/ 3 h 38"/>
                  <a:gd name="T22" fmla="*/ 23 w 25"/>
                  <a:gd name="T23" fmla="*/ 4 h 38"/>
                  <a:gd name="T24" fmla="*/ 22 w 25"/>
                  <a:gd name="T25" fmla="*/ 5 h 38"/>
                  <a:gd name="T26" fmla="*/ 22 w 25"/>
                  <a:gd name="T27" fmla="*/ 5 h 38"/>
                  <a:gd name="T28" fmla="*/ 17 w 25"/>
                  <a:gd name="T29" fmla="*/ 13 h 38"/>
                  <a:gd name="T30" fmla="*/ 14 w 25"/>
                  <a:gd name="T31" fmla="*/ 18 h 38"/>
                  <a:gd name="T32" fmla="*/ 11 w 25"/>
                  <a:gd name="T33" fmla="*/ 22 h 38"/>
                  <a:gd name="T34" fmla="*/ 7 w 25"/>
                  <a:gd name="T35" fmla="*/ 27 h 38"/>
                  <a:gd name="T36" fmla="*/ 4 w 25"/>
                  <a:gd name="T37" fmla="*/ 33 h 38"/>
                  <a:gd name="T38" fmla="*/ 10 w 25"/>
                  <a:gd name="T39" fmla="*/ 28 h 38"/>
                  <a:gd name="T40" fmla="*/ 12 w 25"/>
                  <a:gd name="T41" fmla="*/ 23 h 38"/>
                  <a:gd name="T42" fmla="*/ 17 w 25"/>
                  <a:gd name="T43" fmla="*/ 18 h 38"/>
                  <a:gd name="T44" fmla="*/ 18 w 25"/>
                  <a:gd name="T45" fmla="*/ 17 h 38"/>
                  <a:gd name="T46" fmla="*/ 19 w 25"/>
                  <a:gd name="T47" fmla="*/ 18 h 38"/>
                  <a:gd name="T48" fmla="*/ 20 w 25"/>
                  <a:gd name="T49" fmla="*/ 20 h 38"/>
                  <a:gd name="T50" fmla="*/ 19 w 25"/>
                  <a:gd name="T51" fmla="*/ 20 h 38"/>
                  <a:gd name="T52" fmla="*/ 22 w 25"/>
                  <a:gd name="T53" fmla="*/ 23 h 38"/>
                  <a:gd name="T54" fmla="*/ 19 w 25"/>
                  <a:gd name="T55" fmla="*/ 30 h 38"/>
                  <a:gd name="T56" fmla="*/ 15 w 25"/>
                  <a:gd name="T57" fmla="*/ 32 h 38"/>
                  <a:gd name="T58" fmla="*/ 13 w 25"/>
                  <a:gd name="T59" fmla="*/ 32 h 38"/>
                  <a:gd name="T60" fmla="*/ 13 w 25"/>
                  <a:gd name="T61" fmla="*/ 33 h 38"/>
                  <a:gd name="T62" fmla="*/ 12 w 25"/>
                  <a:gd name="T63" fmla="*/ 34 h 38"/>
                  <a:gd name="T64" fmla="*/ 11 w 25"/>
                  <a:gd name="T65" fmla="*/ 33 h 38"/>
                  <a:gd name="T66" fmla="*/ 10 w 25"/>
                  <a:gd name="T67" fmla="*/ 32 h 38"/>
                  <a:gd name="T68" fmla="*/ 2 w 25"/>
                  <a:gd name="T69" fmla="*/ 38 h 38"/>
                  <a:gd name="T70" fmla="*/ 2 w 25"/>
                  <a:gd name="T71" fmla="*/ 38 h 38"/>
                  <a:gd name="T72" fmla="*/ 14 w 25"/>
                  <a:gd name="T73" fmla="*/ 28 h 38"/>
                  <a:gd name="T74" fmla="*/ 14 w 25"/>
                  <a:gd name="T75" fmla="*/ 29 h 38"/>
                  <a:gd name="T76" fmla="*/ 14 w 25"/>
                  <a:gd name="T77" fmla="*/ 29 h 38"/>
                  <a:gd name="T78" fmla="*/ 14 w 25"/>
                  <a:gd name="T79" fmla="*/ 29 h 38"/>
                  <a:gd name="T80" fmla="*/ 18 w 25"/>
                  <a:gd name="T81" fmla="*/ 26 h 38"/>
                  <a:gd name="T82" fmla="*/ 18 w 25"/>
                  <a:gd name="T83" fmla="*/ 26 h 38"/>
                  <a:gd name="T84" fmla="*/ 19 w 25"/>
                  <a:gd name="T85" fmla="*/ 24 h 38"/>
                  <a:gd name="T86" fmla="*/ 18 w 25"/>
                  <a:gd name="T87" fmla="*/ 23 h 38"/>
                  <a:gd name="T88" fmla="*/ 17 w 25"/>
                  <a:gd name="T89" fmla="*/ 24 h 38"/>
                  <a:gd name="T90" fmla="*/ 14 w 25"/>
                  <a:gd name="T9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 h="38">
                    <a:moveTo>
                      <a:pt x="2" y="38"/>
                    </a:moveTo>
                    <a:cubicBezTo>
                      <a:pt x="1" y="38"/>
                      <a:pt x="1" y="38"/>
                      <a:pt x="0" y="37"/>
                    </a:cubicBezTo>
                    <a:cubicBezTo>
                      <a:pt x="0" y="37"/>
                      <a:pt x="0" y="36"/>
                      <a:pt x="0" y="36"/>
                    </a:cubicBezTo>
                    <a:cubicBezTo>
                      <a:pt x="1" y="30"/>
                      <a:pt x="4" y="25"/>
                      <a:pt x="8" y="21"/>
                    </a:cubicBezTo>
                    <a:cubicBezTo>
                      <a:pt x="9" y="19"/>
                      <a:pt x="10" y="18"/>
                      <a:pt x="11" y="17"/>
                    </a:cubicBezTo>
                    <a:cubicBezTo>
                      <a:pt x="12" y="15"/>
                      <a:pt x="13" y="13"/>
                      <a:pt x="14" y="11"/>
                    </a:cubicBezTo>
                    <a:cubicBezTo>
                      <a:pt x="16" y="7"/>
                      <a:pt x="18" y="3"/>
                      <a:pt x="22" y="0"/>
                    </a:cubicBezTo>
                    <a:cubicBezTo>
                      <a:pt x="22" y="0"/>
                      <a:pt x="23" y="0"/>
                      <a:pt x="23" y="0"/>
                    </a:cubicBezTo>
                    <a:cubicBezTo>
                      <a:pt x="24" y="0"/>
                      <a:pt x="24" y="0"/>
                      <a:pt x="24" y="1"/>
                    </a:cubicBezTo>
                    <a:cubicBezTo>
                      <a:pt x="25" y="1"/>
                      <a:pt x="25" y="2"/>
                      <a:pt x="24" y="2"/>
                    </a:cubicBezTo>
                    <a:cubicBezTo>
                      <a:pt x="24" y="3"/>
                      <a:pt x="24" y="3"/>
                      <a:pt x="24" y="3"/>
                    </a:cubicBezTo>
                    <a:cubicBezTo>
                      <a:pt x="24" y="3"/>
                      <a:pt x="23" y="4"/>
                      <a:pt x="23" y="4"/>
                    </a:cubicBezTo>
                    <a:cubicBezTo>
                      <a:pt x="23" y="5"/>
                      <a:pt x="22" y="5"/>
                      <a:pt x="22" y="5"/>
                    </a:cubicBezTo>
                    <a:cubicBezTo>
                      <a:pt x="22" y="5"/>
                      <a:pt x="22" y="5"/>
                      <a:pt x="22" y="5"/>
                    </a:cubicBezTo>
                    <a:cubicBezTo>
                      <a:pt x="20" y="7"/>
                      <a:pt x="18" y="10"/>
                      <a:pt x="17" y="13"/>
                    </a:cubicBezTo>
                    <a:cubicBezTo>
                      <a:pt x="16" y="15"/>
                      <a:pt x="15" y="17"/>
                      <a:pt x="14" y="18"/>
                    </a:cubicBezTo>
                    <a:cubicBezTo>
                      <a:pt x="13" y="20"/>
                      <a:pt x="12" y="21"/>
                      <a:pt x="11" y="22"/>
                    </a:cubicBezTo>
                    <a:cubicBezTo>
                      <a:pt x="10" y="24"/>
                      <a:pt x="8" y="25"/>
                      <a:pt x="7" y="27"/>
                    </a:cubicBezTo>
                    <a:cubicBezTo>
                      <a:pt x="6" y="29"/>
                      <a:pt x="5" y="31"/>
                      <a:pt x="4" y="33"/>
                    </a:cubicBezTo>
                    <a:cubicBezTo>
                      <a:pt x="6" y="32"/>
                      <a:pt x="8" y="30"/>
                      <a:pt x="10" y="28"/>
                    </a:cubicBezTo>
                    <a:cubicBezTo>
                      <a:pt x="10" y="26"/>
                      <a:pt x="11" y="25"/>
                      <a:pt x="12" y="23"/>
                    </a:cubicBezTo>
                    <a:cubicBezTo>
                      <a:pt x="14" y="21"/>
                      <a:pt x="16" y="19"/>
                      <a:pt x="17" y="18"/>
                    </a:cubicBezTo>
                    <a:cubicBezTo>
                      <a:pt x="17" y="17"/>
                      <a:pt x="18" y="17"/>
                      <a:pt x="18" y="17"/>
                    </a:cubicBezTo>
                    <a:cubicBezTo>
                      <a:pt x="19" y="17"/>
                      <a:pt x="19" y="18"/>
                      <a:pt x="19" y="18"/>
                    </a:cubicBezTo>
                    <a:cubicBezTo>
                      <a:pt x="20" y="19"/>
                      <a:pt x="20" y="19"/>
                      <a:pt x="20" y="20"/>
                    </a:cubicBezTo>
                    <a:cubicBezTo>
                      <a:pt x="19" y="20"/>
                      <a:pt x="19" y="20"/>
                      <a:pt x="19" y="20"/>
                    </a:cubicBezTo>
                    <a:cubicBezTo>
                      <a:pt x="21" y="20"/>
                      <a:pt x="22" y="21"/>
                      <a:pt x="22" y="23"/>
                    </a:cubicBezTo>
                    <a:cubicBezTo>
                      <a:pt x="22" y="25"/>
                      <a:pt x="21" y="28"/>
                      <a:pt x="19" y="30"/>
                    </a:cubicBezTo>
                    <a:cubicBezTo>
                      <a:pt x="19" y="30"/>
                      <a:pt x="17" y="32"/>
                      <a:pt x="15" y="32"/>
                    </a:cubicBezTo>
                    <a:cubicBezTo>
                      <a:pt x="14" y="32"/>
                      <a:pt x="14" y="32"/>
                      <a:pt x="13" y="32"/>
                    </a:cubicBezTo>
                    <a:cubicBezTo>
                      <a:pt x="13" y="33"/>
                      <a:pt x="13" y="33"/>
                      <a:pt x="13" y="33"/>
                    </a:cubicBezTo>
                    <a:cubicBezTo>
                      <a:pt x="13" y="33"/>
                      <a:pt x="12" y="34"/>
                      <a:pt x="12" y="34"/>
                    </a:cubicBezTo>
                    <a:cubicBezTo>
                      <a:pt x="11" y="34"/>
                      <a:pt x="11" y="33"/>
                      <a:pt x="11" y="33"/>
                    </a:cubicBezTo>
                    <a:cubicBezTo>
                      <a:pt x="10" y="33"/>
                      <a:pt x="10" y="32"/>
                      <a:pt x="10" y="32"/>
                    </a:cubicBezTo>
                    <a:cubicBezTo>
                      <a:pt x="8" y="34"/>
                      <a:pt x="5" y="36"/>
                      <a:pt x="2" y="38"/>
                    </a:cubicBezTo>
                    <a:cubicBezTo>
                      <a:pt x="2" y="38"/>
                      <a:pt x="2" y="38"/>
                      <a:pt x="2" y="38"/>
                    </a:cubicBezTo>
                    <a:close/>
                    <a:moveTo>
                      <a:pt x="14" y="28"/>
                    </a:moveTo>
                    <a:cubicBezTo>
                      <a:pt x="14" y="29"/>
                      <a:pt x="14" y="29"/>
                      <a:pt x="14" y="29"/>
                    </a:cubicBezTo>
                    <a:cubicBezTo>
                      <a:pt x="14" y="29"/>
                      <a:pt x="14" y="29"/>
                      <a:pt x="14" y="29"/>
                    </a:cubicBezTo>
                    <a:cubicBezTo>
                      <a:pt x="14" y="29"/>
                      <a:pt x="14" y="29"/>
                      <a:pt x="14" y="29"/>
                    </a:cubicBezTo>
                    <a:cubicBezTo>
                      <a:pt x="16" y="29"/>
                      <a:pt x="17" y="27"/>
                      <a:pt x="18" y="26"/>
                    </a:cubicBezTo>
                    <a:cubicBezTo>
                      <a:pt x="18" y="26"/>
                      <a:pt x="18" y="26"/>
                      <a:pt x="18" y="26"/>
                    </a:cubicBezTo>
                    <a:cubicBezTo>
                      <a:pt x="19" y="24"/>
                      <a:pt x="19" y="24"/>
                      <a:pt x="19" y="24"/>
                    </a:cubicBezTo>
                    <a:cubicBezTo>
                      <a:pt x="19" y="24"/>
                      <a:pt x="18" y="23"/>
                      <a:pt x="18" y="23"/>
                    </a:cubicBezTo>
                    <a:cubicBezTo>
                      <a:pt x="18" y="23"/>
                      <a:pt x="18" y="24"/>
                      <a:pt x="17" y="24"/>
                    </a:cubicBezTo>
                    <a:cubicBezTo>
                      <a:pt x="17" y="25"/>
                      <a:pt x="15" y="26"/>
                      <a:pt x="14" y="28"/>
                    </a:cubicBezTo>
                    <a:close/>
                  </a:path>
                </a:pathLst>
              </a:custGeom>
              <a:grp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grpSp>
      </p:grpSp>
      <p:sp>
        <p:nvSpPr>
          <p:cNvPr id="168" name="Freeform 42"/>
          <p:cNvSpPr/>
          <p:nvPr/>
        </p:nvSpPr>
        <p:spPr bwMode="auto">
          <a:xfrm>
            <a:off x="7802277" y="3003536"/>
            <a:ext cx="101204" cy="25011"/>
          </a:xfrm>
          <a:custGeom>
            <a:avLst/>
            <a:gdLst>
              <a:gd name="T0" fmla="*/ 11 w 16"/>
              <a:gd name="T1" fmla="*/ 4 h 4"/>
              <a:gd name="T2" fmla="*/ 9 w 16"/>
              <a:gd name="T3" fmla="*/ 4 h 4"/>
              <a:gd name="T4" fmla="*/ 8 w 16"/>
              <a:gd name="T5" fmla="*/ 4 h 4"/>
              <a:gd name="T6" fmla="*/ 1 w 16"/>
              <a:gd name="T7" fmla="*/ 3 h 4"/>
              <a:gd name="T8" fmla="*/ 0 w 16"/>
              <a:gd name="T9" fmla="*/ 1 h 4"/>
              <a:gd name="T10" fmla="*/ 2 w 16"/>
              <a:gd name="T11" fmla="*/ 0 h 4"/>
              <a:gd name="T12" fmla="*/ 2 w 16"/>
              <a:gd name="T13" fmla="*/ 0 h 4"/>
              <a:gd name="T14" fmla="*/ 9 w 16"/>
              <a:gd name="T15" fmla="*/ 1 h 4"/>
              <a:gd name="T16" fmla="*/ 9 w 16"/>
              <a:gd name="T17" fmla="*/ 1 h 4"/>
              <a:gd name="T18" fmla="*/ 11 w 16"/>
              <a:gd name="T19" fmla="*/ 1 h 4"/>
              <a:gd name="T20" fmla="*/ 13 w 16"/>
              <a:gd name="T21" fmla="*/ 1 h 4"/>
              <a:gd name="T22" fmla="*/ 15 w 16"/>
              <a:gd name="T23" fmla="*/ 1 h 4"/>
              <a:gd name="T24" fmla="*/ 16 w 16"/>
              <a:gd name="T25" fmla="*/ 2 h 4"/>
              <a:gd name="T26" fmla="*/ 15 w 16"/>
              <a:gd name="T27" fmla="*/ 3 h 4"/>
              <a:gd name="T28" fmla="*/ 11 w 16"/>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4">
                <a:moveTo>
                  <a:pt x="11" y="4"/>
                </a:moveTo>
                <a:cubicBezTo>
                  <a:pt x="10" y="4"/>
                  <a:pt x="10" y="4"/>
                  <a:pt x="9" y="4"/>
                </a:cubicBezTo>
                <a:cubicBezTo>
                  <a:pt x="8" y="4"/>
                  <a:pt x="8" y="4"/>
                  <a:pt x="8" y="4"/>
                </a:cubicBezTo>
                <a:cubicBezTo>
                  <a:pt x="6" y="4"/>
                  <a:pt x="4" y="4"/>
                  <a:pt x="1" y="3"/>
                </a:cubicBezTo>
                <a:cubicBezTo>
                  <a:pt x="0" y="3"/>
                  <a:pt x="0" y="2"/>
                  <a:pt x="0" y="1"/>
                </a:cubicBezTo>
                <a:cubicBezTo>
                  <a:pt x="0" y="1"/>
                  <a:pt x="1" y="0"/>
                  <a:pt x="2" y="0"/>
                </a:cubicBezTo>
                <a:cubicBezTo>
                  <a:pt x="2" y="0"/>
                  <a:pt x="2" y="0"/>
                  <a:pt x="2" y="0"/>
                </a:cubicBezTo>
                <a:cubicBezTo>
                  <a:pt x="4" y="1"/>
                  <a:pt x="7" y="1"/>
                  <a:pt x="9" y="1"/>
                </a:cubicBezTo>
                <a:cubicBezTo>
                  <a:pt x="9" y="1"/>
                  <a:pt x="9" y="1"/>
                  <a:pt x="9" y="1"/>
                </a:cubicBezTo>
                <a:cubicBezTo>
                  <a:pt x="10" y="1"/>
                  <a:pt x="10" y="1"/>
                  <a:pt x="11" y="1"/>
                </a:cubicBezTo>
                <a:cubicBezTo>
                  <a:pt x="12" y="1"/>
                  <a:pt x="12" y="1"/>
                  <a:pt x="13" y="1"/>
                </a:cubicBezTo>
                <a:cubicBezTo>
                  <a:pt x="14" y="1"/>
                  <a:pt x="14" y="1"/>
                  <a:pt x="15" y="1"/>
                </a:cubicBezTo>
                <a:cubicBezTo>
                  <a:pt x="16" y="1"/>
                  <a:pt x="16" y="2"/>
                  <a:pt x="16" y="2"/>
                </a:cubicBezTo>
                <a:cubicBezTo>
                  <a:pt x="16" y="3"/>
                  <a:pt x="16" y="3"/>
                  <a:pt x="15" y="3"/>
                </a:cubicBezTo>
                <a:cubicBezTo>
                  <a:pt x="14" y="4"/>
                  <a:pt x="12" y="4"/>
                  <a:pt x="11" y="4"/>
                </a:cubicBezTo>
                <a:close/>
              </a:path>
            </a:pathLst>
          </a:custGeom>
          <a:solidFill>
            <a:schemeClr val="bg1"/>
          </a:solidFill>
          <a:ln>
            <a:noFill/>
          </a:ln>
        </p:spPr>
        <p:txBody>
          <a:bodyPr vert="horz" wrap="square" lIns="68568" tIns="34284" rIns="68568" bIns="34284" numCol="1" anchor="t" anchorCtr="0" compatLnSpc="1"/>
          <a:lstStyle/>
          <a:p>
            <a:endParaRPr lang="zh-CN" altLang="en-US">
              <a:cs typeface="+mn-ea"/>
              <a:sym typeface="+mn-lt"/>
            </a:endParaRPr>
          </a:p>
        </p:txBody>
      </p:sp>
      <p:sp>
        <p:nvSpPr>
          <p:cNvPr id="169" name="Freeform 43"/>
          <p:cNvSpPr/>
          <p:nvPr/>
        </p:nvSpPr>
        <p:spPr bwMode="auto">
          <a:xfrm>
            <a:off x="7815373" y="3015448"/>
            <a:ext cx="88106" cy="32157"/>
          </a:xfrm>
          <a:custGeom>
            <a:avLst/>
            <a:gdLst>
              <a:gd name="T0" fmla="*/ 12 w 14"/>
              <a:gd name="T1" fmla="*/ 5 h 5"/>
              <a:gd name="T2" fmla="*/ 10 w 14"/>
              <a:gd name="T3" fmla="*/ 5 h 5"/>
              <a:gd name="T4" fmla="*/ 10 w 14"/>
              <a:gd name="T5" fmla="*/ 5 h 5"/>
              <a:gd name="T6" fmla="*/ 9 w 14"/>
              <a:gd name="T7" fmla="*/ 5 h 5"/>
              <a:gd name="T8" fmla="*/ 5 w 14"/>
              <a:gd name="T9" fmla="*/ 5 h 5"/>
              <a:gd name="T10" fmla="*/ 5 w 14"/>
              <a:gd name="T11" fmla="*/ 5 h 5"/>
              <a:gd name="T12" fmla="*/ 1 w 14"/>
              <a:gd name="T13" fmla="*/ 2 h 5"/>
              <a:gd name="T14" fmla="*/ 2 w 14"/>
              <a:gd name="T15" fmla="*/ 0 h 5"/>
              <a:gd name="T16" fmla="*/ 3 w 14"/>
              <a:gd name="T17" fmla="*/ 1 h 5"/>
              <a:gd name="T18" fmla="*/ 3 w 14"/>
              <a:gd name="T19" fmla="*/ 1 h 5"/>
              <a:gd name="T20" fmla="*/ 8 w 14"/>
              <a:gd name="T21" fmla="*/ 2 h 5"/>
              <a:gd name="T22" fmla="*/ 14 w 14"/>
              <a:gd name="T23" fmla="*/ 3 h 5"/>
              <a:gd name="T24" fmla="*/ 14 w 14"/>
              <a:gd name="T25" fmla="*/ 4 h 5"/>
              <a:gd name="T26" fmla="*/ 13 w 14"/>
              <a:gd name="T27" fmla="*/ 5 h 5"/>
              <a:gd name="T28" fmla="*/ 12 w 14"/>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5">
                <a:moveTo>
                  <a:pt x="12" y="5"/>
                </a:moveTo>
                <a:cubicBezTo>
                  <a:pt x="11" y="5"/>
                  <a:pt x="11" y="5"/>
                  <a:pt x="10" y="5"/>
                </a:cubicBezTo>
                <a:cubicBezTo>
                  <a:pt x="10" y="5"/>
                  <a:pt x="10" y="5"/>
                  <a:pt x="10" y="5"/>
                </a:cubicBezTo>
                <a:cubicBezTo>
                  <a:pt x="9" y="5"/>
                  <a:pt x="9" y="5"/>
                  <a:pt x="9" y="5"/>
                </a:cubicBezTo>
                <a:cubicBezTo>
                  <a:pt x="8" y="5"/>
                  <a:pt x="6" y="5"/>
                  <a:pt x="5" y="5"/>
                </a:cubicBezTo>
                <a:cubicBezTo>
                  <a:pt x="5" y="5"/>
                  <a:pt x="5" y="5"/>
                  <a:pt x="5" y="5"/>
                </a:cubicBezTo>
                <a:cubicBezTo>
                  <a:pt x="3" y="4"/>
                  <a:pt x="0" y="4"/>
                  <a:pt x="1" y="2"/>
                </a:cubicBezTo>
                <a:cubicBezTo>
                  <a:pt x="1" y="1"/>
                  <a:pt x="1" y="0"/>
                  <a:pt x="2" y="0"/>
                </a:cubicBezTo>
                <a:cubicBezTo>
                  <a:pt x="2" y="0"/>
                  <a:pt x="3" y="0"/>
                  <a:pt x="3" y="1"/>
                </a:cubicBezTo>
                <a:cubicBezTo>
                  <a:pt x="3" y="1"/>
                  <a:pt x="3" y="1"/>
                  <a:pt x="3" y="1"/>
                </a:cubicBezTo>
                <a:cubicBezTo>
                  <a:pt x="4" y="2"/>
                  <a:pt x="6" y="2"/>
                  <a:pt x="8" y="2"/>
                </a:cubicBezTo>
                <a:cubicBezTo>
                  <a:pt x="11" y="2"/>
                  <a:pt x="13" y="2"/>
                  <a:pt x="14" y="3"/>
                </a:cubicBezTo>
                <a:cubicBezTo>
                  <a:pt x="14" y="3"/>
                  <a:pt x="14" y="4"/>
                  <a:pt x="14" y="4"/>
                </a:cubicBezTo>
                <a:cubicBezTo>
                  <a:pt x="14" y="5"/>
                  <a:pt x="14" y="5"/>
                  <a:pt x="13" y="5"/>
                </a:cubicBezTo>
                <a:cubicBezTo>
                  <a:pt x="13" y="5"/>
                  <a:pt x="12" y="5"/>
                  <a:pt x="12" y="5"/>
                </a:cubicBezTo>
                <a:close/>
              </a:path>
            </a:pathLst>
          </a:custGeom>
          <a:solidFill>
            <a:schemeClr val="bg1"/>
          </a:solidFill>
          <a:ln>
            <a:noFill/>
          </a:ln>
        </p:spPr>
        <p:txBody>
          <a:bodyPr vert="horz" wrap="square" lIns="68568" tIns="34284" rIns="68568" bIns="34284" numCol="1" anchor="t" anchorCtr="0" compatLnSpc="1"/>
          <a:lstStyle/>
          <a:p>
            <a:endParaRPr lang="zh-CN" altLang="en-US">
              <a:cs typeface="+mn-ea"/>
              <a:sym typeface="+mn-lt"/>
            </a:endParaRPr>
          </a:p>
        </p:txBody>
      </p:sp>
      <p:sp>
        <p:nvSpPr>
          <p:cNvPr id="244" name="Freeform 44"/>
          <p:cNvSpPr/>
          <p:nvPr/>
        </p:nvSpPr>
        <p:spPr bwMode="auto">
          <a:xfrm>
            <a:off x="5872274" y="2272267"/>
            <a:ext cx="427435" cy="371590"/>
          </a:xfrm>
          <a:custGeom>
            <a:avLst/>
            <a:gdLst>
              <a:gd name="T0" fmla="*/ 67 w 68"/>
              <a:gd name="T1" fmla="*/ 59 h 59"/>
              <a:gd name="T2" fmla="*/ 66 w 68"/>
              <a:gd name="T3" fmla="*/ 58 h 59"/>
              <a:gd name="T4" fmla="*/ 47 w 68"/>
              <a:gd name="T5" fmla="*/ 35 h 59"/>
              <a:gd name="T6" fmla="*/ 4 w 68"/>
              <a:gd name="T7" fmla="*/ 5 h 59"/>
              <a:gd name="T8" fmla="*/ 13 w 68"/>
              <a:gd name="T9" fmla="*/ 20 h 59"/>
              <a:gd name="T10" fmla="*/ 13 w 68"/>
              <a:gd name="T11" fmla="*/ 21 h 59"/>
              <a:gd name="T12" fmla="*/ 12 w 68"/>
              <a:gd name="T13" fmla="*/ 22 h 59"/>
              <a:gd name="T14" fmla="*/ 11 w 68"/>
              <a:gd name="T15" fmla="*/ 21 h 59"/>
              <a:gd name="T16" fmla="*/ 0 w 68"/>
              <a:gd name="T17" fmla="*/ 4 h 59"/>
              <a:gd name="T18" fmla="*/ 1 w 68"/>
              <a:gd name="T19" fmla="*/ 2 h 59"/>
              <a:gd name="T20" fmla="*/ 9 w 68"/>
              <a:gd name="T21" fmla="*/ 0 h 59"/>
              <a:gd name="T22" fmla="*/ 12 w 68"/>
              <a:gd name="T23" fmla="*/ 0 h 59"/>
              <a:gd name="T24" fmla="*/ 13 w 68"/>
              <a:gd name="T25" fmla="*/ 2 h 59"/>
              <a:gd name="T26" fmla="*/ 12 w 68"/>
              <a:gd name="T27" fmla="*/ 3 h 59"/>
              <a:gd name="T28" fmla="*/ 9 w 68"/>
              <a:gd name="T29" fmla="*/ 4 h 59"/>
              <a:gd name="T30" fmla="*/ 9 w 68"/>
              <a:gd name="T31" fmla="*/ 4 h 59"/>
              <a:gd name="T32" fmla="*/ 31 w 68"/>
              <a:gd name="T33" fmla="*/ 16 h 59"/>
              <a:gd name="T34" fmla="*/ 51 w 68"/>
              <a:gd name="T35" fmla="*/ 35 h 59"/>
              <a:gd name="T36" fmla="*/ 68 w 68"/>
              <a:gd name="T37" fmla="*/ 57 h 59"/>
              <a:gd name="T38" fmla="*/ 68 w 68"/>
              <a:gd name="T39" fmla="*/ 58 h 59"/>
              <a:gd name="T40" fmla="*/ 67 w 68"/>
              <a:gd name="T41"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59">
                <a:moveTo>
                  <a:pt x="67" y="59"/>
                </a:moveTo>
                <a:cubicBezTo>
                  <a:pt x="66" y="59"/>
                  <a:pt x="66" y="59"/>
                  <a:pt x="66" y="58"/>
                </a:cubicBezTo>
                <a:cubicBezTo>
                  <a:pt x="60" y="51"/>
                  <a:pt x="54" y="42"/>
                  <a:pt x="47" y="35"/>
                </a:cubicBezTo>
                <a:cubicBezTo>
                  <a:pt x="34" y="20"/>
                  <a:pt x="19" y="10"/>
                  <a:pt x="4" y="5"/>
                </a:cubicBezTo>
                <a:cubicBezTo>
                  <a:pt x="6" y="10"/>
                  <a:pt x="10" y="15"/>
                  <a:pt x="13" y="20"/>
                </a:cubicBezTo>
                <a:cubicBezTo>
                  <a:pt x="13" y="20"/>
                  <a:pt x="13" y="20"/>
                  <a:pt x="13" y="21"/>
                </a:cubicBezTo>
                <a:cubicBezTo>
                  <a:pt x="13" y="21"/>
                  <a:pt x="12" y="22"/>
                  <a:pt x="12" y="22"/>
                </a:cubicBezTo>
                <a:cubicBezTo>
                  <a:pt x="11" y="22"/>
                  <a:pt x="11" y="21"/>
                  <a:pt x="11" y="21"/>
                </a:cubicBezTo>
                <a:cubicBezTo>
                  <a:pt x="6" y="16"/>
                  <a:pt x="3" y="11"/>
                  <a:pt x="0" y="4"/>
                </a:cubicBezTo>
                <a:cubicBezTo>
                  <a:pt x="0" y="3"/>
                  <a:pt x="0" y="2"/>
                  <a:pt x="1" y="2"/>
                </a:cubicBezTo>
                <a:cubicBezTo>
                  <a:pt x="4" y="0"/>
                  <a:pt x="7" y="0"/>
                  <a:pt x="9" y="0"/>
                </a:cubicBezTo>
                <a:cubicBezTo>
                  <a:pt x="10" y="0"/>
                  <a:pt x="11" y="0"/>
                  <a:pt x="12" y="0"/>
                </a:cubicBezTo>
                <a:cubicBezTo>
                  <a:pt x="13" y="0"/>
                  <a:pt x="13" y="1"/>
                  <a:pt x="13" y="2"/>
                </a:cubicBezTo>
                <a:cubicBezTo>
                  <a:pt x="13" y="2"/>
                  <a:pt x="13" y="3"/>
                  <a:pt x="12" y="3"/>
                </a:cubicBezTo>
                <a:cubicBezTo>
                  <a:pt x="11" y="3"/>
                  <a:pt x="10" y="3"/>
                  <a:pt x="9" y="4"/>
                </a:cubicBezTo>
                <a:cubicBezTo>
                  <a:pt x="9" y="4"/>
                  <a:pt x="9" y="4"/>
                  <a:pt x="9" y="4"/>
                </a:cubicBezTo>
                <a:cubicBezTo>
                  <a:pt x="17" y="7"/>
                  <a:pt x="24" y="11"/>
                  <a:pt x="31" y="16"/>
                </a:cubicBezTo>
                <a:cubicBezTo>
                  <a:pt x="38" y="21"/>
                  <a:pt x="45" y="28"/>
                  <a:pt x="51" y="35"/>
                </a:cubicBezTo>
                <a:cubicBezTo>
                  <a:pt x="58" y="42"/>
                  <a:pt x="63" y="49"/>
                  <a:pt x="68" y="57"/>
                </a:cubicBezTo>
                <a:cubicBezTo>
                  <a:pt x="68" y="57"/>
                  <a:pt x="68" y="58"/>
                  <a:pt x="68" y="58"/>
                </a:cubicBezTo>
                <a:cubicBezTo>
                  <a:pt x="67" y="59"/>
                  <a:pt x="67" y="59"/>
                  <a:pt x="67" y="59"/>
                </a:cubicBezTo>
                <a:close/>
              </a:path>
            </a:pathLst>
          </a:custGeom>
          <a:solidFill>
            <a:schemeClr val="accent3"/>
          </a:solidFill>
          <a:ln>
            <a:solidFill>
              <a:schemeClr val="accent1"/>
            </a:solidFill>
          </a:ln>
        </p:spPr>
        <p:txBody>
          <a:bodyPr vert="horz" wrap="square" lIns="68568" tIns="34284" rIns="68568" bIns="34284" numCol="1" anchor="t" anchorCtr="0" compatLnSpc="1"/>
          <a:lstStyle/>
          <a:p>
            <a:endParaRPr lang="zh-CN" altLang="en-US">
              <a:cs typeface="+mn-ea"/>
              <a:sym typeface="+mn-lt"/>
            </a:endParaRPr>
          </a:p>
        </p:txBody>
      </p:sp>
      <p:sp>
        <p:nvSpPr>
          <p:cNvPr id="245" name="Rectangle 47"/>
          <p:cNvSpPr/>
          <p:nvPr/>
        </p:nvSpPr>
        <p:spPr>
          <a:xfrm>
            <a:off x="2695428" y="2556753"/>
            <a:ext cx="461665" cy="184666"/>
          </a:xfrm>
          <a:prstGeom prst="rect">
            <a:avLst/>
          </a:prstGeom>
        </p:spPr>
        <p:txBody>
          <a:bodyPr wrap="none" lIns="0" tIns="0" rIns="0" bIns="0">
            <a:spAutoFit/>
          </a:bodyPr>
          <a:lstStyle/>
          <a:p>
            <a:pPr algn="r"/>
            <a:r>
              <a:rPr lang="zh-CN" altLang="en-US" sz="1200" dirty="0">
                <a:solidFill>
                  <a:schemeClr val="tx1">
                    <a:lumMod val="75000"/>
                    <a:lumOff val="25000"/>
                  </a:schemeClr>
                </a:solidFill>
                <a:cs typeface="+mn-ea"/>
                <a:sym typeface="+mn-lt"/>
              </a:rPr>
              <a:t>小标题</a:t>
            </a:r>
            <a:endParaRPr lang="en-US" sz="1200" dirty="0">
              <a:solidFill>
                <a:schemeClr val="tx1">
                  <a:lumMod val="75000"/>
                  <a:lumOff val="25000"/>
                </a:schemeClr>
              </a:solidFill>
              <a:cs typeface="+mn-ea"/>
              <a:sym typeface="+mn-lt"/>
            </a:endParaRPr>
          </a:p>
        </p:txBody>
      </p:sp>
      <p:sp>
        <p:nvSpPr>
          <p:cNvPr id="246" name="Rectangle 47"/>
          <p:cNvSpPr/>
          <p:nvPr/>
        </p:nvSpPr>
        <p:spPr>
          <a:xfrm>
            <a:off x="2344894" y="3612014"/>
            <a:ext cx="461665" cy="184666"/>
          </a:xfrm>
          <a:prstGeom prst="rect">
            <a:avLst/>
          </a:prstGeom>
        </p:spPr>
        <p:txBody>
          <a:bodyPr wrap="none" lIns="0" tIns="0" rIns="0" bIns="0">
            <a:spAutoFit/>
          </a:bodyPr>
          <a:lstStyle/>
          <a:p>
            <a:pPr algn="r"/>
            <a:r>
              <a:rPr lang="zh-CN" altLang="en-US" sz="1200" dirty="0">
                <a:solidFill>
                  <a:schemeClr val="tx1">
                    <a:lumMod val="75000"/>
                    <a:lumOff val="25000"/>
                  </a:schemeClr>
                </a:solidFill>
                <a:cs typeface="+mn-ea"/>
                <a:sym typeface="+mn-lt"/>
              </a:rPr>
              <a:t>小标题</a:t>
            </a:r>
            <a:endParaRPr lang="en-US" sz="1200" dirty="0">
              <a:solidFill>
                <a:schemeClr val="tx1">
                  <a:lumMod val="75000"/>
                  <a:lumOff val="25000"/>
                </a:schemeClr>
              </a:solidFill>
              <a:cs typeface="+mn-ea"/>
              <a:sym typeface="+mn-lt"/>
            </a:endParaRPr>
          </a:p>
        </p:txBody>
      </p:sp>
      <p:sp>
        <p:nvSpPr>
          <p:cNvPr id="247" name="文本框 7"/>
          <p:cNvSpPr txBox="1">
            <a:spLocks noChangeArrowheads="1"/>
          </p:cNvSpPr>
          <p:nvPr/>
        </p:nvSpPr>
        <p:spPr bwMode="auto">
          <a:xfrm>
            <a:off x="2175281" y="2829699"/>
            <a:ext cx="235088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4" rIns="68568" bIns="34284">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a:lnSpc>
                <a:spcPct val="100000"/>
              </a:lnSpc>
              <a:spcBef>
                <a:spcPct val="0"/>
              </a:spcBef>
              <a:buNone/>
            </a:pPr>
            <a:r>
              <a:rPr lang="zh-CN" altLang="en-US" sz="900" dirty="0">
                <a:solidFill>
                  <a:schemeClr val="tx1">
                    <a:lumMod val="50000"/>
                    <a:lumOff val="50000"/>
                  </a:schemeClr>
                </a:solidFill>
                <a:latin typeface="+mn-lt"/>
                <a:ea typeface="+mn-ea"/>
                <a:cs typeface="+mn-ea"/>
                <a:sym typeface="+mn-lt"/>
              </a:rPr>
              <a:t>请添加你的文本请添加你的文本添加文本</a:t>
            </a:r>
          </a:p>
        </p:txBody>
      </p:sp>
      <p:sp>
        <p:nvSpPr>
          <p:cNvPr id="248" name="文本框 7"/>
          <p:cNvSpPr txBox="1">
            <a:spLocks noChangeArrowheads="1"/>
          </p:cNvSpPr>
          <p:nvPr/>
        </p:nvSpPr>
        <p:spPr bwMode="auto">
          <a:xfrm>
            <a:off x="1879622" y="3876964"/>
            <a:ext cx="235088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4" rIns="68568" bIns="34284">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a:lnSpc>
                <a:spcPct val="100000"/>
              </a:lnSpc>
              <a:spcBef>
                <a:spcPct val="0"/>
              </a:spcBef>
              <a:buNone/>
            </a:pPr>
            <a:r>
              <a:rPr lang="zh-CN" altLang="en-US" sz="900" dirty="0">
                <a:solidFill>
                  <a:schemeClr val="tx1">
                    <a:lumMod val="50000"/>
                    <a:lumOff val="50000"/>
                  </a:schemeClr>
                </a:solidFill>
                <a:latin typeface="+mn-lt"/>
                <a:ea typeface="+mn-ea"/>
                <a:cs typeface="+mn-ea"/>
                <a:sym typeface="+mn-lt"/>
              </a:rPr>
              <a:t>请添加你的文本请添加你的文本添加文本</a:t>
            </a:r>
          </a:p>
        </p:txBody>
      </p:sp>
      <p:grpSp>
        <p:nvGrpSpPr>
          <p:cNvPr id="16" name="Group 4"/>
          <p:cNvGrpSpPr>
            <a:grpSpLocks noChangeAspect="1"/>
          </p:cNvGrpSpPr>
          <p:nvPr/>
        </p:nvGrpSpPr>
        <p:grpSpPr bwMode="auto">
          <a:xfrm rot="891772">
            <a:off x="391135" y="413786"/>
            <a:ext cx="380981" cy="689755"/>
            <a:chOff x="472" y="425"/>
            <a:chExt cx="363" cy="657"/>
          </a:xfrm>
        </p:grpSpPr>
        <p:sp>
          <p:nvSpPr>
            <p:cNvPr id="250" name="Freeform 5"/>
            <p:cNvSpPr>
              <a:spLocks noEditPoints="1"/>
            </p:cNvSpPr>
            <p:nvPr/>
          </p:nvSpPr>
          <p:spPr bwMode="auto">
            <a:xfrm>
              <a:off x="472" y="425"/>
              <a:ext cx="335" cy="657"/>
            </a:xfrm>
            <a:custGeom>
              <a:avLst/>
              <a:gdLst>
                <a:gd name="T0" fmla="*/ 81 w 154"/>
                <a:gd name="T1" fmla="*/ 9 h 305"/>
                <a:gd name="T2" fmla="*/ 48 w 154"/>
                <a:gd name="T3" fmla="*/ 43 h 305"/>
                <a:gd name="T4" fmla="*/ 49 w 154"/>
                <a:gd name="T5" fmla="*/ 47 h 305"/>
                <a:gd name="T6" fmla="*/ 30 w 154"/>
                <a:gd name="T7" fmla="*/ 143 h 305"/>
                <a:gd name="T8" fmla="*/ 21 w 154"/>
                <a:gd name="T9" fmla="*/ 158 h 305"/>
                <a:gd name="T10" fmla="*/ 88 w 154"/>
                <a:gd name="T11" fmla="*/ 243 h 305"/>
                <a:gd name="T12" fmla="*/ 101 w 154"/>
                <a:gd name="T13" fmla="*/ 243 h 305"/>
                <a:gd name="T14" fmla="*/ 91 w 154"/>
                <a:gd name="T15" fmla="*/ 285 h 305"/>
                <a:gd name="T16" fmla="*/ 85 w 154"/>
                <a:gd name="T17" fmla="*/ 275 h 305"/>
                <a:gd name="T18" fmla="*/ 81 w 154"/>
                <a:gd name="T19" fmla="*/ 278 h 305"/>
                <a:gd name="T20" fmla="*/ 85 w 154"/>
                <a:gd name="T21" fmla="*/ 303 h 305"/>
                <a:gd name="T22" fmla="*/ 110 w 154"/>
                <a:gd name="T23" fmla="*/ 247 h 305"/>
                <a:gd name="T24" fmla="*/ 107 w 154"/>
                <a:gd name="T25" fmla="*/ 238 h 305"/>
                <a:gd name="T26" fmla="*/ 85 w 154"/>
                <a:gd name="T27" fmla="*/ 164 h 305"/>
                <a:gd name="T28" fmla="*/ 81 w 154"/>
                <a:gd name="T29" fmla="*/ 151 h 305"/>
                <a:gd name="T30" fmla="*/ 80 w 154"/>
                <a:gd name="T31" fmla="*/ 143 h 305"/>
                <a:gd name="T32" fmla="*/ 67 w 154"/>
                <a:gd name="T33" fmla="*/ 92 h 305"/>
                <a:gd name="T34" fmla="*/ 85 w 154"/>
                <a:gd name="T35" fmla="*/ 39 h 305"/>
                <a:gd name="T36" fmla="*/ 81 w 154"/>
                <a:gd name="T37" fmla="*/ 11 h 305"/>
                <a:gd name="T38" fmla="*/ 103 w 154"/>
                <a:gd name="T39" fmla="*/ 228 h 305"/>
                <a:gd name="T40" fmla="*/ 85 w 154"/>
                <a:gd name="T41" fmla="*/ 174 h 305"/>
                <a:gd name="T42" fmla="*/ 76 w 154"/>
                <a:gd name="T43" fmla="*/ 143 h 305"/>
                <a:gd name="T44" fmla="*/ 78 w 154"/>
                <a:gd name="T45" fmla="*/ 151 h 305"/>
                <a:gd name="T46" fmla="*/ 45 w 154"/>
                <a:gd name="T47" fmla="*/ 189 h 305"/>
                <a:gd name="T48" fmla="*/ 81 w 154"/>
                <a:gd name="T49" fmla="*/ 174 h 305"/>
                <a:gd name="T50" fmla="*/ 85 w 154"/>
                <a:gd name="T51" fmla="*/ 192 h 305"/>
                <a:gd name="T52" fmla="*/ 96 w 154"/>
                <a:gd name="T53" fmla="*/ 231 h 305"/>
                <a:gd name="T54" fmla="*/ 81 w 154"/>
                <a:gd name="T55" fmla="*/ 233 h 305"/>
                <a:gd name="T56" fmla="*/ 36 w 154"/>
                <a:gd name="T57" fmla="*/ 147 h 305"/>
                <a:gd name="T58" fmla="*/ 38 w 154"/>
                <a:gd name="T59" fmla="*/ 143 h 305"/>
                <a:gd name="T60" fmla="*/ 76 w 154"/>
                <a:gd name="T61" fmla="*/ 143 h 305"/>
                <a:gd name="T62" fmla="*/ 75 w 154"/>
                <a:gd name="T63" fmla="*/ 47 h 305"/>
                <a:gd name="T64" fmla="*/ 68 w 154"/>
                <a:gd name="T65" fmla="*/ 75 h 305"/>
                <a:gd name="T66" fmla="*/ 57 w 154"/>
                <a:gd name="T67" fmla="*/ 47 h 305"/>
                <a:gd name="T68" fmla="*/ 57 w 154"/>
                <a:gd name="T69" fmla="*/ 19 h 305"/>
                <a:gd name="T70" fmla="*/ 76 w 154"/>
                <a:gd name="T71" fmla="*/ 43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305">
                  <a:moveTo>
                    <a:pt x="81" y="11"/>
                  </a:moveTo>
                  <a:cubicBezTo>
                    <a:pt x="81" y="10"/>
                    <a:pt x="81" y="10"/>
                    <a:pt x="81" y="9"/>
                  </a:cubicBezTo>
                  <a:cubicBezTo>
                    <a:pt x="78" y="2"/>
                    <a:pt x="64" y="0"/>
                    <a:pt x="58" y="4"/>
                  </a:cubicBezTo>
                  <a:cubicBezTo>
                    <a:pt x="48" y="10"/>
                    <a:pt x="47" y="33"/>
                    <a:pt x="48" y="43"/>
                  </a:cubicBezTo>
                  <a:cubicBezTo>
                    <a:pt x="48" y="43"/>
                    <a:pt x="48" y="43"/>
                    <a:pt x="48" y="43"/>
                  </a:cubicBezTo>
                  <a:cubicBezTo>
                    <a:pt x="48" y="44"/>
                    <a:pt x="48" y="46"/>
                    <a:pt x="49" y="47"/>
                  </a:cubicBezTo>
                  <a:cubicBezTo>
                    <a:pt x="51" y="63"/>
                    <a:pt x="56" y="78"/>
                    <a:pt x="61" y="93"/>
                  </a:cubicBezTo>
                  <a:cubicBezTo>
                    <a:pt x="52" y="110"/>
                    <a:pt x="39" y="126"/>
                    <a:pt x="30" y="143"/>
                  </a:cubicBezTo>
                  <a:cubicBezTo>
                    <a:pt x="29" y="144"/>
                    <a:pt x="28" y="146"/>
                    <a:pt x="27" y="147"/>
                  </a:cubicBezTo>
                  <a:cubicBezTo>
                    <a:pt x="25" y="151"/>
                    <a:pt x="23" y="154"/>
                    <a:pt x="21" y="158"/>
                  </a:cubicBezTo>
                  <a:cubicBezTo>
                    <a:pt x="0" y="205"/>
                    <a:pt x="32" y="238"/>
                    <a:pt x="69" y="243"/>
                  </a:cubicBezTo>
                  <a:cubicBezTo>
                    <a:pt x="75" y="244"/>
                    <a:pt x="82" y="244"/>
                    <a:pt x="88" y="243"/>
                  </a:cubicBezTo>
                  <a:cubicBezTo>
                    <a:pt x="92" y="242"/>
                    <a:pt x="96" y="242"/>
                    <a:pt x="100" y="240"/>
                  </a:cubicBezTo>
                  <a:cubicBezTo>
                    <a:pt x="100" y="241"/>
                    <a:pt x="100" y="242"/>
                    <a:pt x="101" y="243"/>
                  </a:cubicBezTo>
                  <a:cubicBezTo>
                    <a:pt x="101" y="244"/>
                    <a:pt x="101" y="246"/>
                    <a:pt x="102" y="247"/>
                  </a:cubicBezTo>
                  <a:cubicBezTo>
                    <a:pt x="104" y="258"/>
                    <a:pt x="103" y="270"/>
                    <a:pt x="91" y="285"/>
                  </a:cubicBezTo>
                  <a:cubicBezTo>
                    <a:pt x="91" y="284"/>
                    <a:pt x="91" y="284"/>
                    <a:pt x="91" y="284"/>
                  </a:cubicBezTo>
                  <a:cubicBezTo>
                    <a:pt x="92" y="280"/>
                    <a:pt x="89" y="276"/>
                    <a:pt x="85" y="275"/>
                  </a:cubicBezTo>
                  <a:cubicBezTo>
                    <a:pt x="84" y="275"/>
                    <a:pt x="82" y="276"/>
                    <a:pt x="81" y="277"/>
                  </a:cubicBezTo>
                  <a:cubicBezTo>
                    <a:pt x="81" y="277"/>
                    <a:pt x="81" y="277"/>
                    <a:pt x="81" y="278"/>
                  </a:cubicBezTo>
                  <a:cubicBezTo>
                    <a:pt x="74" y="285"/>
                    <a:pt x="75" y="295"/>
                    <a:pt x="81" y="300"/>
                  </a:cubicBezTo>
                  <a:cubicBezTo>
                    <a:pt x="82" y="301"/>
                    <a:pt x="84" y="302"/>
                    <a:pt x="85" y="303"/>
                  </a:cubicBezTo>
                  <a:cubicBezTo>
                    <a:pt x="88" y="304"/>
                    <a:pt x="92" y="305"/>
                    <a:pt x="97" y="304"/>
                  </a:cubicBezTo>
                  <a:cubicBezTo>
                    <a:pt x="120" y="297"/>
                    <a:pt x="117" y="271"/>
                    <a:pt x="110" y="247"/>
                  </a:cubicBezTo>
                  <a:cubicBezTo>
                    <a:pt x="109" y="246"/>
                    <a:pt x="109" y="244"/>
                    <a:pt x="109" y="243"/>
                  </a:cubicBezTo>
                  <a:cubicBezTo>
                    <a:pt x="108" y="241"/>
                    <a:pt x="107" y="239"/>
                    <a:pt x="107" y="238"/>
                  </a:cubicBezTo>
                  <a:cubicBezTo>
                    <a:pt x="117" y="233"/>
                    <a:pt x="127" y="226"/>
                    <a:pt x="134" y="215"/>
                  </a:cubicBezTo>
                  <a:cubicBezTo>
                    <a:pt x="154" y="188"/>
                    <a:pt x="117" y="163"/>
                    <a:pt x="85" y="164"/>
                  </a:cubicBezTo>
                  <a:cubicBezTo>
                    <a:pt x="84" y="164"/>
                    <a:pt x="84" y="164"/>
                    <a:pt x="83" y="164"/>
                  </a:cubicBezTo>
                  <a:cubicBezTo>
                    <a:pt x="83" y="159"/>
                    <a:pt x="82" y="155"/>
                    <a:pt x="81" y="151"/>
                  </a:cubicBezTo>
                  <a:cubicBezTo>
                    <a:pt x="81" y="149"/>
                    <a:pt x="81" y="148"/>
                    <a:pt x="80" y="147"/>
                  </a:cubicBezTo>
                  <a:cubicBezTo>
                    <a:pt x="80" y="146"/>
                    <a:pt x="80" y="144"/>
                    <a:pt x="80" y="143"/>
                  </a:cubicBezTo>
                  <a:cubicBezTo>
                    <a:pt x="77" y="131"/>
                    <a:pt x="75" y="119"/>
                    <a:pt x="72" y="108"/>
                  </a:cubicBezTo>
                  <a:cubicBezTo>
                    <a:pt x="71" y="103"/>
                    <a:pt x="69" y="97"/>
                    <a:pt x="67" y="92"/>
                  </a:cubicBezTo>
                  <a:cubicBezTo>
                    <a:pt x="73" y="81"/>
                    <a:pt x="78" y="71"/>
                    <a:pt x="81" y="60"/>
                  </a:cubicBezTo>
                  <a:cubicBezTo>
                    <a:pt x="83" y="53"/>
                    <a:pt x="85" y="46"/>
                    <a:pt x="85" y="39"/>
                  </a:cubicBezTo>
                  <a:cubicBezTo>
                    <a:pt x="85" y="35"/>
                    <a:pt x="85" y="32"/>
                    <a:pt x="85" y="29"/>
                  </a:cubicBezTo>
                  <a:cubicBezTo>
                    <a:pt x="85" y="23"/>
                    <a:pt x="83" y="17"/>
                    <a:pt x="81" y="11"/>
                  </a:cubicBezTo>
                  <a:close/>
                  <a:moveTo>
                    <a:pt x="109" y="225"/>
                  </a:moveTo>
                  <a:cubicBezTo>
                    <a:pt x="107" y="226"/>
                    <a:pt x="105" y="228"/>
                    <a:pt x="103" y="228"/>
                  </a:cubicBezTo>
                  <a:cubicBezTo>
                    <a:pt x="101" y="222"/>
                    <a:pt x="98" y="216"/>
                    <a:pt x="97" y="213"/>
                  </a:cubicBezTo>
                  <a:cubicBezTo>
                    <a:pt x="92" y="200"/>
                    <a:pt x="88" y="187"/>
                    <a:pt x="85" y="174"/>
                  </a:cubicBezTo>
                  <a:cubicBezTo>
                    <a:pt x="115" y="174"/>
                    <a:pt x="144" y="202"/>
                    <a:pt x="109" y="225"/>
                  </a:cubicBezTo>
                  <a:close/>
                  <a:moveTo>
                    <a:pt x="76" y="143"/>
                  </a:moveTo>
                  <a:cubicBezTo>
                    <a:pt x="76" y="144"/>
                    <a:pt x="76" y="146"/>
                    <a:pt x="77" y="147"/>
                  </a:cubicBezTo>
                  <a:cubicBezTo>
                    <a:pt x="77" y="148"/>
                    <a:pt x="77" y="150"/>
                    <a:pt x="78" y="151"/>
                  </a:cubicBezTo>
                  <a:cubicBezTo>
                    <a:pt x="78" y="155"/>
                    <a:pt x="79" y="160"/>
                    <a:pt x="80" y="164"/>
                  </a:cubicBezTo>
                  <a:cubicBezTo>
                    <a:pt x="64" y="165"/>
                    <a:pt x="50" y="173"/>
                    <a:pt x="45" y="189"/>
                  </a:cubicBezTo>
                  <a:cubicBezTo>
                    <a:pt x="44" y="192"/>
                    <a:pt x="49" y="194"/>
                    <a:pt x="51" y="191"/>
                  </a:cubicBezTo>
                  <a:cubicBezTo>
                    <a:pt x="59" y="180"/>
                    <a:pt x="70" y="175"/>
                    <a:pt x="81" y="174"/>
                  </a:cubicBezTo>
                  <a:cubicBezTo>
                    <a:pt x="81" y="174"/>
                    <a:pt x="82" y="174"/>
                    <a:pt x="82" y="174"/>
                  </a:cubicBezTo>
                  <a:cubicBezTo>
                    <a:pt x="83" y="180"/>
                    <a:pt x="84" y="186"/>
                    <a:pt x="85" y="192"/>
                  </a:cubicBezTo>
                  <a:cubicBezTo>
                    <a:pt x="87" y="199"/>
                    <a:pt x="88" y="207"/>
                    <a:pt x="91" y="214"/>
                  </a:cubicBezTo>
                  <a:cubicBezTo>
                    <a:pt x="92" y="220"/>
                    <a:pt x="94" y="226"/>
                    <a:pt x="96" y="231"/>
                  </a:cubicBezTo>
                  <a:cubicBezTo>
                    <a:pt x="93" y="232"/>
                    <a:pt x="89" y="233"/>
                    <a:pt x="85" y="233"/>
                  </a:cubicBezTo>
                  <a:cubicBezTo>
                    <a:pt x="84" y="233"/>
                    <a:pt x="82" y="233"/>
                    <a:pt x="81" y="233"/>
                  </a:cubicBezTo>
                  <a:cubicBezTo>
                    <a:pt x="67" y="233"/>
                    <a:pt x="52" y="228"/>
                    <a:pt x="41" y="223"/>
                  </a:cubicBezTo>
                  <a:cubicBezTo>
                    <a:pt x="9" y="206"/>
                    <a:pt x="24" y="170"/>
                    <a:pt x="36" y="147"/>
                  </a:cubicBezTo>
                  <a:cubicBezTo>
                    <a:pt x="36" y="146"/>
                    <a:pt x="36" y="145"/>
                    <a:pt x="37" y="144"/>
                  </a:cubicBezTo>
                  <a:cubicBezTo>
                    <a:pt x="37" y="144"/>
                    <a:pt x="37" y="143"/>
                    <a:pt x="38" y="143"/>
                  </a:cubicBezTo>
                  <a:cubicBezTo>
                    <a:pt x="45" y="130"/>
                    <a:pt x="54" y="116"/>
                    <a:pt x="63" y="100"/>
                  </a:cubicBezTo>
                  <a:cubicBezTo>
                    <a:pt x="67" y="114"/>
                    <a:pt x="72" y="129"/>
                    <a:pt x="76" y="143"/>
                  </a:cubicBezTo>
                  <a:close/>
                  <a:moveTo>
                    <a:pt x="76" y="43"/>
                  </a:moveTo>
                  <a:cubicBezTo>
                    <a:pt x="76" y="44"/>
                    <a:pt x="75" y="46"/>
                    <a:pt x="75" y="47"/>
                  </a:cubicBezTo>
                  <a:cubicBezTo>
                    <a:pt x="75" y="47"/>
                    <a:pt x="75" y="48"/>
                    <a:pt x="75" y="48"/>
                  </a:cubicBezTo>
                  <a:cubicBezTo>
                    <a:pt x="74" y="57"/>
                    <a:pt x="71" y="66"/>
                    <a:pt x="68" y="75"/>
                  </a:cubicBezTo>
                  <a:cubicBezTo>
                    <a:pt x="67" y="78"/>
                    <a:pt x="66" y="81"/>
                    <a:pt x="65" y="83"/>
                  </a:cubicBezTo>
                  <a:cubicBezTo>
                    <a:pt x="61" y="71"/>
                    <a:pt x="58" y="59"/>
                    <a:pt x="57" y="47"/>
                  </a:cubicBezTo>
                  <a:cubicBezTo>
                    <a:pt x="57" y="46"/>
                    <a:pt x="56" y="44"/>
                    <a:pt x="56" y="43"/>
                  </a:cubicBezTo>
                  <a:cubicBezTo>
                    <a:pt x="56" y="35"/>
                    <a:pt x="56" y="27"/>
                    <a:pt x="57" y="19"/>
                  </a:cubicBezTo>
                  <a:cubicBezTo>
                    <a:pt x="58" y="12"/>
                    <a:pt x="64" y="13"/>
                    <a:pt x="77" y="23"/>
                  </a:cubicBezTo>
                  <a:cubicBezTo>
                    <a:pt x="77" y="30"/>
                    <a:pt x="77" y="36"/>
                    <a:pt x="76" y="43"/>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1" name="Freeform 6"/>
            <p:cNvSpPr/>
            <p:nvPr/>
          </p:nvSpPr>
          <p:spPr bwMode="auto">
            <a:xfrm>
              <a:off x="735" y="774"/>
              <a:ext cx="61" cy="52"/>
            </a:xfrm>
            <a:custGeom>
              <a:avLst/>
              <a:gdLst>
                <a:gd name="T0" fmla="*/ 25 w 28"/>
                <a:gd name="T1" fmla="*/ 23 h 24"/>
                <a:gd name="T2" fmla="*/ 27 w 28"/>
                <a:gd name="T3" fmla="*/ 21 h 24"/>
                <a:gd name="T4" fmla="*/ 3 w 28"/>
                <a:gd name="T5" fmla="*/ 1 h 24"/>
                <a:gd name="T6" fmla="*/ 2 w 28"/>
                <a:gd name="T7" fmla="*/ 4 h 24"/>
                <a:gd name="T8" fmla="*/ 25 w 28"/>
                <a:gd name="T9" fmla="*/ 23 h 24"/>
              </a:gdLst>
              <a:ahLst/>
              <a:cxnLst>
                <a:cxn ang="0">
                  <a:pos x="T0" y="T1"/>
                </a:cxn>
                <a:cxn ang="0">
                  <a:pos x="T2" y="T3"/>
                </a:cxn>
                <a:cxn ang="0">
                  <a:pos x="T4" y="T5"/>
                </a:cxn>
                <a:cxn ang="0">
                  <a:pos x="T6" y="T7"/>
                </a:cxn>
                <a:cxn ang="0">
                  <a:pos x="T8" y="T9"/>
                </a:cxn>
              </a:cxnLst>
              <a:rect l="0" t="0" r="r" b="b"/>
              <a:pathLst>
                <a:path w="28" h="24">
                  <a:moveTo>
                    <a:pt x="25" y="23"/>
                  </a:moveTo>
                  <a:cubicBezTo>
                    <a:pt x="26" y="24"/>
                    <a:pt x="28" y="23"/>
                    <a:pt x="27" y="21"/>
                  </a:cubicBezTo>
                  <a:cubicBezTo>
                    <a:pt x="24" y="10"/>
                    <a:pt x="13" y="4"/>
                    <a:pt x="3" y="1"/>
                  </a:cubicBezTo>
                  <a:cubicBezTo>
                    <a:pt x="1" y="0"/>
                    <a:pt x="0" y="3"/>
                    <a:pt x="2" y="4"/>
                  </a:cubicBezTo>
                  <a:cubicBezTo>
                    <a:pt x="10" y="10"/>
                    <a:pt x="17" y="17"/>
                    <a:pt x="25" y="23"/>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2" name="Freeform 7"/>
            <p:cNvSpPr/>
            <p:nvPr/>
          </p:nvSpPr>
          <p:spPr bwMode="auto">
            <a:xfrm>
              <a:off x="759" y="748"/>
              <a:ext cx="76" cy="50"/>
            </a:xfrm>
            <a:custGeom>
              <a:avLst/>
              <a:gdLst>
                <a:gd name="T0" fmla="*/ 3 w 35"/>
                <a:gd name="T1" fmla="*/ 1 h 23"/>
                <a:gd name="T2" fmla="*/ 3 w 35"/>
                <a:gd name="T3" fmla="*/ 5 h 23"/>
                <a:gd name="T4" fmla="*/ 17 w 35"/>
                <a:gd name="T5" fmla="*/ 11 h 23"/>
                <a:gd name="T6" fmla="*/ 31 w 35"/>
                <a:gd name="T7" fmla="*/ 22 h 23"/>
                <a:gd name="T8" fmla="*/ 34 w 35"/>
                <a:gd name="T9" fmla="*/ 20 h 23"/>
                <a:gd name="T10" fmla="*/ 3 w 35"/>
                <a:gd name="T11" fmla="*/ 1 h 23"/>
              </a:gdLst>
              <a:ahLst/>
              <a:cxnLst>
                <a:cxn ang="0">
                  <a:pos x="T0" y="T1"/>
                </a:cxn>
                <a:cxn ang="0">
                  <a:pos x="T2" y="T3"/>
                </a:cxn>
                <a:cxn ang="0">
                  <a:pos x="T4" y="T5"/>
                </a:cxn>
                <a:cxn ang="0">
                  <a:pos x="T6" y="T7"/>
                </a:cxn>
                <a:cxn ang="0">
                  <a:pos x="T8" y="T9"/>
                </a:cxn>
                <a:cxn ang="0">
                  <a:pos x="T10" y="T11"/>
                </a:cxn>
              </a:cxnLst>
              <a:rect l="0" t="0" r="r" b="b"/>
              <a:pathLst>
                <a:path w="35" h="23">
                  <a:moveTo>
                    <a:pt x="3" y="1"/>
                  </a:moveTo>
                  <a:cubicBezTo>
                    <a:pt x="1" y="1"/>
                    <a:pt x="0" y="4"/>
                    <a:pt x="3" y="5"/>
                  </a:cubicBezTo>
                  <a:cubicBezTo>
                    <a:pt x="8" y="6"/>
                    <a:pt x="13" y="8"/>
                    <a:pt x="17" y="11"/>
                  </a:cubicBezTo>
                  <a:cubicBezTo>
                    <a:pt x="22" y="15"/>
                    <a:pt x="26" y="19"/>
                    <a:pt x="31" y="22"/>
                  </a:cubicBezTo>
                  <a:cubicBezTo>
                    <a:pt x="33" y="23"/>
                    <a:pt x="35" y="22"/>
                    <a:pt x="34" y="20"/>
                  </a:cubicBezTo>
                  <a:cubicBezTo>
                    <a:pt x="30" y="8"/>
                    <a:pt x="16" y="0"/>
                    <a:pt x="3" y="1"/>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53" name="Rectangle 47"/>
          <p:cNvSpPr/>
          <p:nvPr/>
        </p:nvSpPr>
        <p:spPr>
          <a:xfrm>
            <a:off x="966160" y="570170"/>
            <a:ext cx="2162852" cy="369446"/>
          </a:xfrm>
          <a:prstGeom prst="rect">
            <a:avLst/>
          </a:prstGeom>
        </p:spPr>
        <p:txBody>
          <a:bodyPr wrap="none" lIns="0" tIns="0" rIns="0" bIns="0">
            <a:spAutoFit/>
          </a:bodyPr>
          <a:lstStyle/>
          <a:p>
            <a:r>
              <a:rPr lang="zh-CN" altLang="en-US" sz="2400" b="1" dirty="0">
                <a:solidFill>
                  <a:schemeClr val="bg1"/>
                </a:solidFill>
                <a:cs typeface="+mn-ea"/>
                <a:sym typeface="+mn-lt"/>
              </a:rPr>
              <a:t>添加你的小标题</a:t>
            </a:r>
            <a:endParaRPr lang="en-US" sz="2400" b="1" dirty="0">
              <a:solidFill>
                <a:schemeClr val="bg1"/>
              </a:solidFill>
              <a:cs typeface="+mn-ea"/>
              <a:sym typeface="+mn-lt"/>
            </a:endParaRPr>
          </a:p>
        </p:txBody>
      </p:sp>
    </p:spTree>
    <p:extLst>
      <p:ext uri="{BB962C8B-B14F-4D97-AF65-F5344CB8AC3E}">
        <p14:creationId xmlns:p14="http://schemas.microsoft.com/office/powerpoint/2010/main" val="152291811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33"/>
                                        </p:tgtEl>
                                        <p:attrNameLst>
                                          <p:attrName>style.visibility</p:attrName>
                                        </p:attrNameLst>
                                      </p:cBhvr>
                                      <p:to>
                                        <p:strVal val="visible"/>
                                      </p:to>
                                    </p:set>
                                    <p:anim calcmode="lin" valueType="num">
                                      <p:cBhvr>
                                        <p:cTn id="12" dur="500" fill="hold"/>
                                        <p:tgtEl>
                                          <p:spTgt spid="133"/>
                                        </p:tgtEl>
                                        <p:attrNameLst>
                                          <p:attrName>ppt_w</p:attrName>
                                        </p:attrNameLst>
                                      </p:cBhvr>
                                      <p:tavLst>
                                        <p:tav tm="0">
                                          <p:val>
                                            <p:fltVal val="0"/>
                                          </p:val>
                                        </p:tav>
                                        <p:tav tm="100000">
                                          <p:val>
                                            <p:strVal val="#ppt_w"/>
                                          </p:val>
                                        </p:tav>
                                      </p:tavLst>
                                    </p:anim>
                                    <p:anim calcmode="lin" valueType="num">
                                      <p:cBhvr>
                                        <p:cTn id="13" dur="500" fill="hold"/>
                                        <p:tgtEl>
                                          <p:spTgt spid="133"/>
                                        </p:tgtEl>
                                        <p:attrNameLst>
                                          <p:attrName>ppt_h</p:attrName>
                                        </p:attrNameLst>
                                      </p:cBhvr>
                                      <p:tavLst>
                                        <p:tav tm="0">
                                          <p:val>
                                            <p:fltVal val="0"/>
                                          </p:val>
                                        </p:tav>
                                        <p:tav tm="100000">
                                          <p:val>
                                            <p:strVal val="#ppt_h"/>
                                          </p:val>
                                        </p:tav>
                                      </p:tavLst>
                                    </p:anim>
                                    <p:animEffect transition="in" filter="fade">
                                      <p:cBhvr>
                                        <p:cTn id="14" dur="500"/>
                                        <p:tgtEl>
                                          <p:spTgt spid="133"/>
                                        </p:tgtEl>
                                      </p:cBhvr>
                                    </p:animEffect>
                                  </p:childTnLst>
                                </p:cTn>
                              </p:par>
                            </p:childTnLst>
                          </p:cTn>
                        </p:par>
                        <p:par>
                          <p:cTn id="15" fill="hold">
                            <p:stCondLst>
                              <p:cond delay="500"/>
                            </p:stCondLst>
                            <p:childTnLst>
                              <p:par>
                                <p:cTn id="16" presetID="53"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par>
                          <p:cTn id="21" fill="hold">
                            <p:stCondLst>
                              <p:cond delay="1000"/>
                            </p:stCondLst>
                            <p:childTnLst>
                              <p:par>
                                <p:cTn id="22" presetID="53"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par>
                          <p:cTn id="27" fill="hold">
                            <p:stCondLst>
                              <p:cond delay="1500"/>
                            </p:stCondLst>
                            <p:childTnLst>
                              <p:par>
                                <p:cTn id="28" presetID="53" presetClass="entr" presetSubtype="0"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Effect transition="in" filter="fade">
                                      <p:cBhvr>
                                        <p:cTn id="32" dur="500"/>
                                        <p:tgtEl>
                                          <p:spTgt spid="9"/>
                                        </p:tgtEl>
                                      </p:cBhvr>
                                    </p:animEffect>
                                  </p:childTnLst>
                                </p:cTn>
                              </p:par>
                            </p:childTnLst>
                          </p:cTn>
                        </p:par>
                        <p:par>
                          <p:cTn id="33" fill="hold">
                            <p:stCondLst>
                              <p:cond delay="2000"/>
                            </p:stCondLst>
                            <p:childTnLst>
                              <p:par>
                                <p:cTn id="34" presetID="53" presetClass="entr" presetSubtype="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par>
                          <p:cTn id="39" fill="hold">
                            <p:stCondLst>
                              <p:cond delay="2500"/>
                            </p:stCondLst>
                            <p:childTnLst>
                              <p:par>
                                <p:cTn id="40" presetID="22" presetClass="entr" presetSubtype="4" fill="hold" grpId="0" nodeType="afterEffect">
                                  <p:stCondLst>
                                    <p:cond delay="0"/>
                                  </p:stCondLst>
                                  <p:childTnLst>
                                    <p:set>
                                      <p:cBhvr>
                                        <p:cTn id="41" dur="1" fill="hold">
                                          <p:stCondLst>
                                            <p:cond delay="0"/>
                                          </p:stCondLst>
                                        </p:cTn>
                                        <p:tgtEl>
                                          <p:spTgt spid="244"/>
                                        </p:tgtEl>
                                        <p:attrNameLst>
                                          <p:attrName>style.visibility</p:attrName>
                                        </p:attrNameLst>
                                      </p:cBhvr>
                                      <p:to>
                                        <p:strVal val="visible"/>
                                      </p:to>
                                    </p:set>
                                    <p:animEffect transition="in" filter="wipe(down)">
                                      <p:cBhvr>
                                        <p:cTn id="42" dur="500"/>
                                        <p:tgtEl>
                                          <p:spTgt spid="244"/>
                                        </p:tgtEl>
                                      </p:cBhvr>
                                    </p:animEffect>
                                  </p:childTnLst>
                                </p:cTn>
                              </p:par>
                            </p:childTnLst>
                          </p:cTn>
                        </p:par>
                        <p:par>
                          <p:cTn id="43" fill="hold">
                            <p:stCondLst>
                              <p:cond delay="3000"/>
                            </p:stCondLst>
                            <p:childTnLst>
                              <p:par>
                                <p:cTn id="44" presetID="53" presetClass="entr" presetSubtype="0"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Effect transition="in" filter="fade">
                                      <p:cBhvr>
                                        <p:cTn id="48" dur="500"/>
                                        <p:tgtEl>
                                          <p:spTgt spid="12"/>
                                        </p:tgtEl>
                                      </p:cBhvr>
                                    </p:animEffect>
                                  </p:childTnLst>
                                </p:cTn>
                              </p:par>
                            </p:childTnLst>
                          </p:cTn>
                        </p:par>
                        <p:par>
                          <p:cTn id="49" fill="hold">
                            <p:stCondLst>
                              <p:cond delay="3500"/>
                            </p:stCondLst>
                            <p:childTnLst>
                              <p:par>
                                <p:cTn id="50" presetID="53" presetClass="entr" presetSubtype="0"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500" fill="hold"/>
                                        <p:tgtEl>
                                          <p:spTgt spid="14"/>
                                        </p:tgtEl>
                                        <p:attrNameLst>
                                          <p:attrName>ppt_w</p:attrName>
                                        </p:attrNameLst>
                                      </p:cBhvr>
                                      <p:tavLst>
                                        <p:tav tm="0">
                                          <p:val>
                                            <p:fltVal val="0"/>
                                          </p:val>
                                        </p:tav>
                                        <p:tav tm="100000">
                                          <p:val>
                                            <p:strVal val="#ppt_w"/>
                                          </p:val>
                                        </p:tav>
                                      </p:tavLst>
                                    </p:anim>
                                    <p:anim calcmode="lin" valueType="num">
                                      <p:cBhvr>
                                        <p:cTn id="53" dur="500" fill="hold"/>
                                        <p:tgtEl>
                                          <p:spTgt spid="14"/>
                                        </p:tgtEl>
                                        <p:attrNameLst>
                                          <p:attrName>ppt_h</p:attrName>
                                        </p:attrNameLst>
                                      </p:cBhvr>
                                      <p:tavLst>
                                        <p:tav tm="0">
                                          <p:val>
                                            <p:fltVal val="0"/>
                                          </p:val>
                                        </p:tav>
                                        <p:tav tm="100000">
                                          <p:val>
                                            <p:strVal val="#ppt_h"/>
                                          </p:val>
                                        </p:tav>
                                      </p:tavLst>
                                    </p:anim>
                                    <p:animEffect transition="in" filter="fade">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23"/>
                                        </p:tgtEl>
                                        <p:attrNameLst>
                                          <p:attrName>style.visibility</p:attrName>
                                        </p:attrNameLst>
                                      </p:cBhvr>
                                      <p:to>
                                        <p:strVal val="visible"/>
                                      </p:to>
                                    </p:set>
                                    <p:anim calcmode="lin" valueType="num">
                                      <p:cBhvr additive="base">
                                        <p:cTn id="59" dur="500" fill="hold"/>
                                        <p:tgtEl>
                                          <p:spTgt spid="123"/>
                                        </p:tgtEl>
                                        <p:attrNameLst>
                                          <p:attrName>ppt_x</p:attrName>
                                        </p:attrNameLst>
                                      </p:cBhvr>
                                      <p:tavLst>
                                        <p:tav tm="0">
                                          <p:val>
                                            <p:strVal val="0-#ppt_w/2"/>
                                          </p:val>
                                        </p:tav>
                                        <p:tav tm="100000">
                                          <p:val>
                                            <p:strVal val="#ppt_x"/>
                                          </p:val>
                                        </p:tav>
                                      </p:tavLst>
                                    </p:anim>
                                    <p:anim calcmode="lin" valueType="num">
                                      <p:cBhvr additive="base">
                                        <p:cTn id="60" dur="500" fill="hold"/>
                                        <p:tgtEl>
                                          <p:spTgt spid="123"/>
                                        </p:tgtEl>
                                        <p:attrNameLst>
                                          <p:attrName>ppt_y</p:attrName>
                                        </p:attrNameLst>
                                      </p:cBhvr>
                                      <p:tavLst>
                                        <p:tav tm="0">
                                          <p:val>
                                            <p:strVal val="#ppt_y"/>
                                          </p:val>
                                        </p:tav>
                                        <p:tav tm="100000">
                                          <p:val>
                                            <p:strVal val="#ppt_y"/>
                                          </p:val>
                                        </p:tav>
                                      </p:tavLst>
                                    </p:anim>
                                  </p:childTnLst>
                                </p:cTn>
                              </p:par>
                            </p:childTnLst>
                          </p:cTn>
                        </p:par>
                        <p:par>
                          <p:cTn id="61" fill="hold">
                            <p:stCondLst>
                              <p:cond delay="500"/>
                            </p:stCondLst>
                            <p:childTnLst>
                              <p:par>
                                <p:cTn id="62" presetID="42" presetClass="entr" presetSubtype="0" fill="hold" grpId="0" nodeType="afterEffect">
                                  <p:stCondLst>
                                    <p:cond delay="0"/>
                                  </p:stCondLst>
                                  <p:childTnLst>
                                    <p:set>
                                      <p:cBhvr>
                                        <p:cTn id="63" dur="1" fill="hold">
                                          <p:stCondLst>
                                            <p:cond delay="0"/>
                                          </p:stCondLst>
                                        </p:cTn>
                                        <p:tgtEl>
                                          <p:spTgt spid="126"/>
                                        </p:tgtEl>
                                        <p:attrNameLst>
                                          <p:attrName>style.visibility</p:attrName>
                                        </p:attrNameLst>
                                      </p:cBhvr>
                                      <p:to>
                                        <p:strVal val="visible"/>
                                      </p:to>
                                    </p:set>
                                    <p:animEffect transition="in" filter="fade">
                                      <p:cBhvr>
                                        <p:cTn id="64" dur="1000"/>
                                        <p:tgtEl>
                                          <p:spTgt spid="126"/>
                                        </p:tgtEl>
                                      </p:cBhvr>
                                    </p:animEffect>
                                    <p:anim calcmode="lin" valueType="num">
                                      <p:cBhvr>
                                        <p:cTn id="65" dur="1000" fill="hold"/>
                                        <p:tgtEl>
                                          <p:spTgt spid="126"/>
                                        </p:tgtEl>
                                        <p:attrNameLst>
                                          <p:attrName>ppt_x</p:attrName>
                                        </p:attrNameLst>
                                      </p:cBhvr>
                                      <p:tavLst>
                                        <p:tav tm="0">
                                          <p:val>
                                            <p:strVal val="#ppt_x"/>
                                          </p:val>
                                        </p:tav>
                                        <p:tav tm="100000">
                                          <p:val>
                                            <p:strVal val="#ppt_x"/>
                                          </p:val>
                                        </p:tav>
                                      </p:tavLst>
                                    </p:anim>
                                    <p:anim calcmode="lin" valueType="num">
                                      <p:cBhvr>
                                        <p:cTn id="66" dur="1000" fill="hold"/>
                                        <p:tgtEl>
                                          <p:spTgt spid="12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27"/>
                                        </p:tgtEl>
                                        <p:attrNameLst>
                                          <p:attrName>style.visibility</p:attrName>
                                        </p:attrNameLst>
                                      </p:cBhvr>
                                      <p:to>
                                        <p:strVal val="visible"/>
                                      </p:to>
                                    </p:set>
                                    <p:animEffect transition="in" filter="fade">
                                      <p:cBhvr>
                                        <p:cTn id="69" dur="1000"/>
                                        <p:tgtEl>
                                          <p:spTgt spid="127"/>
                                        </p:tgtEl>
                                      </p:cBhvr>
                                    </p:animEffect>
                                    <p:anim calcmode="lin" valueType="num">
                                      <p:cBhvr>
                                        <p:cTn id="70" dur="1000" fill="hold"/>
                                        <p:tgtEl>
                                          <p:spTgt spid="127"/>
                                        </p:tgtEl>
                                        <p:attrNameLst>
                                          <p:attrName>ppt_x</p:attrName>
                                        </p:attrNameLst>
                                      </p:cBhvr>
                                      <p:tavLst>
                                        <p:tav tm="0">
                                          <p:val>
                                            <p:strVal val="#ppt_x"/>
                                          </p:val>
                                        </p:tav>
                                        <p:tav tm="100000">
                                          <p:val>
                                            <p:strVal val="#ppt_x"/>
                                          </p:val>
                                        </p:tav>
                                      </p:tavLst>
                                    </p:anim>
                                    <p:anim calcmode="lin" valueType="num">
                                      <p:cBhvr>
                                        <p:cTn id="71" dur="1000" fill="hold"/>
                                        <p:tgtEl>
                                          <p:spTgt spid="127"/>
                                        </p:tgtEl>
                                        <p:attrNameLst>
                                          <p:attrName>ppt_y</p:attrName>
                                        </p:attrNameLst>
                                      </p:cBhvr>
                                      <p:tavLst>
                                        <p:tav tm="0">
                                          <p:val>
                                            <p:strVal val="#ppt_y+.1"/>
                                          </p:val>
                                        </p:tav>
                                        <p:tav tm="100000">
                                          <p:val>
                                            <p:strVal val="#ppt_y"/>
                                          </p:val>
                                        </p:tav>
                                      </p:tavLst>
                                    </p:anim>
                                  </p:childTnLst>
                                </p:cTn>
                              </p:par>
                              <p:par>
                                <p:cTn id="72" presetID="2" presetClass="entr" presetSubtype="8" fill="hold" grpId="0" nodeType="withEffect">
                                  <p:stCondLst>
                                    <p:cond delay="0"/>
                                  </p:stCondLst>
                                  <p:childTnLst>
                                    <p:set>
                                      <p:cBhvr>
                                        <p:cTn id="73" dur="1" fill="hold">
                                          <p:stCondLst>
                                            <p:cond delay="0"/>
                                          </p:stCondLst>
                                        </p:cTn>
                                        <p:tgtEl>
                                          <p:spTgt spid="125"/>
                                        </p:tgtEl>
                                        <p:attrNameLst>
                                          <p:attrName>style.visibility</p:attrName>
                                        </p:attrNameLst>
                                      </p:cBhvr>
                                      <p:to>
                                        <p:strVal val="visible"/>
                                      </p:to>
                                    </p:set>
                                    <p:anim calcmode="lin" valueType="num">
                                      <p:cBhvr additive="base">
                                        <p:cTn id="74" dur="500" fill="hold"/>
                                        <p:tgtEl>
                                          <p:spTgt spid="125"/>
                                        </p:tgtEl>
                                        <p:attrNameLst>
                                          <p:attrName>ppt_x</p:attrName>
                                        </p:attrNameLst>
                                      </p:cBhvr>
                                      <p:tavLst>
                                        <p:tav tm="0">
                                          <p:val>
                                            <p:strVal val="0-#ppt_w/2"/>
                                          </p:val>
                                        </p:tav>
                                        <p:tav tm="100000">
                                          <p:val>
                                            <p:strVal val="#ppt_x"/>
                                          </p:val>
                                        </p:tav>
                                      </p:tavLst>
                                    </p:anim>
                                    <p:anim calcmode="lin" valueType="num">
                                      <p:cBhvr additive="base">
                                        <p:cTn id="75" dur="500" fill="hold"/>
                                        <p:tgtEl>
                                          <p:spTgt spid="125"/>
                                        </p:tgtEl>
                                        <p:attrNameLst>
                                          <p:attrName>ppt_y</p:attrName>
                                        </p:attrNameLst>
                                      </p:cBhvr>
                                      <p:tavLst>
                                        <p:tav tm="0">
                                          <p:val>
                                            <p:strVal val="#ppt_y"/>
                                          </p:val>
                                        </p:tav>
                                        <p:tav tm="100000">
                                          <p:val>
                                            <p:strVal val="#ppt_y"/>
                                          </p:val>
                                        </p:tav>
                                      </p:tavLst>
                                    </p:anim>
                                  </p:childTnLst>
                                </p:cTn>
                              </p:par>
                            </p:childTnLst>
                          </p:cTn>
                        </p:par>
                        <p:par>
                          <p:cTn id="76" fill="hold">
                            <p:stCondLst>
                              <p:cond delay="1500"/>
                            </p:stCondLst>
                            <p:childTnLst>
                              <p:par>
                                <p:cTn id="77" presetID="42" presetClass="entr" presetSubtype="0" fill="hold" grpId="0" nodeType="afterEffect">
                                  <p:stCondLst>
                                    <p:cond delay="0"/>
                                  </p:stCondLst>
                                  <p:childTnLst>
                                    <p:set>
                                      <p:cBhvr>
                                        <p:cTn id="78" dur="1" fill="hold">
                                          <p:stCondLst>
                                            <p:cond delay="0"/>
                                          </p:stCondLst>
                                        </p:cTn>
                                        <p:tgtEl>
                                          <p:spTgt spid="245"/>
                                        </p:tgtEl>
                                        <p:attrNameLst>
                                          <p:attrName>style.visibility</p:attrName>
                                        </p:attrNameLst>
                                      </p:cBhvr>
                                      <p:to>
                                        <p:strVal val="visible"/>
                                      </p:to>
                                    </p:set>
                                    <p:animEffect transition="in" filter="fade">
                                      <p:cBhvr>
                                        <p:cTn id="79" dur="1000"/>
                                        <p:tgtEl>
                                          <p:spTgt spid="245"/>
                                        </p:tgtEl>
                                      </p:cBhvr>
                                    </p:animEffect>
                                    <p:anim calcmode="lin" valueType="num">
                                      <p:cBhvr>
                                        <p:cTn id="80" dur="1000" fill="hold"/>
                                        <p:tgtEl>
                                          <p:spTgt spid="245"/>
                                        </p:tgtEl>
                                        <p:attrNameLst>
                                          <p:attrName>ppt_x</p:attrName>
                                        </p:attrNameLst>
                                      </p:cBhvr>
                                      <p:tavLst>
                                        <p:tav tm="0">
                                          <p:val>
                                            <p:strVal val="#ppt_x"/>
                                          </p:val>
                                        </p:tav>
                                        <p:tav tm="100000">
                                          <p:val>
                                            <p:strVal val="#ppt_x"/>
                                          </p:val>
                                        </p:tav>
                                      </p:tavLst>
                                    </p:anim>
                                    <p:anim calcmode="lin" valueType="num">
                                      <p:cBhvr>
                                        <p:cTn id="81" dur="1000" fill="hold"/>
                                        <p:tgtEl>
                                          <p:spTgt spid="24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47"/>
                                        </p:tgtEl>
                                        <p:attrNameLst>
                                          <p:attrName>style.visibility</p:attrName>
                                        </p:attrNameLst>
                                      </p:cBhvr>
                                      <p:to>
                                        <p:strVal val="visible"/>
                                      </p:to>
                                    </p:set>
                                    <p:animEffect transition="in" filter="fade">
                                      <p:cBhvr>
                                        <p:cTn id="84" dur="1000"/>
                                        <p:tgtEl>
                                          <p:spTgt spid="247"/>
                                        </p:tgtEl>
                                      </p:cBhvr>
                                    </p:animEffect>
                                    <p:anim calcmode="lin" valueType="num">
                                      <p:cBhvr>
                                        <p:cTn id="85" dur="1000" fill="hold"/>
                                        <p:tgtEl>
                                          <p:spTgt spid="247"/>
                                        </p:tgtEl>
                                        <p:attrNameLst>
                                          <p:attrName>ppt_x</p:attrName>
                                        </p:attrNameLst>
                                      </p:cBhvr>
                                      <p:tavLst>
                                        <p:tav tm="0">
                                          <p:val>
                                            <p:strVal val="#ppt_x"/>
                                          </p:val>
                                        </p:tav>
                                        <p:tav tm="100000">
                                          <p:val>
                                            <p:strVal val="#ppt_x"/>
                                          </p:val>
                                        </p:tav>
                                      </p:tavLst>
                                    </p:anim>
                                    <p:anim calcmode="lin" valueType="num">
                                      <p:cBhvr>
                                        <p:cTn id="86" dur="1000" fill="hold"/>
                                        <p:tgtEl>
                                          <p:spTgt spid="247"/>
                                        </p:tgtEl>
                                        <p:attrNameLst>
                                          <p:attrName>ppt_y</p:attrName>
                                        </p:attrNameLst>
                                      </p:cBhvr>
                                      <p:tavLst>
                                        <p:tav tm="0">
                                          <p:val>
                                            <p:strVal val="#ppt_y+.1"/>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124"/>
                                        </p:tgtEl>
                                        <p:attrNameLst>
                                          <p:attrName>style.visibility</p:attrName>
                                        </p:attrNameLst>
                                      </p:cBhvr>
                                      <p:to>
                                        <p:strVal val="visible"/>
                                      </p:to>
                                    </p:set>
                                    <p:anim calcmode="lin" valueType="num">
                                      <p:cBhvr additive="base">
                                        <p:cTn id="89" dur="500" fill="hold"/>
                                        <p:tgtEl>
                                          <p:spTgt spid="124"/>
                                        </p:tgtEl>
                                        <p:attrNameLst>
                                          <p:attrName>ppt_x</p:attrName>
                                        </p:attrNameLst>
                                      </p:cBhvr>
                                      <p:tavLst>
                                        <p:tav tm="0">
                                          <p:val>
                                            <p:strVal val="0-#ppt_w/2"/>
                                          </p:val>
                                        </p:tav>
                                        <p:tav tm="100000">
                                          <p:val>
                                            <p:strVal val="#ppt_x"/>
                                          </p:val>
                                        </p:tav>
                                      </p:tavLst>
                                    </p:anim>
                                    <p:anim calcmode="lin" valueType="num">
                                      <p:cBhvr additive="base">
                                        <p:cTn id="90" dur="500" fill="hold"/>
                                        <p:tgtEl>
                                          <p:spTgt spid="124"/>
                                        </p:tgtEl>
                                        <p:attrNameLst>
                                          <p:attrName>ppt_y</p:attrName>
                                        </p:attrNameLst>
                                      </p:cBhvr>
                                      <p:tavLst>
                                        <p:tav tm="0">
                                          <p:val>
                                            <p:strVal val="#ppt_y"/>
                                          </p:val>
                                        </p:tav>
                                        <p:tav tm="100000">
                                          <p:val>
                                            <p:strVal val="#ppt_y"/>
                                          </p:val>
                                        </p:tav>
                                      </p:tavLst>
                                    </p:anim>
                                  </p:childTnLst>
                                </p:cTn>
                              </p:par>
                            </p:childTnLst>
                          </p:cTn>
                        </p:par>
                        <p:par>
                          <p:cTn id="91" fill="hold">
                            <p:stCondLst>
                              <p:cond delay="2500"/>
                            </p:stCondLst>
                            <p:childTnLst>
                              <p:par>
                                <p:cTn id="92" presetID="42" presetClass="entr" presetSubtype="0" fill="hold" grpId="0" nodeType="afterEffect">
                                  <p:stCondLst>
                                    <p:cond delay="0"/>
                                  </p:stCondLst>
                                  <p:childTnLst>
                                    <p:set>
                                      <p:cBhvr>
                                        <p:cTn id="93" dur="1" fill="hold">
                                          <p:stCondLst>
                                            <p:cond delay="0"/>
                                          </p:stCondLst>
                                        </p:cTn>
                                        <p:tgtEl>
                                          <p:spTgt spid="246"/>
                                        </p:tgtEl>
                                        <p:attrNameLst>
                                          <p:attrName>style.visibility</p:attrName>
                                        </p:attrNameLst>
                                      </p:cBhvr>
                                      <p:to>
                                        <p:strVal val="visible"/>
                                      </p:to>
                                    </p:set>
                                    <p:animEffect transition="in" filter="fade">
                                      <p:cBhvr>
                                        <p:cTn id="94" dur="1000"/>
                                        <p:tgtEl>
                                          <p:spTgt spid="246"/>
                                        </p:tgtEl>
                                      </p:cBhvr>
                                    </p:animEffect>
                                    <p:anim calcmode="lin" valueType="num">
                                      <p:cBhvr>
                                        <p:cTn id="95" dur="1000" fill="hold"/>
                                        <p:tgtEl>
                                          <p:spTgt spid="246"/>
                                        </p:tgtEl>
                                        <p:attrNameLst>
                                          <p:attrName>ppt_x</p:attrName>
                                        </p:attrNameLst>
                                      </p:cBhvr>
                                      <p:tavLst>
                                        <p:tav tm="0">
                                          <p:val>
                                            <p:strVal val="#ppt_x"/>
                                          </p:val>
                                        </p:tav>
                                        <p:tav tm="100000">
                                          <p:val>
                                            <p:strVal val="#ppt_x"/>
                                          </p:val>
                                        </p:tav>
                                      </p:tavLst>
                                    </p:anim>
                                    <p:anim calcmode="lin" valueType="num">
                                      <p:cBhvr>
                                        <p:cTn id="96" dur="1000" fill="hold"/>
                                        <p:tgtEl>
                                          <p:spTgt spid="246"/>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48"/>
                                        </p:tgtEl>
                                        <p:attrNameLst>
                                          <p:attrName>style.visibility</p:attrName>
                                        </p:attrNameLst>
                                      </p:cBhvr>
                                      <p:to>
                                        <p:strVal val="visible"/>
                                      </p:to>
                                    </p:set>
                                    <p:animEffect transition="in" filter="fade">
                                      <p:cBhvr>
                                        <p:cTn id="99" dur="1000"/>
                                        <p:tgtEl>
                                          <p:spTgt spid="248"/>
                                        </p:tgtEl>
                                      </p:cBhvr>
                                    </p:animEffect>
                                    <p:anim calcmode="lin" valueType="num">
                                      <p:cBhvr>
                                        <p:cTn id="100" dur="1000" fill="hold"/>
                                        <p:tgtEl>
                                          <p:spTgt spid="248"/>
                                        </p:tgtEl>
                                        <p:attrNameLst>
                                          <p:attrName>ppt_x</p:attrName>
                                        </p:attrNameLst>
                                      </p:cBhvr>
                                      <p:tavLst>
                                        <p:tav tm="0">
                                          <p:val>
                                            <p:strVal val="#ppt_x"/>
                                          </p:val>
                                        </p:tav>
                                        <p:tav tm="100000">
                                          <p:val>
                                            <p:strVal val="#ppt_x"/>
                                          </p:val>
                                        </p:tav>
                                      </p:tavLst>
                                    </p:anim>
                                    <p:anim calcmode="lin" valueType="num">
                                      <p:cBhvr>
                                        <p:cTn id="101" dur="1000" fill="hold"/>
                                        <p:tgtEl>
                                          <p:spTgt spid="2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24" grpId="0" animBg="1"/>
      <p:bldP spid="125" grpId="0" animBg="1"/>
      <p:bldP spid="126" grpId="0"/>
      <p:bldP spid="127" grpId="0"/>
      <p:bldP spid="133" grpId="0" animBg="1"/>
      <p:bldP spid="244" grpId="0" animBg="1"/>
      <p:bldP spid="245" grpId="0"/>
      <p:bldP spid="246" grpId="0"/>
      <p:bldP spid="247" grpId="0"/>
      <p:bldP spid="2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58"/>
          <p:cNvGrpSpPr/>
          <p:nvPr>
            <p:custDataLst>
              <p:tags r:id="rId1"/>
            </p:custDataLst>
          </p:nvPr>
        </p:nvGrpSpPr>
        <p:grpSpPr>
          <a:xfrm>
            <a:off x="3300995" y="1888929"/>
            <a:ext cx="475103" cy="695273"/>
            <a:chOff x="6978651" y="1811339"/>
            <a:chExt cx="685800" cy="1003300"/>
          </a:xfrm>
          <a:solidFill>
            <a:schemeClr val="accent4"/>
          </a:solidFill>
        </p:grpSpPr>
        <p:sp>
          <p:nvSpPr>
            <p:cNvPr id="60" name="chenying0907 184"/>
            <p:cNvSpPr>
              <a:spLocks noEditPoints="1"/>
            </p:cNvSpPr>
            <p:nvPr/>
          </p:nvSpPr>
          <p:spPr bwMode="auto">
            <a:xfrm>
              <a:off x="6978651" y="1811339"/>
              <a:ext cx="685800" cy="1003300"/>
            </a:xfrm>
            <a:custGeom>
              <a:avLst/>
              <a:gdLst>
                <a:gd name="T0" fmla="*/ 314 w 319"/>
                <a:gd name="T1" fmla="*/ 338 h 467"/>
                <a:gd name="T2" fmla="*/ 311 w 319"/>
                <a:gd name="T3" fmla="*/ 308 h 467"/>
                <a:gd name="T4" fmla="*/ 302 w 319"/>
                <a:gd name="T5" fmla="*/ 202 h 467"/>
                <a:gd name="T6" fmla="*/ 253 w 319"/>
                <a:gd name="T7" fmla="*/ 194 h 467"/>
                <a:gd name="T8" fmla="*/ 116 w 319"/>
                <a:gd name="T9" fmla="*/ 189 h 467"/>
                <a:gd name="T10" fmla="*/ 205 w 319"/>
                <a:gd name="T11" fmla="*/ 106 h 467"/>
                <a:gd name="T12" fmla="*/ 229 w 319"/>
                <a:gd name="T13" fmla="*/ 153 h 467"/>
                <a:gd name="T14" fmla="*/ 277 w 319"/>
                <a:gd name="T15" fmla="*/ 69 h 467"/>
                <a:gd name="T16" fmla="*/ 108 w 319"/>
                <a:gd name="T17" fmla="*/ 14 h 467"/>
                <a:gd name="T18" fmla="*/ 30 w 319"/>
                <a:gd name="T19" fmla="*/ 202 h 467"/>
                <a:gd name="T20" fmla="*/ 1 w 319"/>
                <a:gd name="T21" fmla="*/ 257 h 467"/>
                <a:gd name="T22" fmla="*/ 4 w 319"/>
                <a:gd name="T23" fmla="*/ 310 h 467"/>
                <a:gd name="T24" fmla="*/ 4 w 319"/>
                <a:gd name="T25" fmla="*/ 342 h 467"/>
                <a:gd name="T26" fmla="*/ 3 w 319"/>
                <a:gd name="T27" fmla="*/ 363 h 467"/>
                <a:gd name="T28" fmla="*/ 8 w 319"/>
                <a:gd name="T29" fmla="*/ 379 h 467"/>
                <a:gd name="T30" fmla="*/ 41 w 319"/>
                <a:gd name="T31" fmla="*/ 454 h 467"/>
                <a:gd name="T32" fmla="*/ 246 w 319"/>
                <a:gd name="T33" fmla="*/ 463 h 467"/>
                <a:gd name="T34" fmla="*/ 310 w 319"/>
                <a:gd name="T35" fmla="*/ 416 h 467"/>
                <a:gd name="T36" fmla="*/ 318 w 319"/>
                <a:gd name="T37" fmla="*/ 360 h 467"/>
                <a:gd name="T38" fmla="*/ 246 w 319"/>
                <a:gd name="T39" fmla="*/ 315 h 467"/>
                <a:gd name="T40" fmla="*/ 298 w 319"/>
                <a:gd name="T41" fmla="*/ 329 h 467"/>
                <a:gd name="T42" fmla="*/ 198 w 319"/>
                <a:gd name="T43" fmla="*/ 333 h 467"/>
                <a:gd name="T44" fmla="*/ 297 w 319"/>
                <a:gd name="T45" fmla="*/ 305 h 467"/>
                <a:gd name="T46" fmla="*/ 198 w 319"/>
                <a:gd name="T47" fmla="*/ 310 h 467"/>
                <a:gd name="T48" fmla="*/ 294 w 319"/>
                <a:gd name="T49" fmla="*/ 289 h 467"/>
                <a:gd name="T50" fmla="*/ 54 w 319"/>
                <a:gd name="T51" fmla="*/ 126 h 467"/>
                <a:gd name="T52" fmla="*/ 125 w 319"/>
                <a:gd name="T53" fmla="*/ 22 h 467"/>
                <a:gd name="T54" fmla="*/ 262 w 319"/>
                <a:gd name="T55" fmla="*/ 88 h 467"/>
                <a:gd name="T56" fmla="*/ 231 w 319"/>
                <a:gd name="T57" fmla="*/ 137 h 467"/>
                <a:gd name="T58" fmla="*/ 192 w 319"/>
                <a:gd name="T59" fmla="*/ 71 h 467"/>
                <a:gd name="T60" fmla="*/ 104 w 319"/>
                <a:gd name="T61" fmla="*/ 160 h 467"/>
                <a:gd name="T62" fmla="*/ 56 w 319"/>
                <a:gd name="T63" fmla="*/ 200 h 467"/>
                <a:gd name="T64" fmla="*/ 115 w 319"/>
                <a:gd name="T65" fmla="*/ 209 h 467"/>
                <a:gd name="T66" fmla="*/ 249 w 319"/>
                <a:gd name="T67" fmla="*/ 205 h 467"/>
                <a:gd name="T68" fmla="*/ 289 w 319"/>
                <a:gd name="T69" fmla="*/ 209 h 467"/>
                <a:gd name="T70" fmla="*/ 293 w 319"/>
                <a:gd name="T71" fmla="*/ 280 h 467"/>
                <a:gd name="T72" fmla="*/ 193 w 319"/>
                <a:gd name="T73" fmla="*/ 280 h 467"/>
                <a:gd name="T74" fmla="*/ 120 w 319"/>
                <a:gd name="T75" fmla="*/ 277 h 467"/>
                <a:gd name="T76" fmla="*/ 108 w 319"/>
                <a:gd name="T77" fmla="*/ 282 h 467"/>
                <a:gd name="T78" fmla="*/ 17 w 319"/>
                <a:gd name="T79" fmla="*/ 238 h 467"/>
                <a:gd name="T80" fmla="*/ 141 w 319"/>
                <a:gd name="T81" fmla="*/ 266 h 467"/>
                <a:gd name="T82" fmla="*/ 183 w 319"/>
                <a:gd name="T83" fmla="*/ 335 h 467"/>
                <a:gd name="T84" fmla="*/ 146 w 319"/>
                <a:gd name="T85" fmla="*/ 381 h 467"/>
                <a:gd name="T86" fmla="*/ 59 w 319"/>
                <a:gd name="T87" fmla="*/ 288 h 467"/>
                <a:gd name="T88" fmla="*/ 118 w 319"/>
                <a:gd name="T89" fmla="*/ 301 h 467"/>
                <a:gd name="T90" fmla="*/ 19 w 319"/>
                <a:gd name="T91" fmla="*/ 298 h 467"/>
                <a:gd name="T92" fmla="*/ 18 w 319"/>
                <a:gd name="T93" fmla="*/ 311 h 467"/>
                <a:gd name="T94" fmla="*/ 118 w 319"/>
                <a:gd name="T95" fmla="*/ 307 h 467"/>
                <a:gd name="T96" fmla="*/ 14 w 319"/>
                <a:gd name="T97" fmla="*/ 321 h 467"/>
                <a:gd name="T98" fmla="*/ 117 w 319"/>
                <a:gd name="T99" fmla="*/ 336 h 467"/>
                <a:gd name="T100" fmla="*/ 73 w 319"/>
                <a:gd name="T101" fmla="*/ 356 h 467"/>
                <a:gd name="T102" fmla="*/ 18 w 319"/>
                <a:gd name="T103" fmla="*/ 344 h 467"/>
                <a:gd name="T104" fmla="*/ 153 w 319"/>
                <a:gd name="T105" fmla="*/ 449 h 467"/>
                <a:gd name="T106" fmla="*/ 24 w 319"/>
                <a:gd name="T107" fmla="*/ 427 h 467"/>
                <a:gd name="T108" fmla="*/ 23 w 319"/>
                <a:gd name="T109" fmla="*/ 373 h 467"/>
                <a:gd name="T110" fmla="*/ 89 w 319"/>
                <a:gd name="T111" fmla="*/ 367 h 467"/>
                <a:gd name="T112" fmla="*/ 176 w 319"/>
                <a:gd name="T113" fmla="*/ 397 h 467"/>
                <a:gd name="T114" fmla="*/ 294 w 319"/>
                <a:gd name="T115" fmla="*/ 363 h 467"/>
                <a:gd name="T116" fmla="*/ 293 w 319"/>
                <a:gd name="T117" fmla="*/ 441 h 467"/>
                <a:gd name="T118" fmla="*/ 214 w 319"/>
                <a:gd name="T119" fmla="*/ 358 h 467"/>
                <a:gd name="T120" fmla="*/ 198 w 319"/>
                <a:gd name="T121" fmla="*/ 341 h 467"/>
                <a:gd name="T122" fmla="*/ 299 w 319"/>
                <a:gd name="T123" fmla="*/ 337 h 467"/>
                <a:gd name="T124" fmla="*/ 300 w 319"/>
                <a:gd name="T125" fmla="*/ 35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9" h="467">
                  <a:moveTo>
                    <a:pt x="318" y="352"/>
                  </a:moveTo>
                  <a:cubicBezTo>
                    <a:pt x="318" y="349"/>
                    <a:pt x="311" y="344"/>
                    <a:pt x="311" y="344"/>
                  </a:cubicBezTo>
                  <a:cubicBezTo>
                    <a:pt x="311" y="343"/>
                    <a:pt x="314" y="340"/>
                    <a:pt x="314" y="338"/>
                  </a:cubicBezTo>
                  <a:cubicBezTo>
                    <a:pt x="315" y="334"/>
                    <a:pt x="316" y="331"/>
                    <a:pt x="314" y="327"/>
                  </a:cubicBezTo>
                  <a:cubicBezTo>
                    <a:pt x="313" y="324"/>
                    <a:pt x="310" y="322"/>
                    <a:pt x="309" y="320"/>
                  </a:cubicBezTo>
                  <a:cubicBezTo>
                    <a:pt x="308" y="315"/>
                    <a:pt x="311" y="313"/>
                    <a:pt x="311" y="308"/>
                  </a:cubicBezTo>
                  <a:cubicBezTo>
                    <a:pt x="314" y="297"/>
                    <a:pt x="307" y="281"/>
                    <a:pt x="306" y="270"/>
                  </a:cubicBezTo>
                  <a:cubicBezTo>
                    <a:pt x="304" y="256"/>
                    <a:pt x="305" y="241"/>
                    <a:pt x="304" y="227"/>
                  </a:cubicBezTo>
                  <a:cubicBezTo>
                    <a:pt x="303" y="221"/>
                    <a:pt x="306" y="208"/>
                    <a:pt x="302" y="202"/>
                  </a:cubicBezTo>
                  <a:cubicBezTo>
                    <a:pt x="298" y="197"/>
                    <a:pt x="292" y="197"/>
                    <a:pt x="286" y="197"/>
                  </a:cubicBezTo>
                  <a:cubicBezTo>
                    <a:pt x="285" y="197"/>
                    <a:pt x="284" y="197"/>
                    <a:pt x="283" y="197"/>
                  </a:cubicBezTo>
                  <a:cubicBezTo>
                    <a:pt x="274" y="192"/>
                    <a:pt x="262" y="194"/>
                    <a:pt x="253" y="194"/>
                  </a:cubicBezTo>
                  <a:cubicBezTo>
                    <a:pt x="223" y="194"/>
                    <a:pt x="193" y="192"/>
                    <a:pt x="164" y="193"/>
                  </a:cubicBezTo>
                  <a:cubicBezTo>
                    <a:pt x="149" y="193"/>
                    <a:pt x="135" y="194"/>
                    <a:pt x="121" y="196"/>
                  </a:cubicBezTo>
                  <a:cubicBezTo>
                    <a:pt x="122" y="193"/>
                    <a:pt x="119" y="190"/>
                    <a:pt x="116" y="189"/>
                  </a:cubicBezTo>
                  <a:cubicBezTo>
                    <a:pt x="115" y="172"/>
                    <a:pt x="116" y="154"/>
                    <a:pt x="116" y="136"/>
                  </a:cubicBezTo>
                  <a:cubicBezTo>
                    <a:pt x="116" y="112"/>
                    <a:pt x="127" y="94"/>
                    <a:pt x="151" y="86"/>
                  </a:cubicBezTo>
                  <a:cubicBezTo>
                    <a:pt x="173" y="79"/>
                    <a:pt x="197" y="81"/>
                    <a:pt x="205" y="106"/>
                  </a:cubicBezTo>
                  <a:cubicBezTo>
                    <a:pt x="209" y="115"/>
                    <a:pt x="211" y="124"/>
                    <a:pt x="214" y="133"/>
                  </a:cubicBezTo>
                  <a:cubicBezTo>
                    <a:pt x="217" y="139"/>
                    <a:pt x="218" y="147"/>
                    <a:pt x="223" y="152"/>
                  </a:cubicBezTo>
                  <a:cubicBezTo>
                    <a:pt x="224" y="153"/>
                    <a:pt x="227" y="154"/>
                    <a:pt x="229" y="153"/>
                  </a:cubicBezTo>
                  <a:cubicBezTo>
                    <a:pt x="242" y="148"/>
                    <a:pt x="264" y="152"/>
                    <a:pt x="271" y="138"/>
                  </a:cubicBezTo>
                  <a:cubicBezTo>
                    <a:pt x="276" y="129"/>
                    <a:pt x="274" y="114"/>
                    <a:pt x="274" y="104"/>
                  </a:cubicBezTo>
                  <a:cubicBezTo>
                    <a:pt x="274" y="93"/>
                    <a:pt x="278" y="81"/>
                    <a:pt x="277" y="69"/>
                  </a:cubicBezTo>
                  <a:cubicBezTo>
                    <a:pt x="276" y="50"/>
                    <a:pt x="265" y="32"/>
                    <a:pt x="250" y="21"/>
                  </a:cubicBezTo>
                  <a:cubicBezTo>
                    <a:pt x="227" y="5"/>
                    <a:pt x="212" y="0"/>
                    <a:pt x="184" y="1"/>
                  </a:cubicBezTo>
                  <a:cubicBezTo>
                    <a:pt x="158" y="2"/>
                    <a:pt x="132" y="6"/>
                    <a:pt x="108" y="14"/>
                  </a:cubicBezTo>
                  <a:cubicBezTo>
                    <a:pt x="86" y="20"/>
                    <a:pt x="74" y="43"/>
                    <a:pt x="62" y="60"/>
                  </a:cubicBezTo>
                  <a:cubicBezTo>
                    <a:pt x="34" y="101"/>
                    <a:pt x="39" y="153"/>
                    <a:pt x="48" y="200"/>
                  </a:cubicBezTo>
                  <a:cubicBezTo>
                    <a:pt x="42" y="201"/>
                    <a:pt x="36" y="201"/>
                    <a:pt x="30" y="202"/>
                  </a:cubicBezTo>
                  <a:cubicBezTo>
                    <a:pt x="14" y="205"/>
                    <a:pt x="3" y="208"/>
                    <a:pt x="1" y="226"/>
                  </a:cubicBezTo>
                  <a:cubicBezTo>
                    <a:pt x="1" y="229"/>
                    <a:pt x="2" y="232"/>
                    <a:pt x="2" y="235"/>
                  </a:cubicBezTo>
                  <a:cubicBezTo>
                    <a:pt x="3" y="243"/>
                    <a:pt x="1" y="249"/>
                    <a:pt x="1" y="257"/>
                  </a:cubicBezTo>
                  <a:cubicBezTo>
                    <a:pt x="1" y="264"/>
                    <a:pt x="5" y="272"/>
                    <a:pt x="3" y="279"/>
                  </a:cubicBezTo>
                  <a:cubicBezTo>
                    <a:pt x="2" y="285"/>
                    <a:pt x="0" y="284"/>
                    <a:pt x="1" y="292"/>
                  </a:cubicBezTo>
                  <a:cubicBezTo>
                    <a:pt x="2" y="300"/>
                    <a:pt x="7" y="298"/>
                    <a:pt x="4" y="310"/>
                  </a:cubicBezTo>
                  <a:cubicBezTo>
                    <a:pt x="4" y="312"/>
                    <a:pt x="1" y="313"/>
                    <a:pt x="1" y="316"/>
                  </a:cubicBezTo>
                  <a:cubicBezTo>
                    <a:pt x="0" y="322"/>
                    <a:pt x="1" y="324"/>
                    <a:pt x="2" y="329"/>
                  </a:cubicBezTo>
                  <a:cubicBezTo>
                    <a:pt x="4" y="338"/>
                    <a:pt x="7" y="323"/>
                    <a:pt x="4" y="342"/>
                  </a:cubicBezTo>
                  <a:cubicBezTo>
                    <a:pt x="4" y="347"/>
                    <a:pt x="1" y="349"/>
                    <a:pt x="2" y="354"/>
                  </a:cubicBezTo>
                  <a:cubicBezTo>
                    <a:pt x="3" y="357"/>
                    <a:pt x="4" y="360"/>
                    <a:pt x="5" y="363"/>
                  </a:cubicBezTo>
                  <a:cubicBezTo>
                    <a:pt x="4" y="363"/>
                    <a:pt x="4" y="363"/>
                    <a:pt x="3" y="363"/>
                  </a:cubicBezTo>
                  <a:cubicBezTo>
                    <a:pt x="1" y="363"/>
                    <a:pt x="1" y="365"/>
                    <a:pt x="2" y="366"/>
                  </a:cubicBezTo>
                  <a:cubicBezTo>
                    <a:pt x="4" y="366"/>
                    <a:pt x="5" y="366"/>
                    <a:pt x="6" y="366"/>
                  </a:cubicBezTo>
                  <a:cubicBezTo>
                    <a:pt x="8" y="370"/>
                    <a:pt x="9" y="374"/>
                    <a:pt x="8" y="379"/>
                  </a:cubicBezTo>
                  <a:cubicBezTo>
                    <a:pt x="5" y="391"/>
                    <a:pt x="8" y="399"/>
                    <a:pt x="8" y="410"/>
                  </a:cubicBezTo>
                  <a:cubicBezTo>
                    <a:pt x="9" y="422"/>
                    <a:pt x="8" y="448"/>
                    <a:pt x="20" y="453"/>
                  </a:cubicBezTo>
                  <a:cubicBezTo>
                    <a:pt x="26" y="456"/>
                    <a:pt x="35" y="454"/>
                    <a:pt x="41" y="454"/>
                  </a:cubicBezTo>
                  <a:cubicBezTo>
                    <a:pt x="55" y="455"/>
                    <a:pt x="68" y="458"/>
                    <a:pt x="82" y="459"/>
                  </a:cubicBezTo>
                  <a:cubicBezTo>
                    <a:pt x="110" y="462"/>
                    <a:pt x="138" y="464"/>
                    <a:pt x="166" y="464"/>
                  </a:cubicBezTo>
                  <a:cubicBezTo>
                    <a:pt x="192" y="465"/>
                    <a:pt x="220" y="467"/>
                    <a:pt x="246" y="463"/>
                  </a:cubicBezTo>
                  <a:cubicBezTo>
                    <a:pt x="256" y="462"/>
                    <a:pt x="269" y="460"/>
                    <a:pt x="280" y="459"/>
                  </a:cubicBezTo>
                  <a:cubicBezTo>
                    <a:pt x="287" y="459"/>
                    <a:pt x="295" y="461"/>
                    <a:pt x="301" y="455"/>
                  </a:cubicBezTo>
                  <a:cubicBezTo>
                    <a:pt x="312" y="446"/>
                    <a:pt x="310" y="428"/>
                    <a:pt x="310" y="416"/>
                  </a:cubicBezTo>
                  <a:cubicBezTo>
                    <a:pt x="310" y="405"/>
                    <a:pt x="310" y="395"/>
                    <a:pt x="308" y="384"/>
                  </a:cubicBezTo>
                  <a:cubicBezTo>
                    <a:pt x="308" y="376"/>
                    <a:pt x="308" y="373"/>
                    <a:pt x="312" y="367"/>
                  </a:cubicBezTo>
                  <a:cubicBezTo>
                    <a:pt x="314" y="364"/>
                    <a:pt x="317" y="363"/>
                    <a:pt x="318" y="360"/>
                  </a:cubicBezTo>
                  <a:cubicBezTo>
                    <a:pt x="319" y="357"/>
                    <a:pt x="319" y="354"/>
                    <a:pt x="318" y="352"/>
                  </a:cubicBezTo>
                  <a:moveTo>
                    <a:pt x="198" y="316"/>
                  </a:moveTo>
                  <a:cubicBezTo>
                    <a:pt x="214" y="318"/>
                    <a:pt x="231" y="315"/>
                    <a:pt x="246" y="315"/>
                  </a:cubicBezTo>
                  <a:cubicBezTo>
                    <a:pt x="257" y="314"/>
                    <a:pt x="268" y="312"/>
                    <a:pt x="280" y="314"/>
                  </a:cubicBezTo>
                  <a:cubicBezTo>
                    <a:pt x="285" y="314"/>
                    <a:pt x="289" y="315"/>
                    <a:pt x="293" y="315"/>
                  </a:cubicBezTo>
                  <a:cubicBezTo>
                    <a:pt x="293" y="320"/>
                    <a:pt x="296" y="324"/>
                    <a:pt x="298" y="329"/>
                  </a:cubicBezTo>
                  <a:cubicBezTo>
                    <a:pt x="292" y="328"/>
                    <a:pt x="285" y="327"/>
                    <a:pt x="283" y="326"/>
                  </a:cubicBezTo>
                  <a:cubicBezTo>
                    <a:pt x="273" y="326"/>
                    <a:pt x="264" y="327"/>
                    <a:pt x="255" y="328"/>
                  </a:cubicBezTo>
                  <a:cubicBezTo>
                    <a:pt x="249" y="329"/>
                    <a:pt x="211" y="332"/>
                    <a:pt x="198" y="333"/>
                  </a:cubicBezTo>
                  <a:cubicBezTo>
                    <a:pt x="198" y="327"/>
                    <a:pt x="198" y="321"/>
                    <a:pt x="198" y="316"/>
                  </a:cubicBezTo>
                  <a:moveTo>
                    <a:pt x="297" y="305"/>
                  </a:moveTo>
                  <a:cubicBezTo>
                    <a:pt x="297" y="305"/>
                    <a:pt x="297" y="305"/>
                    <a:pt x="297" y="305"/>
                  </a:cubicBezTo>
                  <a:cubicBezTo>
                    <a:pt x="291" y="306"/>
                    <a:pt x="282" y="302"/>
                    <a:pt x="277" y="301"/>
                  </a:cubicBezTo>
                  <a:cubicBezTo>
                    <a:pt x="267" y="300"/>
                    <a:pt x="258" y="303"/>
                    <a:pt x="249" y="304"/>
                  </a:cubicBezTo>
                  <a:cubicBezTo>
                    <a:pt x="243" y="304"/>
                    <a:pt x="215" y="309"/>
                    <a:pt x="198" y="310"/>
                  </a:cubicBezTo>
                  <a:cubicBezTo>
                    <a:pt x="198" y="304"/>
                    <a:pt x="197" y="298"/>
                    <a:pt x="196" y="292"/>
                  </a:cubicBezTo>
                  <a:cubicBezTo>
                    <a:pt x="212" y="293"/>
                    <a:pt x="228" y="290"/>
                    <a:pt x="243" y="289"/>
                  </a:cubicBezTo>
                  <a:cubicBezTo>
                    <a:pt x="261" y="287"/>
                    <a:pt x="277" y="289"/>
                    <a:pt x="294" y="289"/>
                  </a:cubicBezTo>
                  <a:cubicBezTo>
                    <a:pt x="296" y="294"/>
                    <a:pt x="298" y="300"/>
                    <a:pt x="297" y="305"/>
                  </a:cubicBezTo>
                  <a:moveTo>
                    <a:pt x="54" y="174"/>
                  </a:moveTo>
                  <a:cubicBezTo>
                    <a:pt x="53" y="158"/>
                    <a:pt x="53" y="142"/>
                    <a:pt x="54" y="126"/>
                  </a:cubicBezTo>
                  <a:cubicBezTo>
                    <a:pt x="55" y="93"/>
                    <a:pt x="70" y="71"/>
                    <a:pt x="89" y="45"/>
                  </a:cubicBezTo>
                  <a:cubicBezTo>
                    <a:pt x="94" y="38"/>
                    <a:pt x="97" y="33"/>
                    <a:pt x="105" y="29"/>
                  </a:cubicBezTo>
                  <a:cubicBezTo>
                    <a:pt x="111" y="25"/>
                    <a:pt x="118" y="24"/>
                    <a:pt x="125" y="22"/>
                  </a:cubicBezTo>
                  <a:cubicBezTo>
                    <a:pt x="140" y="18"/>
                    <a:pt x="155" y="16"/>
                    <a:pt x="171" y="14"/>
                  </a:cubicBezTo>
                  <a:cubicBezTo>
                    <a:pt x="201" y="11"/>
                    <a:pt x="237" y="15"/>
                    <a:pt x="254" y="44"/>
                  </a:cubicBezTo>
                  <a:cubicBezTo>
                    <a:pt x="262" y="58"/>
                    <a:pt x="264" y="72"/>
                    <a:pt x="262" y="88"/>
                  </a:cubicBezTo>
                  <a:cubicBezTo>
                    <a:pt x="260" y="100"/>
                    <a:pt x="264" y="116"/>
                    <a:pt x="259" y="127"/>
                  </a:cubicBezTo>
                  <a:cubicBezTo>
                    <a:pt x="253" y="141"/>
                    <a:pt x="241" y="130"/>
                    <a:pt x="232" y="136"/>
                  </a:cubicBezTo>
                  <a:cubicBezTo>
                    <a:pt x="232" y="136"/>
                    <a:pt x="232" y="137"/>
                    <a:pt x="231" y="137"/>
                  </a:cubicBezTo>
                  <a:cubicBezTo>
                    <a:pt x="231" y="136"/>
                    <a:pt x="231" y="135"/>
                    <a:pt x="231" y="134"/>
                  </a:cubicBezTo>
                  <a:cubicBezTo>
                    <a:pt x="230" y="128"/>
                    <a:pt x="224" y="120"/>
                    <a:pt x="222" y="114"/>
                  </a:cubicBezTo>
                  <a:cubicBezTo>
                    <a:pt x="217" y="96"/>
                    <a:pt x="211" y="78"/>
                    <a:pt x="192" y="71"/>
                  </a:cubicBezTo>
                  <a:cubicBezTo>
                    <a:pt x="176" y="66"/>
                    <a:pt x="157" y="69"/>
                    <a:pt x="142" y="75"/>
                  </a:cubicBezTo>
                  <a:cubicBezTo>
                    <a:pt x="123" y="83"/>
                    <a:pt x="108" y="98"/>
                    <a:pt x="104" y="118"/>
                  </a:cubicBezTo>
                  <a:cubicBezTo>
                    <a:pt x="102" y="132"/>
                    <a:pt x="104" y="146"/>
                    <a:pt x="104" y="160"/>
                  </a:cubicBezTo>
                  <a:cubicBezTo>
                    <a:pt x="103" y="173"/>
                    <a:pt x="102" y="185"/>
                    <a:pt x="104" y="197"/>
                  </a:cubicBezTo>
                  <a:cubicBezTo>
                    <a:pt x="102" y="197"/>
                    <a:pt x="100" y="198"/>
                    <a:pt x="99" y="198"/>
                  </a:cubicBezTo>
                  <a:cubicBezTo>
                    <a:pt x="85" y="199"/>
                    <a:pt x="70" y="199"/>
                    <a:pt x="56" y="200"/>
                  </a:cubicBezTo>
                  <a:cubicBezTo>
                    <a:pt x="56" y="191"/>
                    <a:pt x="55" y="183"/>
                    <a:pt x="54" y="174"/>
                  </a:cubicBezTo>
                  <a:moveTo>
                    <a:pt x="36" y="217"/>
                  </a:moveTo>
                  <a:cubicBezTo>
                    <a:pt x="62" y="212"/>
                    <a:pt x="89" y="213"/>
                    <a:pt x="115" y="209"/>
                  </a:cubicBezTo>
                  <a:cubicBezTo>
                    <a:pt x="128" y="208"/>
                    <a:pt x="140" y="208"/>
                    <a:pt x="152" y="207"/>
                  </a:cubicBezTo>
                  <a:cubicBezTo>
                    <a:pt x="168" y="205"/>
                    <a:pt x="186" y="206"/>
                    <a:pt x="202" y="206"/>
                  </a:cubicBezTo>
                  <a:cubicBezTo>
                    <a:pt x="218" y="206"/>
                    <a:pt x="234" y="206"/>
                    <a:pt x="249" y="205"/>
                  </a:cubicBezTo>
                  <a:cubicBezTo>
                    <a:pt x="250" y="206"/>
                    <a:pt x="251" y="206"/>
                    <a:pt x="251" y="206"/>
                  </a:cubicBezTo>
                  <a:cubicBezTo>
                    <a:pt x="263" y="208"/>
                    <a:pt x="274" y="210"/>
                    <a:pt x="286" y="211"/>
                  </a:cubicBezTo>
                  <a:cubicBezTo>
                    <a:pt x="290" y="211"/>
                    <a:pt x="286" y="205"/>
                    <a:pt x="289" y="209"/>
                  </a:cubicBezTo>
                  <a:cubicBezTo>
                    <a:pt x="290" y="210"/>
                    <a:pt x="289" y="217"/>
                    <a:pt x="289" y="218"/>
                  </a:cubicBezTo>
                  <a:cubicBezTo>
                    <a:pt x="289" y="226"/>
                    <a:pt x="290" y="234"/>
                    <a:pt x="290" y="242"/>
                  </a:cubicBezTo>
                  <a:cubicBezTo>
                    <a:pt x="291" y="255"/>
                    <a:pt x="291" y="267"/>
                    <a:pt x="293" y="280"/>
                  </a:cubicBezTo>
                  <a:cubicBezTo>
                    <a:pt x="276" y="279"/>
                    <a:pt x="261" y="278"/>
                    <a:pt x="243" y="280"/>
                  </a:cubicBezTo>
                  <a:cubicBezTo>
                    <a:pt x="227" y="282"/>
                    <a:pt x="211" y="284"/>
                    <a:pt x="195" y="286"/>
                  </a:cubicBezTo>
                  <a:cubicBezTo>
                    <a:pt x="195" y="284"/>
                    <a:pt x="194" y="282"/>
                    <a:pt x="193" y="280"/>
                  </a:cubicBezTo>
                  <a:cubicBezTo>
                    <a:pt x="190" y="267"/>
                    <a:pt x="184" y="261"/>
                    <a:pt x="175" y="260"/>
                  </a:cubicBezTo>
                  <a:cubicBezTo>
                    <a:pt x="171" y="254"/>
                    <a:pt x="163" y="252"/>
                    <a:pt x="155" y="252"/>
                  </a:cubicBezTo>
                  <a:cubicBezTo>
                    <a:pt x="140" y="252"/>
                    <a:pt x="125" y="263"/>
                    <a:pt x="120" y="277"/>
                  </a:cubicBezTo>
                  <a:cubicBezTo>
                    <a:pt x="119" y="278"/>
                    <a:pt x="119" y="280"/>
                    <a:pt x="118" y="281"/>
                  </a:cubicBezTo>
                  <a:cubicBezTo>
                    <a:pt x="115" y="281"/>
                    <a:pt x="112" y="281"/>
                    <a:pt x="109" y="282"/>
                  </a:cubicBezTo>
                  <a:cubicBezTo>
                    <a:pt x="109" y="282"/>
                    <a:pt x="109" y="282"/>
                    <a:pt x="108" y="282"/>
                  </a:cubicBezTo>
                  <a:cubicBezTo>
                    <a:pt x="81" y="277"/>
                    <a:pt x="49" y="279"/>
                    <a:pt x="20" y="284"/>
                  </a:cubicBezTo>
                  <a:cubicBezTo>
                    <a:pt x="22" y="282"/>
                    <a:pt x="22" y="279"/>
                    <a:pt x="21" y="278"/>
                  </a:cubicBezTo>
                  <a:cubicBezTo>
                    <a:pt x="17" y="264"/>
                    <a:pt x="17" y="252"/>
                    <a:pt x="17" y="238"/>
                  </a:cubicBezTo>
                  <a:cubicBezTo>
                    <a:pt x="17" y="218"/>
                    <a:pt x="20" y="219"/>
                    <a:pt x="36" y="217"/>
                  </a:cubicBezTo>
                  <a:moveTo>
                    <a:pt x="128" y="311"/>
                  </a:moveTo>
                  <a:cubicBezTo>
                    <a:pt x="128" y="294"/>
                    <a:pt x="125" y="277"/>
                    <a:pt x="141" y="266"/>
                  </a:cubicBezTo>
                  <a:cubicBezTo>
                    <a:pt x="146" y="263"/>
                    <a:pt x="153" y="261"/>
                    <a:pt x="159" y="261"/>
                  </a:cubicBezTo>
                  <a:cubicBezTo>
                    <a:pt x="157" y="264"/>
                    <a:pt x="159" y="268"/>
                    <a:pt x="163" y="269"/>
                  </a:cubicBezTo>
                  <a:cubicBezTo>
                    <a:pt x="190" y="272"/>
                    <a:pt x="183" y="315"/>
                    <a:pt x="183" y="335"/>
                  </a:cubicBezTo>
                  <a:cubicBezTo>
                    <a:pt x="183" y="346"/>
                    <a:pt x="181" y="357"/>
                    <a:pt x="179" y="367"/>
                  </a:cubicBezTo>
                  <a:cubicBezTo>
                    <a:pt x="177" y="375"/>
                    <a:pt x="178" y="381"/>
                    <a:pt x="169" y="385"/>
                  </a:cubicBezTo>
                  <a:cubicBezTo>
                    <a:pt x="159" y="390"/>
                    <a:pt x="153" y="386"/>
                    <a:pt x="146" y="381"/>
                  </a:cubicBezTo>
                  <a:cubicBezTo>
                    <a:pt x="123" y="368"/>
                    <a:pt x="129" y="334"/>
                    <a:pt x="128" y="311"/>
                  </a:cubicBezTo>
                  <a:moveTo>
                    <a:pt x="16" y="289"/>
                  </a:moveTo>
                  <a:cubicBezTo>
                    <a:pt x="30" y="290"/>
                    <a:pt x="44" y="288"/>
                    <a:pt x="59" y="288"/>
                  </a:cubicBezTo>
                  <a:cubicBezTo>
                    <a:pt x="71" y="288"/>
                    <a:pt x="85" y="289"/>
                    <a:pt x="98" y="288"/>
                  </a:cubicBezTo>
                  <a:cubicBezTo>
                    <a:pt x="104" y="291"/>
                    <a:pt x="111" y="292"/>
                    <a:pt x="117" y="289"/>
                  </a:cubicBezTo>
                  <a:cubicBezTo>
                    <a:pt x="117" y="293"/>
                    <a:pt x="117" y="297"/>
                    <a:pt x="118" y="301"/>
                  </a:cubicBezTo>
                  <a:cubicBezTo>
                    <a:pt x="100" y="294"/>
                    <a:pt x="82" y="299"/>
                    <a:pt x="64" y="300"/>
                  </a:cubicBezTo>
                  <a:cubicBezTo>
                    <a:pt x="60" y="301"/>
                    <a:pt x="34" y="305"/>
                    <a:pt x="19" y="306"/>
                  </a:cubicBezTo>
                  <a:cubicBezTo>
                    <a:pt x="20" y="303"/>
                    <a:pt x="19" y="301"/>
                    <a:pt x="19" y="298"/>
                  </a:cubicBezTo>
                  <a:cubicBezTo>
                    <a:pt x="17" y="293"/>
                    <a:pt x="15" y="291"/>
                    <a:pt x="16" y="289"/>
                  </a:cubicBezTo>
                  <a:moveTo>
                    <a:pt x="14" y="321"/>
                  </a:moveTo>
                  <a:cubicBezTo>
                    <a:pt x="14" y="317"/>
                    <a:pt x="16" y="315"/>
                    <a:pt x="18" y="311"/>
                  </a:cubicBezTo>
                  <a:cubicBezTo>
                    <a:pt x="32" y="312"/>
                    <a:pt x="47" y="309"/>
                    <a:pt x="61" y="308"/>
                  </a:cubicBezTo>
                  <a:cubicBezTo>
                    <a:pt x="72" y="307"/>
                    <a:pt x="83" y="306"/>
                    <a:pt x="95" y="306"/>
                  </a:cubicBezTo>
                  <a:cubicBezTo>
                    <a:pt x="103" y="306"/>
                    <a:pt x="110" y="309"/>
                    <a:pt x="118" y="307"/>
                  </a:cubicBezTo>
                  <a:cubicBezTo>
                    <a:pt x="118" y="314"/>
                    <a:pt x="117" y="321"/>
                    <a:pt x="117" y="328"/>
                  </a:cubicBezTo>
                  <a:cubicBezTo>
                    <a:pt x="85" y="324"/>
                    <a:pt x="49" y="325"/>
                    <a:pt x="17" y="329"/>
                  </a:cubicBezTo>
                  <a:cubicBezTo>
                    <a:pt x="16" y="327"/>
                    <a:pt x="14" y="325"/>
                    <a:pt x="14" y="321"/>
                  </a:cubicBezTo>
                  <a:moveTo>
                    <a:pt x="18" y="344"/>
                  </a:moveTo>
                  <a:cubicBezTo>
                    <a:pt x="18" y="340"/>
                    <a:pt x="20" y="338"/>
                    <a:pt x="19" y="335"/>
                  </a:cubicBezTo>
                  <a:cubicBezTo>
                    <a:pt x="51" y="338"/>
                    <a:pt x="86" y="339"/>
                    <a:pt x="117" y="336"/>
                  </a:cubicBezTo>
                  <a:cubicBezTo>
                    <a:pt x="117" y="340"/>
                    <a:pt x="117" y="345"/>
                    <a:pt x="117" y="350"/>
                  </a:cubicBezTo>
                  <a:cubicBezTo>
                    <a:pt x="117" y="353"/>
                    <a:pt x="117" y="356"/>
                    <a:pt x="118" y="360"/>
                  </a:cubicBezTo>
                  <a:cubicBezTo>
                    <a:pt x="103" y="362"/>
                    <a:pt x="87" y="356"/>
                    <a:pt x="73" y="356"/>
                  </a:cubicBezTo>
                  <a:cubicBezTo>
                    <a:pt x="63" y="356"/>
                    <a:pt x="53" y="359"/>
                    <a:pt x="43" y="360"/>
                  </a:cubicBezTo>
                  <a:cubicBezTo>
                    <a:pt x="36" y="361"/>
                    <a:pt x="29" y="361"/>
                    <a:pt x="22" y="361"/>
                  </a:cubicBezTo>
                  <a:cubicBezTo>
                    <a:pt x="19" y="355"/>
                    <a:pt x="17" y="352"/>
                    <a:pt x="18" y="344"/>
                  </a:cubicBezTo>
                  <a:moveTo>
                    <a:pt x="293" y="441"/>
                  </a:moveTo>
                  <a:cubicBezTo>
                    <a:pt x="287" y="447"/>
                    <a:pt x="260" y="446"/>
                    <a:pt x="252" y="447"/>
                  </a:cubicBezTo>
                  <a:cubicBezTo>
                    <a:pt x="220" y="451"/>
                    <a:pt x="186" y="451"/>
                    <a:pt x="153" y="449"/>
                  </a:cubicBezTo>
                  <a:cubicBezTo>
                    <a:pt x="121" y="447"/>
                    <a:pt x="89" y="445"/>
                    <a:pt x="56" y="441"/>
                  </a:cubicBezTo>
                  <a:cubicBezTo>
                    <a:pt x="51" y="440"/>
                    <a:pt x="29" y="442"/>
                    <a:pt x="27" y="440"/>
                  </a:cubicBezTo>
                  <a:cubicBezTo>
                    <a:pt x="25" y="438"/>
                    <a:pt x="24" y="430"/>
                    <a:pt x="24" y="427"/>
                  </a:cubicBezTo>
                  <a:cubicBezTo>
                    <a:pt x="22" y="419"/>
                    <a:pt x="23" y="410"/>
                    <a:pt x="22" y="402"/>
                  </a:cubicBezTo>
                  <a:cubicBezTo>
                    <a:pt x="22" y="394"/>
                    <a:pt x="19" y="392"/>
                    <a:pt x="21" y="383"/>
                  </a:cubicBezTo>
                  <a:cubicBezTo>
                    <a:pt x="21" y="379"/>
                    <a:pt x="23" y="376"/>
                    <a:pt x="23" y="373"/>
                  </a:cubicBezTo>
                  <a:cubicBezTo>
                    <a:pt x="24" y="371"/>
                    <a:pt x="24" y="370"/>
                    <a:pt x="24" y="368"/>
                  </a:cubicBezTo>
                  <a:cubicBezTo>
                    <a:pt x="30" y="369"/>
                    <a:pt x="36" y="369"/>
                    <a:pt x="43" y="368"/>
                  </a:cubicBezTo>
                  <a:cubicBezTo>
                    <a:pt x="59" y="368"/>
                    <a:pt x="73" y="364"/>
                    <a:pt x="89" y="367"/>
                  </a:cubicBezTo>
                  <a:cubicBezTo>
                    <a:pt x="97" y="368"/>
                    <a:pt x="110" y="372"/>
                    <a:pt x="119" y="369"/>
                  </a:cubicBezTo>
                  <a:cubicBezTo>
                    <a:pt x="120" y="379"/>
                    <a:pt x="123" y="388"/>
                    <a:pt x="133" y="392"/>
                  </a:cubicBezTo>
                  <a:cubicBezTo>
                    <a:pt x="146" y="399"/>
                    <a:pt x="162" y="404"/>
                    <a:pt x="176" y="397"/>
                  </a:cubicBezTo>
                  <a:cubicBezTo>
                    <a:pt x="189" y="390"/>
                    <a:pt x="192" y="378"/>
                    <a:pt x="195" y="366"/>
                  </a:cubicBezTo>
                  <a:cubicBezTo>
                    <a:pt x="211" y="369"/>
                    <a:pt x="230" y="366"/>
                    <a:pt x="245" y="367"/>
                  </a:cubicBezTo>
                  <a:cubicBezTo>
                    <a:pt x="261" y="367"/>
                    <a:pt x="279" y="368"/>
                    <a:pt x="294" y="363"/>
                  </a:cubicBezTo>
                  <a:cubicBezTo>
                    <a:pt x="293" y="365"/>
                    <a:pt x="293" y="366"/>
                    <a:pt x="292" y="368"/>
                  </a:cubicBezTo>
                  <a:cubicBezTo>
                    <a:pt x="289" y="378"/>
                    <a:pt x="295" y="393"/>
                    <a:pt x="295" y="404"/>
                  </a:cubicBezTo>
                  <a:cubicBezTo>
                    <a:pt x="295" y="412"/>
                    <a:pt x="299" y="433"/>
                    <a:pt x="293" y="441"/>
                  </a:cubicBezTo>
                  <a:moveTo>
                    <a:pt x="282" y="354"/>
                  </a:moveTo>
                  <a:cubicBezTo>
                    <a:pt x="270" y="356"/>
                    <a:pt x="258" y="357"/>
                    <a:pt x="245" y="357"/>
                  </a:cubicBezTo>
                  <a:cubicBezTo>
                    <a:pt x="235" y="357"/>
                    <a:pt x="224" y="357"/>
                    <a:pt x="214" y="358"/>
                  </a:cubicBezTo>
                  <a:cubicBezTo>
                    <a:pt x="212" y="358"/>
                    <a:pt x="203" y="359"/>
                    <a:pt x="195" y="360"/>
                  </a:cubicBezTo>
                  <a:cubicBezTo>
                    <a:pt x="196" y="357"/>
                    <a:pt x="196" y="355"/>
                    <a:pt x="196" y="352"/>
                  </a:cubicBezTo>
                  <a:cubicBezTo>
                    <a:pt x="197" y="349"/>
                    <a:pt x="197" y="345"/>
                    <a:pt x="198" y="341"/>
                  </a:cubicBezTo>
                  <a:cubicBezTo>
                    <a:pt x="214" y="344"/>
                    <a:pt x="236" y="341"/>
                    <a:pt x="251" y="339"/>
                  </a:cubicBezTo>
                  <a:cubicBezTo>
                    <a:pt x="262" y="338"/>
                    <a:pt x="273" y="337"/>
                    <a:pt x="285" y="337"/>
                  </a:cubicBezTo>
                  <a:cubicBezTo>
                    <a:pt x="290" y="337"/>
                    <a:pt x="294" y="337"/>
                    <a:pt x="299" y="337"/>
                  </a:cubicBezTo>
                  <a:cubicBezTo>
                    <a:pt x="298" y="338"/>
                    <a:pt x="297" y="340"/>
                    <a:pt x="297" y="342"/>
                  </a:cubicBezTo>
                  <a:cubicBezTo>
                    <a:pt x="297" y="346"/>
                    <a:pt x="300" y="348"/>
                    <a:pt x="300" y="351"/>
                  </a:cubicBezTo>
                  <a:cubicBezTo>
                    <a:pt x="300" y="352"/>
                    <a:pt x="300" y="352"/>
                    <a:pt x="300" y="353"/>
                  </a:cubicBezTo>
                  <a:cubicBezTo>
                    <a:pt x="294" y="351"/>
                    <a:pt x="289" y="353"/>
                    <a:pt x="282" y="35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chenying0907 185"/>
            <p:cNvSpPr>
              <a:spLocks/>
            </p:cNvSpPr>
            <p:nvPr/>
          </p:nvSpPr>
          <p:spPr bwMode="auto">
            <a:xfrm>
              <a:off x="7277101" y="2409826"/>
              <a:ext cx="60325" cy="179388"/>
            </a:xfrm>
            <a:custGeom>
              <a:avLst/>
              <a:gdLst>
                <a:gd name="T0" fmla="*/ 8 w 28"/>
                <a:gd name="T1" fmla="*/ 6 h 83"/>
                <a:gd name="T2" fmla="*/ 7 w 28"/>
                <a:gd name="T3" fmla="*/ 29 h 83"/>
                <a:gd name="T4" fmla="*/ 8 w 28"/>
                <a:gd name="T5" fmla="*/ 54 h 83"/>
                <a:gd name="T6" fmla="*/ 12 w 28"/>
                <a:gd name="T7" fmla="*/ 81 h 83"/>
                <a:gd name="T8" fmla="*/ 21 w 28"/>
                <a:gd name="T9" fmla="*/ 78 h 83"/>
                <a:gd name="T10" fmla="*/ 21 w 28"/>
                <a:gd name="T11" fmla="*/ 77 h 83"/>
                <a:gd name="T12" fmla="*/ 19 w 28"/>
                <a:gd name="T13" fmla="*/ 71 h 83"/>
                <a:gd name="T14" fmla="*/ 20 w 28"/>
                <a:gd name="T15" fmla="*/ 51 h 83"/>
                <a:gd name="T16" fmla="*/ 19 w 28"/>
                <a:gd name="T17" fmla="*/ 31 h 83"/>
                <a:gd name="T18" fmla="*/ 27 w 28"/>
                <a:gd name="T19" fmla="*/ 22 h 83"/>
                <a:gd name="T20" fmla="*/ 8 w 28"/>
                <a:gd name="T21" fmla="*/ 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83">
                  <a:moveTo>
                    <a:pt x="8" y="6"/>
                  </a:moveTo>
                  <a:cubicBezTo>
                    <a:pt x="0" y="12"/>
                    <a:pt x="1" y="24"/>
                    <a:pt x="7" y="29"/>
                  </a:cubicBezTo>
                  <a:cubicBezTo>
                    <a:pt x="7" y="38"/>
                    <a:pt x="8" y="46"/>
                    <a:pt x="8" y="54"/>
                  </a:cubicBezTo>
                  <a:cubicBezTo>
                    <a:pt x="7" y="63"/>
                    <a:pt x="5" y="74"/>
                    <a:pt x="12" y="81"/>
                  </a:cubicBezTo>
                  <a:cubicBezTo>
                    <a:pt x="14" y="83"/>
                    <a:pt x="20" y="83"/>
                    <a:pt x="21" y="78"/>
                  </a:cubicBezTo>
                  <a:cubicBezTo>
                    <a:pt x="21" y="78"/>
                    <a:pt x="21" y="77"/>
                    <a:pt x="21" y="77"/>
                  </a:cubicBezTo>
                  <a:cubicBezTo>
                    <a:pt x="22" y="74"/>
                    <a:pt x="21" y="72"/>
                    <a:pt x="19" y="71"/>
                  </a:cubicBezTo>
                  <a:cubicBezTo>
                    <a:pt x="17" y="65"/>
                    <a:pt x="19" y="57"/>
                    <a:pt x="20" y="51"/>
                  </a:cubicBezTo>
                  <a:cubicBezTo>
                    <a:pt x="20" y="44"/>
                    <a:pt x="19" y="37"/>
                    <a:pt x="19" y="31"/>
                  </a:cubicBezTo>
                  <a:cubicBezTo>
                    <a:pt x="23" y="29"/>
                    <a:pt x="26" y="26"/>
                    <a:pt x="27" y="22"/>
                  </a:cubicBezTo>
                  <a:cubicBezTo>
                    <a:pt x="28" y="13"/>
                    <a:pt x="17" y="0"/>
                    <a:pt x="8" y="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chenying0907 186"/>
            <p:cNvSpPr>
              <a:spLocks/>
            </p:cNvSpPr>
            <p:nvPr/>
          </p:nvSpPr>
          <p:spPr bwMode="auto">
            <a:xfrm>
              <a:off x="7126288" y="1857376"/>
              <a:ext cx="150813" cy="106363"/>
            </a:xfrm>
            <a:custGeom>
              <a:avLst/>
              <a:gdLst>
                <a:gd name="T0" fmla="*/ 68 w 70"/>
                <a:gd name="T1" fmla="*/ 0 h 50"/>
                <a:gd name="T2" fmla="*/ 34 w 70"/>
                <a:gd name="T3" fmla="*/ 21 h 50"/>
                <a:gd name="T4" fmla="*/ 17 w 70"/>
                <a:gd name="T5" fmla="*/ 35 h 50"/>
                <a:gd name="T6" fmla="*/ 5 w 70"/>
                <a:gd name="T7" fmla="*/ 45 h 50"/>
                <a:gd name="T8" fmla="*/ 1 w 70"/>
                <a:gd name="T9" fmla="*/ 48 h 50"/>
                <a:gd name="T10" fmla="*/ 2 w 70"/>
                <a:gd name="T11" fmla="*/ 49 h 50"/>
                <a:gd name="T12" fmla="*/ 15 w 70"/>
                <a:gd name="T13" fmla="*/ 41 h 50"/>
                <a:gd name="T14" fmla="*/ 34 w 70"/>
                <a:gd name="T15" fmla="*/ 24 h 50"/>
                <a:gd name="T16" fmla="*/ 69 w 70"/>
                <a:gd name="T17" fmla="*/ 2 h 50"/>
                <a:gd name="T18" fmla="*/ 68 w 70"/>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50">
                  <a:moveTo>
                    <a:pt x="68" y="0"/>
                  </a:moveTo>
                  <a:cubicBezTo>
                    <a:pt x="55" y="3"/>
                    <a:pt x="45" y="13"/>
                    <a:pt x="34" y="21"/>
                  </a:cubicBezTo>
                  <a:cubicBezTo>
                    <a:pt x="28" y="25"/>
                    <a:pt x="22" y="29"/>
                    <a:pt x="17" y="35"/>
                  </a:cubicBezTo>
                  <a:cubicBezTo>
                    <a:pt x="13" y="39"/>
                    <a:pt x="11" y="41"/>
                    <a:pt x="5" y="45"/>
                  </a:cubicBezTo>
                  <a:cubicBezTo>
                    <a:pt x="3" y="46"/>
                    <a:pt x="3" y="46"/>
                    <a:pt x="1" y="48"/>
                  </a:cubicBezTo>
                  <a:cubicBezTo>
                    <a:pt x="0" y="49"/>
                    <a:pt x="1" y="50"/>
                    <a:pt x="2" y="49"/>
                  </a:cubicBezTo>
                  <a:cubicBezTo>
                    <a:pt x="7" y="46"/>
                    <a:pt x="11" y="46"/>
                    <a:pt x="15" y="41"/>
                  </a:cubicBezTo>
                  <a:cubicBezTo>
                    <a:pt x="21" y="35"/>
                    <a:pt x="27" y="30"/>
                    <a:pt x="34" y="24"/>
                  </a:cubicBezTo>
                  <a:cubicBezTo>
                    <a:pt x="45" y="16"/>
                    <a:pt x="55" y="5"/>
                    <a:pt x="69" y="2"/>
                  </a:cubicBezTo>
                  <a:cubicBezTo>
                    <a:pt x="70" y="2"/>
                    <a:pt x="70" y="0"/>
                    <a:pt x="68"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 name="chenying0907 187"/>
            <p:cNvSpPr>
              <a:spLocks/>
            </p:cNvSpPr>
            <p:nvPr/>
          </p:nvSpPr>
          <p:spPr bwMode="auto">
            <a:xfrm>
              <a:off x="7080251" y="1912939"/>
              <a:ext cx="150813" cy="127000"/>
            </a:xfrm>
            <a:custGeom>
              <a:avLst/>
              <a:gdLst>
                <a:gd name="T0" fmla="*/ 68 w 70"/>
                <a:gd name="T1" fmla="*/ 1 h 59"/>
                <a:gd name="T2" fmla="*/ 27 w 70"/>
                <a:gd name="T3" fmla="*/ 31 h 59"/>
                <a:gd name="T4" fmla="*/ 12 w 70"/>
                <a:gd name="T5" fmla="*/ 43 h 59"/>
                <a:gd name="T6" fmla="*/ 0 w 70"/>
                <a:gd name="T7" fmla="*/ 57 h 59"/>
                <a:gd name="T8" fmla="*/ 1 w 70"/>
                <a:gd name="T9" fmla="*/ 58 h 59"/>
                <a:gd name="T10" fmla="*/ 13 w 70"/>
                <a:gd name="T11" fmla="*/ 45 h 59"/>
                <a:gd name="T12" fmla="*/ 31 w 70"/>
                <a:gd name="T13" fmla="*/ 32 h 59"/>
                <a:gd name="T14" fmla="*/ 69 w 70"/>
                <a:gd name="T15" fmla="*/ 4 h 59"/>
                <a:gd name="T16" fmla="*/ 68 w 70"/>
                <a:gd name="T17" fmla="*/ 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59">
                  <a:moveTo>
                    <a:pt x="68" y="1"/>
                  </a:moveTo>
                  <a:cubicBezTo>
                    <a:pt x="54" y="11"/>
                    <a:pt x="41" y="22"/>
                    <a:pt x="27" y="31"/>
                  </a:cubicBezTo>
                  <a:cubicBezTo>
                    <a:pt x="22" y="35"/>
                    <a:pt x="16" y="38"/>
                    <a:pt x="12" y="43"/>
                  </a:cubicBezTo>
                  <a:cubicBezTo>
                    <a:pt x="7" y="47"/>
                    <a:pt x="4" y="52"/>
                    <a:pt x="0" y="57"/>
                  </a:cubicBezTo>
                  <a:cubicBezTo>
                    <a:pt x="0" y="58"/>
                    <a:pt x="1" y="59"/>
                    <a:pt x="1" y="58"/>
                  </a:cubicBezTo>
                  <a:cubicBezTo>
                    <a:pt x="6" y="55"/>
                    <a:pt x="8" y="50"/>
                    <a:pt x="13" y="45"/>
                  </a:cubicBezTo>
                  <a:cubicBezTo>
                    <a:pt x="18" y="40"/>
                    <a:pt x="25" y="36"/>
                    <a:pt x="31" y="32"/>
                  </a:cubicBezTo>
                  <a:cubicBezTo>
                    <a:pt x="44" y="23"/>
                    <a:pt x="56" y="13"/>
                    <a:pt x="69" y="4"/>
                  </a:cubicBezTo>
                  <a:cubicBezTo>
                    <a:pt x="70" y="3"/>
                    <a:pt x="69" y="0"/>
                    <a:pt x="68"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 name="chenying0907 188"/>
            <p:cNvSpPr>
              <a:spLocks/>
            </p:cNvSpPr>
            <p:nvPr/>
          </p:nvSpPr>
          <p:spPr bwMode="auto">
            <a:xfrm>
              <a:off x="7058026" y="1962151"/>
              <a:ext cx="150813" cy="128588"/>
            </a:xfrm>
            <a:custGeom>
              <a:avLst/>
              <a:gdLst>
                <a:gd name="T0" fmla="*/ 68 w 70"/>
                <a:gd name="T1" fmla="*/ 1 h 60"/>
                <a:gd name="T2" fmla="*/ 26 w 70"/>
                <a:gd name="T3" fmla="*/ 33 h 60"/>
                <a:gd name="T4" fmla="*/ 6 w 70"/>
                <a:gd name="T5" fmla="*/ 50 h 60"/>
                <a:gd name="T6" fmla="*/ 0 w 70"/>
                <a:gd name="T7" fmla="*/ 59 h 60"/>
                <a:gd name="T8" fmla="*/ 2 w 70"/>
                <a:gd name="T9" fmla="*/ 60 h 60"/>
                <a:gd name="T10" fmla="*/ 17 w 70"/>
                <a:gd name="T11" fmla="*/ 45 h 60"/>
                <a:gd name="T12" fmla="*/ 33 w 70"/>
                <a:gd name="T13" fmla="*/ 32 h 60"/>
                <a:gd name="T14" fmla="*/ 69 w 70"/>
                <a:gd name="T15" fmla="*/ 3 h 60"/>
                <a:gd name="T16" fmla="*/ 68 w 70"/>
                <a:gd name="T17"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60">
                  <a:moveTo>
                    <a:pt x="68" y="1"/>
                  </a:moveTo>
                  <a:cubicBezTo>
                    <a:pt x="54" y="11"/>
                    <a:pt x="40" y="22"/>
                    <a:pt x="26" y="33"/>
                  </a:cubicBezTo>
                  <a:cubicBezTo>
                    <a:pt x="19" y="39"/>
                    <a:pt x="12" y="44"/>
                    <a:pt x="6" y="50"/>
                  </a:cubicBezTo>
                  <a:cubicBezTo>
                    <a:pt x="2" y="53"/>
                    <a:pt x="0" y="55"/>
                    <a:pt x="0" y="59"/>
                  </a:cubicBezTo>
                  <a:cubicBezTo>
                    <a:pt x="0" y="60"/>
                    <a:pt x="1" y="60"/>
                    <a:pt x="2" y="60"/>
                  </a:cubicBezTo>
                  <a:cubicBezTo>
                    <a:pt x="4" y="54"/>
                    <a:pt x="12" y="49"/>
                    <a:pt x="17" y="45"/>
                  </a:cubicBezTo>
                  <a:cubicBezTo>
                    <a:pt x="22" y="40"/>
                    <a:pt x="27" y="36"/>
                    <a:pt x="33" y="32"/>
                  </a:cubicBezTo>
                  <a:cubicBezTo>
                    <a:pt x="45" y="22"/>
                    <a:pt x="57" y="12"/>
                    <a:pt x="69" y="3"/>
                  </a:cubicBezTo>
                  <a:cubicBezTo>
                    <a:pt x="70" y="2"/>
                    <a:pt x="69" y="0"/>
                    <a:pt x="68"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chenying0907 189"/>
            <p:cNvSpPr>
              <a:spLocks/>
            </p:cNvSpPr>
            <p:nvPr/>
          </p:nvSpPr>
          <p:spPr bwMode="auto">
            <a:xfrm>
              <a:off x="7058026" y="2019301"/>
              <a:ext cx="114300" cy="115888"/>
            </a:xfrm>
            <a:custGeom>
              <a:avLst/>
              <a:gdLst>
                <a:gd name="T0" fmla="*/ 50 w 53"/>
                <a:gd name="T1" fmla="*/ 1 h 54"/>
                <a:gd name="T2" fmla="*/ 33 w 53"/>
                <a:gd name="T3" fmla="*/ 15 h 54"/>
                <a:gd name="T4" fmla="*/ 21 w 53"/>
                <a:gd name="T5" fmla="*/ 29 h 54"/>
                <a:gd name="T6" fmla="*/ 6 w 53"/>
                <a:gd name="T7" fmla="*/ 39 h 54"/>
                <a:gd name="T8" fmla="*/ 0 w 53"/>
                <a:gd name="T9" fmla="*/ 52 h 54"/>
                <a:gd name="T10" fmla="*/ 2 w 53"/>
                <a:gd name="T11" fmla="*/ 53 h 54"/>
                <a:gd name="T12" fmla="*/ 14 w 53"/>
                <a:gd name="T13" fmla="*/ 38 h 54"/>
                <a:gd name="T14" fmla="*/ 24 w 53"/>
                <a:gd name="T15" fmla="*/ 30 h 54"/>
                <a:gd name="T16" fmla="*/ 52 w 53"/>
                <a:gd name="T17" fmla="*/ 4 h 54"/>
                <a:gd name="T18" fmla="*/ 50 w 53"/>
                <a:gd name="T19"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50" y="1"/>
                  </a:moveTo>
                  <a:cubicBezTo>
                    <a:pt x="44" y="6"/>
                    <a:pt x="39" y="10"/>
                    <a:pt x="33" y="15"/>
                  </a:cubicBezTo>
                  <a:cubicBezTo>
                    <a:pt x="29" y="19"/>
                    <a:pt x="26" y="25"/>
                    <a:pt x="21" y="29"/>
                  </a:cubicBezTo>
                  <a:cubicBezTo>
                    <a:pt x="17" y="33"/>
                    <a:pt x="11" y="35"/>
                    <a:pt x="6" y="39"/>
                  </a:cubicBezTo>
                  <a:cubicBezTo>
                    <a:pt x="3" y="43"/>
                    <a:pt x="2" y="47"/>
                    <a:pt x="0" y="52"/>
                  </a:cubicBezTo>
                  <a:cubicBezTo>
                    <a:pt x="0" y="53"/>
                    <a:pt x="1" y="54"/>
                    <a:pt x="2" y="53"/>
                  </a:cubicBezTo>
                  <a:cubicBezTo>
                    <a:pt x="6" y="47"/>
                    <a:pt x="7" y="42"/>
                    <a:pt x="14" y="38"/>
                  </a:cubicBezTo>
                  <a:cubicBezTo>
                    <a:pt x="18" y="35"/>
                    <a:pt x="21" y="33"/>
                    <a:pt x="24" y="30"/>
                  </a:cubicBezTo>
                  <a:cubicBezTo>
                    <a:pt x="33" y="21"/>
                    <a:pt x="41" y="12"/>
                    <a:pt x="52" y="4"/>
                  </a:cubicBezTo>
                  <a:cubicBezTo>
                    <a:pt x="53" y="3"/>
                    <a:pt x="52" y="0"/>
                    <a:pt x="5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chenying0907 190"/>
            <p:cNvSpPr>
              <a:spLocks/>
            </p:cNvSpPr>
            <p:nvPr/>
          </p:nvSpPr>
          <p:spPr bwMode="auto">
            <a:xfrm>
              <a:off x="7073901" y="2043114"/>
              <a:ext cx="123825" cy="128588"/>
            </a:xfrm>
            <a:custGeom>
              <a:avLst/>
              <a:gdLst>
                <a:gd name="T0" fmla="*/ 55 w 58"/>
                <a:gd name="T1" fmla="*/ 1 h 60"/>
                <a:gd name="T2" fmla="*/ 22 w 58"/>
                <a:gd name="T3" fmla="*/ 34 h 60"/>
                <a:gd name="T4" fmla="*/ 9 w 58"/>
                <a:gd name="T5" fmla="*/ 46 h 60"/>
                <a:gd name="T6" fmla="*/ 0 w 58"/>
                <a:gd name="T7" fmla="*/ 58 h 60"/>
                <a:gd name="T8" fmla="*/ 2 w 58"/>
                <a:gd name="T9" fmla="*/ 60 h 60"/>
                <a:gd name="T10" fmla="*/ 10 w 58"/>
                <a:gd name="T11" fmla="*/ 50 h 60"/>
                <a:gd name="T12" fmla="*/ 24 w 58"/>
                <a:gd name="T13" fmla="*/ 36 h 60"/>
                <a:gd name="T14" fmla="*/ 57 w 58"/>
                <a:gd name="T15" fmla="*/ 2 h 60"/>
                <a:gd name="T16" fmla="*/ 55 w 58"/>
                <a:gd name="T17"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60">
                  <a:moveTo>
                    <a:pt x="55" y="1"/>
                  </a:moveTo>
                  <a:cubicBezTo>
                    <a:pt x="44" y="12"/>
                    <a:pt x="33" y="23"/>
                    <a:pt x="22" y="34"/>
                  </a:cubicBezTo>
                  <a:cubicBezTo>
                    <a:pt x="18" y="38"/>
                    <a:pt x="13" y="41"/>
                    <a:pt x="9" y="46"/>
                  </a:cubicBezTo>
                  <a:cubicBezTo>
                    <a:pt x="6" y="50"/>
                    <a:pt x="3" y="54"/>
                    <a:pt x="0" y="58"/>
                  </a:cubicBezTo>
                  <a:cubicBezTo>
                    <a:pt x="0" y="59"/>
                    <a:pt x="1" y="60"/>
                    <a:pt x="2" y="60"/>
                  </a:cubicBezTo>
                  <a:cubicBezTo>
                    <a:pt x="6" y="57"/>
                    <a:pt x="7" y="54"/>
                    <a:pt x="10" y="50"/>
                  </a:cubicBezTo>
                  <a:cubicBezTo>
                    <a:pt x="14" y="45"/>
                    <a:pt x="19" y="41"/>
                    <a:pt x="24" y="36"/>
                  </a:cubicBezTo>
                  <a:cubicBezTo>
                    <a:pt x="35" y="25"/>
                    <a:pt x="46" y="13"/>
                    <a:pt x="57" y="2"/>
                  </a:cubicBezTo>
                  <a:cubicBezTo>
                    <a:pt x="58" y="1"/>
                    <a:pt x="57" y="0"/>
                    <a:pt x="55"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chenying0907 191"/>
            <p:cNvSpPr>
              <a:spLocks/>
            </p:cNvSpPr>
            <p:nvPr/>
          </p:nvSpPr>
          <p:spPr bwMode="auto">
            <a:xfrm>
              <a:off x="7088188" y="2090739"/>
              <a:ext cx="115888" cy="109538"/>
            </a:xfrm>
            <a:custGeom>
              <a:avLst/>
              <a:gdLst>
                <a:gd name="T0" fmla="*/ 51 w 54"/>
                <a:gd name="T1" fmla="*/ 1 h 51"/>
                <a:gd name="T2" fmla="*/ 1 w 54"/>
                <a:gd name="T3" fmla="*/ 49 h 51"/>
                <a:gd name="T4" fmla="*/ 2 w 54"/>
                <a:gd name="T5" fmla="*/ 50 h 51"/>
                <a:gd name="T6" fmla="*/ 29 w 54"/>
                <a:gd name="T7" fmla="*/ 25 h 51"/>
                <a:gd name="T8" fmla="*/ 53 w 54"/>
                <a:gd name="T9" fmla="*/ 3 h 51"/>
                <a:gd name="T10" fmla="*/ 51 w 54"/>
                <a:gd name="T11" fmla="*/ 1 h 51"/>
              </a:gdLst>
              <a:ahLst/>
              <a:cxnLst>
                <a:cxn ang="0">
                  <a:pos x="T0" y="T1"/>
                </a:cxn>
                <a:cxn ang="0">
                  <a:pos x="T2" y="T3"/>
                </a:cxn>
                <a:cxn ang="0">
                  <a:pos x="T4" y="T5"/>
                </a:cxn>
                <a:cxn ang="0">
                  <a:pos x="T6" y="T7"/>
                </a:cxn>
                <a:cxn ang="0">
                  <a:pos x="T8" y="T9"/>
                </a:cxn>
                <a:cxn ang="0">
                  <a:pos x="T10" y="T11"/>
                </a:cxn>
              </a:cxnLst>
              <a:rect l="0" t="0" r="r" b="b"/>
              <a:pathLst>
                <a:path w="54" h="51">
                  <a:moveTo>
                    <a:pt x="51" y="1"/>
                  </a:moveTo>
                  <a:cubicBezTo>
                    <a:pt x="37" y="20"/>
                    <a:pt x="15" y="30"/>
                    <a:pt x="1" y="49"/>
                  </a:cubicBezTo>
                  <a:cubicBezTo>
                    <a:pt x="0" y="50"/>
                    <a:pt x="2" y="51"/>
                    <a:pt x="2" y="50"/>
                  </a:cubicBezTo>
                  <a:cubicBezTo>
                    <a:pt x="12" y="43"/>
                    <a:pt x="20" y="33"/>
                    <a:pt x="29" y="25"/>
                  </a:cubicBezTo>
                  <a:cubicBezTo>
                    <a:pt x="38" y="18"/>
                    <a:pt x="47" y="12"/>
                    <a:pt x="53" y="3"/>
                  </a:cubicBezTo>
                  <a:cubicBezTo>
                    <a:pt x="54" y="1"/>
                    <a:pt x="52" y="0"/>
                    <a:pt x="5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 name="chenying0907 192"/>
            <p:cNvSpPr>
              <a:spLocks/>
            </p:cNvSpPr>
            <p:nvPr/>
          </p:nvSpPr>
          <p:spPr bwMode="auto">
            <a:xfrm>
              <a:off x="7062788" y="2144714"/>
              <a:ext cx="120650" cy="112713"/>
            </a:xfrm>
            <a:custGeom>
              <a:avLst/>
              <a:gdLst>
                <a:gd name="T0" fmla="*/ 53 w 56"/>
                <a:gd name="T1" fmla="*/ 1 h 53"/>
                <a:gd name="T2" fmla="*/ 1 w 56"/>
                <a:gd name="T3" fmla="*/ 51 h 53"/>
                <a:gd name="T4" fmla="*/ 2 w 56"/>
                <a:gd name="T5" fmla="*/ 53 h 53"/>
                <a:gd name="T6" fmla="*/ 55 w 56"/>
                <a:gd name="T7" fmla="*/ 3 h 53"/>
                <a:gd name="T8" fmla="*/ 53 w 56"/>
                <a:gd name="T9" fmla="*/ 1 h 53"/>
              </a:gdLst>
              <a:ahLst/>
              <a:cxnLst>
                <a:cxn ang="0">
                  <a:pos x="T0" y="T1"/>
                </a:cxn>
                <a:cxn ang="0">
                  <a:pos x="T2" y="T3"/>
                </a:cxn>
                <a:cxn ang="0">
                  <a:pos x="T4" y="T5"/>
                </a:cxn>
                <a:cxn ang="0">
                  <a:pos x="T6" y="T7"/>
                </a:cxn>
                <a:cxn ang="0">
                  <a:pos x="T8" y="T9"/>
                </a:cxn>
              </a:cxnLst>
              <a:rect l="0" t="0" r="r" b="b"/>
              <a:pathLst>
                <a:path w="56" h="53">
                  <a:moveTo>
                    <a:pt x="53" y="1"/>
                  </a:moveTo>
                  <a:cubicBezTo>
                    <a:pt x="36" y="18"/>
                    <a:pt x="15" y="32"/>
                    <a:pt x="1" y="51"/>
                  </a:cubicBezTo>
                  <a:cubicBezTo>
                    <a:pt x="0" y="52"/>
                    <a:pt x="1" y="53"/>
                    <a:pt x="2" y="53"/>
                  </a:cubicBezTo>
                  <a:cubicBezTo>
                    <a:pt x="21" y="38"/>
                    <a:pt x="38" y="20"/>
                    <a:pt x="55" y="3"/>
                  </a:cubicBezTo>
                  <a:cubicBezTo>
                    <a:pt x="56" y="2"/>
                    <a:pt x="54" y="0"/>
                    <a:pt x="53"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 name="chenying0907 193"/>
            <p:cNvSpPr>
              <a:spLocks/>
            </p:cNvSpPr>
            <p:nvPr/>
          </p:nvSpPr>
          <p:spPr bwMode="auto">
            <a:xfrm>
              <a:off x="6991351" y="2224089"/>
              <a:ext cx="133350" cy="130175"/>
            </a:xfrm>
            <a:custGeom>
              <a:avLst/>
              <a:gdLst>
                <a:gd name="T0" fmla="*/ 59 w 62"/>
                <a:gd name="T1" fmla="*/ 1 h 61"/>
                <a:gd name="T2" fmla="*/ 45 w 62"/>
                <a:gd name="T3" fmla="*/ 12 h 61"/>
                <a:gd name="T4" fmla="*/ 29 w 62"/>
                <a:gd name="T5" fmla="*/ 25 h 61"/>
                <a:gd name="T6" fmla="*/ 14 w 62"/>
                <a:gd name="T7" fmla="*/ 44 h 61"/>
                <a:gd name="T8" fmla="*/ 1 w 62"/>
                <a:gd name="T9" fmla="*/ 59 h 61"/>
                <a:gd name="T10" fmla="*/ 2 w 62"/>
                <a:gd name="T11" fmla="*/ 61 h 61"/>
                <a:gd name="T12" fmla="*/ 10 w 62"/>
                <a:gd name="T13" fmla="*/ 54 h 61"/>
                <a:gd name="T14" fmla="*/ 26 w 62"/>
                <a:gd name="T15" fmla="*/ 34 h 61"/>
                <a:gd name="T16" fmla="*/ 44 w 62"/>
                <a:gd name="T17" fmla="*/ 17 h 61"/>
                <a:gd name="T18" fmla="*/ 53 w 62"/>
                <a:gd name="T19" fmla="*/ 10 h 61"/>
                <a:gd name="T20" fmla="*/ 60 w 62"/>
                <a:gd name="T21" fmla="*/ 4 h 61"/>
                <a:gd name="T22" fmla="*/ 59 w 62"/>
                <a:gd name="T23"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1">
                  <a:moveTo>
                    <a:pt x="59" y="1"/>
                  </a:moveTo>
                  <a:cubicBezTo>
                    <a:pt x="54" y="3"/>
                    <a:pt x="50" y="8"/>
                    <a:pt x="45" y="12"/>
                  </a:cubicBezTo>
                  <a:cubicBezTo>
                    <a:pt x="40" y="16"/>
                    <a:pt x="34" y="20"/>
                    <a:pt x="29" y="25"/>
                  </a:cubicBezTo>
                  <a:cubicBezTo>
                    <a:pt x="23" y="31"/>
                    <a:pt x="18" y="37"/>
                    <a:pt x="14" y="44"/>
                  </a:cubicBezTo>
                  <a:cubicBezTo>
                    <a:pt x="10" y="49"/>
                    <a:pt x="7" y="56"/>
                    <a:pt x="1" y="59"/>
                  </a:cubicBezTo>
                  <a:cubicBezTo>
                    <a:pt x="0" y="60"/>
                    <a:pt x="1" y="61"/>
                    <a:pt x="2" y="61"/>
                  </a:cubicBezTo>
                  <a:cubicBezTo>
                    <a:pt x="6" y="60"/>
                    <a:pt x="8" y="57"/>
                    <a:pt x="10" y="54"/>
                  </a:cubicBezTo>
                  <a:cubicBezTo>
                    <a:pt x="15" y="48"/>
                    <a:pt x="20" y="40"/>
                    <a:pt x="26" y="34"/>
                  </a:cubicBezTo>
                  <a:cubicBezTo>
                    <a:pt x="31" y="27"/>
                    <a:pt x="37" y="22"/>
                    <a:pt x="44" y="17"/>
                  </a:cubicBezTo>
                  <a:cubicBezTo>
                    <a:pt x="47" y="15"/>
                    <a:pt x="50" y="13"/>
                    <a:pt x="53" y="10"/>
                  </a:cubicBezTo>
                  <a:cubicBezTo>
                    <a:pt x="56" y="8"/>
                    <a:pt x="57" y="5"/>
                    <a:pt x="60" y="4"/>
                  </a:cubicBezTo>
                  <a:cubicBezTo>
                    <a:pt x="62" y="3"/>
                    <a:pt x="60" y="0"/>
                    <a:pt x="59"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 name="chenying0907 194"/>
            <p:cNvSpPr>
              <a:spLocks/>
            </p:cNvSpPr>
            <p:nvPr/>
          </p:nvSpPr>
          <p:spPr bwMode="auto">
            <a:xfrm>
              <a:off x="7008813" y="2201864"/>
              <a:ext cx="195263" cy="212725"/>
            </a:xfrm>
            <a:custGeom>
              <a:avLst/>
              <a:gdLst>
                <a:gd name="T0" fmla="*/ 88 w 91"/>
                <a:gd name="T1" fmla="*/ 1 h 99"/>
                <a:gd name="T2" fmla="*/ 74 w 91"/>
                <a:gd name="T3" fmla="*/ 12 h 99"/>
                <a:gd name="T4" fmla="*/ 64 w 91"/>
                <a:gd name="T5" fmla="*/ 24 h 99"/>
                <a:gd name="T6" fmla="*/ 37 w 91"/>
                <a:gd name="T7" fmla="*/ 49 h 99"/>
                <a:gd name="T8" fmla="*/ 14 w 91"/>
                <a:gd name="T9" fmla="*/ 76 h 99"/>
                <a:gd name="T10" fmla="*/ 0 w 91"/>
                <a:gd name="T11" fmla="*/ 97 h 99"/>
                <a:gd name="T12" fmla="*/ 3 w 91"/>
                <a:gd name="T13" fmla="*/ 98 h 99"/>
                <a:gd name="T14" fmla="*/ 44 w 91"/>
                <a:gd name="T15" fmla="*/ 48 h 99"/>
                <a:gd name="T16" fmla="*/ 67 w 91"/>
                <a:gd name="T17" fmla="*/ 26 h 99"/>
                <a:gd name="T18" fmla="*/ 77 w 91"/>
                <a:gd name="T19" fmla="*/ 14 h 99"/>
                <a:gd name="T20" fmla="*/ 90 w 91"/>
                <a:gd name="T21" fmla="*/ 3 h 99"/>
                <a:gd name="T22" fmla="*/ 88 w 91"/>
                <a:gd name="T23"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99">
                  <a:moveTo>
                    <a:pt x="88" y="1"/>
                  </a:moveTo>
                  <a:cubicBezTo>
                    <a:pt x="83" y="5"/>
                    <a:pt x="79" y="8"/>
                    <a:pt x="74" y="12"/>
                  </a:cubicBezTo>
                  <a:cubicBezTo>
                    <a:pt x="71" y="16"/>
                    <a:pt x="68" y="21"/>
                    <a:pt x="64" y="24"/>
                  </a:cubicBezTo>
                  <a:cubicBezTo>
                    <a:pt x="56" y="33"/>
                    <a:pt x="46" y="40"/>
                    <a:pt x="37" y="49"/>
                  </a:cubicBezTo>
                  <a:cubicBezTo>
                    <a:pt x="29" y="57"/>
                    <a:pt x="21" y="66"/>
                    <a:pt x="14" y="76"/>
                  </a:cubicBezTo>
                  <a:cubicBezTo>
                    <a:pt x="9" y="82"/>
                    <a:pt x="2" y="89"/>
                    <a:pt x="0" y="97"/>
                  </a:cubicBezTo>
                  <a:cubicBezTo>
                    <a:pt x="0" y="98"/>
                    <a:pt x="2" y="99"/>
                    <a:pt x="3" y="98"/>
                  </a:cubicBezTo>
                  <a:cubicBezTo>
                    <a:pt x="15" y="80"/>
                    <a:pt x="28" y="63"/>
                    <a:pt x="44" y="48"/>
                  </a:cubicBezTo>
                  <a:cubicBezTo>
                    <a:pt x="51" y="40"/>
                    <a:pt x="60" y="33"/>
                    <a:pt x="67" y="26"/>
                  </a:cubicBezTo>
                  <a:cubicBezTo>
                    <a:pt x="71" y="22"/>
                    <a:pt x="73" y="18"/>
                    <a:pt x="77" y="14"/>
                  </a:cubicBezTo>
                  <a:cubicBezTo>
                    <a:pt x="81" y="10"/>
                    <a:pt x="85" y="7"/>
                    <a:pt x="90" y="3"/>
                  </a:cubicBezTo>
                  <a:cubicBezTo>
                    <a:pt x="91" y="2"/>
                    <a:pt x="89" y="0"/>
                    <a:pt x="88"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 name="chenying0907 195"/>
            <p:cNvSpPr>
              <a:spLocks/>
            </p:cNvSpPr>
            <p:nvPr/>
          </p:nvSpPr>
          <p:spPr bwMode="auto">
            <a:xfrm>
              <a:off x="7008813" y="2255839"/>
              <a:ext cx="188913" cy="223838"/>
            </a:xfrm>
            <a:custGeom>
              <a:avLst/>
              <a:gdLst>
                <a:gd name="T0" fmla="*/ 85 w 88"/>
                <a:gd name="T1" fmla="*/ 2 h 104"/>
                <a:gd name="T2" fmla="*/ 64 w 88"/>
                <a:gd name="T3" fmla="*/ 25 h 104"/>
                <a:gd name="T4" fmla="*/ 41 w 88"/>
                <a:gd name="T5" fmla="*/ 51 h 104"/>
                <a:gd name="T6" fmla="*/ 0 w 88"/>
                <a:gd name="T7" fmla="*/ 102 h 104"/>
                <a:gd name="T8" fmla="*/ 2 w 88"/>
                <a:gd name="T9" fmla="*/ 103 h 104"/>
                <a:gd name="T10" fmla="*/ 22 w 88"/>
                <a:gd name="T11" fmla="*/ 79 h 104"/>
                <a:gd name="T12" fmla="*/ 48 w 88"/>
                <a:gd name="T13" fmla="*/ 48 h 104"/>
                <a:gd name="T14" fmla="*/ 71 w 88"/>
                <a:gd name="T15" fmla="*/ 23 h 104"/>
                <a:gd name="T16" fmla="*/ 88 w 88"/>
                <a:gd name="T17" fmla="*/ 3 h 104"/>
                <a:gd name="T18" fmla="*/ 85 w 88"/>
                <a:gd name="T19" fmla="*/ 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04">
                  <a:moveTo>
                    <a:pt x="85" y="2"/>
                  </a:moveTo>
                  <a:cubicBezTo>
                    <a:pt x="81" y="12"/>
                    <a:pt x="72" y="18"/>
                    <a:pt x="64" y="25"/>
                  </a:cubicBezTo>
                  <a:cubicBezTo>
                    <a:pt x="56" y="33"/>
                    <a:pt x="49" y="42"/>
                    <a:pt x="41" y="51"/>
                  </a:cubicBezTo>
                  <a:cubicBezTo>
                    <a:pt x="26" y="67"/>
                    <a:pt x="13" y="84"/>
                    <a:pt x="0" y="102"/>
                  </a:cubicBezTo>
                  <a:cubicBezTo>
                    <a:pt x="0" y="103"/>
                    <a:pt x="1" y="104"/>
                    <a:pt x="2" y="103"/>
                  </a:cubicBezTo>
                  <a:cubicBezTo>
                    <a:pt x="10" y="96"/>
                    <a:pt x="16" y="87"/>
                    <a:pt x="22" y="79"/>
                  </a:cubicBezTo>
                  <a:cubicBezTo>
                    <a:pt x="30" y="68"/>
                    <a:pt x="39" y="58"/>
                    <a:pt x="48" y="48"/>
                  </a:cubicBezTo>
                  <a:cubicBezTo>
                    <a:pt x="55" y="39"/>
                    <a:pt x="62" y="30"/>
                    <a:pt x="71" y="23"/>
                  </a:cubicBezTo>
                  <a:cubicBezTo>
                    <a:pt x="78" y="17"/>
                    <a:pt x="84" y="11"/>
                    <a:pt x="88" y="3"/>
                  </a:cubicBezTo>
                  <a:cubicBezTo>
                    <a:pt x="88" y="1"/>
                    <a:pt x="86" y="0"/>
                    <a:pt x="85"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 name="chenying0907 196"/>
            <p:cNvSpPr>
              <a:spLocks/>
            </p:cNvSpPr>
            <p:nvPr/>
          </p:nvSpPr>
          <p:spPr bwMode="auto">
            <a:xfrm>
              <a:off x="6997701" y="2305051"/>
              <a:ext cx="206375" cy="249238"/>
            </a:xfrm>
            <a:custGeom>
              <a:avLst/>
              <a:gdLst>
                <a:gd name="T0" fmla="*/ 93 w 96"/>
                <a:gd name="T1" fmla="*/ 1 h 116"/>
                <a:gd name="T2" fmla="*/ 67 w 96"/>
                <a:gd name="T3" fmla="*/ 28 h 116"/>
                <a:gd name="T4" fmla="*/ 43 w 96"/>
                <a:gd name="T5" fmla="*/ 57 h 116"/>
                <a:gd name="T6" fmla="*/ 21 w 96"/>
                <a:gd name="T7" fmla="*/ 85 h 116"/>
                <a:gd name="T8" fmla="*/ 0 w 96"/>
                <a:gd name="T9" fmla="*/ 114 h 116"/>
                <a:gd name="T10" fmla="*/ 2 w 96"/>
                <a:gd name="T11" fmla="*/ 115 h 116"/>
                <a:gd name="T12" fmla="*/ 10 w 96"/>
                <a:gd name="T13" fmla="*/ 106 h 116"/>
                <a:gd name="T14" fmla="*/ 21 w 96"/>
                <a:gd name="T15" fmla="*/ 90 h 116"/>
                <a:gd name="T16" fmla="*/ 46 w 96"/>
                <a:gd name="T17" fmla="*/ 59 h 116"/>
                <a:gd name="T18" fmla="*/ 69 w 96"/>
                <a:gd name="T19" fmla="*/ 30 h 116"/>
                <a:gd name="T20" fmla="*/ 95 w 96"/>
                <a:gd name="T21" fmla="*/ 3 h 116"/>
                <a:gd name="T22" fmla="*/ 93 w 96"/>
                <a:gd name="T23"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116">
                  <a:moveTo>
                    <a:pt x="93" y="1"/>
                  </a:moveTo>
                  <a:cubicBezTo>
                    <a:pt x="84" y="10"/>
                    <a:pt x="75" y="18"/>
                    <a:pt x="67" y="28"/>
                  </a:cubicBezTo>
                  <a:cubicBezTo>
                    <a:pt x="59" y="38"/>
                    <a:pt x="52" y="48"/>
                    <a:pt x="43" y="57"/>
                  </a:cubicBezTo>
                  <a:cubicBezTo>
                    <a:pt x="35" y="66"/>
                    <a:pt x="28" y="75"/>
                    <a:pt x="21" y="85"/>
                  </a:cubicBezTo>
                  <a:cubicBezTo>
                    <a:pt x="13" y="94"/>
                    <a:pt x="8" y="104"/>
                    <a:pt x="0" y="114"/>
                  </a:cubicBezTo>
                  <a:cubicBezTo>
                    <a:pt x="0" y="115"/>
                    <a:pt x="1" y="116"/>
                    <a:pt x="2" y="115"/>
                  </a:cubicBezTo>
                  <a:cubicBezTo>
                    <a:pt x="5" y="113"/>
                    <a:pt x="7" y="110"/>
                    <a:pt x="10" y="106"/>
                  </a:cubicBezTo>
                  <a:cubicBezTo>
                    <a:pt x="13" y="101"/>
                    <a:pt x="17" y="95"/>
                    <a:pt x="21" y="90"/>
                  </a:cubicBezTo>
                  <a:cubicBezTo>
                    <a:pt x="29" y="79"/>
                    <a:pt x="37" y="69"/>
                    <a:pt x="46" y="59"/>
                  </a:cubicBezTo>
                  <a:cubicBezTo>
                    <a:pt x="54" y="50"/>
                    <a:pt x="61" y="40"/>
                    <a:pt x="69" y="30"/>
                  </a:cubicBezTo>
                  <a:cubicBezTo>
                    <a:pt x="77" y="21"/>
                    <a:pt x="86" y="12"/>
                    <a:pt x="95" y="3"/>
                  </a:cubicBezTo>
                  <a:cubicBezTo>
                    <a:pt x="96" y="2"/>
                    <a:pt x="94" y="0"/>
                    <a:pt x="93"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 name="chenying0907 197"/>
            <p:cNvSpPr>
              <a:spLocks/>
            </p:cNvSpPr>
            <p:nvPr/>
          </p:nvSpPr>
          <p:spPr bwMode="auto">
            <a:xfrm>
              <a:off x="7004051" y="2339976"/>
              <a:ext cx="217488" cy="279400"/>
            </a:xfrm>
            <a:custGeom>
              <a:avLst/>
              <a:gdLst>
                <a:gd name="T0" fmla="*/ 97 w 101"/>
                <a:gd name="T1" fmla="*/ 2 h 130"/>
                <a:gd name="T2" fmla="*/ 66 w 101"/>
                <a:gd name="T3" fmla="*/ 39 h 130"/>
                <a:gd name="T4" fmla="*/ 40 w 101"/>
                <a:gd name="T5" fmla="*/ 72 h 130"/>
                <a:gd name="T6" fmla="*/ 14 w 101"/>
                <a:gd name="T7" fmla="*/ 107 h 130"/>
                <a:gd name="T8" fmla="*/ 2 w 101"/>
                <a:gd name="T9" fmla="*/ 129 h 130"/>
                <a:gd name="T10" fmla="*/ 5 w 101"/>
                <a:gd name="T11" fmla="*/ 128 h 130"/>
                <a:gd name="T12" fmla="*/ 14 w 101"/>
                <a:gd name="T13" fmla="*/ 114 h 130"/>
                <a:gd name="T14" fmla="*/ 23 w 101"/>
                <a:gd name="T15" fmla="*/ 101 h 130"/>
                <a:gd name="T16" fmla="*/ 46 w 101"/>
                <a:gd name="T17" fmla="*/ 70 h 130"/>
                <a:gd name="T18" fmla="*/ 73 w 101"/>
                <a:gd name="T19" fmla="*/ 36 h 130"/>
                <a:gd name="T20" fmla="*/ 100 w 101"/>
                <a:gd name="T21" fmla="*/ 5 h 130"/>
                <a:gd name="T22" fmla="*/ 97 w 101"/>
                <a:gd name="T23" fmla="*/ 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30">
                  <a:moveTo>
                    <a:pt x="97" y="2"/>
                  </a:moveTo>
                  <a:cubicBezTo>
                    <a:pt x="87" y="15"/>
                    <a:pt x="77" y="27"/>
                    <a:pt x="66" y="39"/>
                  </a:cubicBezTo>
                  <a:cubicBezTo>
                    <a:pt x="56" y="49"/>
                    <a:pt x="48" y="61"/>
                    <a:pt x="40" y="72"/>
                  </a:cubicBezTo>
                  <a:cubicBezTo>
                    <a:pt x="31" y="84"/>
                    <a:pt x="23" y="96"/>
                    <a:pt x="14" y="107"/>
                  </a:cubicBezTo>
                  <a:cubicBezTo>
                    <a:pt x="9" y="113"/>
                    <a:pt x="0" y="120"/>
                    <a:pt x="2" y="129"/>
                  </a:cubicBezTo>
                  <a:cubicBezTo>
                    <a:pt x="3" y="130"/>
                    <a:pt x="4" y="130"/>
                    <a:pt x="5" y="128"/>
                  </a:cubicBezTo>
                  <a:cubicBezTo>
                    <a:pt x="5" y="122"/>
                    <a:pt x="10" y="118"/>
                    <a:pt x="14" y="114"/>
                  </a:cubicBezTo>
                  <a:cubicBezTo>
                    <a:pt x="17" y="110"/>
                    <a:pt x="20" y="105"/>
                    <a:pt x="23" y="101"/>
                  </a:cubicBezTo>
                  <a:cubicBezTo>
                    <a:pt x="30" y="90"/>
                    <a:pt x="39" y="80"/>
                    <a:pt x="46" y="70"/>
                  </a:cubicBezTo>
                  <a:cubicBezTo>
                    <a:pt x="55" y="58"/>
                    <a:pt x="63" y="47"/>
                    <a:pt x="73" y="36"/>
                  </a:cubicBezTo>
                  <a:cubicBezTo>
                    <a:pt x="82" y="26"/>
                    <a:pt x="91" y="15"/>
                    <a:pt x="100" y="5"/>
                  </a:cubicBezTo>
                  <a:cubicBezTo>
                    <a:pt x="101" y="3"/>
                    <a:pt x="98" y="0"/>
                    <a:pt x="97"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 name="chenying0907 198"/>
            <p:cNvSpPr>
              <a:spLocks/>
            </p:cNvSpPr>
            <p:nvPr/>
          </p:nvSpPr>
          <p:spPr bwMode="auto">
            <a:xfrm>
              <a:off x="6997701" y="2419351"/>
              <a:ext cx="211138" cy="263525"/>
            </a:xfrm>
            <a:custGeom>
              <a:avLst/>
              <a:gdLst>
                <a:gd name="T0" fmla="*/ 96 w 98"/>
                <a:gd name="T1" fmla="*/ 1 h 123"/>
                <a:gd name="T2" fmla="*/ 45 w 98"/>
                <a:gd name="T3" fmla="*/ 58 h 123"/>
                <a:gd name="T4" fmla="*/ 0 w 98"/>
                <a:gd name="T5" fmla="*/ 121 h 123"/>
                <a:gd name="T6" fmla="*/ 2 w 98"/>
                <a:gd name="T7" fmla="*/ 122 h 123"/>
                <a:gd name="T8" fmla="*/ 25 w 98"/>
                <a:gd name="T9" fmla="*/ 89 h 123"/>
                <a:gd name="T10" fmla="*/ 47 w 98"/>
                <a:gd name="T11" fmla="*/ 61 h 123"/>
                <a:gd name="T12" fmla="*/ 97 w 98"/>
                <a:gd name="T13" fmla="*/ 2 h 123"/>
                <a:gd name="T14" fmla="*/ 96 w 98"/>
                <a:gd name="T15" fmla="*/ 1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23">
                  <a:moveTo>
                    <a:pt x="96" y="1"/>
                  </a:moveTo>
                  <a:cubicBezTo>
                    <a:pt x="79" y="20"/>
                    <a:pt x="60" y="38"/>
                    <a:pt x="45" y="58"/>
                  </a:cubicBezTo>
                  <a:cubicBezTo>
                    <a:pt x="30" y="79"/>
                    <a:pt x="9" y="97"/>
                    <a:pt x="0" y="121"/>
                  </a:cubicBezTo>
                  <a:cubicBezTo>
                    <a:pt x="0" y="122"/>
                    <a:pt x="2" y="123"/>
                    <a:pt x="2" y="122"/>
                  </a:cubicBezTo>
                  <a:cubicBezTo>
                    <a:pt x="10" y="111"/>
                    <a:pt x="17" y="99"/>
                    <a:pt x="25" y="89"/>
                  </a:cubicBezTo>
                  <a:cubicBezTo>
                    <a:pt x="33" y="80"/>
                    <a:pt x="40" y="71"/>
                    <a:pt x="47" y="61"/>
                  </a:cubicBezTo>
                  <a:cubicBezTo>
                    <a:pt x="62" y="40"/>
                    <a:pt x="80" y="22"/>
                    <a:pt x="97" y="2"/>
                  </a:cubicBezTo>
                  <a:cubicBezTo>
                    <a:pt x="98" y="1"/>
                    <a:pt x="96" y="0"/>
                    <a:pt x="96"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 name="chenying0907 199"/>
            <p:cNvSpPr>
              <a:spLocks/>
            </p:cNvSpPr>
            <p:nvPr/>
          </p:nvSpPr>
          <p:spPr bwMode="auto">
            <a:xfrm>
              <a:off x="7029451" y="2479676"/>
              <a:ext cx="150813" cy="203200"/>
            </a:xfrm>
            <a:custGeom>
              <a:avLst/>
              <a:gdLst>
                <a:gd name="T0" fmla="*/ 69 w 70"/>
                <a:gd name="T1" fmla="*/ 1 h 95"/>
                <a:gd name="T2" fmla="*/ 67 w 70"/>
                <a:gd name="T3" fmla="*/ 1 h 95"/>
                <a:gd name="T4" fmla="*/ 28 w 70"/>
                <a:gd name="T5" fmla="*/ 51 h 95"/>
                <a:gd name="T6" fmla="*/ 0 w 70"/>
                <a:gd name="T7" fmla="*/ 93 h 95"/>
                <a:gd name="T8" fmla="*/ 3 w 70"/>
                <a:gd name="T9" fmla="*/ 94 h 95"/>
                <a:gd name="T10" fmla="*/ 18 w 70"/>
                <a:gd name="T11" fmla="*/ 69 h 95"/>
                <a:gd name="T12" fmla="*/ 37 w 70"/>
                <a:gd name="T13" fmla="*/ 45 h 95"/>
                <a:gd name="T14" fmla="*/ 53 w 70"/>
                <a:gd name="T15" fmla="*/ 24 h 95"/>
                <a:gd name="T16" fmla="*/ 68 w 70"/>
                <a:gd name="T17" fmla="*/ 4 h 95"/>
                <a:gd name="T18" fmla="*/ 70 w 70"/>
                <a:gd name="T19" fmla="*/ 3 h 95"/>
                <a:gd name="T20" fmla="*/ 69 w 70"/>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95">
                  <a:moveTo>
                    <a:pt x="69" y="1"/>
                  </a:moveTo>
                  <a:cubicBezTo>
                    <a:pt x="69" y="1"/>
                    <a:pt x="68" y="0"/>
                    <a:pt x="67" y="1"/>
                  </a:cubicBezTo>
                  <a:cubicBezTo>
                    <a:pt x="54" y="18"/>
                    <a:pt x="41" y="35"/>
                    <a:pt x="28" y="51"/>
                  </a:cubicBezTo>
                  <a:cubicBezTo>
                    <a:pt x="18" y="64"/>
                    <a:pt x="2" y="77"/>
                    <a:pt x="0" y="93"/>
                  </a:cubicBezTo>
                  <a:cubicBezTo>
                    <a:pt x="0" y="95"/>
                    <a:pt x="2" y="95"/>
                    <a:pt x="3" y="94"/>
                  </a:cubicBezTo>
                  <a:cubicBezTo>
                    <a:pt x="5" y="84"/>
                    <a:pt x="11" y="76"/>
                    <a:pt x="18" y="69"/>
                  </a:cubicBezTo>
                  <a:cubicBezTo>
                    <a:pt x="24" y="61"/>
                    <a:pt x="30" y="53"/>
                    <a:pt x="37" y="45"/>
                  </a:cubicBezTo>
                  <a:cubicBezTo>
                    <a:pt x="42" y="38"/>
                    <a:pt x="48" y="31"/>
                    <a:pt x="53" y="24"/>
                  </a:cubicBezTo>
                  <a:cubicBezTo>
                    <a:pt x="55" y="22"/>
                    <a:pt x="69" y="7"/>
                    <a:pt x="68" y="4"/>
                  </a:cubicBezTo>
                  <a:cubicBezTo>
                    <a:pt x="68" y="5"/>
                    <a:pt x="70" y="4"/>
                    <a:pt x="70" y="3"/>
                  </a:cubicBezTo>
                  <a:cubicBezTo>
                    <a:pt x="70" y="2"/>
                    <a:pt x="69" y="2"/>
                    <a:pt x="69"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 name="chenying0907 200"/>
            <p:cNvSpPr>
              <a:spLocks/>
            </p:cNvSpPr>
            <p:nvPr/>
          </p:nvSpPr>
          <p:spPr bwMode="auto">
            <a:xfrm>
              <a:off x="7029451" y="2519364"/>
              <a:ext cx="168275" cy="222250"/>
            </a:xfrm>
            <a:custGeom>
              <a:avLst/>
              <a:gdLst>
                <a:gd name="T0" fmla="*/ 75 w 78"/>
                <a:gd name="T1" fmla="*/ 1 h 103"/>
                <a:gd name="T2" fmla="*/ 51 w 78"/>
                <a:gd name="T3" fmla="*/ 27 h 103"/>
                <a:gd name="T4" fmla="*/ 42 w 78"/>
                <a:gd name="T5" fmla="*/ 41 h 103"/>
                <a:gd name="T6" fmla="*/ 29 w 78"/>
                <a:gd name="T7" fmla="*/ 54 h 103"/>
                <a:gd name="T8" fmla="*/ 12 w 78"/>
                <a:gd name="T9" fmla="*/ 78 h 103"/>
                <a:gd name="T10" fmla="*/ 7 w 78"/>
                <a:gd name="T11" fmla="*/ 87 h 103"/>
                <a:gd name="T12" fmla="*/ 1 w 78"/>
                <a:gd name="T13" fmla="*/ 101 h 103"/>
                <a:gd name="T14" fmla="*/ 2 w 78"/>
                <a:gd name="T15" fmla="*/ 103 h 103"/>
                <a:gd name="T16" fmla="*/ 10 w 78"/>
                <a:gd name="T17" fmla="*/ 90 h 103"/>
                <a:gd name="T18" fmla="*/ 29 w 78"/>
                <a:gd name="T19" fmla="*/ 60 h 103"/>
                <a:gd name="T20" fmla="*/ 50 w 78"/>
                <a:gd name="T21" fmla="*/ 34 h 103"/>
                <a:gd name="T22" fmla="*/ 77 w 78"/>
                <a:gd name="T23" fmla="*/ 3 h 103"/>
                <a:gd name="T24" fmla="*/ 75 w 78"/>
                <a:gd name="T25"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103">
                  <a:moveTo>
                    <a:pt x="75" y="1"/>
                  </a:moveTo>
                  <a:cubicBezTo>
                    <a:pt x="67" y="9"/>
                    <a:pt x="59" y="18"/>
                    <a:pt x="51" y="27"/>
                  </a:cubicBezTo>
                  <a:cubicBezTo>
                    <a:pt x="48" y="32"/>
                    <a:pt x="45" y="36"/>
                    <a:pt x="42" y="41"/>
                  </a:cubicBezTo>
                  <a:cubicBezTo>
                    <a:pt x="38" y="46"/>
                    <a:pt x="34" y="49"/>
                    <a:pt x="29" y="54"/>
                  </a:cubicBezTo>
                  <a:cubicBezTo>
                    <a:pt x="23" y="61"/>
                    <a:pt x="17" y="70"/>
                    <a:pt x="12" y="78"/>
                  </a:cubicBezTo>
                  <a:cubicBezTo>
                    <a:pt x="10" y="81"/>
                    <a:pt x="8" y="84"/>
                    <a:pt x="7" y="87"/>
                  </a:cubicBezTo>
                  <a:cubicBezTo>
                    <a:pt x="5" y="92"/>
                    <a:pt x="6" y="98"/>
                    <a:pt x="1" y="101"/>
                  </a:cubicBezTo>
                  <a:cubicBezTo>
                    <a:pt x="0" y="101"/>
                    <a:pt x="0" y="103"/>
                    <a:pt x="2" y="103"/>
                  </a:cubicBezTo>
                  <a:cubicBezTo>
                    <a:pt x="8" y="102"/>
                    <a:pt x="8" y="95"/>
                    <a:pt x="10" y="90"/>
                  </a:cubicBezTo>
                  <a:cubicBezTo>
                    <a:pt x="13" y="79"/>
                    <a:pt x="22" y="68"/>
                    <a:pt x="29" y="60"/>
                  </a:cubicBezTo>
                  <a:cubicBezTo>
                    <a:pt x="36" y="51"/>
                    <a:pt x="44" y="44"/>
                    <a:pt x="50" y="34"/>
                  </a:cubicBezTo>
                  <a:cubicBezTo>
                    <a:pt x="57" y="23"/>
                    <a:pt x="68" y="12"/>
                    <a:pt x="77" y="3"/>
                  </a:cubicBezTo>
                  <a:cubicBezTo>
                    <a:pt x="78" y="1"/>
                    <a:pt x="77" y="0"/>
                    <a:pt x="75"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 name="chenying0907 201"/>
            <p:cNvSpPr>
              <a:spLocks/>
            </p:cNvSpPr>
            <p:nvPr/>
          </p:nvSpPr>
          <p:spPr bwMode="auto">
            <a:xfrm>
              <a:off x="7056438" y="2598739"/>
              <a:ext cx="136525" cy="174625"/>
            </a:xfrm>
            <a:custGeom>
              <a:avLst/>
              <a:gdLst>
                <a:gd name="T0" fmla="*/ 61 w 64"/>
                <a:gd name="T1" fmla="*/ 1 h 81"/>
                <a:gd name="T2" fmla="*/ 22 w 64"/>
                <a:gd name="T3" fmla="*/ 47 h 81"/>
                <a:gd name="T4" fmla="*/ 8 w 64"/>
                <a:gd name="T5" fmla="*/ 64 h 81"/>
                <a:gd name="T6" fmla="*/ 1 w 64"/>
                <a:gd name="T7" fmla="*/ 80 h 81"/>
                <a:gd name="T8" fmla="*/ 3 w 64"/>
                <a:gd name="T9" fmla="*/ 80 h 81"/>
                <a:gd name="T10" fmla="*/ 16 w 64"/>
                <a:gd name="T11" fmla="*/ 58 h 81"/>
                <a:gd name="T12" fmla="*/ 30 w 64"/>
                <a:gd name="T13" fmla="*/ 42 h 81"/>
                <a:gd name="T14" fmla="*/ 63 w 64"/>
                <a:gd name="T15" fmla="*/ 3 h 81"/>
                <a:gd name="T16" fmla="*/ 61 w 64"/>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81">
                  <a:moveTo>
                    <a:pt x="61" y="1"/>
                  </a:moveTo>
                  <a:cubicBezTo>
                    <a:pt x="46" y="15"/>
                    <a:pt x="35" y="32"/>
                    <a:pt x="22" y="47"/>
                  </a:cubicBezTo>
                  <a:cubicBezTo>
                    <a:pt x="17" y="53"/>
                    <a:pt x="12" y="58"/>
                    <a:pt x="8" y="64"/>
                  </a:cubicBezTo>
                  <a:cubicBezTo>
                    <a:pt x="5" y="69"/>
                    <a:pt x="0" y="74"/>
                    <a:pt x="1" y="80"/>
                  </a:cubicBezTo>
                  <a:cubicBezTo>
                    <a:pt x="1" y="81"/>
                    <a:pt x="3" y="81"/>
                    <a:pt x="3" y="80"/>
                  </a:cubicBezTo>
                  <a:cubicBezTo>
                    <a:pt x="4" y="73"/>
                    <a:pt x="11" y="63"/>
                    <a:pt x="16" y="58"/>
                  </a:cubicBezTo>
                  <a:cubicBezTo>
                    <a:pt x="21" y="53"/>
                    <a:pt x="26" y="47"/>
                    <a:pt x="30" y="42"/>
                  </a:cubicBezTo>
                  <a:cubicBezTo>
                    <a:pt x="41" y="28"/>
                    <a:pt x="51" y="15"/>
                    <a:pt x="63" y="3"/>
                  </a:cubicBezTo>
                  <a:cubicBezTo>
                    <a:pt x="64" y="2"/>
                    <a:pt x="62" y="0"/>
                    <a:pt x="6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 name="chenying0907 202"/>
            <p:cNvSpPr>
              <a:spLocks/>
            </p:cNvSpPr>
            <p:nvPr/>
          </p:nvSpPr>
          <p:spPr bwMode="auto">
            <a:xfrm>
              <a:off x="7105651" y="2595564"/>
              <a:ext cx="134938" cy="177800"/>
            </a:xfrm>
            <a:custGeom>
              <a:avLst/>
              <a:gdLst>
                <a:gd name="T0" fmla="*/ 60 w 63"/>
                <a:gd name="T1" fmla="*/ 1 h 83"/>
                <a:gd name="T2" fmla="*/ 27 w 63"/>
                <a:gd name="T3" fmla="*/ 45 h 83"/>
                <a:gd name="T4" fmla="*/ 11 w 63"/>
                <a:gd name="T5" fmla="*/ 63 h 83"/>
                <a:gd name="T6" fmla="*/ 1 w 63"/>
                <a:gd name="T7" fmla="*/ 81 h 83"/>
                <a:gd name="T8" fmla="*/ 2 w 63"/>
                <a:gd name="T9" fmla="*/ 83 h 83"/>
                <a:gd name="T10" fmla="*/ 9 w 63"/>
                <a:gd name="T11" fmla="*/ 74 h 83"/>
                <a:gd name="T12" fmla="*/ 27 w 63"/>
                <a:gd name="T13" fmla="*/ 49 h 83"/>
                <a:gd name="T14" fmla="*/ 62 w 63"/>
                <a:gd name="T15" fmla="*/ 2 h 83"/>
                <a:gd name="T16" fmla="*/ 60 w 63"/>
                <a:gd name="T17"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83">
                  <a:moveTo>
                    <a:pt x="60" y="1"/>
                  </a:moveTo>
                  <a:cubicBezTo>
                    <a:pt x="49" y="15"/>
                    <a:pt x="39" y="31"/>
                    <a:pt x="27" y="45"/>
                  </a:cubicBezTo>
                  <a:cubicBezTo>
                    <a:pt x="22" y="51"/>
                    <a:pt x="16" y="57"/>
                    <a:pt x="11" y="63"/>
                  </a:cubicBezTo>
                  <a:cubicBezTo>
                    <a:pt x="8" y="68"/>
                    <a:pt x="5" y="79"/>
                    <a:pt x="1" y="81"/>
                  </a:cubicBezTo>
                  <a:cubicBezTo>
                    <a:pt x="0" y="81"/>
                    <a:pt x="0" y="83"/>
                    <a:pt x="2" y="83"/>
                  </a:cubicBezTo>
                  <a:cubicBezTo>
                    <a:pt x="6" y="82"/>
                    <a:pt x="7" y="78"/>
                    <a:pt x="9" y="74"/>
                  </a:cubicBezTo>
                  <a:cubicBezTo>
                    <a:pt x="13" y="65"/>
                    <a:pt x="21" y="57"/>
                    <a:pt x="27" y="49"/>
                  </a:cubicBezTo>
                  <a:cubicBezTo>
                    <a:pt x="40" y="34"/>
                    <a:pt x="51" y="19"/>
                    <a:pt x="62" y="2"/>
                  </a:cubicBezTo>
                  <a:cubicBezTo>
                    <a:pt x="63" y="1"/>
                    <a:pt x="61" y="0"/>
                    <a:pt x="6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 name="chenying0907 203"/>
            <p:cNvSpPr>
              <a:spLocks/>
            </p:cNvSpPr>
            <p:nvPr/>
          </p:nvSpPr>
          <p:spPr bwMode="auto">
            <a:xfrm>
              <a:off x="7165976" y="2643189"/>
              <a:ext cx="96838" cy="134938"/>
            </a:xfrm>
            <a:custGeom>
              <a:avLst/>
              <a:gdLst>
                <a:gd name="T0" fmla="*/ 42 w 45"/>
                <a:gd name="T1" fmla="*/ 2 h 63"/>
                <a:gd name="T2" fmla="*/ 15 w 45"/>
                <a:gd name="T3" fmla="*/ 36 h 63"/>
                <a:gd name="T4" fmla="*/ 4 w 45"/>
                <a:gd name="T5" fmla="*/ 54 h 63"/>
                <a:gd name="T6" fmla="*/ 0 w 45"/>
                <a:gd name="T7" fmla="*/ 62 h 63"/>
                <a:gd name="T8" fmla="*/ 2 w 45"/>
                <a:gd name="T9" fmla="*/ 62 h 63"/>
                <a:gd name="T10" fmla="*/ 9 w 45"/>
                <a:gd name="T11" fmla="*/ 50 h 63"/>
                <a:gd name="T12" fmla="*/ 20 w 45"/>
                <a:gd name="T13" fmla="*/ 33 h 63"/>
                <a:gd name="T14" fmla="*/ 44 w 45"/>
                <a:gd name="T15" fmla="*/ 3 h 63"/>
                <a:gd name="T16" fmla="*/ 42 w 45"/>
                <a:gd name="T17"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63">
                  <a:moveTo>
                    <a:pt x="42" y="2"/>
                  </a:moveTo>
                  <a:cubicBezTo>
                    <a:pt x="34" y="14"/>
                    <a:pt x="24" y="24"/>
                    <a:pt x="15" y="36"/>
                  </a:cubicBezTo>
                  <a:cubicBezTo>
                    <a:pt x="11" y="42"/>
                    <a:pt x="8" y="48"/>
                    <a:pt x="4" y="54"/>
                  </a:cubicBezTo>
                  <a:cubicBezTo>
                    <a:pt x="2" y="57"/>
                    <a:pt x="0" y="59"/>
                    <a:pt x="0" y="62"/>
                  </a:cubicBezTo>
                  <a:cubicBezTo>
                    <a:pt x="0" y="63"/>
                    <a:pt x="1" y="63"/>
                    <a:pt x="2" y="62"/>
                  </a:cubicBezTo>
                  <a:cubicBezTo>
                    <a:pt x="3" y="58"/>
                    <a:pt x="7" y="54"/>
                    <a:pt x="9" y="50"/>
                  </a:cubicBezTo>
                  <a:cubicBezTo>
                    <a:pt x="13" y="45"/>
                    <a:pt x="17" y="39"/>
                    <a:pt x="20" y="33"/>
                  </a:cubicBezTo>
                  <a:cubicBezTo>
                    <a:pt x="28" y="23"/>
                    <a:pt x="37" y="14"/>
                    <a:pt x="44" y="3"/>
                  </a:cubicBezTo>
                  <a:cubicBezTo>
                    <a:pt x="45" y="2"/>
                    <a:pt x="43" y="0"/>
                    <a:pt x="42"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 name="chenying0907 204"/>
            <p:cNvSpPr>
              <a:spLocks/>
            </p:cNvSpPr>
            <p:nvPr/>
          </p:nvSpPr>
          <p:spPr bwMode="auto">
            <a:xfrm>
              <a:off x="7208838" y="2657476"/>
              <a:ext cx="96838" cy="138113"/>
            </a:xfrm>
            <a:custGeom>
              <a:avLst/>
              <a:gdLst>
                <a:gd name="T0" fmla="*/ 42 w 45"/>
                <a:gd name="T1" fmla="*/ 2 h 64"/>
                <a:gd name="T2" fmla="*/ 16 w 45"/>
                <a:gd name="T3" fmla="*/ 35 h 64"/>
                <a:gd name="T4" fmla="*/ 4 w 45"/>
                <a:gd name="T5" fmla="*/ 53 h 64"/>
                <a:gd name="T6" fmla="*/ 0 w 45"/>
                <a:gd name="T7" fmla="*/ 63 h 64"/>
                <a:gd name="T8" fmla="*/ 2 w 45"/>
                <a:gd name="T9" fmla="*/ 63 h 64"/>
                <a:gd name="T10" fmla="*/ 10 w 45"/>
                <a:gd name="T11" fmla="*/ 51 h 64"/>
                <a:gd name="T12" fmla="*/ 21 w 45"/>
                <a:gd name="T13" fmla="*/ 34 h 64"/>
                <a:gd name="T14" fmla="*/ 44 w 45"/>
                <a:gd name="T15" fmla="*/ 3 h 64"/>
                <a:gd name="T16" fmla="*/ 42 w 45"/>
                <a:gd name="T17" fmla="*/ 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64">
                  <a:moveTo>
                    <a:pt x="42" y="2"/>
                  </a:moveTo>
                  <a:cubicBezTo>
                    <a:pt x="35" y="14"/>
                    <a:pt x="24" y="23"/>
                    <a:pt x="16" y="35"/>
                  </a:cubicBezTo>
                  <a:cubicBezTo>
                    <a:pt x="12" y="41"/>
                    <a:pt x="8" y="47"/>
                    <a:pt x="4" y="53"/>
                  </a:cubicBezTo>
                  <a:cubicBezTo>
                    <a:pt x="2" y="57"/>
                    <a:pt x="0" y="59"/>
                    <a:pt x="0" y="63"/>
                  </a:cubicBezTo>
                  <a:cubicBezTo>
                    <a:pt x="0" y="64"/>
                    <a:pt x="1" y="64"/>
                    <a:pt x="2" y="63"/>
                  </a:cubicBezTo>
                  <a:cubicBezTo>
                    <a:pt x="4" y="59"/>
                    <a:pt x="7" y="55"/>
                    <a:pt x="10" y="51"/>
                  </a:cubicBezTo>
                  <a:cubicBezTo>
                    <a:pt x="14" y="45"/>
                    <a:pt x="17" y="39"/>
                    <a:pt x="21" y="34"/>
                  </a:cubicBezTo>
                  <a:cubicBezTo>
                    <a:pt x="28" y="23"/>
                    <a:pt x="38" y="15"/>
                    <a:pt x="44" y="3"/>
                  </a:cubicBezTo>
                  <a:cubicBezTo>
                    <a:pt x="45" y="2"/>
                    <a:pt x="43" y="0"/>
                    <a:pt x="42"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 name="chenying0907 206"/>
            <p:cNvSpPr>
              <a:spLocks/>
            </p:cNvSpPr>
            <p:nvPr/>
          </p:nvSpPr>
          <p:spPr bwMode="auto">
            <a:xfrm>
              <a:off x="7253289" y="2663826"/>
              <a:ext cx="96838" cy="120650"/>
            </a:xfrm>
            <a:custGeom>
              <a:avLst/>
              <a:gdLst>
                <a:gd name="T0" fmla="*/ 41 w 45"/>
                <a:gd name="T1" fmla="*/ 1 h 56"/>
                <a:gd name="T2" fmla="*/ 33 w 45"/>
                <a:gd name="T3" fmla="*/ 12 h 56"/>
                <a:gd name="T4" fmla="*/ 20 w 45"/>
                <a:gd name="T5" fmla="*/ 25 h 56"/>
                <a:gd name="T6" fmla="*/ 8 w 45"/>
                <a:gd name="T7" fmla="*/ 41 h 56"/>
                <a:gd name="T8" fmla="*/ 2 w 45"/>
                <a:gd name="T9" fmla="*/ 51 h 56"/>
                <a:gd name="T10" fmla="*/ 1 w 45"/>
                <a:gd name="T11" fmla="*/ 52 h 56"/>
                <a:gd name="T12" fmla="*/ 1 w 45"/>
                <a:gd name="T13" fmla="*/ 53 h 56"/>
                <a:gd name="T14" fmla="*/ 3 w 45"/>
                <a:gd name="T15" fmla="*/ 55 h 56"/>
                <a:gd name="T16" fmla="*/ 11 w 45"/>
                <a:gd name="T17" fmla="*/ 42 h 56"/>
                <a:gd name="T18" fmla="*/ 21 w 45"/>
                <a:gd name="T19" fmla="*/ 29 h 56"/>
                <a:gd name="T20" fmla="*/ 34 w 45"/>
                <a:gd name="T21" fmla="*/ 18 h 56"/>
                <a:gd name="T22" fmla="*/ 35 w 45"/>
                <a:gd name="T23" fmla="*/ 15 h 56"/>
                <a:gd name="T24" fmla="*/ 43 w 45"/>
                <a:gd name="T25" fmla="*/ 3 h 56"/>
                <a:gd name="T26" fmla="*/ 41 w 45"/>
                <a:gd name="T27" fmla="*/ 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56">
                  <a:moveTo>
                    <a:pt x="41" y="1"/>
                  </a:moveTo>
                  <a:cubicBezTo>
                    <a:pt x="37" y="5"/>
                    <a:pt x="35" y="7"/>
                    <a:pt x="33" y="12"/>
                  </a:cubicBezTo>
                  <a:cubicBezTo>
                    <a:pt x="29" y="18"/>
                    <a:pt x="25" y="20"/>
                    <a:pt x="20" y="25"/>
                  </a:cubicBezTo>
                  <a:cubicBezTo>
                    <a:pt x="16" y="31"/>
                    <a:pt x="12" y="35"/>
                    <a:pt x="8" y="41"/>
                  </a:cubicBezTo>
                  <a:cubicBezTo>
                    <a:pt x="6" y="44"/>
                    <a:pt x="4" y="48"/>
                    <a:pt x="2" y="51"/>
                  </a:cubicBezTo>
                  <a:cubicBezTo>
                    <a:pt x="2" y="51"/>
                    <a:pt x="1" y="52"/>
                    <a:pt x="1" y="52"/>
                  </a:cubicBezTo>
                  <a:cubicBezTo>
                    <a:pt x="1" y="53"/>
                    <a:pt x="1" y="53"/>
                    <a:pt x="1" y="53"/>
                  </a:cubicBezTo>
                  <a:cubicBezTo>
                    <a:pt x="0" y="55"/>
                    <a:pt x="2" y="56"/>
                    <a:pt x="3" y="55"/>
                  </a:cubicBezTo>
                  <a:cubicBezTo>
                    <a:pt x="7" y="51"/>
                    <a:pt x="8" y="46"/>
                    <a:pt x="11" y="42"/>
                  </a:cubicBezTo>
                  <a:cubicBezTo>
                    <a:pt x="15" y="38"/>
                    <a:pt x="18" y="34"/>
                    <a:pt x="21" y="29"/>
                  </a:cubicBezTo>
                  <a:cubicBezTo>
                    <a:pt x="25" y="24"/>
                    <a:pt x="30" y="22"/>
                    <a:pt x="34" y="18"/>
                  </a:cubicBezTo>
                  <a:cubicBezTo>
                    <a:pt x="34" y="17"/>
                    <a:pt x="34" y="16"/>
                    <a:pt x="35" y="15"/>
                  </a:cubicBezTo>
                  <a:cubicBezTo>
                    <a:pt x="37" y="10"/>
                    <a:pt x="39" y="7"/>
                    <a:pt x="43" y="3"/>
                  </a:cubicBezTo>
                  <a:cubicBezTo>
                    <a:pt x="45" y="2"/>
                    <a:pt x="43" y="0"/>
                    <a:pt x="4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 name="chenying0907 207"/>
            <p:cNvSpPr>
              <a:spLocks/>
            </p:cNvSpPr>
            <p:nvPr/>
          </p:nvSpPr>
          <p:spPr bwMode="auto">
            <a:xfrm>
              <a:off x="7299326" y="2659064"/>
              <a:ext cx="107950" cy="131763"/>
            </a:xfrm>
            <a:custGeom>
              <a:avLst/>
              <a:gdLst>
                <a:gd name="T0" fmla="*/ 48 w 50"/>
                <a:gd name="T1" fmla="*/ 1 h 61"/>
                <a:gd name="T2" fmla="*/ 23 w 50"/>
                <a:gd name="T3" fmla="*/ 31 h 61"/>
                <a:gd name="T4" fmla="*/ 0 w 50"/>
                <a:gd name="T5" fmla="*/ 59 h 61"/>
                <a:gd name="T6" fmla="*/ 2 w 50"/>
                <a:gd name="T7" fmla="*/ 60 h 61"/>
                <a:gd name="T8" fmla="*/ 13 w 50"/>
                <a:gd name="T9" fmla="*/ 48 h 61"/>
                <a:gd name="T10" fmla="*/ 26 w 50"/>
                <a:gd name="T11" fmla="*/ 31 h 61"/>
                <a:gd name="T12" fmla="*/ 50 w 50"/>
                <a:gd name="T13" fmla="*/ 2 h 61"/>
                <a:gd name="T14" fmla="*/ 48 w 50"/>
                <a:gd name="T15" fmla="*/ 1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61">
                  <a:moveTo>
                    <a:pt x="48" y="1"/>
                  </a:moveTo>
                  <a:cubicBezTo>
                    <a:pt x="41" y="13"/>
                    <a:pt x="32" y="21"/>
                    <a:pt x="23" y="31"/>
                  </a:cubicBezTo>
                  <a:cubicBezTo>
                    <a:pt x="15" y="40"/>
                    <a:pt x="7" y="49"/>
                    <a:pt x="0" y="59"/>
                  </a:cubicBezTo>
                  <a:cubicBezTo>
                    <a:pt x="0" y="60"/>
                    <a:pt x="1" y="61"/>
                    <a:pt x="2" y="60"/>
                  </a:cubicBezTo>
                  <a:cubicBezTo>
                    <a:pt x="7" y="57"/>
                    <a:pt x="9" y="52"/>
                    <a:pt x="13" y="48"/>
                  </a:cubicBezTo>
                  <a:cubicBezTo>
                    <a:pt x="16" y="42"/>
                    <a:pt x="22" y="37"/>
                    <a:pt x="26" y="31"/>
                  </a:cubicBezTo>
                  <a:cubicBezTo>
                    <a:pt x="35" y="22"/>
                    <a:pt x="45" y="14"/>
                    <a:pt x="50" y="2"/>
                  </a:cubicBezTo>
                  <a:cubicBezTo>
                    <a:pt x="50" y="1"/>
                    <a:pt x="48" y="0"/>
                    <a:pt x="48"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 name="chenying0907 208"/>
            <p:cNvSpPr>
              <a:spLocks/>
            </p:cNvSpPr>
            <p:nvPr/>
          </p:nvSpPr>
          <p:spPr bwMode="auto">
            <a:xfrm>
              <a:off x="7364414" y="2717801"/>
              <a:ext cx="55563" cy="87313"/>
            </a:xfrm>
            <a:custGeom>
              <a:avLst/>
              <a:gdLst>
                <a:gd name="T0" fmla="*/ 23 w 26"/>
                <a:gd name="T1" fmla="*/ 2 h 41"/>
                <a:gd name="T2" fmla="*/ 10 w 26"/>
                <a:gd name="T3" fmla="*/ 22 h 41"/>
                <a:gd name="T4" fmla="*/ 0 w 26"/>
                <a:gd name="T5" fmla="*/ 39 h 41"/>
                <a:gd name="T6" fmla="*/ 2 w 26"/>
                <a:gd name="T7" fmla="*/ 40 h 41"/>
                <a:gd name="T8" fmla="*/ 13 w 26"/>
                <a:gd name="T9" fmla="*/ 23 h 41"/>
                <a:gd name="T10" fmla="*/ 25 w 26"/>
                <a:gd name="T11" fmla="*/ 3 h 41"/>
                <a:gd name="T12" fmla="*/ 23 w 26"/>
                <a:gd name="T13" fmla="*/ 2 h 41"/>
              </a:gdLst>
              <a:ahLst/>
              <a:cxnLst>
                <a:cxn ang="0">
                  <a:pos x="T0" y="T1"/>
                </a:cxn>
                <a:cxn ang="0">
                  <a:pos x="T2" y="T3"/>
                </a:cxn>
                <a:cxn ang="0">
                  <a:pos x="T4" y="T5"/>
                </a:cxn>
                <a:cxn ang="0">
                  <a:pos x="T6" y="T7"/>
                </a:cxn>
                <a:cxn ang="0">
                  <a:pos x="T8" y="T9"/>
                </a:cxn>
                <a:cxn ang="0">
                  <a:pos x="T10" y="T11"/>
                </a:cxn>
                <a:cxn ang="0">
                  <a:pos x="T12" y="T13"/>
                </a:cxn>
              </a:cxnLst>
              <a:rect l="0" t="0" r="r" b="b"/>
              <a:pathLst>
                <a:path w="26" h="41">
                  <a:moveTo>
                    <a:pt x="23" y="2"/>
                  </a:moveTo>
                  <a:cubicBezTo>
                    <a:pt x="18" y="8"/>
                    <a:pt x="14" y="15"/>
                    <a:pt x="10" y="22"/>
                  </a:cubicBezTo>
                  <a:cubicBezTo>
                    <a:pt x="7" y="28"/>
                    <a:pt x="2" y="33"/>
                    <a:pt x="0" y="39"/>
                  </a:cubicBezTo>
                  <a:cubicBezTo>
                    <a:pt x="0" y="40"/>
                    <a:pt x="2" y="41"/>
                    <a:pt x="2" y="40"/>
                  </a:cubicBezTo>
                  <a:cubicBezTo>
                    <a:pt x="6" y="34"/>
                    <a:pt x="10" y="29"/>
                    <a:pt x="13" y="23"/>
                  </a:cubicBezTo>
                  <a:cubicBezTo>
                    <a:pt x="17" y="16"/>
                    <a:pt x="21" y="9"/>
                    <a:pt x="25" y="3"/>
                  </a:cubicBezTo>
                  <a:cubicBezTo>
                    <a:pt x="26" y="1"/>
                    <a:pt x="23" y="0"/>
                    <a:pt x="23"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 name="chenying0907 209"/>
            <p:cNvSpPr>
              <a:spLocks/>
            </p:cNvSpPr>
            <p:nvPr/>
          </p:nvSpPr>
          <p:spPr bwMode="auto">
            <a:xfrm>
              <a:off x="7367589" y="1919289"/>
              <a:ext cx="58738" cy="66675"/>
            </a:xfrm>
            <a:custGeom>
              <a:avLst/>
              <a:gdLst>
                <a:gd name="T0" fmla="*/ 23 w 27"/>
                <a:gd name="T1" fmla="*/ 1 h 31"/>
                <a:gd name="T2" fmla="*/ 8 w 27"/>
                <a:gd name="T3" fmla="*/ 15 h 31"/>
                <a:gd name="T4" fmla="*/ 1 w 27"/>
                <a:gd name="T5" fmla="*/ 29 h 31"/>
                <a:gd name="T6" fmla="*/ 3 w 27"/>
                <a:gd name="T7" fmla="*/ 30 h 31"/>
                <a:gd name="T8" fmla="*/ 13 w 27"/>
                <a:gd name="T9" fmla="*/ 15 h 31"/>
                <a:gd name="T10" fmla="*/ 25 w 27"/>
                <a:gd name="T11" fmla="*/ 3 h 31"/>
                <a:gd name="T12" fmla="*/ 23 w 27"/>
                <a:gd name="T13" fmla="*/ 1 h 31"/>
              </a:gdLst>
              <a:ahLst/>
              <a:cxnLst>
                <a:cxn ang="0">
                  <a:pos x="T0" y="T1"/>
                </a:cxn>
                <a:cxn ang="0">
                  <a:pos x="T2" y="T3"/>
                </a:cxn>
                <a:cxn ang="0">
                  <a:pos x="T4" y="T5"/>
                </a:cxn>
                <a:cxn ang="0">
                  <a:pos x="T6" y="T7"/>
                </a:cxn>
                <a:cxn ang="0">
                  <a:pos x="T8" y="T9"/>
                </a:cxn>
                <a:cxn ang="0">
                  <a:pos x="T10" y="T11"/>
                </a:cxn>
                <a:cxn ang="0">
                  <a:pos x="T12" y="T13"/>
                </a:cxn>
              </a:cxnLst>
              <a:rect l="0" t="0" r="r" b="b"/>
              <a:pathLst>
                <a:path w="27" h="31">
                  <a:moveTo>
                    <a:pt x="23" y="1"/>
                  </a:moveTo>
                  <a:cubicBezTo>
                    <a:pt x="18" y="6"/>
                    <a:pt x="13" y="10"/>
                    <a:pt x="8" y="15"/>
                  </a:cubicBezTo>
                  <a:cubicBezTo>
                    <a:pt x="5" y="19"/>
                    <a:pt x="0" y="24"/>
                    <a:pt x="1" y="29"/>
                  </a:cubicBezTo>
                  <a:cubicBezTo>
                    <a:pt x="1" y="30"/>
                    <a:pt x="2" y="31"/>
                    <a:pt x="3" y="30"/>
                  </a:cubicBezTo>
                  <a:cubicBezTo>
                    <a:pt x="6" y="24"/>
                    <a:pt x="8" y="20"/>
                    <a:pt x="13" y="15"/>
                  </a:cubicBezTo>
                  <a:cubicBezTo>
                    <a:pt x="17" y="11"/>
                    <a:pt x="21" y="7"/>
                    <a:pt x="25" y="3"/>
                  </a:cubicBezTo>
                  <a:cubicBezTo>
                    <a:pt x="27" y="2"/>
                    <a:pt x="25" y="0"/>
                    <a:pt x="23"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 name="chenying0907 210"/>
            <p:cNvSpPr>
              <a:spLocks/>
            </p:cNvSpPr>
            <p:nvPr/>
          </p:nvSpPr>
          <p:spPr bwMode="auto">
            <a:xfrm>
              <a:off x="7400926" y="1919289"/>
              <a:ext cx="61913" cy="73025"/>
            </a:xfrm>
            <a:custGeom>
              <a:avLst/>
              <a:gdLst>
                <a:gd name="T0" fmla="*/ 26 w 29"/>
                <a:gd name="T1" fmla="*/ 1 h 34"/>
                <a:gd name="T2" fmla="*/ 1 w 29"/>
                <a:gd name="T3" fmla="*/ 32 h 34"/>
                <a:gd name="T4" fmla="*/ 3 w 29"/>
                <a:gd name="T5" fmla="*/ 33 h 34"/>
                <a:gd name="T6" fmla="*/ 14 w 29"/>
                <a:gd name="T7" fmla="*/ 16 h 34"/>
                <a:gd name="T8" fmla="*/ 28 w 29"/>
                <a:gd name="T9" fmla="*/ 3 h 34"/>
                <a:gd name="T10" fmla="*/ 26 w 29"/>
                <a:gd name="T11" fmla="*/ 1 h 34"/>
              </a:gdLst>
              <a:ahLst/>
              <a:cxnLst>
                <a:cxn ang="0">
                  <a:pos x="T0" y="T1"/>
                </a:cxn>
                <a:cxn ang="0">
                  <a:pos x="T2" y="T3"/>
                </a:cxn>
                <a:cxn ang="0">
                  <a:pos x="T4" y="T5"/>
                </a:cxn>
                <a:cxn ang="0">
                  <a:pos x="T6" y="T7"/>
                </a:cxn>
                <a:cxn ang="0">
                  <a:pos x="T8" y="T9"/>
                </a:cxn>
                <a:cxn ang="0">
                  <a:pos x="T10" y="T11"/>
                </a:cxn>
              </a:cxnLst>
              <a:rect l="0" t="0" r="r" b="b"/>
              <a:pathLst>
                <a:path w="29" h="34">
                  <a:moveTo>
                    <a:pt x="26" y="1"/>
                  </a:moveTo>
                  <a:cubicBezTo>
                    <a:pt x="17" y="10"/>
                    <a:pt x="3" y="19"/>
                    <a:pt x="1" y="32"/>
                  </a:cubicBezTo>
                  <a:cubicBezTo>
                    <a:pt x="0" y="33"/>
                    <a:pt x="2" y="34"/>
                    <a:pt x="3" y="33"/>
                  </a:cubicBezTo>
                  <a:cubicBezTo>
                    <a:pt x="6" y="27"/>
                    <a:pt x="9" y="21"/>
                    <a:pt x="14" y="16"/>
                  </a:cubicBezTo>
                  <a:cubicBezTo>
                    <a:pt x="19" y="12"/>
                    <a:pt x="23" y="7"/>
                    <a:pt x="28" y="3"/>
                  </a:cubicBezTo>
                  <a:cubicBezTo>
                    <a:pt x="29" y="2"/>
                    <a:pt x="27" y="0"/>
                    <a:pt x="26"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 name="chenying0907 211"/>
            <p:cNvSpPr>
              <a:spLocks/>
            </p:cNvSpPr>
            <p:nvPr/>
          </p:nvSpPr>
          <p:spPr bwMode="auto">
            <a:xfrm>
              <a:off x="7427914" y="1943101"/>
              <a:ext cx="47625" cy="60325"/>
            </a:xfrm>
            <a:custGeom>
              <a:avLst/>
              <a:gdLst>
                <a:gd name="T0" fmla="*/ 19 w 22"/>
                <a:gd name="T1" fmla="*/ 1 h 28"/>
                <a:gd name="T2" fmla="*/ 18 w 22"/>
                <a:gd name="T3" fmla="*/ 3 h 28"/>
                <a:gd name="T4" fmla="*/ 18 w 22"/>
                <a:gd name="T5" fmla="*/ 4 h 28"/>
                <a:gd name="T6" fmla="*/ 11 w 22"/>
                <a:gd name="T7" fmla="*/ 13 h 28"/>
                <a:gd name="T8" fmla="*/ 1 w 22"/>
                <a:gd name="T9" fmla="*/ 25 h 28"/>
                <a:gd name="T10" fmla="*/ 3 w 22"/>
                <a:gd name="T11" fmla="*/ 28 h 28"/>
                <a:gd name="T12" fmla="*/ 4 w 22"/>
                <a:gd name="T13" fmla="*/ 27 h 28"/>
                <a:gd name="T14" fmla="*/ 5 w 22"/>
                <a:gd name="T15" fmla="*/ 26 h 28"/>
                <a:gd name="T16" fmla="*/ 15 w 22"/>
                <a:gd name="T17" fmla="*/ 13 h 28"/>
                <a:gd name="T18" fmla="*/ 21 w 22"/>
                <a:gd name="T19" fmla="*/ 2 h 28"/>
                <a:gd name="T20" fmla="*/ 19 w 22"/>
                <a:gd name="T2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8">
                  <a:moveTo>
                    <a:pt x="19" y="1"/>
                  </a:moveTo>
                  <a:cubicBezTo>
                    <a:pt x="19" y="2"/>
                    <a:pt x="18" y="2"/>
                    <a:pt x="18" y="3"/>
                  </a:cubicBezTo>
                  <a:cubicBezTo>
                    <a:pt x="18" y="3"/>
                    <a:pt x="18" y="4"/>
                    <a:pt x="18" y="4"/>
                  </a:cubicBezTo>
                  <a:cubicBezTo>
                    <a:pt x="16" y="7"/>
                    <a:pt x="14" y="10"/>
                    <a:pt x="11" y="13"/>
                  </a:cubicBezTo>
                  <a:cubicBezTo>
                    <a:pt x="7" y="17"/>
                    <a:pt x="3" y="21"/>
                    <a:pt x="1" y="25"/>
                  </a:cubicBezTo>
                  <a:cubicBezTo>
                    <a:pt x="0" y="27"/>
                    <a:pt x="2" y="28"/>
                    <a:pt x="3" y="28"/>
                  </a:cubicBezTo>
                  <a:cubicBezTo>
                    <a:pt x="3" y="27"/>
                    <a:pt x="4" y="27"/>
                    <a:pt x="4" y="27"/>
                  </a:cubicBezTo>
                  <a:cubicBezTo>
                    <a:pt x="5" y="27"/>
                    <a:pt x="5" y="26"/>
                    <a:pt x="5" y="26"/>
                  </a:cubicBezTo>
                  <a:cubicBezTo>
                    <a:pt x="9" y="22"/>
                    <a:pt x="12" y="18"/>
                    <a:pt x="15" y="13"/>
                  </a:cubicBezTo>
                  <a:cubicBezTo>
                    <a:pt x="18" y="10"/>
                    <a:pt x="20" y="6"/>
                    <a:pt x="21" y="2"/>
                  </a:cubicBezTo>
                  <a:cubicBezTo>
                    <a:pt x="22" y="1"/>
                    <a:pt x="20" y="0"/>
                    <a:pt x="19"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 name="chenying0907 212"/>
            <p:cNvSpPr>
              <a:spLocks/>
            </p:cNvSpPr>
            <p:nvPr/>
          </p:nvSpPr>
          <p:spPr bwMode="auto">
            <a:xfrm>
              <a:off x="7450139" y="1987551"/>
              <a:ext cx="33338" cy="55563"/>
            </a:xfrm>
            <a:custGeom>
              <a:avLst/>
              <a:gdLst>
                <a:gd name="T0" fmla="*/ 13 w 16"/>
                <a:gd name="T1" fmla="*/ 1 h 26"/>
                <a:gd name="T2" fmla="*/ 6 w 16"/>
                <a:gd name="T3" fmla="*/ 13 h 26"/>
                <a:gd name="T4" fmla="*/ 0 w 16"/>
                <a:gd name="T5" fmla="*/ 25 h 26"/>
                <a:gd name="T6" fmla="*/ 2 w 16"/>
                <a:gd name="T7" fmla="*/ 25 h 26"/>
                <a:gd name="T8" fmla="*/ 9 w 16"/>
                <a:gd name="T9" fmla="*/ 14 h 26"/>
                <a:gd name="T10" fmla="*/ 15 w 16"/>
                <a:gd name="T11" fmla="*/ 4 h 26"/>
                <a:gd name="T12" fmla="*/ 13 w 16"/>
                <a:gd name="T13" fmla="*/ 1 h 26"/>
              </a:gdLst>
              <a:ahLst/>
              <a:cxnLst>
                <a:cxn ang="0">
                  <a:pos x="T0" y="T1"/>
                </a:cxn>
                <a:cxn ang="0">
                  <a:pos x="T2" y="T3"/>
                </a:cxn>
                <a:cxn ang="0">
                  <a:pos x="T4" y="T5"/>
                </a:cxn>
                <a:cxn ang="0">
                  <a:pos x="T6" y="T7"/>
                </a:cxn>
                <a:cxn ang="0">
                  <a:pos x="T8" y="T9"/>
                </a:cxn>
                <a:cxn ang="0">
                  <a:pos x="T10" y="T11"/>
                </a:cxn>
                <a:cxn ang="0">
                  <a:pos x="T12" y="T13"/>
                </a:cxn>
              </a:cxnLst>
              <a:rect l="0" t="0" r="r" b="b"/>
              <a:pathLst>
                <a:path w="16" h="26">
                  <a:moveTo>
                    <a:pt x="13" y="1"/>
                  </a:moveTo>
                  <a:cubicBezTo>
                    <a:pt x="9" y="5"/>
                    <a:pt x="8" y="9"/>
                    <a:pt x="6" y="13"/>
                  </a:cubicBezTo>
                  <a:cubicBezTo>
                    <a:pt x="4" y="17"/>
                    <a:pt x="0" y="20"/>
                    <a:pt x="0" y="25"/>
                  </a:cubicBezTo>
                  <a:cubicBezTo>
                    <a:pt x="0" y="26"/>
                    <a:pt x="2" y="26"/>
                    <a:pt x="2" y="25"/>
                  </a:cubicBezTo>
                  <a:cubicBezTo>
                    <a:pt x="4" y="21"/>
                    <a:pt x="7" y="18"/>
                    <a:pt x="9" y="14"/>
                  </a:cubicBezTo>
                  <a:cubicBezTo>
                    <a:pt x="11" y="10"/>
                    <a:pt x="11" y="7"/>
                    <a:pt x="15" y="4"/>
                  </a:cubicBezTo>
                  <a:cubicBezTo>
                    <a:pt x="16" y="2"/>
                    <a:pt x="14" y="0"/>
                    <a:pt x="13"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5" name="PA_组合 87"/>
          <p:cNvGrpSpPr/>
          <p:nvPr>
            <p:custDataLst>
              <p:tags r:id="rId2"/>
            </p:custDataLst>
          </p:nvPr>
        </p:nvGrpSpPr>
        <p:grpSpPr>
          <a:xfrm>
            <a:off x="7244549" y="1973640"/>
            <a:ext cx="692856" cy="525852"/>
            <a:chOff x="8066089" y="3116264"/>
            <a:chExt cx="1000125" cy="758825"/>
          </a:xfrm>
          <a:solidFill>
            <a:schemeClr val="accent6"/>
          </a:solidFill>
        </p:grpSpPr>
        <p:sp>
          <p:nvSpPr>
            <p:cNvPr id="89" name="chenying0907 354"/>
            <p:cNvSpPr>
              <a:spLocks noEditPoints="1"/>
            </p:cNvSpPr>
            <p:nvPr/>
          </p:nvSpPr>
          <p:spPr bwMode="auto">
            <a:xfrm>
              <a:off x="8066089" y="3116264"/>
              <a:ext cx="723900" cy="758825"/>
            </a:xfrm>
            <a:custGeom>
              <a:avLst/>
              <a:gdLst>
                <a:gd name="T0" fmla="*/ 327 w 337"/>
                <a:gd name="T1" fmla="*/ 88 h 353"/>
                <a:gd name="T2" fmla="*/ 314 w 337"/>
                <a:gd name="T3" fmla="*/ 12 h 353"/>
                <a:gd name="T4" fmla="*/ 222 w 337"/>
                <a:gd name="T5" fmla="*/ 5 h 353"/>
                <a:gd name="T6" fmla="*/ 25 w 337"/>
                <a:gd name="T7" fmla="*/ 22 h 353"/>
                <a:gd name="T8" fmla="*/ 1 w 337"/>
                <a:gd name="T9" fmla="*/ 111 h 353"/>
                <a:gd name="T10" fmla="*/ 5 w 337"/>
                <a:gd name="T11" fmla="*/ 206 h 353"/>
                <a:gd name="T12" fmla="*/ 34 w 337"/>
                <a:gd name="T13" fmla="*/ 270 h 353"/>
                <a:gd name="T14" fmla="*/ 133 w 337"/>
                <a:gd name="T15" fmla="*/ 287 h 353"/>
                <a:gd name="T16" fmla="*/ 81 w 337"/>
                <a:gd name="T17" fmla="*/ 311 h 353"/>
                <a:gd name="T18" fmla="*/ 98 w 337"/>
                <a:gd name="T19" fmla="*/ 348 h 353"/>
                <a:gd name="T20" fmla="*/ 220 w 337"/>
                <a:gd name="T21" fmla="*/ 349 h 353"/>
                <a:gd name="T22" fmla="*/ 260 w 337"/>
                <a:gd name="T23" fmla="*/ 305 h 353"/>
                <a:gd name="T24" fmla="*/ 221 w 337"/>
                <a:gd name="T25" fmla="*/ 301 h 353"/>
                <a:gd name="T26" fmla="*/ 216 w 337"/>
                <a:gd name="T27" fmla="*/ 286 h 353"/>
                <a:gd name="T28" fmla="*/ 262 w 337"/>
                <a:gd name="T29" fmla="*/ 283 h 353"/>
                <a:gd name="T30" fmla="*/ 321 w 337"/>
                <a:gd name="T31" fmla="*/ 251 h 353"/>
                <a:gd name="T32" fmla="*/ 204 w 337"/>
                <a:gd name="T33" fmla="*/ 301 h 353"/>
                <a:gd name="T34" fmla="*/ 179 w 337"/>
                <a:gd name="T35" fmla="*/ 303 h 353"/>
                <a:gd name="T36" fmla="*/ 155 w 337"/>
                <a:gd name="T37" fmla="*/ 308 h 353"/>
                <a:gd name="T38" fmla="*/ 143 w 337"/>
                <a:gd name="T39" fmla="*/ 302 h 353"/>
                <a:gd name="T40" fmla="*/ 142 w 337"/>
                <a:gd name="T41" fmla="*/ 287 h 353"/>
                <a:gd name="T42" fmla="*/ 204 w 337"/>
                <a:gd name="T43" fmla="*/ 301 h 353"/>
                <a:gd name="T44" fmla="*/ 250 w 337"/>
                <a:gd name="T45" fmla="*/ 320 h 353"/>
                <a:gd name="T46" fmla="*/ 211 w 337"/>
                <a:gd name="T47" fmla="*/ 338 h 353"/>
                <a:gd name="T48" fmla="*/ 104 w 337"/>
                <a:gd name="T49" fmla="*/ 338 h 353"/>
                <a:gd name="T50" fmla="*/ 126 w 337"/>
                <a:gd name="T51" fmla="*/ 318 h 353"/>
                <a:gd name="T52" fmla="*/ 152 w 337"/>
                <a:gd name="T53" fmla="*/ 319 h 353"/>
                <a:gd name="T54" fmla="*/ 157 w 337"/>
                <a:gd name="T55" fmla="*/ 319 h 353"/>
                <a:gd name="T56" fmla="*/ 189 w 337"/>
                <a:gd name="T57" fmla="*/ 318 h 353"/>
                <a:gd name="T58" fmla="*/ 211 w 337"/>
                <a:gd name="T59" fmla="*/ 314 h 353"/>
                <a:gd name="T60" fmla="*/ 313 w 337"/>
                <a:gd name="T61" fmla="*/ 223 h 353"/>
                <a:gd name="T62" fmla="*/ 227 w 337"/>
                <a:gd name="T63" fmla="*/ 271 h 353"/>
                <a:gd name="T64" fmla="*/ 116 w 337"/>
                <a:gd name="T65" fmla="*/ 271 h 353"/>
                <a:gd name="T66" fmla="*/ 36 w 337"/>
                <a:gd name="T67" fmla="*/ 255 h 353"/>
                <a:gd name="T68" fmla="*/ 18 w 337"/>
                <a:gd name="T69" fmla="*/ 175 h 353"/>
                <a:gd name="T70" fmla="*/ 18 w 337"/>
                <a:gd name="T71" fmla="*/ 72 h 353"/>
                <a:gd name="T72" fmla="*/ 42 w 337"/>
                <a:gd name="T73" fmla="*/ 32 h 353"/>
                <a:gd name="T74" fmla="*/ 161 w 337"/>
                <a:gd name="T75" fmla="*/ 20 h 353"/>
                <a:gd name="T76" fmla="*/ 190 w 337"/>
                <a:gd name="T77" fmla="*/ 19 h 353"/>
                <a:gd name="T78" fmla="*/ 297 w 337"/>
                <a:gd name="T79" fmla="*/ 20 h 353"/>
                <a:gd name="T80" fmla="*/ 312 w 337"/>
                <a:gd name="T81" fmla="*/ 111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7" h="353">
                  <a:moveTo>
                    <a:pt x="328" y="125"/>
                  </a:moveTo>
                  <a:cubicBezTo>
                    <a:pt x="327" y="112"/>
                    <a:pt x="328" y="100"/>
                    <a:pt x="327" y="88"/>
                  </a:cubicBezTo>
                  <a:cubicBezTo>
                    <a:pt x="327" y="77"/>
                    <a:pt x="325" y="67"/>
                    <a:pt x="325" y="56"/>
                  </a:cubicBezTo>
                  <a:cubicBezTo>
                    <a:pt x="325" y="42"/>
                    <a:pt x="324" y="22"/>
                    <a:pt x="314" y="12"/>
                  </a:cubicBezTo>
                  <a:cubicBezTo>
                    <a:pt x="302" y="0"/>
                    <a:pt x="275" y="1"/>
                    <a:pt x="260" y="1"/>
                  </a:cubicBezTo>
                  <a:cubicBezTo>
                    <a:pt x="246" y="2"/>
                    <a:pt x="234" y="3"/>
                    <a:pt x="222" y="5"/>
                  </a:cubicBezTo>
                  <a:cubicBezTo>
                    <a:pt x="197" y="5"/>
                    <a:pt x="172" y="6"/>
                    <a:pt x="148" y="9"/>
                  </a:cubicBezTo>
                  <a:cubicBezTo>
                    <a:pt x="107" y="14"/>
                    <a:pt x="65" y="9"/>
                    <a:pt x="25" y="22"/>
                  </a:cubicBezTo>
                  <a:cubicBezTo>
                    <a:pt x="11" y="26"/>
                    <a:pt x="9" y="35"/>
                    <a:pt x="7" y="48"/>
                  </a:cubicBezTo>
                  <a:cubicBezTo>
                    <a:pt x="5" y="69"/>
                    <a:pt x="1" y="90"/>
                    <a:pt x="1" y="111"/>
                  </a:cubicBezTo>
                  <a:cubicBezTo>
                    <a:pt x="0" y="132"/>
                    <a:pt x="2" y="155"/>
                    <a:pt x="4" y="175"/>
                  </a:cubicBezTo>
                  <a:cubicBezTo>
                    <a:pt x="5" y="186"/>
                    <a:pt x="5" y="196"/>
                    <a:pt x="5" y="206"/>
                  </a:cubicBezTo>
                  <a:cubicBezTo>
                    <a:pt x="6" y="217"/>
                    <a:pt x="10" y="227"/>
                    <a:pt x="13" y="238"/>
                  </a:cubicBezTo>
                  <a:cubicBezTo>
                    <a:pt x="17" y="253"/>
                    <a:pt x="19" y="263"/>
                    <a:pt x="34" y="270"/>
                  </a:cubicBezTo>
                  <a:cubicBezTo>
                    <a:pt x="51" y="279"/>
                    <a:pt x="74" y="281"/>
                    <a:pt x="93" y="283"/>
                  </a:cubicBezTo>
                  <a:cubicBezTo>
                    <a:pt x="106" y="285"/>
                    <a:pt x="119" y="286"/>
                    <a:pt x="133" y="287"/>
                  </a:cubicBezTo>
                  <a:cubicBezTo>
                    <a:pt x="133" y="294"/>
                    <a:pt x="131" y="301"/>
                    <a:pt x="132" y="308"/>
                  </a:cubicBezTo>
                  <a:cubicBezTo>
                    <a:pt x="115" y="307"/>
                    <a:pt x="98" y="307"/>
                    <a:pt x="81" y="311"/>
                  </a:cubicBezTo>
                  <a:cubicBezTo>
                    <a:pt x="79" y="312"/>
                    <a:pt x="78" y="314"/>
                    <a:pt x="77" y="316"/>
                  </a:cubicBezTo>
                  <a:cubicBezTo>
                    <a:pt x="77" y="332"/>
                    <a:pt x="81" y="344"/>
                    <a:pt x="98" y="348"/>
                  </a:cubicBezTo>
                  <a:cubicBezTo>
                    <a:pt x="123" y="353"/>
                    <a:pt x="154" y="349"/>
                    <a:pt x="180" y="349"/>
                  </a:cubicBezTo>
                  <a:cubicBezTo>
                    <a:pt x="193" y="349"/>
                    <a:pt x="207" y="350"/>
                    <a:pt x="220" y="349"/>
                  </a:cubicBezTo>
                  <a:cubicBezTo>
                    <a:pt x="228" y="348"/>
                    <a:pt x="242" y="348"/>
                    <a:pt x="250" y="345"/>
                  </a:cubicBezTo>
                  <a:cubicBezTo>
                    <a:pt x="264" y="338"/>
                    <a:pt x="262" y="317"/>
                    <a:pt x="260" y="305"/>
                  </a:cubicBezTo>
                  <a:cubicBezTo>
                    <a:pt x="260" y="303"/>
                    <a:pt x="258" y="301"/>
                    <a:pt x="256" y="301"/>
                  </a:cubicBezTo>
                  <a:cubicBezTo>
                    <a:pt x="244" y="298"/>
                    <a:pt x="233" y="300"/>
                    <a:pt x="221" y="301"/>
                  </a:cubicBezTo>
                  <a:cubicBezTo>
                    <a:pt x="220" y="301"/>
                    <a:pt x="218" y="302"/>
                    <a:pt x="216" y="302"/>
                  </a:cubicBezTo>
                  <a:cubicBezTo>
                    <a:pt x="217" y="296"/>
                    <a:pt x="216" y="291"/>
                    <a:pt x="216" y="286"/>
                  </a:cubicBezTo>
                  <a:cubicBezTo>
                    <a:pt x="222" y="286"/>
                    <a:pt x="227" y="286"/>
                    <a:pt x="233" y="286"/>
                  </a:cubicBezTo>
                  <a:cubicBezTo>
                    <a:pt x="243" y="286"/>
                    <a:pt x="253" y="284"/>
                    <a:pt x="262" y="283"/>
                  </a:cubicBezTo>
                  <a:cubicBezTo>
                    <a:pt x="271" y="283"/>
                    <a:pt x="280" y="285"/>
                    <a:pt x="289" y="283"/>
                  </a:cubicBezTo>
                  <a:cubicBezTo>
                    <a:pt x="305" y="279"/>
                    <a:pt x="315" y="266"/>
                    <a:pt x="321" y="251"/>
                  </a:cubicBezTo>
                  <a:cubicBezTo>
                    <a:pt x="337" y="212"/>
                    <a:pt x="334" y="166"/>
                    <a:pt x="328" y="125"/>
                  </a:cubicBezTo>
                  <a:moveTo>
                    <a:pt x="204" y="301"/>
                  </a:moveTo>
                  <a:cubicBezTo>
                    <a:pt x="204" y="301"/>
                    <a:pt x="203" y="301"/>
                    <a:pt x="203" y="302"/>
                  </a:cubicBezTo>
                  <a:cubicBezTo>
                    <a:pt x="195" y="301"/>
                    <a:pt x="187" y="301"/>
                    <a:pt x="179" y="303"/>
                  </a:cubicBezTo>
                  <a:cubicBezTo>
                    <a:pt x="177" y="303"/>
                    <a:pt x="176" y="305"/>
                    <a:pt x="177" y="307"/>
                  </a:cubicBezTo>
                  <a:cubicBezTo>
                    <a:pt x="170" y="307"/>
                    <a:pt x="163" y="307"/>
                    <a:pt x="155" y="308"/>
                  </a:cubicBezTo>
                  <a:cubicBezTo>
                    <a:pt x="153" y="308"/>
                    <a:pt x="150" y="308"/>
                    <a:pt x="148" y="308"/>
                  </a:cubicBezTo>
                  <a:cubicBezTo>
                    <a:pt x="143" y="308"/>
                    <a:pt x="142" y="306"/>
                    <a:pt x="143" y="302"/>
                  </a:cubicBezTo>
                  <a:cubicBezTo>
                    <a:pt x="142" y="298"/>
                    <a:pt x="143" y="292"/>
                    <a:pt x="142" y="288"/>
                  </a:cubicBezTo>
                  <a:cubicBezTo>
                    <a:pt x="142" y="288"/>
                    <a:pt x="142" y="287"/>
                    <a:pt x="142" y="287"/>
                  </a:cubicBezTo>
                  <a:cubicBezTo>
                    <a:pt x="163" y="287"/>
                    <a:pt x="184" y="287"/>
                    <a:pt x="204" y="286"/>
                  </a:cubicBezTo>
                  <a:cubicBezTo>
                    <a:pt x="205" y="291"/>
                    <a:pt x="205" y="298"/>
                    <a:pt x="204" y="301"/>
                  </a:cubicBezTo>
                  <a:moveTo>
                    <a:pt x="238" y="311"/>
                  </a:moveTo>
                  <a:cubicBezTo>
                    <a:pt x="246" y="311"/>
                    <a:pt x="249" y="312"/>
                    <a:pt x="250" y="320"/>
                  </a:cubicBezTo>
                  <a:cubicBezTo>
                    <a:pt x="251" y="328"/>
                    <a:pt x="247" y="333"/>
                    <a:pt x="240" y="335"/>
                  </a:cubicBezTo>
                  <a:cubicBezTo>
                    <a:pt x="233" y="337"/>
                    <a:pt x="218" y="338"/>
                    <a:pt x="211" y="338"/>
                  </a:cubicBezTo>
                  <a:cubicBezTo>
                    <a:pt x="185" y="338"/>
                    <a:pt x="159" y="338"/>
                    <a:pt x="133" y="338"/>
                  </a:cubicBezTo>
                  <a:cubicBezTo>
                    <a:pt x="124" y="338"/>
                    <a:pt x="113" y="339"/>
                    <a:pt x="104" y="338"/>
                  </a:cubicBezTo>
                  <a:cubicBezTo>
                    <a:pt x="94" y="337"/>
                    <a:pt x="89" y="330"/>
                    <a:pt x="88" y="320"/>
                  </a:cubicBezTo>
                  <a:cubicBezTo>
                    <a:pt x="101" y="318"/>
                    <a:pt x="113" y="319"/>
                    <a:pt x="126" y="318"/>
                  </a:cubicBezTo>
                  <a:cubicBezTo>
                    <a:pt x="130" y="318"/>
                    <a:pt x="133" y="318"/>
                    <a:pt x="137" y="317"/>
                  </a:cubicBezTo>
                  <a:cubicBezTo>
                    <a:pt x="141" y="319"/>
                    <a:pt x="147" y="320"/>
                    <a:pt x="152" y="319"/>
                  </a:cubicBezTo>
                  <a:cubicBezTo>
                    <a:pt x="153" y="320"/>
                    <a:pt x="153" y="320"/>
                    <a:pt x="154" y="320"/>
                  </a:cubicBezTo>
                  <a:cubicBezTo>
                    <a:pt x="155" y="321"/>
                    <a:pt x="156" y="320"/>
                    <a:pt x="157" y="319"/>
                  </a:cubicBezTo>
                  <a:cubicBezTo>
                    <a:pt x="157" y="319"/>
                    <a:pt x="158" y="319"/>
                    <a:pt x="158" y="319"/>
                  </a:cubicBezTo>
                  <a:cubicBezTo>
                    <a:pt x="168" y="319"/>
                    <a:pt x="179" y="319"/>
                    <a:pt x="189" y="318"/>
                  </a:cubicBezTo>
                  <a:cubicBezTo>
                    <a:pt x="195" y="318"/>
                    <a:pt x="203" y="318"/>
                    <a:pt x="209" y="315"/>
                  </a:cubicBezTo>
                  <a:cubicBezTo>
                    <a:pt x="209" y="315"/>
                    <a:pt x="210" y="315"/>
                    <a:pt x="211" y="314"/>
                  </a:cubicBezTo>
                  <a:cubicBezTo>
                    <a:pt x="220" y="313"/>
                    <a:pt x="229" y="310"/>
                    <a:pt x="238" y="311"/>
                  </a:cubicBezTo>
                  <a:moveTo>
                    <a:pt x="313" y="223"/>
                  </a:moveTo>
                  <a:cubicBezTo>
                    <a:pt x="309" y="244"/>
                    <a:pt x="303" y="267"/>
                    <a:pt x="277" y="269"/>
                  </a:cubicBezTo>
                  <a:cubicBezTo>
                    <a:pt x="261" y="270"/>
                    <a:pt x="244" y="271"/>
                    <a:pt x="227" y="271"/>
                  </a:cubicBezTo>
                  <a:cubicBezTo>
                    <a:pt x="211" y="271"/>
                    <a:pt x="195" y="274"/>
                    <a:pt x="180" y="274"/>
                  </a:cubicBezTo>
                  <a:cubicBezTo>
                    <a:pt x="159" y="273"/>
                    <a:pt x="137" y="272"/>
                    <a:pt x="116" y="271"/>
                  </a:cubicBezTo>
                  <a:cubicBezTo>
                    <a:pt x="98" y="270"/>
                    <a:pt x="79" y="267"/>
                    <a:pt x="61" y="263"/>
                  </a:cubicBezTo>
                  <a:cubicBezTo>
                    <a:pt x="53" y="262"/>
                    <a:pt x="43" y="260"/>
                    <a:pt x="36" y="255"/>
                  </a:cubicBezTo>
                  <a:cubicBezTo>
                    <a:pt x="28" y="249"/>
                    <a:pt x="26" y="235"/>
                    <a:pt x="23" y="225"/>
                  </a:cubicBezTo>
                  <a:cubicBezTo>
                    <a:pt x="18" y="209"/>
                    <a:pt x="20" y="192"/>
                    <a:pt x="18" y="175"/>
                  </a:cubicBezTo>
                  <a:cubicBezTo>
                    <a:pt x="16" y="157"/>
                    <a:pt x="15" y="138"/>
                    <a:pt x="14" y="120"/>
                  </a:cubicBezTo>
                  <a:cubicBezTo>
                    <a:pt x="14" y="105"/>
                    <a:pt x="15" y="87"/>
                    <a:pt x="18" y="72"/>
                  </a:cubicBezTo>
                  <a:cubicBezTo>
                    <a:pt x="19" y="64"/>
                    <a:pt x="19" y="54"/>
                    <a:pt x="21" y="46"/>
                  </a:cubicBezTo>
                  <a:cubicBezTo>
                    <a:pt x="25" y="34"/>
                    <a:pt x="32" y="34"/>
                    <a:pt x="42" y="32"/>
                  </a:cubicBezTo>
                  <a:cubicBezTo>
                    <a:pt x="62" y="27"/>
                    <a:pt x="83" y="24"/>
                    <a:pt x="103" y="25"/>
                  </a:cubicBezTo>
                  <a:cubicBezTo>
                    <a:pt x="123" y="25"/>
                    <a:pt x="142" y="22"/>
                    <a:pt x="161" y="20"/>
                  </a:cubicBezTo>
                  <a:cubicBezTo>
                    <a:pt x="170" y="19"/>
                    <a:pt x="178" y="18"/>
                    <a:pt x="187" y="17"/>
                  </a:cubicBezTo>
                  <a:cubicBezTo>
                    <a:pt x="187" y="18"/>
                    <a:pt x="188" y="19"/>
                    <a:pt x="190" y="19"/>
                  </a:cubicBezTo>
                  <a:cubicBezTo>
                    <a:pt x="206" y="19"/>
                    <a:pt x="221" y="16"/>
                    <a:pt x="237" y="15"/>
                  </a:cubicBezTo>
                  <a:cubicBezTo>
                    <a:pt x="255" y="15"/>
                    <a:pt x="280" y="12"/>
                    <a:pt x="297" y="20"/>
                  </a:cubicBezTo>
                  <a:cubicBezTo>
                    <a:pt x="314" y="27"/>
                    <a:pt x="310" y="51"/>
                    <a:pt x="310" y="65"/>
                  </a:cubicBezTo>
                  <a:cubicBezTo>
                    <a:pt x="310" y="80"/>
                    <a:pt x="312" y="95"/>
                    <a:pt x="312" y="111"/>
                  </a:cubicBezTo>
                  <a:cubicBezTo>
                    <a:pt x="313" y="149"/>
                    <a:pt x="322" y="185"/>
                    <a:pt x="31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 name="chenying0907 355"/>
            <p:cNvSpPr>
              <a:spLocks noEditPoints="1"/>
            </p:cNvSpPr>
            <p:nvPr/>
          </p:nvSpPr>
          <p:spPr bwMode="auto">
            <a:xfrm>
              <a:off x="8810626" y="3143251"/>
              <a:ext cx="255588" cy="714375"/>
            </a:xfrm>
            <a:custGeom>
              <a:avLst/>
              <a:gdLst>
                <a:gd name="T0" fmla="*/ 115 w 119"/>
                <a:gd name="T1" fmla="*/ 148 h 333"/>
                <a:gd name="T2" fmla="*/ 115 w 119"/>
                <a:gd name="T3" fmla="*/ 29 h 333"/>
                <a:gd name="T4" fmla="*/ 113 w 119"/>
                <a:gd name="T5" fmla="*/ 7 h 333"/>
                <a:gd name="T6" fmla="*/ 86 w 119"/>
                <a:gd name="T7" fmla="*/ 2 h 333"/>
                <a:gd name="T8" fmla="*/ 55 w 119"/>
                <a:gd name="T9" fmla="*/ 4 h 333"/>
                <a:gd name="T10" fmla="*/ 10 w 119"/>
                <a:gd name="T11" fmla="*/ 8 h 333"/>
                <a:gd name="T12" fmla="*/ 3 w 119"/>
                <a:gd name="T13" fmla="*/ 27 h 333"/>
                <a:gd name="T14" fmla="*/ 8 w 119"/>
                <a:gd name="T15" fmla="*/ 77 h 333"/>
                <a:gd name="T16" fmla="*/ 9 w 119"/>
                <a:gd name="T17" fmla="*/ 128 h 333"/>
                <a:gd name="T18" fmla="*/ 8 w 119"/>
                <a:gd name="T19" fmla="*/ 196 h 333"/>
                <a:gd name="T20" fmla="*/ 9 w 119"/>
                <a:gd name="T21" fmla="*/ 267 h 333"/>
                <a:gd name="T22" fmla="*/ 8 w 119"/>
                <a:gd name="T23" fmla="*/ 276 h 333"/>
                <a:gd name="T24" fmla="*/ 6 w 119"/>
                <a:gd name="T25" fmla="*/ 279 h 333"/>
                <a:gd name="T26" fmla="*/ 6 w 119"/>
                <a:gd name="T27" fmla="*/ 308 h 333"/>
                <a:gd name="T28" fmla="*/ 7 w 119"/>
                <a:gd name="T29" fmla="*/ 328 h 333"/>
                <a:gd name="T30" fmla="*/ 35 w 119"/>
                <a:gd name="T31" fmla="*/ 331 h 333"/>
                <a:gd name="T32" fmla="*/ 92 w 119"/>
                <a:gd name="T33" fmla="*/ 325 h 333"/>
                <a:gd name="T34" fmla="*/ 115 w 119"/>
                <a:gd name="T35" fmla="*/ 268 h 333"/>
                <a:gd name="T36" fmla="*/ 115 w 119"/>
                <a:gd name="T37" fmla="*/ 148 h 333"/>
                <a:gd name="T38" fmla="*/ 29 w 119"/>
                <a:gd name="T39" fmla="*/ 317 h 333"/>
                <a:gd name="T40" fmla="*/ 16 w 119"/>
                <a:gd name="T41" fmla="*/ 318 h 333"/>
                <a:gd name="T42" fmla="*/ 17 w 119"/>
                <a:gd name="T43" fmla="*/ 306 h 333"/>
                <a:gd name="T44" fmla="*/ 17 w 119"/>
                <a:gd name="T45" fmla="*/ 301 h 333"/>
                <a:gd name="T46" fmla="*/ 19 w 119"/>
                <a:gd name="T47" fmla="*/ 285 h 333"/>
                <a:gd name="T48" fmla="*/ 19 w 119"/>
                <a:gd name="T49" fmla="*/ 235 h 333"/>
                <a:gd name="T50" fmla="*/ 20 w 119"/>
                <a:gd name="T51" fmla="*/ 136 h 333"/>
                <a:gd name="T52" fmla="*/ 21 w 119"/>
                <a:gd name="T53" fmla="*/ 105 h 333"/>
                <a:gd name="T54" fmla="*/ 19 w 119"/>
                <a:gd name="T55" fmla="*/ 63 h 333"/>
                <a:gd name="T56" fmla="*/ 15 w 119"/>
                <a:gd name="T57" fmla="*/ 29 h 333"/>
                <a:gd name="T58" fmla="*/ 19 w 119"/>
                <a:gd name="T59" fmla="*/ 18 h 333"/>
                <a:gd name="T60" fmla="*/ 43 w 119"/>
                <a:gd name="T61" fmla="*/ 18 h 333"/>
                <a:gd name="T62" fmla="*/ 60 w 119"/>
                <a:gd name="T63" fmla="*/ 15 h 333"/>
                <a:gd name="T64" fmla="*/ 59 w 119"/>
                <a:gd name="T65" fmla="*/ 93 h 333"/>
                <a:gd name="T66" fmla="*/ 56 w 119"/>
                <a:gd name="T67" fmla="*/ 168 h 333"/>
                <a:gd name="T68" fmla="*/ 54 w 119"/>
                <a:gd name="T69" fmla="*/ 241 h 333"/>
                <a:gd name="T70" fmla="*/ 54 w 119"/>
                <a:gd name="T71" fmla="*/ 314 h 333"/>
                <a:gd name="T72" fmla="*/ 54 w 119"/>
                <a:gd name="T73" fmla="*/ 314 h 333"/>
                <a:gd name="T74" fmla="*/ 54 w 119"/>
                <a:gd name="T75" fmla="*/ 314 h 333"/>
                <a:gd name="T76" fmla="*/ 49 w 119"/>
                <a:gd name="T77" fmla="*/ 314 h 333"/>
                <a:gd name="T78" fmla="*/ 29 w 119"/>
                <a:gd name="T79" fmla="*/ 317 h 333"/>
                <a:gd name="T80" fmla="*/ 102 w 119"/>
                <a:gd name="T81" fmla="*/ 52 h 333"/>
                <a:gd name="T82" fmla="*/ 102 w 119"/>
                <a:gd name="T83" fmla="*/ 105 h 333"/>
                <a:gd name="T84" fmla="*/ 102 w 119"/>
                <a:gd name="T85" fmla="*/ 203 h 333"/>
                <a:gd name="T86" fmla="*/ 101 w 119"/>
                <a:gd name="T87" fmla="*/ 289 h 333"/>
                <a:gd name="T88" fmla="*/ 99 w 119"/>
                <a:gd name="T89" fmla="*/ 304 h 333"/>
                <a:gd name="T90" fmla="*/ 77 w 119"/>
                <a:gd name="T91" fmla="*/ 313 h 333"/>
                <a:gd name="T92" fmla="*/ 59 w 119"/>
                <a:gd name="T93" fmla="*/ 314 h 333"/>
                <a:gd name="T94" fmla="*/ 59 w 119"/>
                <a:gd name="T95" fmla="*/ 314 h 333"/>
                <a:gd name="T96" fmla="*/ 63 w 119"/>
                <a:gd name="T97" fmla="*/ 274 h 333"/>
                <a:gd name="T98" fmla="*/ 64 w 119"/>
                <a:gd name="T99" fmla="*/ 241 h 333"/>
                <a:gd name="T100" fmla="*/ 66 w 119"/>
                <a:gd name="T101" fmla="*/ 168 h 333"/>
                <a:gd name="T102" fmla="*/ 67 w 119"/>
                <a:gd name="T103" fmla="*/ 14 h 333"/>
                <a:gd name="T104" fmla="*/ 103 w 119"/>
                <a:gd name="T105" fmla="*/ 18 h 333"/>
                <a:gd name="T106" fmla="*/ 103 w 119"/>
                <a:gd name="T107" fmla="*/ 32 h 333"/>
                <a:gd name="T108" fmla="*/ 102 w 119"/>
                <a:gd name="T109" fmla="*/ 5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9" h="333">
                  <a:moveTo>
                    <a:pt x="115" y="148"/>
                  </a:moveTo>
                  <a:cubicBezTo>
                    <a:pt x="115" y="109"/>
                    <a:pt x="113" y="68"/>
                    <a:pt x="115" y="29"/>
                  </a:cubicBezTo>
                  <a:cubicBezTo>
                    <a:pt x="115" y="22"/>
                    <a:pt x="118" y="13"/>
                    <a:pt x="113" y="7"/>
                  </a:cubicBezTo>
                  <a:cubicBezTo>
                    <a:pt x="107" y="0"/>
                    <a:pt x="94" y="2"/>
                    <a:pt x="86" y="2"/>
                  </a:cubicBezTo>
                  <a:cubicBezTo>
                    <a:pt x="76" y="2"/>
                    <a:pt x="66" y="3"/>
                    <a:pt x="55" y="4"/>
                  </a:cubicBezTo>
                  <a:cubicBezTo>
                    <a:pt x="41" y="6"/>
                    <a:pt x="23" y="2"/>
                    <a:pt x="10" y="8"/>
                  </a:cubicBezTo>
                  <a:cubicBezTo>
                    <a:pt x="2" y="12"/>
                    <a:pt x="2" y="18"/>
                    <a:pt x="3" y="27"/>
                  </a:cubicBezTo>
                  <a:cubicBezTo>
                    <a:pt x="5" y="43"/>
                    <a:pt x="8" y="61"/>
                    <a:pt x="8" y="77"/>
                  </a:cubicBezTo>
                  <a:cubicBezTo>
                    <a:pt x="7" y="94"/>
                    <a:pt x="11" y="111"/>
                    <a:pt x="9" y="128"/>
                  </a:cubicBezTo>
                  <a:cubicBezTo>
                    <a:pt x="6" y="150"/>
                    <a:pt x="8" y="174"/>
                    <a:pt x="8" y="196"/>
                  </a:cubicBezTo>
                  <a:cubicBezTo>
                    <a:pt x="8" y="220"/>
                    <a:pt x="8" y="244"/>
                    <a:pt x="9" y="267"/>
                  </a:cubicBezTo>
                  <a:cubicBezTo>
                    <a:pt x="9" y="270"/>
                    <a:pt x="8" y="273"/>
                    <a:pt x="8" y="276"/>
                  </a:cubicBezTo>
                  <a:cubicBezTo>
                    <a:pt x="7" y="277"/>
                    <a:pt x="6" y="277"/>
                    <a:pt x="6" y="279"/>
                  </a:cubicBezTo>
                  <a:cubicBezTo>
                    <a:pt x="5" y="289"/>
                    <a:pt x="7" y="298"/>
                    <a:pt x="6" y="308"/>
                  </a:cubicBezTo>
                  <a:cubicBezTo>
                    <a:pt x="5" y="315"/>
                    <a:pt x="0" y="323"/>
                    <a:pt x="7" y="328"/>
                  </a:cubicBezTo>
                  <a:cubicBezTo>
                    <a:pt x="13" y="333"/>
                    <a:pt x="28" y="331"/>
                    <a:pt x="35" y="331"/>
                  </a:cubicBezTo>
                  <a:cubicBezTo>
                    <a:pt x="54" y="329"/>
                    <a:pt x="74" y="329"/>
                    <a:pt x="92" y="325"/>
                  </a:cubicBezTo>
                  <a:cubicBezTo>
                    <a:pt x="119" y="317"/>
                    <a:pt x="115" y="291"/>
                    <a:pt x="115" y="268"/>
                  </a:cubicBezTo>
                  <a:cubicBezTo>
                    <a:pt x="115" y="228"/>
                    <a:pt x="115" y="188"/>
                    <a:pt x="115" y="148"/>
                  </a:cubicBezTo>
                  <a:moveTo>
                    <a:pt x="29" y="317"/>
                  </a:moveTo>
                  <a:cubicBezTo>
                    <a:pt x="28" y="317"/>
                    <a:pt x="18" y="316"/>
                    <a:pt x="16" y="318"/>
                  </a:cubicBezTo>
                  <a:cubicBezTo>
                    <a:pt x="16" y="314"/>
                    <a:pt x="17" y="307"/>
                    <a:pt x="17" y="306"/>
                  </a:cubicBezTo>
                  <a:cubicBezTo>
                    <a:pt x="17" y="304"/>
                    <a:pt x="17" y="303"/>
                    <a:pt x="17" y="301"/>
                  </a:cubicBezTo>
                  <a:cubicBezTo>
                    <a:pt x="18" y="296"/>
                    <a:pt x="18" y="291"/>
                    <a:pt x="19" y="285"/>
                  </a:cubicBezTo>
                  <a:cubicBezTo>
                    <a:pt x="19" y="269"/>
                    <a:pt x="19" y="252"/>
                    <a:pt x="19" y="235"/>
                  </a:cubicBezTo>
                  <a:cubicBezTo>
                    <a:pt x="20" y="202"/>
                    <a:pt x="18" y="169"/>
                    <a:pt x="20" y="136"/>
                  </a:cubicBezTo>
                  <a:cubicBezTo>
                    <a:pt x="20" y="125"/>
                    <a:pt x="23" y="116"/>
                    <a:pt x="21" y="105"/>
                  </a:cubicBezTo>
                  <a:cubicBezTo>
                    <a:pt x="19" y="90"/>
                    <a:pt x="21" y="77"/>
                    <a:pt x="19" y="63"/>
                  </a:cubicBezTo>
                  <a:cubicBezTo>
                    <a:pt x="18" y="51"/>
                    <a:pt x="18" y="40"/>
                    <a:pt x="15" y="29"/>
                  </a:cubicBezTo>
                  <a:cubicBezTo>
                    <a:pt x="14" y="20"/>
                    <a:pt x="12" y="21"/>
                    <a:pt x="19" y="18"/>
                  </a:cubicBezTo>
                  <a:cubicBezTo>
                    <a:pt x="26" y="15"/>
                    <a:pt x="35" y="18"/>
                    <a:pt x="43" y="18"/>
                  </a:cubicBezTo>
                  <a:cubicBezTo>
                    <a:pt x="46" y="18"/>
                    <a:pt x="53" y="16"/>
                    <a:pt x="60" y="15"/>
                  </a:cubicBezTo>
                  <a:cubicBezTo>
                    <a:pt x="58" y="41"/>
                    <a:pt x="60" y="67"/>
                    <a:pt x="59" y="93"/>
                  </a:cubicBezTo>
                  <a:cubicBezTo>
                    <a:pt x="59" y="118"/>
                    <a:pt x="56" y="143"/>
                    <a:pt x="56" y="168"/>
                  </a:cubicBezTo>
                  <a:cubicBezTo>
                    <a:pt x="56" y="192"/>
                    <a:pt x="54" y="216"/>
                    <a:pt x="54" y="241"/>
                  </a:cubicBezTo>
                  <a:cubicBezTo>
                    <a:pt x="54" y="264"/>
                    <a:pt x="46" y="291"/>
                    <a:pt x="54" y="314"/>
                  </a:cubicBezTo>
                  <a:cubicBezTo>
                    <a:pt x="54" y="314"/>
                    <a:pt x="54" y="314"/>
                    <a:pt x="54" y="314"/>
                  </a:cubicBezTo>
                  <a:cubicBezTo>
                    <a:pt x="54" y="314"/>
                    <a:pt x="54" y="314"/>
                    <a:pt x="54" y="314"/>
                  </a:cubicBezTo>
                  <a:cubicBezTo>
                    <a:pt x="52" y="314"/>
                    <a:pt x="51" y="314"/>
                    <a:pt x="49" y="314"/>
                  </a:cubicBezTo>
                  <a:cubicBezTo>
                    <a:pt x="42" y="315"/>
                    <a:pt x="36" y="317"/>
                    <a:pt x="29" y="317"/>
                  </a:cubicBezTo>
                  <a:moveTo>
                    <a:pt x="102" y="52"/>
                  </a:moveTo>
                  <a:cubicBezTo>
                    <a:pt x="102" y="70"/>
                    <a:pt x="102" y="87"/>
                    <a:pt x="102" y="105"/>
                  </a:cubicBezTo>
                  <a:cubicBezTo>
                    <a:pt x="102" y="203"/>
                    <a:pt x="102" y="203"/>
                    <a:pt x="102" y="203"/>
                  </a:cubicBezTo>
                  <a:cubicBezTo>
                    <a:pt x="102" y="231"/>
                    <a:pt x="105" y="262"/>
                    <a:pt x="101" y="289"/>
                  </a:cubicBezTo>
                  <a:cubicBezTo>
                    <a:pt x="100" y="293"/>
                    <a:pt x="101" y="302"/>
                    <a:pt x="99" y="304"/>
                  </a:cubicBezTo>
                  <a:cubicBezTo>
                    <a:pt x="96" y="312"/>
                    <a:pt x="84" y="312"/>
                    <a:pt x="77" y="313"/>
                  </a:cubicBezTo>
                  <a:cubicBezTo>
                    <a:pt x="71" y="314"/>
                    <a:pt x="65" y="314"/>
                    <a:pt x="59" y="314"/>
                  </a:cubicBezTo>
                  <a:cubicBezTo>
                    <a:pt x="59" y="314"/>
                    <a:pt x="59" y="314"/>
                    <a:pt x="59" y="314"/>
                  </a:cubicBezTo>
                  <a:cubicBezTo>
                    <a:pt x="63" y="301"/>
                    <a:pt x="61" y="288"/>
                    <a:pt x="63" y="274"/>
                  </a:cubicBezTo>
                  <a:cubicBezTo>
                    <a:pt x="64" y="263"/>
                    <a:pt x="64" y="252"/>
                    <a:pt x="64" y="241"/>
                  </a:cubicBezTo>
                  <a:cubicBezTo>
                    <a:pt x="64" y="216"/>
                    <a:pt x="66" y="192"/>
                    <a:pt x="66" y="168"/>
                  </a:cubicBezTo>
                  <a:cubicBezTo>
                    <a:pt x="66" y="117"/>
                    <a:pt x="71" y="66"/>
                    <a:pt x="67" y="14"/>
                  </a:cubicBezTo>
                  <a:cubicBezTo>
                    <a:pt x="82" y="12"/>
                    <a:pt x="100" y="11"/>
                    <a:pt x="103" y="18"/>
                  </a:cubicBezTo>
                  <a:cubicBezTo>
                    <a:pt x="105" y="21"/>
                    <a:pt x="103" y="29"/>
                    <a:pt x="103" y="32"/>
                  </a:cubicBezTo>
                  <a:cubicBezTo>
                    <a:pt x="102" y="39"/>
                    <a:pt x="103" y="46"/>
                    <a:pt x="102" y="5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chenying0907 356"/>
            <p:cNvSpPr>
              <a:spLocks noEditPoints="1"/>
            </p:cNvSpPr>
            <p:nvPr/>
          </p:nvSpPr>
          <p:spPr bwMode="auto">
            <a:xfrm>
              <a:off x="8969376" y="3390901"/>
              <a:ext cx="52388" cy="47625"/>
            </a:xfrm>
            <a:custGeom>
              <a:avLst/>
              <a:gdLst>
                <a:gd name="T0" fmla="*/ 19 w 24"/>
                <a:gd name="T1" fmla="*/ 4 h 22"/>
                <a:gd name="T2" fmla="*/ 10 w 24"/>
                <a:gd name="T3" fmla="*/ 1 h 22"/>
                <a:gd name="T4" fmla="*/ 9 w 24"/>
                <a:gd name="T5" fmla="*/ 0 h 22"/>
                <a:gd name="T6" fmla="*/ 8 w 24"/>
                <a:gd name="T7" fmla="*/ 1 h 22"/>
                <a:gd name="T8" fmla="*/ 4 w 24"/>
                <a:gd name="T9" fmla="*/ 4 h 22"/>
                <a:gd name="T10" fmla="*/ 3 w 24"/>
                <a:gd name="T11" fmla="*/ 4 h 22"/>
                <a:gd name="T12" fmla="*/ 3 w 24"/>
                <a:gd name="T13" fmla="*/ 5 h 22"/>
                <a:gd name="T14" fmla="*/ 0 w 24"/>
                <a:gd name="T15" fmla="*/ 13 h 22"/>
                <a:gd name="T16" fmla="*/ 12 w 24"/>
                <a:gd name="T17" fmla="*/ 20 h 22"/>
                <a:gd name="T18" fmla="*/ 19 w 24"/>
                <a:gd name="T19" fmla="*/ 4 h 22"/>
                <a:gd name="T20" fmla="*/ 10 w 24"/>
                <a:gd name="T21" fmla="*/ 14 h 22"/>
                <a:gd name="T22" fmla="*/ 4 w 24"/>
                <a:gd name="T23" fmla="*/ 10 h 22"/>
                <a:gd name="T24" fmla="*/ 4 w 24"/>
                <a:gd name="T25" fmla="*/ 8 h 22"/>
                <a:gd name="T26" fmla="*/ 11 w 24"/>
                <a:gd name="T27" fmla="*/ 10 h 22"/>
                <a:gd name="T28" fmla="*/ 13 w 24"/>
                <a:gd name="T29" fmla="*/ 11 h 22"/>
                <a:gd name="T30" fmla="*/ 10 w 24"/>
                <a:gd name="T31"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 h="22">
                  <a:moveTo>
                    <a:pt x="19" y="4"/>
                  </a:moveTo>
                  <a:cubicBezTo>
                    <a:pt x="17" y="2"/>
                    <a:pt x="14" y="1"/>
                    <a:pt x="10" y="1"/>
                  </a:cubicBezTo>
                  <a:cubicBezTo>
                    <a:pt x="10" y="0"/>
                    <a:pt x="10" y="0"/>
                    <a:pt x="9" y="0"/>
                  </a:cubicBezTo>
                  <a:cubicBezTo>
                    <a:pt x="9" y="0"/>
                    <a:pt x="8" y="1"/>
                    <a:pt x="8" y="1"/>
                  </a:cubicBezTo>
                  <a:cubicBezTo>
                    <a:pt x="6" y="1"/>
                    <a:pt x="4" y="2"/>
                    <a:pt x="4" y="4"/>
                  </a:cubicBezTo>
                  <a:cubicBezTo>
                    <a:pt x="4" y="4"/>
                    <a:pt x="3" y="4"/>
                    <a:pt x="3" y="4"/>
                  </a:cubicBezTo>
                  <a:cubicBezTo>
                    <a:pt x="3" y="4"/>
                    <a:pt x="3" y="5"/>
                    <a:pt x="3" y="5"/>
                  </a:cubicBezTo>
                  <a:cubicBezTo>
                    <a:pt x="1" y="7"/>
                    <a:pt x="0" y="10"/>
                    <a:pt x="0" y="13"/>
                  </a:cubicBezTo>
                  <a:cubicBezTo>
                    <a:pt x="1" y="19"/>
                    <a:pt x="7" y="22"/>
                    <a:pt x="12" y="20"/>
                  </a:cubicBezTo>
                  <a:cubicBezTo>
                    <a:pt x="19" y="18"/>
                    <a:pt x="24" y="10"/>
                    <a:pt x="19" y="4"/>
                  </a:cubicBezTo>
                  <a:moveTo>
                    <a:pt x="10" y="14"/>
                  </a:moveTo>
                  <a:cubicBezTo>
                    <a:pt x="7" y="15"/>
                    <a:pt x="4" y="13"/>
                    <a:pt x="4" y="10"/>
                  </a:cubicBezTo>
                  <a:cubicBezTo>
                    <a:pt x="4" y="9"/>
                    <a:pt x="4" y="9"/>
                    <a:pt x="4" y="8"/>
                  </a:cubicBezTo>
                  <a:cubicBezTo>
                    <a:pt x="6" y="10"/>
                    <a:pt x="9" y="10"/>
                    <a:pt x="11" y="10"/>
                  </a:cubicBezTo>
                  <a:cubicBezTo>
                    <a:pt x="12" y="10"/>
                    <a:pt x="13" y="10"/>
                    <a:pt x="13" y="11"/>
                  </a:cubicBezTo>
                  <a:cubicBezTo>
                    <a:pt x="13" y="12"/>
                    <a:pt x="10" y="14"/>
                    <a:pt x="10" y="1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chenying0907 357"/>
            <p:cNvSpPr>
              <a:spLocks noEditPoints="1"/>
            </p:cNvSpPr>
            <p:nvPr/>
          </p:nvSpPr>
          <p:spPr bwMode="auto">
            <a:xfrm>
              <a:off x="8139114" y="3179764"/>
              <a:ext cx="584200" cy="488950"/>
            </a:xfrm>
            <a:custGeom>
              <a:avLst/>
              <a:gdLst>
                <a:gd name="T0" fmla="*/ 267 w 272"/>
                <a:gd name="T1" fmla="*/ 58 h 228"/>
                <a:gd name="T2" fmla="*/ 257 w 272"/>
                <a:gd name="T3" fmla="*/ 12 h 228"/>
                <a:gd name="T4" fmla="*/ 212 w 272"/>
                <a:gd name="T5" fmla="*/ 3 h 228"/>
                <a:gd name="T6" fmla="*/ 178 w 272"/>
                <a:gd name="T7" fmla="*/ 1 h 228"/>
                <a:gd name="T8" fmla="*/ 147 w 272"/>
                <a:gd name="T9" fmla="*/ 4 h 228"/>
                <a:gd name="T10" fmla="*/ 116 w 272"/>
                <a:gd name="T11" fmla="*/ 9 h 228"/>
                <a:gd name="T12" fmla="*/ 79 w 272"/>
                <a:gd name="T13" fmla="*/ 11 h 228"/>
                <a:gd name="T14" fmla="*/ 5 w 272"/>
                <a:gd name="T15" fmla="*/ 34 h 228"/>
                <a:gd name="T16" fmla="*/ 3 w 272"/>
                <a:gd name="T17" fmla="*/ 78 h 228"/>
                <a:gd name="T18" fmla="*/ 3 w 272"/>
                <a:gd name="T19" fmla="*/ 143 h 228"/>
                <a:gd name="T20" fmla="*/ 8 w 272"/>
                <a:gd name="T21" fmla="*/ 200 h 228"/>
                <a:gd name="T22" fmla="*/ 21 w 272"/>
                <a:gd name="T23" fmla="*/ 219 h 228"/>
                <a:gd name="T24" fmla="*/ 63 w 272"/>
                <a:gd name="T25" fmla="*/ 224 h 228"/>
                <a:gd name="T26" fmla="*/ 118 w 272"/>
                <a:gd name="T27" fmla="*/ 225 h 228"/>
                <a:gd name="T28" fmla="*/ 145 w 272"/>
                <a:gd name="T29" fmla="*/ 228 h 228"/>
                <a:gd name="T30" fmla="*/ 173 w 272"/>
                <a:gd name="T31" fmla="*/ 225 h 228"/>
                <a:gd name="T32" fmla="*/ 235 w 272"/>
                <a:gd name="T33" fmla="*/ 218 h 228"/>
                <a:gd name="T34" fmla="*/ 267 w 272"/>
                <a:gd name="T35" fmla="*/ 167 h 228"/>
                <a:gd name="T36" fmla="*/ 267 w 272"/>
                <a:gd name="T37" fmla="*/ 58 h 228"/>
                <a:gd name="T38" fmla="*/ 255 w 272"/>
                <a:gd name="T39" fmla="*/ 156 h 228"/>
                <a:gd name="T40" fmla="*/ 252 w 272"/>
                <a:gd name="T41" fmla="*/ 187 h 228"/>
                <a:gd name="T42" fmla="*/ 213 w 272"/>
                <a:gd name="T43" fmla="*/ 209 h 228"/>
                <a:gd name="T44" fmla="*/ 166 w 272"/>
                <a:gd name="T45" fmla="*/ 214 h 228"/>
                <a:gd name="T46" fmla="*/ 141 w 272"/>
                <a:gd name="T47" fmla="*/ 215 h 228"/>
                <a:gd name="T48" fmla="*/ 121 w 272"/>
                <a:gd name="T49" fmla="*/ 213 h 228"/>
                <a:gd name="T50" fmla="*/ 40 w 272"/>
                <a:gd name="T51" fmla="*/ 211 h 228"/>
                <a:gd name="T52" fmla="*/ 19 w 272"/>
                <a:gd name="T53" fmla="*/ 197 h 228"/>
                <a:gd name="T54" fmla="*/ 17 w 272"/>
                <a:gd name="T55" fmla="*/ 177 h 228"/>
                <a:gd name="T56" fmla="*/ 14 w 272"/>
                <a:gd name="T57" fmla="*/ 127 h 228"/>
                <a:gd name="T58" fmla="*/ 14 w 272"/>
                <a:gd name="T59" fmla="*/ 81 h 228"/>
                <a:gd name="T60" fmla="*/ 17 w 272"/>
                <a:gd name="T61" fmla="*/ 35 h 228"/>
                <a:gd name="T62" fmla="*/ 73 w 272"/>
                <a:gd name="T63" fmla="*/ 22 h 228"/>
                <a:gd name="T64" fmla="*/ 110 w 272"/>
                <a:gd name="T65" fmla="*/ 20 h 228"/>
                <a:gd name="T66" fmla="*/ 116 w 272"/>
                <a:gd name="T67" fmla="*/ 21 h 228"/>
                <a:gd name="T68" fmla="*/ 118 w 272"/>
                <a:gd name="T69" fmla="*/ 20 h 228"/>
                <a:gd name="T70" fmla="*/ 153 w 272"/>
                <a:gd name="T71" fmla="*/ 18 h 228"/>
                <a:gd name="T72" fmla="*/ 171 w 272"/>
                <a:gd name="T73" fmla="*/ 14 h 228"/>
                <a:gd name="T74" fmla="*/ 198 w 272"/>
                <a:gd name="T75" fmla="*/ 14 h 228"/>
                <a:gd name="T76" fmla="*/ 222 w 272"/>
                <a:gd name="T77" fmla="*/ 16 h 228"/>
                <a:gd name="T78" fmla="*/ 241 w 272"/>
                <a:gd name="T79" fmla="*/ 18 h 228"/>
                <a:gd name="T80" fmla="*/ 255 w 272"/>
                <a:gd name="T81" fmla="*/ 59 h 228"/>
                <a:gd name="T82" fmla="*/ 255 w 272"/>
                <a:gd name="T83" fmla="*/ 15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2" h="228">
                  <a:moveTo>
                    <a:pt x="267" y="58"/>
                  </a:moveTo>
                  <a:cubicBezTo>
                    <a:pt x="265" y="44"/>
                    <a:pt x="269" y="22"/>
                    <a:pt x="257" y="12"/>
                  </a:cubicBezTo>
                  <a:cubicBezTo>
                    <a:pt x="247" y="2"/>
                    <a:pt x="225" y="4"/>
                    <a:pt x="212" y="3"/>
                  </a:cubicBezTo>
                  <a:cubicBezTo>
                    <a:pt x="200" y="2"/>
                    <a:pt x="189" y="0"/>
                    <a:pt x="178" y="1"/>
                  </a:cubicBezTo>
                  <a:cubicBezTo>
                    <a:pt x="167" y="1"/>
                    <a:pt x="157" y="3"/>
                    <a:pt x="147" y="4"/>
                  </a:cubicBezTo>
                  <a:cubicBezTo>
                    <a:pt x="136" y="4"/>
                    <a:pt x="125" y="4"/>
                    <a:pt x="116" y="9"/>
                  </a:cubicBezTo>
                  <a:cubicBezTo>
                    <a:pt x="104" y="10"/>
                    <a:pt x="91" y="10"/>
                    <a:pt x="79" y="11"/>
                  </a:cubicBezTo>
                  <a:cubicBezTo>
                    <a:pt x="57" y="13"/>
                    <a:pt x="15" y="9"/>
                    <a:pt x="5" y="34"/>
                  </a:cubicBezTo>
                  <a:cubicBezTo>
                    <a:pt x="0" y="47"/>
                    <a:pt x="3" y="64"/>
                    <a:pt x="3" y="78"/>
                  </a:cubicBezTo>
                  <a:cubicBezTo>
                    <a:pt x="3" y="100"/>
                    <a:pt x="3" y="122"/>
                    <a:pt x="3" y="143"/>
                  </a:cubicBezTo>
                  <a:cubicBezTo>
                    <a:pt x="3" y="162"/>
                    <a:pt x="6" y="181"/>
                    <a:pt x="8" y="200"/>
                  </a:cubicBezTo>
                  <a:cubicBezTo>
                    <a:pt x="9" y="209"/>
                    <a:pt x="12" y="215"/>
                    <a:pt x="21" y="219"/>
                  </a:cubicBezTo>
                  <a:cubicBezTo>
                    <a:pt x="33" y="225"/>
                    <a:pt x="50" y="223"/>
                    <a:pt x="63" y="224"/>
                  </a:cubicBezTo>
                  <a:cubicBezTo>
                    <a:pt x="81" y="226"/>
                    <a:pt x="100" y="225"/>
                    <a:pt x="118" y="225"/>
                  </a:cubicBezTo>
                  <a:cubicBezTo>
                    <a:pt x="128" y="225"/>
                    <a:pt x="136" y="227"/>
                    <a:pt x="145" y="228"/>
                  </a:cubicBezTo>
                  <a:cubicBezTo>
                    <a:pt x="155" y="228"/>
                    <a:pt x="164" y="226"/>
                    <a:pt x="173" y="225"/>
                  </a:cubicBezTo>
                  <a:cubicBezTo>
                    <a:pt x="194" y="224"/>
                    <a:pt x="214" y="221"/>
                    <a:pt x="235" y="218"/>
                  </a:cubicBezTo>
                  <a:cubicBezTo>
                    <a:pt x="262" y="214"/>
                    <a:pt x="265" y="190"/>
                    <a:pt x="267" y="167"/>
                  </a:cubicBezTo>
                  <a:cubicBezTo>
                    <a:pt x="269" y="130"/>
                    <a:pt x="272" y="94"/>
                    <a:pt x="267" y="58"/>
                  </a:cubicBezTo>
                  <a:moveTo>
                    <a:pt x="255" y="156"/>
                  </a:moveTo>
                  <a:cubicBezTo>
                    <a:pt x="254" y="167"/>
                    <a:pt x="255" y="177"/>
                    <a:pt x="252" y="187"/>
                  </a:cubicBezTo>
                  <a:cubicBezTo>
                    <a:pt x="248" y="207"/>
                    <a:pt x="229" y="205"/>
                    <a:pt x="213" y="209"/>
                  </a:cubicBezTo>
                  <a:cubicBezTo>
                    <a:pt x="197" y="212"/>
                    <a:pt x="182" y="213"/>
                    <a:pt x="166" y="214"/>
                  </a:cubicBezTo>
                  <a:cubicBezTo>
                    <a:pt x="158" y="214"/>
                    <a:pt x="149" y="216"/>
                    <a:pt x="141" y="215"/>
                  </a:cubicBezTo>
                  <a:cubicBezTo>
                    <a:pt x="134" y="215"/>
                    <a:pt x="128" y="213"/>
                    <a:pt x="121" y="213"/>
                  </a:cubicBezTo>
                  <a:cubicBezTo>
                    <a:pt x="94" y="214"/>
                    <a:pt x="67" y="213"/>
                    <a:pt x="40" y="211"/>
                  </a:cubicBezTo>
                  <a:cubicBezTo>
                    <a:pt x="29" y="211"/>
                    <a:pt x="23" y="209"/>
                    <a:pt x="19" y="197"/>
                  </a:cubicBezTo>
                  <a:cubicBezTo>
                    <a:pt x="17" y="192"/>
                    <a:pt x="18" y="183"/>
                    <a:pt x="17" y="177"/>
                  </a:cubicBezTo>
                  <a:cubicBezTo>
                    <a:pt x="15" y="160"/>
                    <a:pt x="14" y="144"/>
                    <a:pt x="14" y="127"/>
                  </a:cubicBezTo>
                  <a:cubicBezTo>
                    <a:pt x="14" y="112"/>
                    <a:pt x="14" y="97"/>
                    <a:pt x="14" y="81"/>
                  </a:cubicBezTo>
                  <a:cubicBezTo>
                    <a:pt x="14" y="70"/>
                    <a:pt x="10" y="46"/>
                    <a:pt x="17" y="35"/>
                  </a:cubicBezTo>
                  <a:cubicBezTo>
                    <a:pt x="26" y="22"/>
                    <a:pt x="59" y="23"/>
                    <a:pt x="73" y="22"/>
                  </a:cubicBezTo>
                  <a:cubicBezTo>
                    <a:pt x="86" y="21"/>
                    <a:pt x="97" y="20"/>
                    <a:pt x="110" y="20"/>
                  </a:cubicBezTo>
                  <a:cubicBezTo>
                    <a:pt x="111" y="21"/>
                    <a:pt x="114" y="22"/>
                    <a:pt x="116" y="21"/>
                  </a:cubicBezTo>
                  <a:cubicBezTo>
                    <a:pt x="117" y="20"/>
                    <a:pt x="117" y="20"/>
                    <a:pt x="118" y="20"/>
                  </a:cubicBezTo>
                  <a:cubicBezTo>
                    <a:pt x="130" y="19"/>
                    <a:pt x="141" y="16"/>
                    <a:pt x="153" y="18"/>
                  </a:cubicBezTo>
                  <a:cubicBezTo>
                    <a:pt x="160" y="19"/>
                    <a:pt x="165" y="18"/>
                    <a:pt x="171" y="14"/>
                  </a:cubicBezTo>
                  <a:cubicBezTo>
                    <a:pt x="180" y="13"/>
                    <a:pt x="189" y="13"/>
                    <a:pt x="198" y="14"/>
                  </a:cubicBezTo>
                  <a:cubicBezTo>
                    <a:pt x="206" y="14"/>
                    <a:pt x="214" y="15"/>
                    <a:pt x="222" y="16"/>
                  </a:cubicBezTo>
                  <a:cubicBezTo>
                    <a:pt x="226" y="17"/>
                    <a:pt x="237" y="16"/>
                    <a:pt x="241" y="18"/>
                  </a:cubicBezTo>
                  <a:cubicBezTo>
                    <a:pt x="256" y="26"/>
                    <a:pt x="253" y="45"/>
                    <a:pt x="255" y="59"/>
                  </a:cubicBezTo>
                  <a:cubicBezTo>
                    <a:pt x="259" y="91"/>
                    <a:pt x="259" y="124"/>
                    <a:pt x="255" y="15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 name="chenying0907 358"/>
            <p:cNvSpPr>
              <a:spLocks/>
            </p:cNvSpPr>
            <p:nvPr/>
          </p:nvSpPr>
          <p:spPr bwMode="auto">
            <a:xfrm>
              <a:off x="8085139" y="3159126"/>
              <a:ext cx="117475" cy="219075"/>
            </a:xfrm>
            <a:custGeom>
              <a:avLst/>
              <a:gdLst>
                <a:gd name="T0" fmla="*/ 53 w 55"/>
                <a:gd name="T1" fmla="*/ 1 h 102"/>
                <a:gd name="T2" fmla="*/ 46 w 55"/>
                <a:gd name="T3" fmla="*/ 13 h 102"/>
                <a:gd name="T4" fmla="*/ 35 w 55"/>
                <a:gd name="T5" fmla="*/ 28 h 102"/>
                <a:gd name="T6" fmla="*/ 21 w 55"/>
                <a:gd name="T7" fmla="*/ 53 h 102"/>
                <a:gd name="T8" fmla="*/ 0 w 55"/>
                <a:gd name="T9" fmla="*/ 101 h 102"/>
                <a:gd name="T10" fmla="*/ 2 w 55"/>
                <a:gd name="T11" fmla="*/ 101 h 102"/>
                <a:gd name="T12" fmla="*/ 26 w 55"/>
                <a:gd name="T13" fmla="*/ 51 h 102"/>
                <a:gd name="T14" fmla="*/ 40 w 55"/>
                <a:gd name="T15" fmla="*/ 24 h 102"/>
                <a:gd name="T16" fmla="*/ 54 w 55"/>
                <a:gd name="T17" fmla="*/ 1 h 102"/>
                <a:gd name="T18" fmla="*/ 53 w 55"/>
                <a:gd name="T19"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02">
                  <a:moveTo>
                    <a:pt x="53" y="1"/>
                  </a:moveTo>
                  <a:cubicBezTo>
                    <a:pt x="50" y="4"/>
                    <a:pt x="49" y="9"/>
                    <a:pt x="46" y="13"/>
                  </a:cubicBezTo>
                  <a:cubicBezTo>
                    <a:pt x="43" y="18"/>
                    <a:pt x="38" y="23"/>
                    <a:pt x="35" y="28"/>
                  </a:cubicBezTo>
                  <a:cubicBezTo>
                    <a:pt x="29" y="36"/>
                    <a:pt x="27" y="45"/>
                    <a:pt x="21" y="53"/>
                  </a:cubicBezTo>
                  <a:cubicBezTo>
                    <a:pt x="12" y="67"/>
                    <a:pt x="2" y="85"/>
                    <a:pt x="0" y="101"/>
                  </a:cubicBezTo>
                  <a:cubicBezTo>
                    <a:pt x="0" y="102"/>
                    <a:pt x="1" y="102"/>
                    <a:pt x="2" y="101"/>
                  </a:cubicBezTo>
                  <a:cubicBezTo>
                    <a:pt x="6" y="83"/>
                    <a:pt x="16" y="66"/>
                    <a:pt x="26" y="51"/>
                  </a:cubicBezTo>
                  <a:cubicBezTo>
                    <a:pt x="31" y="42"/>
                    <a:pt x="34" y="33"/>
                    <a:pt x="40" y="24"/>
                  </a:cubicBezTo>
                  <a:cubicBezTo>
                    <a:pt x="46" y="17"/>
                    <a:pt x="49" y="9"/>
                    <a:pt x="54" y="1"/>
                  </a:cubicBezTo>
                  <a:cubicBezTo>
                    <a:pt x="55" y="1"/>
                    <a:pt x="53" y="0"/>
                    <a:pt x="53"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 name="chenying0907 359"/>
            <p:cNvSpPr>
              <a:spLocks/>
            </p:cNvSpPr>
            <p:nvPr/>
          </p:nvSpPr>
          <p:spPr bwMode="auto">
            <a:xfrm>
              <a:off x="8096251" y="3194051"/>
              <a:ext cx="130175" cy="231775"/>
            </a:xfrm>
            <a:custGeom>
              <a:avLst/>
              <a:gdLst>
                <a:gd name="T0" fmla="*/ 57 w 61"/>
                <a:gd name="T1" fmla="*/ 2 h 108"/>
                <a:gd name="T2" fmla="*/ 43 w 61"/>
                <a:gd name="T3" fmla="*/ 25 h 108"/>
                <a:gd name="T4" fmla="*/ 28 w 61"/>
                <a:gd name="T5" fmla="*/ 53 h 108"/>
                <a:gd name="T6" fmla="*/ 11 w 61"/>
                <a:gd name="T7" fmla="*/ 83 h 108"/>
                <a:gd name="T8" fmla="*/ 0 w 61"/>
                <a:gd name="T9" fmla="*/ 107 h 108"/>
                <a:gd name="T10" fmla="*/ 2 w 61"/>
                <a:gd name="T11" fmla="*/ 108 h 108"/>
                <a:gd name="T12" fmla="*/ 29 w 61"/>
                <a:gd name="T13" fmla="*/ 59 h 108"/>
                <a:gd name="T14" fmla="*/ 44 w 61"/>
                <a:gd name="T15" fmla="*/ 29 h 108"/>
                <a:gd name="T16" fmla="*/ 59 w 61"/>
                <a:gd name="T17" fmla="*/ 4 h 108"/>
                <a:gd name="T18" fmla="*/ 57 w 61"/>
                <a:gd name="T19" fmla="*/ 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08">
                  <a:moveTo>
                    <a:pt x="57" y="2"/>
                  </a:moveTo>
                  <a:cubicBezTo>
                    <a:pt x="52" y="8"/>
                    <a:pt x="48" y="17"/>
                    <a:pt x="43" y="25"/>
                  </a:cubicBezTo>
                  <a:cubicBezTo>
                    <a:pt x="37" y="34"/>
                    <a:pt x="32" y="43"/>
                    <a:pt x="28" y="53"/>
                  </a:cubicBezTo>
                  <a:cubicBezTo>
                    <a:pt x="23" y="64"/>
                    <a:pt x="17" y="73"/>
                    <a:pt x="11" y="83"/>
                  </a:cubicBezTo>
                  <a:cubicBezTo>
                    <a:pt x="7" y="91"/>
                    <a:pt x="1" y="98"/>
                    <a:pt x="0" y="107"/>
                  </a:cubicBezTo>
                  <a:cubicBezTo>
                    <a:pt x="0" y="108"/>
                    <a:pt x="2" y="108"/>
                    <a:pt x="2" y="108"/>
                  </a:cubicBezTo>
                  <a:cubicBezTo>
                    <a:pt x="6" y="90"/>
                    <a:pt x="22" y="75"/>
                    <a:pt x="29" y="59"/>
                  </a:cubicBezTo>
                  <a:cubicBezTo>
                    <a:pt x="33" y="48"/>
                    <a:pt x="38" y="39"/>
                    <a:pt x="44" y="29"/>
                  </a:cubicBezTo>
                  <a:cubicBezTo>
                    <a:pt x="49" y="21"/>
                    <a:pt x="53" y="11"/>
                    <a:pt x="59" y="4"/>
                  </a:cubicBezTo>
                  <a:cubicBezTo>
                    <a:pt x="61" y="2"/>
                    <a:pt x="59" y="0"/>
                    <a:pt x="57"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 name="chenying0907 360"/>
            <p:cNvSpPr>
              <a:spLocks/>
            </p:cNvSpPr>
            <p:nvPr/>
          </p:nvSpPr>
          <p:spPr bwMode="auto">
            <a:xfrm>
              <a:off x="8104189" y="3211514"/>
              <a:ext cx="149225" cy="292100"/>
            </a:xfrm>
            <a:custGeom>
              <a:avLst/>
              <a:gdLst>
                <a:gd name="T0" fmla="*/ 66 w 69"/>
                <a:gd name="T1" fmla="*/ 1 h 136"/>
                <a:gd name="T2" fmla="*/ 59 w 69"/>
                <a:gd name="T3" fmla="*/ 16 h 136"/>
                <a:gd name="T4" fmla="*/ 50 w 69"/>
                <a:gd name="T5" fmla="*/ 35 h 136"/>
                <a:gd name="T6" fmla="*/ 41 w 69"/>
                <a:gd name="T7" fmla="*/ 53 h 136"/>
                <a:gd name="T8" fmla="*/ 28 w 69"/>
                <a:gd name="T9" fmla="*/ 72 h 136"/>
                <a:gd name="T10" fmla="*/ 9 w 69"/>
                <a:gd name="T11" fmla="*/ 111 h 136"/>
                <a:gd name="T12" fmla="*/ 1 w 69"/>
                <a:gd name="T13" fmla="*/ 135 h 136"/>
                <a:gd name="T14" fmla="*/ 3 w 69"/>
                <a:gd name="T15" fmla="*/ 134 h 136"/>
                <a:gd name="T16" fmla="*/ 13 w 69"/>
                <a:gd name="T17" fmla="*/ 108 h 136"/>
                <a:gd name="T18" fmla="*/ 35 w 69"/>
                <a:gd name="T19" fmla="*/ 67 h 136"/>
                <a:gd name="T20" fmla="*/ 54 w 69"/>
                <a:gd name="T21" fmla="*/ 34 h 136"/>
                <a:gd name="T22" fmla="*/ 68 w 69"/>
                <a:gd name="T23" fmla="*/ 3 h 136"/>
                <a:gd name="T24" fmla="*/ 66 w 69"/>
                <a:gd name="T25" fmla="*/ 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36">
                  <a:moveTo>
                    <a:pt x="66" y="1"/>
                  </a:moveTo>
                  <a:cubicBezTo>
                    <a:pt x="63" y="6"/>
                    <a:pt x="61" y="11"/>
                    <a:pt x="59" y="16"/>
                  </a:cubicBezTo>
                  <a:cubicBezTo>
                    <a:pt x="57" y="23"/>
                    <a:pt x="53" y="29"/>
                    <a:pt x="50" y="35"/>
                  </a:cubicBezTo>
                  <a:cubicBezTo>
                    <a:pt x="46" y="41"/>
                    <a:pt x="44" y="47"/>
                    <a:pt x="41" y="53"/>
                  </a:cubicBezTo>
                  <a:cubicBezTo>
                    <a:pt x="37" y="60"/>
                    <a:pt x="32" y="66"/>
                    <a:pt x="28" y="72"/>
                  </a:cubicBezTo>
                  <a:cubicBezTo>
                    <a:pt x="19" y="84"/>
                    <a:pt x="15" y="98"/>
                    <a:pt x="9" y="111"/>
                  </a:cubicBezTo>
                  <a:cubicBezTo>
                    <a:pt x="5" y="118"/>
                    <a:pt x="0" y="126"/>
                    <a:pt x="1" y="135"/>
                  </a:cubicBezTo>
                  <a:cubicBezTo>
                    <a:pt x="1" y="136"/>
                    <a:pt x="3" y="136"/>
                    <a:pt x="3" y="134"/>
                  </a:cubicBezTo>
                  <a:cubicBezTo>
                    <a:pt x="3" y="125"/>
                    <a:pt x="10" y="116"/>
                    <a:pt x="13" y="108"/>
                  </a:cubicBezTo>
                  <a:cubicBezTo>
                    <a:pt x="20" y="94"/>
                    <a:pt x="25" y="80"/>
                    <a:pt x="35" y="67"/>
                  </a:cubicBezTo>
                  <a:cubicBezTo>
                    <a:pt x="42" y="57"/>
                    <a:pt x="47" y="45"/>
                    <a:pt x="54" y="34"/>
                  </a:cubicBezTo>
                  <a:cubicBezTo>
                    <a:pt x="60" y="24"/>
                    <a:pt x="61" y="12"/>
                    <a:pt x="68" y="3"/>
                  </a:cubicBezTo>
                  <a:cubicBezTo>
                    <a:pt x="69" y="1"/>
                    <a:pt x="67" y="0"/>
                    <a:pt x="66"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 name="chenying0907 361"/>
            <p:cNvSpPr>
              <a:spLocks/>
            </p:cNvSpPr>
            <p:nvPr/>
          </p:nvSpPr>
          <p:spPr bwMode="auto">
            <a:xfrm>
              <a:off x="8115301" y="3303589"/>
              <a:ext cx="127000" cy="250825"/>
            </a:xfrm>
            <a:custGeom>
              <a:avLst/>
              <a:gdLst>
                <a:gd name="T0" fmla="*/ 56 w 59"/>
                <a:gd name="T1" fmla="*/ 1 h 117"/>
                <a:gd name="T2" fmla="*/ 47 w 59"/>
                <a:gd name="T3" fmla="*/ 20 h 117"/>
                <a:gd name="T4" fmla="*/ 39 w 59"/>
                <a:gd name="T5" fmla="*/ 33 h 117"/>
                <a:gd name="T6" fmla="*/ 33 w 59"/>
                <a:gd name="T7" fmla="*/ 49 h 117"/>
                <a:gd name="T8" fmla="*/ 25 w 59"/>
                <a:gd name="T9" fmla="*/ 65 h 117"/>
                <a:gd name="T10" fmla="*/ 10 w 59"/>
                <a:gd name="T11" fmla="*/ 94 h 117"/>
                <a:gd name="T12" fmla="*/ 1 w 59"/>
                <a:gd name="T13" fmla="*/ 115 h 117"/>
                <a:gd name="T14" fmla="*/ 3 w 59"/>
                <a:gd name="T15" fmla="*/ 116 h 117"/>
                <a:gd name="T16" fmla="*/ 5 w 59"/>
                <a:gd name="T17" fmla="*/ 115 h 117"/>
                <a:gd name="T18" fmla="*/ 4 w 59"/>
                <a:gd name="T19" fmla="*/ 113 h 117"/>
                <a:gd name="T20" fmla="*/ 3 w 59"/>
                <a:gd name="T21" fmla="*/ 113 h 117"/>
                <a:gd name="T22" fmla="*/ 16 w 59"/>
                <a:gd name="T23" fmla="*/ 89 h 117"/>
                <a:gd name="T24" fmla="*/ 31 w 59"/>
                <a:gd name="T25" fmla="*/ 59 h 117"/>
                <a:gd name="T26" fmla="*/ 43 w 59"/>
                <a:gd name="T27" fmla="*/ 31 h 117"/>
                <a:gd name="T28" fmla="*/ 58 w 59"/>
                <a:gd name="T29" fmla="*/ 2 h 117"/>
                <a:gd name="T30" fmla="*/ 56 w 59"/>
                <a:gd name="T31"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 h="117">
                  <a:moveTo>
                    <a:pt x="56" y="1"/>
                  </a:moveTo>
                  <a:cubicBezTo>
                    <a:pt x="53" y="8"/>
                    <a:pt x="50" y="14"/>
                    <a:pt x="47" y="20"/>
                  </a:cubicBezTo>
                  <a:cubicBezTo>
                    <a:pt x="44" y="25"/>
                    <a:pt x="41" y="29"/>
                    <a:pt x="39" y="33"/>
                  </a:cubicBezTo>
                  <a:cubicBezTo>
                    <a:pt x="36" y="38"/>
                    <a:pt x="35" y="44"/>
                    <a:pt x="33" y="49"/>
                  </a:cubicBezTo>
                  <a:cubicBezTo>
                    <a:pt x="31" y="54"/>
                    <a:pt x="28" y="60"/>
                    <a:pt x="25" y="65"/>
                  </a:cubicBezTo>
                  <a:cubicBezTo>
                    <a:pt x="20" y="75"/>
                    <a:pt x="16" y="85"/>
                    <a:pt x="10" y="94"/>
                  </a:cubicBezTo>
                  <a:cubicBezTo>
                    <a:pt x="6" y="101"/>
                    <a:pt x="0" y="107"/>
                    <a:pt x="1" y="115"/>
                  </a:cubicBezTo>
                  <a:cubicBezTo>
                    <a:pt x="1" y="117"/>
                    <a:pt x="2" y="117"/>
                    <a:pt x="3" y="116"/>
                  </a:cubicBezTo>
                  <a:cubicBezTo>
                    <a:pt x="3" y="116"/>
                    <a:pt x="4" y="115"/>
                    <a:pt x="5" y="115"/>
                  </a:cubicBezTo>
                  <a:cubicBezTo>
                    <a:pt x="5" y="114"/>
                    <a:pt x="5" y="113"/>
                    <a:pt x="4" y="113"/>
                  </a:cubicBezTo>
                  <a:cubicBezTo>
                    <a:pt x="4" y="113"/>
                    <a:pt x="4" y="113"/>
                    <a:pt x="3" y="113"/>
                  </a:cubicBezTo>
                  <a:cubicBezTo>
                    <a:pt x="6" y="104"/>
                    <a:pt x="12" y="97"/>
                    <a:pt x="16" y="89"/>
                  </a:cubicBezTo>
                  <a:cubicBezTo>
                    <a:pt x="22" y="79"/>
                    <a:pt x="26" y="69"/>
                    <a:pt x="31" y="59"/>
                  </a:cubicBezTo>
                  <a:cubicBezTo>
                    <a:pt x="35" y="50"/>
                    <a:pt x="38" y="39"/>
                    <a:pt x="43" y="31"/>
                  </a:cubicBezTo>
                  <a:cubicBezTo>
                    <a:pt x="49" y="21"/>
                    <a:pt x="54" y="12"/>
                    <a:pt x="58" y="2"/>
                  </a:cubicBezTo>
                  <a:cubicBezTo>
                    <a:pt x="59" y="0"/>
                    <a:pt x="56" y="0"/>
                    <a:pt x="56"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 name="chenying0907 362"/>
            <p:cNvSpPr>
              <a:spLocks/>
            </p:cNvSpPr>
            <p:nvPr/>
          </p:nvSpPr>
          <p:spPr bwMode="auto">
            <a:xfrm>
              <a:off x="8116889" y="3357564"/>
              <a:ext cx="150813" cy="282575"/>
            </a:xfrm>
            <a:custGeom>
              <a:avLst/>
              <a:gdLst>
                <a:gd name="T0" fmla="*/ 67 w 70"/>
                <a:gd name="T1" fmla="*/ 1 h 132"/>
                <a:gd name="T2" fmla="*/ 30 w 70"/>
                <a:gd name="T3" fmla="*/ 71 h 132"/>
                <a:gd name="T4" fmla="*/ 13 w 70"/>
                <a:gd name="T5" fmla="*/ 104 h 132"/>
                <a:gd name="T6" fmla="*/ 0 w 70"/>
                <a:gd name="T7" fmla="*/ 131 h 132"/>
                <a:gd name="T8" fmla="*/ 2 w 70"/>
                <a:gd name="T9" fmla="*/ 132 h 132"/>
                <a:gd name="T10" fmla="*/ 19 w 70"/>
                <a:gd name="T11" fmla="*/ 99 h 132"/>
                <a:gd name="T12" fmla="*/ 36 w 70"/>
                <a:gd name="T13" fmla="*/ 65 h 132"/>
                <a:gd name="T14" fmla="*/ 69 w 70"/>
                <a:gd name="T15" fmla="*/ 2 h 132"/>
                <a:gd name="T16" fmla="*/ 67 w 70"/>
                <a:gd name="T17" fmla="*/ 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32">
                  <a:moveTo>
                    <a:pt x="67" y="1"/>
                  </a:moveTo>
                  <a:cubicBezTo>
                    <a:pt x="58" y="26"/>
                    <a:pt x="42" y="48"/>
                    <a:pt x="30" y="71"/>
                  </a:cubicBezTo>
                  <a:cubicBezTo>
                    <a:pt x="24" y="82"/>
                    <a:pt x="19" y="93"/>
                    <a:pt x="13" y="104"/>
                  </a:cubicBezTo>
                  <a:cubicBezTo>
                    <a:pt x="8" y="112"/>
                    <a:pt x="1" y="122"/>
                    <a:pt x="0" y="131"/>
                  </a:cubicBezTo>
                  <a:cubicBezTo>
                    <a:pt x="0" y="132"/>
                    <a:pt x="1" y="132"/>
                    <a:pt x="2" y="132"/>
                  </a:cubicBezTo>
                  <a:cubicBezTo>
                    <a:pt x="6" y="120"/>
                    <a:pt x="13" y="109"/>
                    <a:pt x="19" y="99"/>
                  </a:cubicBezTo>
                  <a:cubicBezTo>
                    <a:pt x="25" y="88"/>
                    <a:pt x="30" y="76"/>
                    <a:pt x="36" y="65"/>
                  </a:cubicBezTo>
                  <a:cubicBezTo>
                    <a:pt x="47" y="44"/>
                    <a:pt x="61" y="25"/>
                    <a:pt x="69" y="2"/>
                  </a:cubicBezTo>
                  <a:cubicBezTo>
                    <a:pt x="70" y="0"/>
                    <a:pt x="68" y="0"/>
                    <a:pt x="67"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 name="chenying0907 363"/>
            <p:cNvSpPr>
              <a:spLocks/>
            </p:cNvSpPr>
            <p:nvPr/>
          </p:nvSpPr>
          <p:spPr bwMode="auto">
            <a:xfrm>
              <a:off x="8145464" y="3425826"/>
              <a:ext cx="114300" cy="225425"/>
            </a:xfrm>
            <a:custGeom>
              <a:avLst/>
              <a:gdLst>
                <a:gd name="T0" fmla="*/ 49 w 53"/>
                <a:gd name="T1" fmla="*/ 2 h 105"/>
                <a:gd name="T2" fmla="*/ 38 w 53"/>
                <a:gd name="T3" fmla="*/ 32 h 105"/>
                <a:gd name="T4" fmla="*/ 21 w 53"/>
                <a:gd name="T5" fmla="*/ 60 h 105"/>
                <a:gd name="T6" fmla="*/ 10 w 53"/>
                <a:gd name="T7" fmla="*/ 85 h 105"/>
                <a:gd name="T8" fmla="*/ 0 w 53"/>
                <a:gd name="T9" fmla="*/ 104 h 105"/>
                <a:gd name="T10" fmla="*/ 1 w 53"/>
                <a:gd name="T11" fmla="*/ 105 h 105"/>
                <a:gd name="T12" fmla="*/ 14 w 53"/>
                <a:gd name="T13" fmla="*/ 84 h 105"/>
                <a:gd name="T14" fmla="*/ 27 w 53"/>
                <a:gd name="T15" fmla="*/ 56 h 105"/>
                <a:gd name="T16" fmla="*/ 52 w 53"/>
                <a:gd name="T17" fmla="*/ 2 h 105"/>
                <a:gd name="T18" fmla="*/ 49 w 53"/>
                <a:gd name="T19" fmla="*/ 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105">
                  <a:moveTo>
                    <a:pt x="49" y="2"/>
                  </a:moveTo>
                  <a:cubicBezTo>
                    <a:pt x="45" y="12"/>
                    <a:pt x="42" y="22"/>
                    <a:pt x="38" y="32"/>
                  </a:cubicBezTo>
                  <a:cubicBezTo>
                    <a:pt x="33" y="42"/>
                    <a:pt x="27" y="50"/>
                    <a:pt x="21" y="60"/>
                  </a:cubicBezTo>
                  <a:cubicBezTo>
                    <a:pt x="16" y="68"/>
                    <a:pt x="14" y="77"/>
                    <a:pt x="10" y="85"/>
                  </a:cubicBezTo>
                  <a:cubicBezTo>
                    <a:pt x="7" y="92"/>
                    <a:pt x="0" y="97"/>
                    <a:pt x="0" y="104"/>
                  </a:cubicBezTo>
                  <a:cubicBezTo>
                    <a:pt x="0" y="105"/>
                    <a:pt x="1" y="105"/>
                    <a:pt x="1" y="105"/>
                  </a:cubicBezTo>
                  <a:cubicBezTo>
                    <a:pt x="5" y="97"/>
                    <a:pt x="10" y="91"/>
                    <a:pt x="14" y="84"/>
                  </a:cubicBezTo>
                  <a:cubicBezTo>
                    <a:pt x="18" y="74"/>
                    <a:pt x="21" y="65"/>
                    <a:pt x="27" y="56"/>
                  </a:cubicBezTo>
                  <a:cubicBezTo>
                    <a:pt x="39" y="40"/>
                    <a:pt x="45" y="21"/>
                    <a:pt x="52" y="2"/>
                  </a:cubicBezTo>
                  <a:cubicBezTo>
                    <a:pt x="53" y="1"/>
                    <a:pt x="50" y="0"/>
                    <a:pt x="49"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 name="chenying0907 364"/>
            <p:cNvSpPr>
              <a:spLocks/>
            </p:cNvSpPr>
            <p:nvPr/>
          </p:nvSpPr>
          <p:spPr bwMode="auto">
            <a:xfrm>
              <a:off x="8175626" y="3473451"/>
              <a:ext cx="109538" cy="209550"/>
            </a:xfrm>
            <a:custGeom>
              <a:avLst/>
              <a:gdLst>
                <a:gd name="T0" fmla="*/ 48 w 51"/>
                <a:gd name="T1" fmla="*/ 2 h 98"/>
                <a:gd name="T2" fmla="*/ 21 w 51"/>
                <a:gd name="T3" fmla="*/ 54 h 98"/>
                <a:gd name="T4" fmla="*/ 0 w 51"/>
                <a:gd name="T5" fmla="*/ 96 h 98"/>
                <a:gd name="T6" fmla="*/ 3 w 51"/>
                <a:gd name="T7" fmla="*/ 97 h 98"/>
                <a:gd name="T8" fmla="*/ 4 w 51"/>
                <a:gd name="T9" fmla="*/ 96 h 98"/>
                <a:gd name="T10" fmla="*/ 4 w 51"/>
                <a:gd name="T11" fmla="*/ 94 h 98"/>
                <a:gd name="T12" fmla="*/ 3 w 51"/>
                <a:gd name="T13" fmla="*/ 94 h 98"/>
                <a:gd name="T14" fmla="*/ 26 w 51"/>
                <a:gd name="T15" fmla="*/ 49 h 98"/>
                <a:gd name="T16" fmla="*/ 50 w 51"/>
                <a:gd name="T17" fmla="*/ 3 h 98"/>
                <a:gd name="T18" fmla="*/ 48 w 51"/>
                <a:gd name="T19" fmla="*/ 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98">
                  <a:moveTo>
                    <a:pt x="48" y="2"/>
                  </a:moveTo>
                  <a:cubicBezTo>
                    <a:pt x="36" y="18"/>
                    <a:pt x="30" y="36"/>
                    <a:pt x="21" y="54"/>
                  </a:cubicBezTo>
                  <a:cubicBezTo>
                    <a:pt x="14" y="67"/>
                    <a:pt x="1" y="80"/>
                    <a:pt x="0" y="96"/>
                  </a:cubicBezTo>
                  <a:cubicBezTo>
                    <a:pt x="0" y="98"/>
                    <a:pt x="2" y="98"/>
                    <a:pt x="3" y="97"/>
                  </a:cubicBezTo>
                  <a:cubicBezTo>
                    <a:pt x="3" y="97"/>
                    <a:pt x="4" y="96"/>
                    <a:pt x="4" y="96"/>
                  </a:cubicBezTo>
                  <a:cubicBezTo>
                    <a:pt x="5" y="95"/>
                    <a:pt x="5" y="94"/>
                    <a:pt x="4" y="94"/>
                  </a:cubicBezTo>
                  <a:cubicBezTo>
                    <a:pt x="4" y="94"/>
                    <a:pt x="3" y="94"/>
                    <a:pt x="3" y="94"/>
                  </a:cubicBezTo>
                  <a:cubicBezTo>
                    <a:pt x="6" y="78"/>
                    <a:pt x="19" y="64"/>
                    <a:pt x="26" y="49"/>
                  </a:cubicBezTo>
                  <a:cubicBezTo>
                    <a:pt x="34" y="34"/>
                    <a:pt x="40" y="18"/>
                    <a:pt x="50" y="3"/>
                  </a:cubicBezTo>
                  <a:cubicBezTo>
                    <a:pt x="51" y="2"/>
                    <a:pt x="49" y="0"/>
                    <a:pt x="48"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 name="chenying0907 365"/>
            <p:cNvSpPr>
              <a:spLocks/>
            </p:cNvSpPr>
            <p:nvPr/>
          </p:nvSpPr>
          <p:spPr bwMode="auto">
            <a:xfrm>
              <a:off x="8207376" y="3549651"/>
              <a:ext cx="79375" cy="138113"/>
            </a:xfrm>
            <a:custGeom>
              <a:avLst/>
              <a:gdLst>
                <a:gd name="T0" fmla="*/ 36 w 37"/>
                <a:gd name="T1" fmla="*/ 1 h 64"/>
                <a:gd name="T2" fmla="*/ 17 w 37"/>
                <a:gd name="T3" fmla="*/ 32 h 64"/>
                <a:gd name="T4" fmla="*/ 10 w 37"/>
                <a:gd name="T5" fmla="*/ 45 h 64"/>
                <a:gd name="T6" fmla="*/ 2 w 37"/>
                <a:gd name="T7" fmla="*/ 61 h 64"/>
                <a:gd name="T8" fmla="*/ 1 w 37"/>
                <a:gd name="T9" fmla="*/ 61 h 64"/>
                <a:gd name="T10" fmla="*/ 0 w 37"/>
                <a:gd name="T11" fmla="*/ 63 h 64"/>
                <a:gd name="T12" fmla="*/ 2 w 37"/>
                <a:gd name="T13" fmla="*/ 63 h 64"/>
                <a:gd name="T14" fmla="*/ 37 w 37"/>
                <a:gd name="T15" fmla="*/ 2 h 64"/>
                <a:gd name="T16" fmla="*/ 36 w 37"/>
                <a:gd name="T17"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64">
                  <a:moveTo>
                    <a:pt x="36" y="1"/>
                  </a:moveTo>
                  <a:cubicBezTo>
                    <a:pt x="29" y="11"/>
                    <a:pt x="23" y="21"/>
                    <a:pt x="17" y="32"/>
                  </a:cubicBezTo>
                  <a:cubicBezTo>
                    <a:pt x="15" y="36"/>
                    <a:pt x="12" y="41"/>
                    <a:pt x="10" y="45"/>
                  </a:cubicBezTo>
                  <a:cubicBezTo>
                    <a:pt x="7" y="50"/>
                    <a:pt x="2" y="57"/>
                    <a:pt x="2" y="61"/>
                  </a:cubicBezTo>
                  <a:cubicBezTo>
                    <a:pt x="2" y="61"/>
                    <a:pt x="1" y="60"/>
                    <a:pt x="1" y="61"/>
                  </a:cubicBezTo>
                  <a:cubicBezTo>
                    <a:pt x="1" y="62"/>
                    <a:pt x="1" y="62"/>
                    <a:pt x="0" y="63"/>
                  </a:cubicBezTo>
                  <a:cubicBezTo>
                    <a:pt x="0" y="64"/>
                    <a:pt x="2" y="64"/>
                    <a:pt x="2" y="63"/>
                  </a:cubicBezTo>
                  <a:cubicBezTo>
                    <a:pt x="15" y="44"/>
                    <a:pt x="24" y="22"/>
                    <a:pt x="37" y="2"/>
                  </a:cubicBezTo>
                  <a:cubicBezTo>
                    <a:pt x="37" y="1"/>
                    <a:pt x="36" y="0"/>
                    <a:pt x="36"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 name="chenying0907 366"/>
            <p:cNvSpPr>
              <a:spLocks/>
            </p:cNvSpPr>
            <p:nvPr/>
          </p:nvSpPr>
          <p:spPr bwMode="auto">
            <a:xfrm>
              <a:off x="8239126" y="3543301"/>
              <a:ext cx="88900" cy="150813"/>
            </a:xfrm>
            <a:custGeom>
              <a:avLst/>
              <a:gdLst>
                <a:gd name="T0" fmla="*/ 38 w 41"/>
                <a:gd name="T1" fmla="*/ 2 h 70"/>
                <a:gd name="T2" fmla="*/ 17 w 41"/>
                <a:gd name="T3" fmla="*/ 36 h 70"/>
                <a:gd name="T4" fmla="*/ 1 w 41"/>
                <a:gd name="T5" fmla="*/ 68 h 70"/>
                <a:gd name="T6" fmla="*/ 2 w 41"/>
                <a:gd name="T7" fmla="*/ 70 h 70"/>
                <a:gd name="T8" fmla="*/ 4 w 41"/>
                <a:gd name="T9" fmla="*/ 70 h 70"/>
                <a:gd name="T10" fmla="*/ 4 w 41"/>
                <a:gd name="T11" fmla="*/ 69 h 70"/>
                <a:gd name="T12" fmla="*/ 22 w 41"/>
                <a:gd name="T13" fmla="*/ 34 h 70"/>
                <a:gd name="T14" fmla="*/ 40 w 41"/>
                <a:gd name="T15" fmla="*/ 2 h 70"/>
                <a:gd name="T16" fmla="*/ 38 w 41"/>
                <a:gd name="T17"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0">
                  <a:moveTo>
                    <a:pt x="38" y="2"/>
                  </a:moveTo>
                  <a:cubicBezTo>
                    <a:pt x="33" y="15"/>
                    <a:pt x="25" y="25"/>
                    <a:pt x="17" y="36"/>
                  </a:cubicBezTo>
                  <a:cubicBezTo>
                    <a:pt x="10" y="46"/>
                    <a:pt x="4" y="57"/>
                    <a:pt x="1" y="68"/>
                  </a:cubicBezTo>
                  <a:cubicBezTo>
                    <a:pt x="0" y="69"/>
                    <a:pt x="1" y="70"/>
                    <a:pt x="2" y="70"/>
                  </a:cubicBezTo>
                  <a:cubicBezTo>
                    <a:pt x="2" y="70"/>
                    <a:pt x="3" y="70"/>
                    <a:pt x="4" y="70"/>
                  </a:cubicBezTo>
                  <a:cubicBezTo>
                    <a:pt x="5" y="70"/>
                    <a:pt x="5" y="69"/>
                    <a:pt x="4" y="69"/>
                  </a:cubicBezTo>
                  <a:cubicBezTo>
                    <a:pt x="1" y="67"/>
                    <a:pt x="20" y="37"/>
                    <a:pt x="22" y="34"/>
                  </a:cubicBezTo>
                  <a:cubicBezTo>
                    <a:pt x="29" y="24"/>
                    <a:pt x="36" y="14"/>
                    <a:pt x="40" y="2"/>
                  </a:cubicBezTo>
                  <a:cubicBezTo>
                    <a:pt x="41" y="1"/>
                    <a:pt x="38" y="0"/>
                    <a:pt x="38"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 name="chenying0907 367"/>
            <p:cNvSpPr>
              <a:spLocks/>
            </p:cNvSpPr>
            <p:nvPr/>
          </p:nvSpPr>
          <p:spPr bwMode="auto">
            <a:xfrm>
              <a:off x="8275639" y="3582989"/>
              <a:ext cx="66675" cy="122238"/>
            </a:xfrm>
            <a:custGeom>
              <a:avLst/>
              <a:gdLst>
                <a:gd name="T0" fmla="*/ 28 w 31"/>
                <a:gd name="T1" fmla="*/ 1 h 57"/>
                <a:gd name="T2" fmla="*/ 11 w 31"/>
                <a:gd name="T3" fmla="*/ 35 h 57"/>
                <a:gd name="T4" fmla="*/ 1 w 31"/>
                <a:gd name="T5" fmla="*/ 56 h 57"/>
                <a:gd name="T6" fmla="*/ 2 w 31"/>
                <a:gd name="T7" fmla="*/ 56 h 57"/>
                <a:gd name="T8" fmla="*/ 16 w 31"/>
                <a:gd name="T9" fmla="*/ 32 h 57"/>
                <a:gd name="T10" fmla="*/ 30 w 31"/>
                <a:gd name="T11" fmla="*/ 2 h 57"/>
                <a:gd name="T12" fmla="*/ 28 w 31"/>
                <a:gd name="T13" fmla="*/ 1 h 57"/>
              </a:gdLst>
              <a:ahLst/>
              <a:cxnLst>
                <a:cxn ang="0">
                  <a:pos x="T0" y="T1"/>
                </a:cxn>
                <a:cxn ang="0">
                  <a:pos x="T2" y="T3"/>
                </a:cxn>
                <a:cxn ang="0">
                  <a:pos x="T4" y="T5"/>
                </a:cxn>
                <a:cxn ang="0">
                  <a:pos x="T6" y="T7"/>
                </a:cxn>
                <a:cxn ang="0">
                  <a:pos x="T8" y="T9"/>
                </a:cxn>
                <a:cxn ang="0">
                  <a:pos x="T10" y="T11"/>
                </a:cxn>
                <a:cxn ang="0">
                  <a:pos x="T12" y="T13"/>
                </a:cxn>
              </a:cxnLst>
              <a:rect l="0" t="0" r="r" b="b"/>
              <a:pathLst>
                <a:path w="31" h="57">
                  <a:moveTo>
                    <a:pt x="28" y="1"/>
                  </a:moveTo>
                  <a:cubicBezTo>
                    <a:pt x="23" y="12"/>
                    <a:pt x="17" y="24"/>
                    <a:pt x="11" y="35"/>
                  </a:cubicBezTo>
                  <a:cubicBezTo>
                    <a:pt x="7" y="42"/>
                    <a:pt x="0" y="48"/>
                    <a:pt x="1" y="56"/>
                  </a:cubicBezTo>
                  <a:cubicBezTo>
                    <a:pt x="1" y="57"/>
                    <a:pt x="2" y="57"/>
                    <a:pt x="2" y="56"/>
                  </a:cubicBezTo>
                  <a:cubicBezTo>
                    <a:pt x="4" y="48"/>
                    <a:pt x="12" y="40"/>
                    <a:pt x="16" y="32"/>
                  </a:cubicBezTo>
                  <a:cubicBezTo>
                    <a:pt x="21" y="22"/>
                    <a:pt x="26" y="12"/>
                    <a:pt x="30" y="2"/>
                  </a:cubicBezTo>
                  <a:cubicBezTo>
                    <a:pt x="31" y="1"/>
                    <a:pt x="29" y="0"/>
                    <a:pt x="28"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 name="chenying0907 368"/>
            <p:cNvSpPr>
              <a:spLocks/>
            </p:cNvSpPr>
            <p:nvPr/>
          </p:nvSpPr>
          <p:spPr bwMode="auto">
            <a:xfrm>
              <a:off x="8302626" y="3590926"/>
              <a:ext cx="68263" cy="114300"/>
            </a:xfrm>
            <a:custGeom>
              <a:avLst/>
              <a:gdLst>
                <a:gd name="T0" fmla="*/ 29 w 32"/>
                <a:gd name="T1" fmla="*/ 2 h 53"/>
                <a:gd name="T2" fmla="*/ 10 w 32"/>
                <a:gd name="T3" fmla="*/ 33 h 53"/>
                <a:gd name="T4" fmla="*/ 2 w 32"/>
                <a:gd name="T5" fmla="*/ 53 h 53"/>
                <a:gd name="T6" fmla="*/ 3 w 32"/>
                <a:gd name="T7" fmla="*/ 53 h 53"/>
                <a:gd name="T8" fmla="*/ 16 w 32"/>
                <a:gd name="T9" fmla="*/ 29 h 53"/>
                <a:gd name="T10" fmla="*/ 31 w 32"/>
                <a:gd name="T11" fmla="*/ 3 h 53"/>
                <a:gd name="T12" fmla="*/ 29 w 32"/>
                <a:gd name="T13" fmla="*/ 2 h 53"/>
              </a:gdLst>
              <a:ahLst/>
              <a:cxnLst>
                <a:cxn ang="0">
                  <a:pos x="T0" y="T1"/>
                </a:cxn>
                <a:cxn ang="0">
                  <a:pos x="T2" y="T3"/>
                </a:cxn>
                <a:cxn ang="0">
                  <a:pos x="T4" y="T5"/>
                </a:cxn>
                <a:cxn ang="0">
                  <a:pos x="T6" y="T7"/>
                </a:cxn>
                <a:cxn ang="0">
                  <a:pos x="T8" y="T9"/>
                </a:cxn>
                <a:cxn ang="0">
                  <a:pos x="T10" y="T11"/>
                </a:cxn>
                <a:cxn ang="0">
                  <a:pos x="T12" y="T13"/>
                </a:cxn>
              </a:cxnLst>
              <a:rect l="0" t="0" r="r" b="b"/>
              <a:pathLst>
                <a:path w="32" h="53">
                  <a:moveTo>
                    <a:pt x="29" y="2"/>
                  </a:moveTo>
                  <a:cubicBezTo>
                    <a:pt x="22" y="12"/>
                    <a:pt x="16" y="23"/>
                    <a:pt x="10" y="33"/>
                  </a:cubicBezTo>
                  <a:cubicBezTo>
                    <a:pt x="6" y="39"/>
                    <a:pt x="0" y="45"/>
                    <a:pt x="2" y="53"/>
                  </a:cubicBezTo>
                  <a:cubicBezTo>
                    <a:pt x="2" y="53"/>
                    <a:pt x="3" y="53"/>
                    <a:pt x="3" y="53"/>
                  </a:cubicBezTo>
                  <a:cubicBezTo>
                    <a:pt x="5" y="44"/>
                    <a:pt x="12" y="36"/>
                    <a:pt x="16" y="29"/>
                  </a:cubicBezTo>
                  <a:cubicBezTo>
                    <a:pt x="21" y="20"/>
                    <a:pt x="26" y="12"/>
                    <a:pt x="31" y="3"/>
                  </a:cubicBezTo>
                  <a:cubicBezTo>
                    <a:pt x="32" y="2"/>
                    <a:pt x="30" y="0"/>
                    <a:pt x="29"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 name="chenying0907 369"/>
            <p:cNvSpPr>
              <a:spLocks/>
            </p:cNvSpPr>
            <p:nvPr/>
          </p:nvSpPr>
          <p:spPr bwMode="auto">
            <a:xfrm>
              <a:off x="8315326" y="3622676"/>
              <a:ext cx="66675" cy="96838"/>
            </a:xfrm>
            <a:custGeom>
              <a:avLst/>
              <a:gdLst>
                <a:gd name="T0" fmla="*/ 28 w 31"/>
                <a:gd name="T1" fmla="*/ 2 h 45"/>
                <a:gd name="T2" fmla="*/ 5 w 31"/>
                <a:gd name="T3" fmla="*/ 37 h 45"/>
                <a:gd name="T4" fmla="*/ 6 w 31"/>
                <a:gd name="T5" fmla="*/ 45 h 45"/>
                <a:gd name="T6" fmla="*/ 7 w 31"/>
                <a:gd name="T7" fmla="*/ 44 h 45"/>
                <a:gd name="T8" fmla="*/ 16 w 31"/>
                <a:gd name="T9" fmla="*/ 25 h 45"/>
                <a:gd name="T10" fmla="*/ 30 w 31"/>
                <a:gd name="T11" fmla="*/ 3 h 45"/>
                <a:gd name="T12" fmla="*/ 28 w 31"/>
                <a:gd name="T13" fmla="*/ 2 h 45"/>
              </a:gdLst>
              <a:ahLst/>
              <a:cxnLst>
                <a:cxn ang="0">
                  <a:pos x="T0" y="T1"/>
                </a:cxn>
                <a:cxn ang="0">
                  <a:pos x="T2" y="T3"/>
                </a:cxn>
                <a:cxn ang="0">
                  <a:pos x="T4" y="T5"/>
                </a:cxn>
                <a:cxn ang="0">
                  <a:pos x="T6" y="T7"/>
                </a:cxn>
                <a:cxn ang="0">
                  <a:pos x="T8" y="T9"/>
                </a:cxn>
                <a:cxn ang="0">
                  <a:pos x="T10" y="T11"/>
                </a:cxn>
                <a:cxn ang="0">
                  <a:pos x="T12" y="T13"/>
                </a:cxn>
              </a:cxnLst>
              <a:rect l="0" t="0" r="r" b="b"/>
              <a:pathLst>
                <a:path w="31" h="45">
                  <a:moveTo>
                    <a:pt x="28" y="2"/>
                  </a:moveTo>
                  <a:cubicBezTo>
                    <a:pt x="20" y="13"/>
                    <a:pt x="13" y="25"/>
                    <a:pt x="5" y="37"/>
                  </a:cubicBezTo>
                  <a:cubicBezTo>
                    <a:pt x="3" y="40"/>
                    <a:pt x="0" y="45"/>
                    <a:pt x="6" y="45"/>
                  </a:cubicBezTo>
                  <a:cubicBezTo>
                    <a:pt x="7" y="45"/>
                    <a:pt x="7" y="44"/>
                    <a:pt x="7" y="44"/>
                  </a:cubicBezTo>
                  <a:cubicBezTo>
                    <a:pt x="3" y="43"/>
                    <a:pt x="15" y="26"/>
                    <a:pt x="16" y="25"/>
                  </a:cubicBezTo>
                  <a:cubicBezTo>
                    <a:pt x="21" y="18"/>
                    <a:pt x="25" y="10"/>
                    <a:pt x="30" y="3"/>
                  </a:cubicBezTo>
                  <a:cubicBezTo>
                    <a:pt x="31" y="2"/>
                    <a:pt x="29" y="0"/>
                    <a:pt x="28"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 name="chenying0907 370"/>
            <p:cNvSpPr>
              <a:spLocks/>
            </p:cNvSpPr>
            <p:nvPr/>
          </p:nvSpPr>
          <p:spPr bwMode="auto">
            <a:xfrm>
              <a:off x="8356601" y="3644901"/>
              <a:ext cx="50800" cy="103188"/>
            </a:xfrm>
            <a:custGeom>
              <a:avLst/>
              <a:gdLst>
                <a:gd name="T0" fmla="*/ 21 w 24"/>
                <a:gd name="T1" fmla="*/ 2 h 48"/>
                <a:gd name="T2" fmla="*/ 0 w 24"/>
                <a:gd name="T3" fmla="*/ 47 h 48"/>
                <a:gd name="T4" fmla="*/ 0 w 24"/>
                <a:gd name="T5" fmla="*/ 47 h 48"/>
                <a:gd name="T6" fmla="*/ 23 w 24"/>
                <a:gd name="T7" fmla="*/ 3 h 48"/>
                <a:gd name="T8" fmla="*/ 21 w 24"/>
                <a:gd name="T9" fmla="*/ 2 h 48"/>
              </a:gdLst>
              <a:ahLst/>
              <a:cxnLst>
                <a:cxn ang="0">
                  <a:pos x="T0" y="T1"/>
                </a:cxn>
                <a:cxn ang="0">
                  <a:pos x="T2" y="T3"/>
                </a:cxn>
                <a:cxn ang="0">
                  <a:pos x="T4" y="T5"/>
                </a:cxn>
                <a:cxn ang="0">
                  <a:pos x="T6" y="T7"/>
                </a:cxn>
                <a:cxn ang="0">
                  <a:pos x="T8" y="T9"/>
                </a:cxn>
              </a:cxnLst>
              <a:rect l="0" t="0" r="r" b="b"/>
              <a:pathLst>
                <a:path w="24" h="48">
                  <a:moveTo>
                    <a:pt x="21" y="2"/>
                  </a:moveTo>
                  <a:cubicBezTo>
                    <a:pt x="12" y="16"/>
                    <a:pt x="1" y="30"/>
                    <a:pt x="0" y="47"/>
                  </a:cubicBezTo>
                  <a:cubicBezTo>
                    <a:pt x="0" y="48"/>
                    <a:pt x="0" y="48"/>
                    <a:pt x="0" y="47"/>
                  </a:cubicBezTo>
                  <a:cubicBezTo>
                    <a:pt x="5" y="31"/>
                    <a:pt x="14" y="17"/>
                    <a:pt x="23" y="3"/>
                  </a:cubicBezTo>
                  <a:cubicBezTo>
                    <a:pt x="24" y="2"/>
                    <a:pt x="22" y="0"/>
                    <a:pt x="21"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 name="chenying0907 371"/>
            <p:cNvSpPr>
              <a:spLocks/>
            </p:cNvSpPr>
            <p:nvPr/>
          </p:nvSpPr>
          <p:spPr bwMode="auto">
            <a:xfrm>
              <a:off x="8342314" y="3698876"/>
              <a:ext cx="84138" cy="120650"/>
            </a:xfrm>
            <a:custGeom>
              <a:avLst/>
              <a:gdLst>
                <a:gd name="T0" fmla="*/ 38 w 39"/>
                <a:gd name="T1" fmla="*/ 0 h 56"/>
                <a:gd name="T2" fmla="*/ 29 w 39"/>
                <a:gd name="T3" fmla="*/ 9 h 56"/>
                <a:gd name="T4" fmla="*/ 20 w 39"/>
                <a:gd name="T5" fmla="*/ 25 h 56"/>
                <a:gd name="T6" fmla="*/ 0 w 39"/>
                <a:gd name="T7" fmla="*/ 54 h 56"/>
                <a:gd name="T8" fmla="*/ 2 w 39"/>
                <a:gd name="T9" fmla="*/ 56 h 56"/>
                <a:gd name="T10" fmla="*/ 3 w 39"/>
                <a:gd name="T11" fmla="*/ 55 h 56"/>
                <a:gd name="T12" fmla="*/ 4 w 39"/>
                <a:gd name="T13" fmla="*/ 54 h 56"/>
                <a:gd name="T14" fmla="*/ 4 w 39"/>
                <a:gd name="T15" fmla="*/ 52 h 56"/>
                <a:gd name="T16" fmla="*/ 4 w 39"/>
                <a:gd name="T17" fmla="*/ 52 h 56"/>
                <a:gd name="T18" fmla="*/ 22 w 39"/>
                <a:gd name="T19" fmla="*/ 27 h 56"/>
                <a:gd name="T20" fmla="*/ 31 w 39"/>
                <a:gd name="T21" fmla="*/ 13 h 56"/>
                <a:gd name="T22" fmla="*/ 38 w 39"/>
                <a:gd name="T23" fmla="*/ 4 h 56"/>
                <a:gd name="T24" fmla="*/ 38 w 39"/>
                <a:gd name="T25" fmla="*/ 2 h 56"/>
                <a:gd name="T26" fmla="*/ 39 w 39"/>
                <a:gd name="T27" fmla="*/ 2 h 56"/>
                <a:gd name="T28" fmla="*/ 39 w 39"/>
                <a:gd name="T29" fmla="*/ 1 h 56"/>
                <a:gd name="T30" fmla="*/ 38 w 39"/>
                <a:gd name="T3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56">
                  <a:moveTo>
                    <a:pt x="38" y="0"/>
                  </a:moveTo>
                  <a:cubicBezTo>
                    <a:pt x="35" y="4"/>
                    <a:pt x="32" y="5"/>
                    <a:pt x="29" y="9"/>
                  </a:cubicBezTo>
                  <a:cubicBezTo>
                    <a:pt x="26" y="15"/>
                    <a:pt x="23" y="20"/>
                    <a:pt x="20" y="25"/>
                  </a:cubicBezTo>
                  <a:cubicBezTo>
                    <a:pt x="13" y="35"/>
                    <a:pt x="4" y="43"/>
                    <a:pt x="0" y="54"/>
                  </a:cubicBezTo>
                  <a:cubicBezTo>
                    <a:pt x="0" y="55"/>
                    <a:pt x="1" y="56"/>
                    <a:pt x="2" y="56"/>
                  </a:cubicBezTo>
                  <a:cubicBezTo>
                    <a:pt x="3" y="55"/>
                    <a:pt x="3" y="55"/>
                    <a:pt x="3" y="55"/>
                  </a:cubicBezTo>
                  <a:cubicBezTo>
                    <a:pt x="4" y="55"/>
                    <a:pt x="4" y="55"/>
                    <a:pt x="4" y="54"/>
                  </a:cubicBezTo>
                  <a:cubicBezTo>
                    <a:pt x="4" y="54"/>
                    <a:pt x="4" y="53"/>
                    <a:pt x="4" y="52"/>
                  </a:cubicBezTo>
                  <a:cubicBezTo>
                    <a:pt x="4" y="52"/>
                    <a:pt x="4" y="52"/>
                    <a:pt x="4" y="52"/>
                  </a:cubicBezTo>
                  <a:cubicBezTo>
                    <a:pt x="9" y="43"/>
                    <a:pt x="17" y="36"/>
                    <a:pt x="22" y="27"/>
                  </a:cubicBezTo>
                  <a:cubicBezTo>
                    <a:pt x="25" y="23"/>
                    <a:pt x="28" y="18"/>
                    <a:pt x="31" y="13"/>
                  </a:cubicBezTo>
                  <a:cubicBezTo>
                    <a:pt x="33" y="9"/>
                    <a:pt x="33" y="7"/>
                    <a:pt x="38" y="4"/>
                  </a:cubicBezTo>
                  <a:cubicBezTo>
                    <a:pt x="38" y="3"/>
                    <a:pt x="38" y="3"/>
                    <a:pt x="38" y="2"/>
                  </a:cubicBezTo>
                  <a:cubicBezTo>
                    <a:pt x="38" y="3"/>
                    <a:pt x="39" y="3"/>
                    <a:pt x="39" y="2"/>
                  </a:cubicBezTo>
                  <a:cubicBezTo>
                    <a:pt x="39" y="2"/>
                    <a:pt x="39" y="1"/>
                    <a:pt x="39" y="1"/>
                  </a:cubicBezTo>
                  <a:cubicBezTo>
                    <a:pt x="39" y="0"/>
                    <a:pt x="39" y="0"/>
                    <a:pt x="38"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 name="chenying0907 372"/>
            <p:cNvSpPr>
              <a:spLocks/>
            </p:cNvSpPr>
            <p:nvPr/>
          </p:nvSpPr>
          <p:spPr bwMode="auto">
            <a:xfrm>
              <a:off x="8372476" y="3698876"/>
              <a:ext cx="77788" cy="112713"/>
            </a:xfrm>
            <a:custGeom>
              <a:avLst/>
              <a:gdLst>
                <a:gd name="T0" fmla="*/ 33 w 36"/>
                <a:gd name="T1" fmla="*/ 2 h 53"/>
                <a:gd name="T2" fmla="*/ 24 w 36"/>
                <a:gd name="T3" fmla="*/ 14 h 53"/>
                <a:gd name="T4" fmla="*/ 12 w 36"/>
                <a:gd name="T5" fmla="*/ 32 h 53"/>
                <a:gd name="T6" fmla="*/ 1 w 36"/>
                <a:gd name="T7" fmla="*/ 53 h 53"/>
                <a:gd name="T8" fmla="*/ 3 w 36"/>
                <a:gd name="T9" fmla="*/ 53 h 53"/>
                <a:gd name="T10" fmla="*/ 17 w 36"/>
                <a:gd name="T11" fmla="*/ 30 h 53"/>
                <a:gd name="T12" fmla="*/ 36 w 36"/>
                <a:gd name="T13" fmla="*/ 3 h 53"/>
                <a:gd name="T14" fmla="*/ 33 w 36"/>
                <a:gd name="T15" fmla="*/ 2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53">
                  <a:moveTo>
                    <a:pt x="33" y="2"/>
                  </a:moveTo>
                  <a:cubicBezTo>
                    <a:pt x="31" y="6"/>
                    <a:pt x="27" y="10"/>
                    <a:pt x="24" y="14"/>
                  </a:cubicBezTo>
                  <a:cubicBezTo>
                    <a:pt x="19" y="20"/>
                    <a:pt x="16" y="26"/>
                    <a:pt x="12" y="32"/>
                  </a:cubicBezTo>
                  <a:cubicBezTo>
                    <a:pt x="8" y="37"/>
                    <a:pt x="0" y="46"/>
                    <a:pt x="1" y="53"/>
                  </a:cubicBezTo>
                  <a:cubicBezTo>
                    <a:pt x="1" y="53"/>
                    <a:pt x="2" y="53"/>
                    <a:pt x="3" y="53"/>
                  </a:cubicBezTo>
                  <a:cubicBezTo>
                    <a:pt x="7" y="45"/>
                    <a:pt x="12" y="37"/>
                    <a:pt x="17" y="30"/>
                  </a:cubicBezTo>
                  <a:cubicBezTo>
                    <a:pt x="23" y="21"/>
                    <a:pt x="31" y="13"/>
                    <a:pt x="36" y="3"/>
                  </a:cubicBezTo>
                  <a:cubicBezTo>
                    <a:pt x="36" y="1"/>
                    <a:pt x="34" y="0"/>
                    <a:pt x="33"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 name="chenying0907 373"/>
            <p:cNvSpPr>
              <a:spLocks/>
            </p:cNvSpPr>
            <p:nvPr/>
          </p:nvSpPr>
          <p:spPr bwMode="auto">
            <a:xfrm>
              <a:off x="8393114" y="3802064"/>
              <a:ext cx="14288" cy="31750"/>
            </a:xfrm>
            <a:custGeom>
              <a:avLst/>
              <a:gdLst>
                <a:gd name="T0" fmla="*/ 4 w 7"/>
                <a:gd name="T1" fmla="*/ 1 h 15"/>
                <a:gd name="T2" fmla="*/ 0 w 7"/>
                <a:gd name="T3" fmla="*/ 14 h 15"/>
                <a:gd name="T4" fmla="*/ 1 w 7"/>
                <a:gd name="T5" fmla="*/ 14 h 15"/>
                <a:gd name="T6" fmla="*/ 6 w 7"/>
                <a:gd name="T7" fmla="*/ 2 h 15"/>
                <a:gd name="T8" fmla="*/ 4 w 7"/>
                <a:gd name="T9" fmla="*/ 1 h 15"/>
              </a:gdLst>
              <a:ahLst/>
              <a:cxnLst>
                <a:cxn ang="0">
                  <a:pos x="T0" y="T1"/>
                </a:cxn>
                <a:cxn ang="0">
                  <a:pos x="T2" y="T3"/>
                </a:cxn>
                <a:cxn ang="0">
                  <a:pos x="T4" y="T5"/>
                </a:cxn>
                <a:cxn ang="0">
                  <a:pos x="T6" y="T7"/>
                </a:cxn>
                <a:cxn ang="0">
                  <a:pos x="T8" y="T9"/>
                </a:cxn>
              </a:cxnLst>
              <a:rect l="0" t="0" r="r" b="b"/>
              <a:pathLst>
                <a:path w="7" h="15">
                  <a:moveTo>
                    <a:pt x="4" y="1"/>
                  </a:moveTo>
                  <a:cubicBezTo>
                    <a:pt x="2" y="5"/>
                    <a:pt x="0" y="10"/>
                    <a:pt x="0" y="14"/>
                  </a:cubicBezTo>
                  <a:cubicBezTo>
                    <a:pt x="0" y="15"/>
                    <a:pt x="1" y="15"/>
                    <a:pt x="1" y="14"/>
                  </a:cubicBezTo>
                  <a:cubicBezTo>
                    <a:pt x="2" y="10"/>
                    <a:pt x="4" y="6"/>
                    <a:pt x="6" y="2"/>
                  </a:cubicBezTo>
                  <a:cubicBezTo>
                    <a:pt x="7" y="1"/>
                    <a:pt x="5" y="0"/>
                    <a:pt x="4"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 name="chenying0907 374"/>
            <p:cNvSpPr>
              <a:spLocks/>
            </p:cNvSpPr>
            <p:nvPr/>
          </p:nvSpPr>
          <p:spPr bwMode="auto">
            <a:xfrm>
              <a:off x="8842376" y="3121026"/>
              <a:ext cx="85725" cy="146050"/>
            </a:xfrm>
            <a:custGeom>
              <a:avLst/>
              <a:gdLst>
                <a:gd name="T0" fmla="*/ 38 w 40"/>
                <a:gd name="T1" fmla="*/ 2 h 68"/>
                <a:gd name="T2" fmla="*/ 29 w 40"/>
                <a:gd name="T3" fmla="*/ 18 h 68"/>
                <a:gd name="T4" fmla="*/ 17 w 40"/>
                <a:gd name="T5" fmla="*/ 34 h 68"/>
                <a:gd name="T6" fmla="*/ 9 w 40"/>
                <a:gd name="T7" fmla="*/ 49 h 68"/>
                <a:gd name="T8" fmla="*/ 1 w 40"/>
                <a:gd name="T9" fmla="*/ 66 h 68"/>
                <a:gd name="T10" fmla="*/ 1 w 40"/>
                <a:gd name="T11" fmla="*/ 67 h 68"/>
                <a:gd name="T12" fmla="*/ 8 w 40"/>
                <a:gd name="T13" fmla="*/ 61 h 68"/>
                <a:gd name="T14" fmla="*/ 19 w 40"/>
                <a:gd name="T15" fmla="*/ 37 h 68"/>
                <a:gd name="T16" fmla="*/ 34 w 40"/>
                <a:gd name="T17" fmla="*/ 14 h 68"/>
                <a:gd name="T18" fmla="*/ 40 w 40"/>
                <a:gd name="T19" fmla="*/ 2 h 68"/>
                <a:gd name="T20" fmla="*/ 38 w 40"/>
                <a:gd name="T21"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68">
                  <a:moveTo>
                    <a:pt x="38" y="2"/>
                  </a:moveTo>
                  <a:cubicBezTo>
                    <a:pt x="38" y="8"/>
                    <a:pt x="32" y="12"/>
                    <a:pt x="29" y="18"/>
                  </a:cubicBezTo>
                  <a:cubicBezTo>
                    <a:pt x="25" y="23"/>
                    <a:pt x="21" y="29"/>
                    <a:pt x="17" y="34"/>
                  </a:cubicBezTo>
                  <a:cubicBezTo>
                    <a:pt x="14" y="39"/>
                    <a:pt x="11" y="44"/>
                    <a:pt x="9" y="49"/>
                  </a:cubicBezTo>
                  <a:cubicBezTo>
                    <a:pt x="6" y="54"/>
                    <a:pt x="6" y="63"/>
                    <a:pt x="1" y="66"/>
                  </a:cubicBezTo>
                  <a:cubicBezTo>
                    <a:pt x="0" y="66"/>
                    <a:pt x="0" y="68"/>
                    <a:pt x="1" y="67"/>
                  </a:cubicBezTo>
                  <a:cubicBezTo>
                    <a:pt x="5" y="67"/>
                    <a:pt x="6" y="64"/>
                    <a:pt x="8" y="61"/>
                  </a:cubicBezTo>
                  <a:cubicBezTo>
                    <a:pt x="11" y="53"/>
                    <a:pt x="13" y="45"/>
                    <a:pt x="19" y="37"/>
                  </a:cubicBezTo>
                  <a:cubicBezTo>
                    <a:pt x="24" y="30"/>
                    <a:pt x="28" y="22"/>
                    <a:pt x="34" y="14"/>
                  </a:cubicBezTo>
                  <a:cubicBezTo>
                    <a:pt x="37" y="10"/>
                    <a:pt x="40" y="7"/>
                    <a:pt x="40" y="2"/>
                  </a:cubicBezTo>
                  <a:cubicBezTo>
                    <a:pt x="40" y="0"/>
                    <a:pt x="38" y="0"/>
                    <a:pt x="38"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 name="chenying0907 375"/>
            <p:cNvSpPr>
              <a:spLocks/>
            </p:cNvSpPr>
            <p:nvPr/>
          </p:nvSpPr>
          <p:spPr bwMode="auto">
            <a:xfrm>
              <a:off x="8848726" y="3179764"/>
              <a:ext cx="103188" cy="138113"/>
            </a:xfrm>
            <a:custGeom>
              <a:avLst/>
              <a:gdLst>
                <a:gd name="T0" fmla="*/ 45 w 48"/>
                <a:gd name="T1" fmla="*/ 1 h 65"/>
                <a:gd name="T2" fmla="*/ 34 w 48"/>
                <a:gd name="T3" fmla="*/ 16 h 65"/>
                <a:gd name="T4" fmla="*/ 19 w 48"/>
                <a:gd name="T5" fmla="*/ 33 h 65"/>
                <a:gd name="T6" fmla="*/ 0 w 48"/>
                <a:gd name="T7" fmla="*/ 64 h 65"/>
                <a:gd name="T8" fmla="*/ 1 w 48"/>
                <a:gd name="T9" fmla="*/ 65 h 65"/>
                <a:gd name="T10" fmla="*/ 10 w 48"/>
                <a:gd name="T11" fmla="*/ 51 h 65"/>
                <a:gd name="T12" fmla="*/ 22 w 48"/>
                <a:gd name="T13" fmla="*/ 34 h 65"/>
                <a:gd name="T14" fmla="*/ 33 w 48"/>
                <a:gd name="T15" fmla="*/ 22 h 65"/>
                <a:gd name="T16" fmla="*/ 47 w 48"/>
                <a:gd name="T17" fmla="*/ 3 h 65"/>
                <a:gd name="T18" fmla="*/ 45 w 48"/>
                <a:gd name="T1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65">
                  <a:moveTo>
                    <a:pt x="45" y="1"/>
                  </a:moveTo>
                  <a:cubicBezTo>
                    <a:pt x="40" y="6"/>
                    <a:pt x="37" y="10"/>
                    <a:pt x="34" y="16"/>
                  </a:cubicBezTo>
                  <a:cubicBezTo>
                    <a:pt x="30" y="22"/>
                    <a:pt x="25" y="27"/>
                    <a:pt x="19" y="33"/>
                  </a:cubicBezTo>
                  <a:cubicBezTo>
                    <a:pt x="11" y="42"/>
                    <a:pt x="6" y="53"/>
                    <a:pt x="0" y="64"/>
                  </a:cubicBezTo>
                  <a:cubicBezTo>
                    <a:pt x="0" y="65"/>
                    <a:pt x="1" y="65"/>
                    <a:pt x="1" y="65"/>
                  </a:cubicBezTo>
                  <a:cubicBezTo>
                    <a:pt x="5" y="61"/>
                    <a:pt x="7" y="56"/>
                    <a:pt x="10" y="51"/>
                  </a:cubicBezTo>
                  <a:cubicBezTo>
                    <a:pt x="13" y="45"/>
                    <a:pt x="18" y="39"/>
                    <a:pt x="22" y="34"/>
                  </a:cubicBezTo>
                  <a:cubicBezTo>
                    <a:pt x="26" y="30"/>
                    <a:pt x="30" y="26"/>
                    <a:pt x="33" y="22"/>
                  </a:cubicBezTo>
                  <a:cubicBezTo>
                    <a:pt x="38" y="15"/>
                    <a:pt x="41" y="9"/>
                    <a:pt x="47" y="3"/>
                  </a:cubicBezTo>
                  <a:cubicBezTo>
                    <a:pt x="48" y="2"/>
                    <a:pt x="46" y="0"/>
                    <a:pt x="45"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 name="chenying0907 376"/>
            <p:cNvSpPr>
              <a:spLocks/>
            </p:cNvSpPr>
            <p:nvPr/>
          </p:nvSpPr>
          <p:spPr bwMode="auto">
            <a:xfrm>
              <a:off x="8842376" y="3222626"/>
              <a:ext cx="114300" cy="160338"/>
            </a:xfrm>
            <a:custGeom>
              <a:avLst/>
              <a:gdLst>
                <a:gd name="T0" fmla="*/ 50 w 53"/>
                <a:gd name="T1" fmla="*/ 1 h 75"/>
                <a:gd name="T2" fmla="*/ 19 w 53"/>
                <a:gd name="T3" fmla="*/ 42 h 75"/>
                <a:gd name="T4" fmla="*/ 7 w 53"/>
                <a:gd name="T5" fmla="*/ 59 h 75"/>
                <a:gd name="T6" fmla="*/ 1 w 53"/>
                <a:gd name="T7" fmla="*/ 67 h 75"/>
                <a:gd name="T8" fmla="*/ 0 w 53"/>
                <a:gd name="T9" fmla="*/ 70 h 75"/>
                <a:gd name="T10" fmla="*/ 0 w 53"/>
                <a:gd name="T11" fmla="*/ 71 h 75"/>
                <a:gd name="T12" fmla="*/ 2 w 53"/>
                <a:gd name="T13" fmla="*/ 72 h 75"/>
                <a:gd name="T14" fmla="*/ 1 w 53"/>
                <a:gd name="T15" fmla="*/ 72 h 75"/>
                <a:gd name="T16" fmla="*/ 0 w 53"/>
                <a:gd name="T17" fmla="*/ 73 h 75"/>
                <a:gd name="T18" fmla="*/ 2 w 53"/>
                <a:gd name="T19" fmla="*/ 74 h 75"/>
                <a:gd name="T20" fmla="*/ 12 w 53"/>
                <a:gd name="T21" fmla="*/ 56 h 75"/>
                <a:gd name="T22" fmla="*/ 26 w 53"/>
                <a:gd name="T23" fmla="*/ 38 h 75"/>
                <a:gd name="T24" fmla="*/ 52 w 53"/>
                <a:gd name="T25" fmla="*/ 3 h 75"/>
                <a:gd name="T26" fmla="*/ 50 w 53"/>
                <a:gd name="T27" fmla="*/ 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5">
                  <a:moveTo>
                    <a:pt x="50" y="1"/>
                  </a:moveTo>
                  <a:cubicBezTo>
                    <a:pt x="38" y="13"/>
                    <a:pt x="31" y="29"/>
                    <a:pt x="19" y="42"/>
                  </a:cubicBezTo>
                  <a:cubicBezTo>
                    <a:pt x="15" y="47"/>
                    <a:pt x="11" y="53"/>
                    <a:pt x="7" y="59"/>
                  </a:cubicBezTo>
                  <a:cubicBezTo>
                    <a:pt x="5" y="61"/>
                    <a:pt x="3" y="64"/>
                    <a:pt x="1" y="67"/>
                  </a:cubicBezTo>
                  <a:cubicBezTo>
                    <a:pt x="1" y="68"/>
                    <a:pt x="1" y="69"/>
                    <a:pt x="0" y="70"/>
                  </a:cubicBezTo>
                  <a:cubicBezTo>
                    <a:pt x="0" y="70"/>
                    <a:pt x="0" y="71"/>
                    <a:pt x="0" y="71"/>
                  </a:cubicBezTo>
                  <a:cubicBezTo>
                    <a:pt x="0" y="70"/>
                    <a:pt x="1" y="67"/>
                    <a:pt x="2" y="72"/>
                  </a:cubicBezTo>
                  <a:cubicBezTo>
                    <a:pt x="2" y="71"/>
                    <a:pt x="1" y="71"/>
                    <a:pt x="1" y="72"/>
                  </a:cubicBezTo>
                  <a:cubicBezTo>
                    <a:pt x="1" y="72"/>
                    <a:pt x="0" y="73"/>
                    <a:pt x="0" y="73"/>
                  </a:cubicBezTo>
                  <a:cubicBezTo>
                    <a:pt x="0" y="74"/>
                    <a:pt x="2" y="75"/>
                    <a:pt x="2" y="74"/>
                  </a:cubicBezTo>
                  <a:cubicBezTo>
                    <a:pt x="3" y="67"/>
                    <a:pt x="8" y="62"/>
                    <a:pt x="12" y="56"/>
                  </a:cubicBezTo>
                  <a:cubicBezTo>
                    <a:pt x="16" y="50"/>
                    <a:pt x="21" y="44"/>
                    <a:pt x="26" y="38"/>
                  </a:cubicBezTo>
                  <a:cubicBezTo>
                    <a:pt x="35" y="26"/>
                    <a:pt x="42" y="13"/>
                    <a:pt x="52" y="3"/>
                  </a:cubicBezTo>
                  <a:cubicBezTo>
                    <a:pt x="53" y="2"/>
                    <a:pt x="51" y="0"/>
                    <a:pt x="5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 name="chenying0907 377"/>
            <p:cNvSpPr>
              <a:spLocks/>
            </p:cNvSpPr>
            <p:nvPr/>
          </p:nvSpPr>
          <p:spPr bwMode="auto">
            <a:xfrm>
              <a:off x="8842376" y="3375026"/>
              <a:ext cx="0" cy="1588"/>
            </a:xfrm>
            <a:custGeom>
              <a:avLst/>
              <a:gdLst>
                <a:gd name="T0" fmla="*/ 0 h 1"/>
                <a:gd name="T1" fmla="*/ 0 h 1"/>
              </a:gdLst>
              <a:ahLst/>
              <a:cxnLst>
                <a:cxn ang="0">
                  <a:pos x="0" y="T0"/>
                </a:cxn>
                <a:cxn ang="0">
                  <a:pos x="0" y="T1"/>
                </a:cxn>
              </a:cxnLst>
              <a:rect l="0" t="0" r="r" b="b"/>
              <a:pathLst>
                <a:path h="1">
                  <a:moveTo>
                    <a:pt x="0" y="0"/>
                  </a:moveTo>
                  <a:cubicBezTo>
                    <a:pt x="0" y="1"/>
                    <a:pt x="0" y="1"/>
                    <a:pt x="0"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 name="chenying0907 378"/>
            <p:cNvSpPr>
              <a:spLocks/>
            </p:cNvSpPr>
            <p:nvPr/>
          </p:nvSpPr>
          <p:spPr bwMode="auto">
            <a:xfrm>
              <a:off x="8853489" y="3243264"/>
              <a:ext cx="123825" cy="161925"/>
            </a:xfrm>
            <a:custGeom>
              <a:avLst/>
              <a:gdLst>
                <a:gd name="T0" fmla="*/ 55 w 58"/>
                <a:gd name="T1" fmla="*/ 1 h 75"/>
                <a:gd name="T2" fmla="*/ 28 w 58"/>
                <a:gd name="T3" fmla="*/ 38 h 75"/>
                <a:gd name="T4" fmla="*/ 1 w 58"/>
                <a:gd name="T5" fmla="*/ 74 h 75"/>
                <a:gd name="T6" fmla="*/ 2 w 58"/>
                <a:gd name="T7" fmla="*/ 75 h 75"/>
                <a:gd name="T8" fmla="*/ 17 w 58"/>
                <a:gd name="T9" fmla="*/ 57 h 75"/>
                <a:gd name="T10" fmla="*/ 30 w 58"/>
                <a:gd name="T11" fmla="*/ 40 h 75"/>
                <a:gd name="T12" fmla="*/ 57 w 58"/>
                <a:gd name="T13" fmla="*/ 3 h 75"/>
                <a:gd name="T14" fmla="*/ 55 w 58"/>
                <a:gd name="T15" fmla="*/ 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75">
                  <a:moveTo>
                    <a:pt x="55" y="1"/>
                  </a:moveTo>
                  <a:cubicBezTo>
                    <a:pt x="49" y="15"/>
                    <a:pt x="37" y="25"/>
                    <a:pt x="28" y="38"/>
                  </a:cubicBezTo>
                  <a:cubicBezTo>
                    <a:pt x="19" y="50"/>
                    <a:pt x="9" y="61"/>
                    <a:pt x="1" y="74"/>
                  </a:cubicBezTo>
                  <a:cubicBezTo>
                    <a:pt x="0" y="75"/>
                    <a:pt x="1" y="75"/>
                    <a:pt x="2" y="75"/>
                  </a:cubicBezTo>
                  <a:cubicBezTo>
                    <a:pt x="8" y="70"/>
                    <a:pt x="12" y="62"/>
                    <a:pt x="17" y="57"/>
                  </a:cubicBezTo>
                  <a:cubicBezTo>
                    <a:pt x="22" y="52"/>
                    <a:pt x="26" y="46"/>
                    <a:pt x="30" y="40"/>
                  </a:cubicBezTo>
                  <a:cubicBezTo>
                    <a:pt x="39" y="27"/>
                    <a:pt x="51" y="17"/>
                    <a:pt x="57" y="3"/>
                  </a:cubicBezTo>
                  <a:cubicBezTo>
                    <a:pt x="58" y="1"/>
                    <a:pt x="56" y="0"/>
                    <a:pt x="55"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 name="chenying0907 379"/>
            <p:cNvSpPr>
              <a:spLocks/>
            </p:cNvSpPr>
            <p:nvPr/>
          </p:nvSpPr>
          <p:spPr bwMode="auto">
            <a:xfrm>
              <a:off x="8842376" y="3286126"/>
              <a:ext cx="131763" cy="214313"/>
            </a:xfrm>
            <a:custGeom>
              <a:avLst/>
              <a:gdLst>
                <a:gd name="T0" fmla="*/ 60 w 61"/>
                <a:gd name="T1" fmla="*/ 3 h 100"/>
                <a:gd name="T2" fmla="*/ 58 w 61"/>
                <a:gd name="T3" fmla="*/ 1 h 100"/>
                <a:gd name="T4" fmla="*/ 29 w 61"/>
                <a:gd name="T5" fmla="*/ 42 h 100"/>
                <a:gd name="T6" fmla="*/ 10 w 61"/>
                <a:gd name="T7" fmla="*/ 82 h 100"/>
                <a:gd name="T8" fmla="*/ 12 w 61"/>
                <a:gd name="T9" fmla="*/ 83 h 100"/>
                <a:gd name="T10" fmla="*/ 14 w 61"/>
                <a:gd name="T11" fmla="*/ 83 h 100"/>
                <a:gd name="T12" fmla="*/ 12 w 61"/>
                <a:gd name="T13" fmla="*/ 85 h 100"/>
                <a:gd name="T14" fmla="*/ 1 w 61"/>
                <a:gd name="T15" fmla="*/ 99 h 100"/>
                <a:gd name="T16" fmla="*/ 1 w 61"/>
                <a:gd name="T17" fmla="*/ 100 h 100"/>
                <a:gd name="T18" fmla="*/ 10 w 61"/>
                <a:gd name="T19" fmla="*/ 91 h 100"/>
                <a:gd name="T20" fmla="*/ 25 w 61"/>
                <a:gd name="T21" fmla="*/ 71 h 100"/>
                <a:gd name="T22" fmla="*/ 40 w 61"/>
                <a:gd name="T23" fmla="*/ 46 h 100"/>
                <a:gd name="T24" fmla="*/ 50 w 61"/>
                <a:gd name="T25" fmla="*/ 27 h 100"/>
                <a:gd name="T26" fmla="*/ 47 w 61"/>
                <a:gd name="T27" fmla="*/ 27 h 100"/>
                <a:gd name="T28" fmla="*/ 38 w 61"/>
                <a:gd name="T29" fmla="*/ 44 h 100"/>
                <a:gd name="T30" fmla="*/ 25 w 61"/>
                <a:gd name="T31" fmla="*/ 65 h 100"/>
                <a:gd name="T32" fmla="*/ 14 w 61"/>
                <a:gd name="T33" fmla="*/ 81 h 100"/>
                <a:gd name="T34" fmla="*/ 14 w 61"/>
                <a:gd name="T35" fmla="*/ 81 h 100"/>
                <a:gd name="T36" fmla="*/ 35 w 61"/>
                <a:gd name="T37" fmla="*/ 39 h 100"/>
                <a:gd name="T38" fmla="*/ 60 w 61"/>
                <a:gd name="T39"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00">
                  <a:moveTo>
                    <a:pt x="60" y="3"/>
                  </a:moveTo>
                  <a:cubicBezTo>
                    <a:pt x="61" y="2"/>
                    <a:pt x="59" y="0"/>
                    <a:pt x="58" y="1"/>
                  </a:cubicBezTo>
                  <a:cubicBezTo>
                    <a:pt x="47" y="14"/>
                    <a:pt x="39" y="28"/>
                    <a:pt x="29" y="42"/>
                  </a:cubicBezTo>
                  <a:cubicBezTo>
                    <a:pt x="21" y="52"/>
                    <a:pt x="6" y="67"/>
                    <a:pt x="10" y="82"/>
                  </a:cubicBezTo>
                  <a:cubicBezTo>
                    <a:pt x="11" y="82"/>
                    <a:pt x="11" y="83"/>
                    <a:pt x="12" y="83"/>
                  </a:cubicBezTo>
                  <a:cubicBezTo>
                    <a:pt x="14" y="83"/>
                    <a:pt x="14" y="83"/>
                    <a:pt x="14" y="83"/>
                  </a:cubicBezTo>
                  <a:cubicBezTo>
                    <a:pt x="13" y="83"/>
                    <a:pt x="13" y="84"/>
                    <a:pt x="12" y="85"/>
                  </a:cubicBezTo>
                  <a:cubicBezTo>
                    <a:pt x="9" y="89"/>
                    <a:pt x="6" y="97"/>
                    <a:pt x="1" y="99"/>
                  </a:cubicBezTo>
                  <a:cubicBezTo>
                    <a:pt x="0" y="99"/>
                    <a:pt x="1" y="100"/>
                    <a:pt x="1" y="100"/>
                  </a:cubicBezTo>
                  <a:cubicBezTo>
                    <a:pt x="6" y="99"/>
                    <a:pt x="8" y="95"/>
                    <a:pt x="10" y="91"/>
                  </a:cubicBezTo>
                  <a:cubicBezTo>
                    <a:pt x="15" y="85"/>
                    <a:pt x="20" y="78"/>
                    <a:pt x="25" y="71"/>
                  </a:cubicBezTo>
                  <a:cubicBezTo>
                    <a:pt x="30" y="63"/>
                    <a:pt x="35" y="54"/>
                    <a:pt x="40" y="46"/>
                  </a:cubicBezTo>
                  <a:cubicBezTo>
                    <a:pt x="44" y="40"/>
                    <a:pt x="48" y="34"/>
                    <a:pt x="50" y="27"/>
                  </a:cubicBezTo>
                  <a:cubicBezTo>
                    <a:pt x="51" y="26"/>
                    <a:pt x="48" y="25"/>
                    <a:pt x="47" y="27"/>
                  </a:cubicBezTo>
                  <a:cubicBezTo>
                    <a:pt x="45" y="33"/>
                    <a:pt x="42" y="38"/>
                    <a:pt x="38" y="44"/>
                  </a:cubicBezTo>
                  <a:cubicBezTo>
                    <a:pt x="34" y="51"/>
                    <a:pt x="29" y="58"/>
                    <a:pt x="25" y="65"/>
                  </a:cubicBezTo>
                  <a:cubicBezTo>
                    <a:pt x="21" y="70"/>
                    <a:pt x="18" y="76"/>
                    <a:pt x="14" y="81"/>
                  </a:cubicBezTo>
                  <a:cubicBezTo>
                    <a:pt x="14" y="81"/>
                    <a:pt x="14" y="81"/>
                    <a:pt x="14" y="81"/>
                  </a:cubicBezTo>
                  <a:cubicBezTo>
                    <a:pt x="5" y="77"/>
                    <a:pt x="32" y="44"/>
                    <a:pt x="35" y="39"/>
                  </a:cubicBezTo>
                  <a:cubicBezTo>
                    <a:pt x="43" y="27"/>
                    <a:pt x="50" y="14"/>
                    <a:pt x="60" y="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 name="chenying0907 380"/>
            <p:cNvSpPr>
              <a:spLocks/>
            </p:cNvSpPr>
            <p:nvPr/>
          </p:nvSpPr>
          <p:spPr bwMode="auto">
            <a:xfrm>
              <a:off x="8842376" y="3441701"/>
              <a:ext cx="163513" cy="184150"/>
            </a:xfrm>
            <a:custGeom>
              <a:avLst/>
              <a:gdLst>
                <a:gd name="T0" fmla="*/ 75 w 76"/>
                <a:gd name="T1" fmla="*/ 34 h 86"/>
                <a:gd name="T2" fmla="*/ 53 w 76"/>
                <a:gd name="T3" fmla="*/ 33 h 86"/>
                <a:gd name="T4" fmla="*/ 39 w 76"/>
                <a:gd name="T5" fmla="*/ 36 h 86"/>
                <a:gd name="T6" fmla="*/ 35 w 76"/>
                <a:gd name="T7" fmla="*/ 37 h 86"/>
                <a:gd name="T8" fmla="*/ 45 w 76"/>
                <a:gd name="T9" fmla="*/ 21 h 86"/>
                <a:gd name="T10" fmla="*/ 52 w 76"/>
                <a:gd name="T11" fmla="*/ 21 h 86"/>
                <a:gd name="T12" fmla="*/ 74 w 76"/>
                <a:gd name="T13" fmla="*/ 19 h 86"/>
                <a:gd name="T14" fmla="*/ 74 w 76"/>
                <a:gd name="T15" fmla="*/ 16 h 86"/>
                <a:gd name="T16" fmla="*/ 47 w 76"/>
                <a:gd name="T17" fmla="*/ 16 h 86"/>
                <a:gd name="T18" fmla="*/ 34 w 76"/>
                <a:gd name="T19" fmla="*/ 19 h 86"/>
                <a:gd name="T20" fmla="*/ 43 w 76"/>
                <a:gd name="T21" fmla="*/ 3 h 86"/>
                <a:gd name="T22" fmla="*/ 40 w 76"/>
                <a:gd name="T23" fmla="*/ 2 h 86"/>
                <a:gd name="T24" fmla="*/ 30 w 76"/>
                <a:gd name="T25" fmla="*/ 21 h 86"/>
                <a:gd name="T26" fmla="*/ 24 w 76"/>
                <a:gd name="T27" fmla="*/ 22 h 86"/>
                <a:gd name="T28" fmla="*/ 23 w 76"/>
                <a:gd name="T29" fmla="*/ 22 h 86"/>
                <a:gd name="T30" fmla="*/ 23 w 76"/>
                <a:gd name="T31" fmla="*/ 24 h 86"/>
                <a:gd name="T32" fmla="*/ 24 w 76"/>
                <a:gd name="T33" fmla="*/ 25 h 86"/>
                <a:gd name="T34" fmla="*/ 27 w 76"/>
                <a:gd name="T35" fmla="*/ 24 h 86"/>
                <a:gd name="T36" fmla="*/ 17 w 76"/>
                <a:gd name="T37" fmla="*/ 39 h 86"/>
                <a:gd name="T38" fmla="*/ 3 w 76"/>
                <a:gd name="T39" fmla="*/ 65 h 86"/>
                <a:gd name="T40" fmla="*/ 4 w 76"/>
                <a:gd name="T41" fmla="*/ 65 h 86"/>
                <a:gd name="T42" fmla="*/ 32 w 76"/>
                <a:gd name="T43" fmla="*/ 23 h 86"/>
                <a:gd name="T44" fmla="*/ 41 w 76"/>
                <a:gd name="T45" fmla="*/ 22 h 86"/>
                <a:gd name="T46" fmla="*/ 30 w 76"/>
                <a:gd name="T47" fmla="*/ 38 h 86"/>
                <a:gd name="T48" fmla="*/ 28 w 76"/>
                <a:gd name="T49" fmla="*/ 39 h 86"/>
                <a:gd name="T50" fmla="*/ 26 w 76"/>
                <a:gd name="T51" fmla="*/ 38 h 86"/>
                <a:gd name="T52" fmla="*/ 21 w 76"/>
                <a:gd name="T53" fmla="*/ 41 h 86"/>
                <a:gd name="T54" fmla="*/ 22 w 76"/>
                <a:gd name="T55" fmla="*/ 45 h 86"/>
                <a:gd name="T56" fmla="*/ 27 w 76"/>
                <a:gd name="T57" fmla="*/ 44 h 86"/>
                <a:gd name="T58" fmla="*/ 21 w 76"/>
                <a:gd name="T59" fmla="*/ 53 h 86"/>
                <a:gd name="T60" fmla="*/ 11 w 76"/>
                <a:gd name="T61" fmla="*/ 68 h 86"/>
                <a:gd name="T62" fmla="*/ 0 w 76"/>
                <a:gd name="T63" fmla="*/ 83 h 86"/>
                <a:gd name="T64" fmla="*/ 3 w 76"/>
                <a:gd name="T65" fmla="*/ 85 h 86"/>
                <a:gd name="T66" fmla="*/ 24 w 76"/>
                <a:gd name="T67" fmla="*/ 54 h 86"/>
                <a:gd name="T68" fmla="*/ 31 w 76"/>
                <a:gd name="T69" fmla="*/ 43 h 86"/>
                <a:gd name="T70" fmla="*/ 46 w 76"/>
                <a:gd name="T71" fmla="*/ 40 h 86"/>
                <a:gd name="T72" fmla="*/ 56 w 76"/>
                <a:gd name="T73" fmla="*/ 38 h 86"/>
                <a:gd name="T74" fmla="*/ 71 w 76"/>
                <a:gd name="T75" fmla="*/ 37 h 86"/>
                <a:gd name="T76" fmla="*/ 71 w 76"/>
                <a:gd name="T77" fmla="*/ 38 h 86"/>
                <a:gd name="T78" fmla="*/ 73 w 76"/>
                <a:gd name="T79" fmla="*/ 39 h 86"/>
                <a:gd name="T80" fmla="*/ 75 w 76"/>
                <a:gd name="T81" fmla="*/ 38 h 86"/>
                <a:gd name="T82" fmla="*/ 75 w 76"/>
                <a:gd name="T83" fmla="*/ 37 h 86"/>
                <a:gd name="T84" fmla="*/ 75 w 76"/>
                <a:gd name="T85" fmla="*/ 3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6" h="86">
                  <a:moveTo>
                    <a:pt x="75" y="34"/>
                  </a:moveTo>
                  <a:cubicBezTo>
                    <a:pt x="68" y="30"/>
                    <a:pt x="60" y="31"/>
                    <a:pt x="53" y="33"/>
                  </a:cubicBezTo>
                  <a:cubicBezTo>
                    <a:pt x="48" y="34"/>
                    <a:pt x="44" y="35"/>
                    <a:pt x="39" y="36"/>
                  </a:cubicBezTo>
                  <a:cubicBezTo>
                    <a:pt x="38" y="36"/>
                    <a:pt x="36" y="37"/>
                    <a:pt x="35" y="37"/>
                  </a:cubicBezTo>
                  <a:cubicBezTo>
                    <a:pt x="38" y="32"/>
                    <a:pt x="42" y="27"/>
                    <a:pt x="45" y="21"/>
                  </a:cubicBezTo>
                  <a:cubicBezTo>
                    <a:pt x="47" y="21"/>
                    <a:pt x="49" y="21"/>
                    <a:pt x="52" y="21"/>
                  </a:cubicBezTo>
                  <a:cubicBezTo>
                    <a:pt x="59" y="20"/>
                    <a:pt x="67" y="21"/>
                    <a:pt x="74" y="19"/>
                  </a:cubicBezTo>
                  <a:cubicBezTo>
                    <a:pt x="75" y="18"/>
                    <a:pt x="75" y="16"/>
                    <a:pt x="74" y="16"/>
                  </a:cubicBezTo>
                  <a:cubicBezTo>
                    <a:pt x="65" y="14"/>
                    <a:pt x="56" y="15"/>
                    <a:pt x="47" y="16"/>
                  </a:cubicBezTo>
                  <a:cubicBezTo>
                    <a:pt x="46" y="16"/>
                    <a:pt x="40" y="18"/>
                    <a:pt x="34" y="19"/>
                  </a:cubicBezTo>
                  <a:cubicBezTo>
                    <a:pt x="37" y="14"/>
                    <a:pt x="40" y="9"/>
                    <a:pt x="43" y="3"/>
                  </a:cubicBezTo>
                  <a:cubicBezTo>
                    <a:pt x="44" y="1"/>
                    <a:pt x="40" y="0"/>
                    <a:pt x="40" y="2"/>
                  </a:cubicBezTo>
                  <a:cubicBezTo>
                    <a:pt x="37" y="8"/>
                    <a:pt x="33" y="15"/>
                    <a:pt x="30" y="21"/>
                  </a:cubicBezTo>
                  <a:cubicBezTo>
                    <a:pt x="27" y="21"/>
                    <a:pt x="24" y="22"/>
                    <a:pt x="24" y="22"/>
                  </a:cubicBezTo>
                  <a:cubicBezTo>
                    <a:pt x="24" y="22"/>
                    <a:pt x="23" y="22"/>
                    <a:pt x="23" y="22"/>
                  </a:cubicBezTo>
                  <a:cubicBezTo>
                    <a:pt x="23" y="24"/>
                    <a:pt x="23" y="24"/>
                    <a:pt x="23" y="24"/>
                  </a:cubicBezTo>
                  <a:cubicBezTo>
                    <a:pt x="23" y="25"/>
                    <a:pt x="24" y="25"/>
                    <a:pt x="24" y="25"/>
                  </a:cubicBezTo>
                  <a:cubicBezTo>
                    <a:pt x="25" y="25"/>
                    <a:pt x="26" y="24"/>
                    <a:pt x="27" y="24"/>
                  </a:cubicBezTo>
                  <a:cubicBezTo>
                    <a:pt x="24" y="29"/>
                    <a:pt x="21" y="34"/>
                    <a:pt x="17" y="39"/>
                  </a:cubicBezTo>
                  <a:cubicBezTo>
                    <a:pt x="12" y="46"/>
                    <a:pt x="2" y="56"/>
                    <a:pt x="3" y="65"/>
                  </a:cubicBezTo>
                  <a:cubicBezTo>
                    <a:pt x="3" y="66"/>
                    <a:pt x="4" y="66"/>
                    <a:pt x="4" y="65"/>
                  </a:cubicBezTo>
                  <a:cubicBezTo>
                    <a:pt x="12" y="51"/>
                    <a:pt x="23" y="37"/>
                    <a:pt x="32" y="23"/>
                  </a:cubicBezTo>
                  <a:cubicBezTo>
                    <a:pt x="35" y="23"/>
                    <a:pt x="38" y="22"/>
                    <a:pt x="41" y="22"/>
                  </a:cubicBezTo>
                  <a:cubicBezTo>
                    <a:pt x="38" y="28"/>
                    <a:pt x="34" y="33"/>
                    <a:pt x="30" y="38"/>
                  </a:cubicBezTo>
                  <a:cubicBezTo>
                    <a:pt x="30" y="39"/>
                    <a:pt x="29" y="39"/>
                    <a:pt x="28" y="39"/>
                  </a:cubicBezTo>
                  <a:cubicBezTo>
                    <a:pt x="28" y="38"/>
                    <a:pt x="27" y="37"/>
                    <a:pt x="26" y="38"/>
                  </a:cubicBezTo>
                  <a:cubicBezTo>
                    <a:pt x="23" y="39"/>
                    <a:pt x="23" y="39"/>
                    <a:pt x="21" y="41"/>
                  </a:cubicBezTo>
                  <a:cubicBezTo>
                    <a:pt x="19" y="42"/>
                    <a:pt x="20" y="45"/>
                    <a:pt x="22" y="45"/>
                  </a:cubicBezTo>
                  <a:cubicBezTo>
                    <a:pt x="24" y="45"/>
                    <a:pt x="25" y="44"/>
                    <a:pt x="27" y="44"/>
                  </a:cubicBezTo>
                  <a:cubicBezTo>
                    <a:pt x="25" y="47"/>
                    <a:pt x="23" y="50"/>
                    <a:pt x="21" y="53"/>
                  </a:cubicBezTo>
                  <a:cubicBezTo>
                    <a:pt x="18" y="58"/>
                    <a:pt x="15" y="63"/>
                    <a:pt x="11" y="68"/>
                  </a:cubicBezTo>
                  <a:cubicBezTo>
                    <a:pt x="8" y="73"/>
                    <a:pt x="3" y="78"/>
                    <a:pt x="0" y="83"/>
                  </a:cubicBezTo>
                  <a:cubicBezTo>
                    <a:pt x="0" y="85"/>
                    <a:pt x="2" y="86"/>
                    <a:pt x="3" y="85"/>
                  </a:cubicBezTo>
                  <a:cubicBezTo>
                    <a:pt x="10" y="74"/>
                    <a:pt x="18" y="65"/>
                    <a:pt x="24" y="54"/>
                  </a:cubicBezTo>
                  <a:cubicBezTo>
                    <a:pt x="26" y="50"/>
                    <a:pt x="28" y="47"/>
                    <a:pt x="31" y="43"/>
                  </a:cubicBezTo>
                  <a:cubicBezTo>
                    <a:pt x="36" y="42"/>
                    <a:pt x="41" y="41"/>
                    <a:pt x="46" y="40"/>
                  </a:cubicBezTo>
                  <a:cubicBezTo>
                    <a:pt x="49" y="39"/>
                    <a:pt x="52" y="38"/>
                    <a:pt x="56" y="38"/>
                  </a:cubicBezTo>
                  <a:cubicBezTo>
                    <a:pt x="59" y="37"/>
                    <a:pt x="68" y="38"/>
                    <a:pt x="71" y="37"/>
                  </a:cubicBezTo>
                  <a:cubicBezTo>
                    <a:pt x="70" y="37"/>
                    <a:pt x="70" y="38"/>
                    <a:pt x="71" y="38"/>
                  </a:cubicBezTo>
                  <a:cubicBezTo>
                    <a:pt x="72" y="38"/>
                    <a:pt x="72" y="39"/>
                    <a:pt x="73" y="39"/>
                  </a:cubicBezTo>
                  <a:cubicBezTo>
                    <a:pt x="73" y="39"/>
                    <a:pt x="74" y="39"/>
                    <a:pt x="75" y="38"/>
                  </a:cubicBezTo>
                  <a:cubicBezTo>
                    <a:pt x="75" y="38"/>
                    <a:pt x="75" y="37"/>
                    <a:pt x="75" y="37"/>
                  </a:cubicBezTo>
                  <a:cubicBezTo>
                    <a:pt x="76" y="36"/>
                    <a:pt x="76" y="34"/>
                    <a:pt x="75" y="3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 name="chenying0907 381"/>
            <p:cNvSpPr>
              <a:spLocks/>
            </p:cNvSpPr>
            <p:nvPr/>
          </p:nvSpPr>
          <p:spPr bwMode="auto">
            <a:xfrm>
              <a:off x="8848726" y="3535364"/>
              <a:ext cx="146050" cy="138113"/>
            </a:xfrm>
            <a:custGeom>
              <a:avLst/>
              <a:gdLst>
                <a:gd name="T0" fmla="*/ 66 w 68"/>
                <a:gd name="T1" fmla="*/ 9 h 64"/>
                <a:gd name="T2" fmla="*/ 48 w 68"/>
                <a:gd name="T3" fmla="*/ 8 h 64"/>
                <a:gd name="T4" fmla="*/ 35 w 68"/>
                <a:gd name="T5" fmla="*/ 11 h 64"/>
                <a:gd name="T6" fmla="*/ 40 w 68"/>
                <a:gd name="T7" fmla="*/ 4 h 64"/>
                <a:gd name="T8" fmla="*/ 37 w 68"/>
                <a:gd name="T9" fmla="*/ 2 h 64"/>
                <a:gd name="T10" fmla="*/ 31 w 68"/>
                <a:gd name="T11" fmla="*/ 13 h 64"/>
                <a:gd name="T12" fmla="*/ 23 w 68"/>
                <a:gd name="T13" fmla="*/ 14 h 64"/>
                <a:gd name="T14" fmla="*/ 23 w 68"/>
                <a:gd name="T15" fmla="*/ 18 h 64"/>
                <a:gd name="T16" fmla="*/ 27 w 68"/>
                <a:gd name="T17" fmla="*/ 18 h 64"/>
                <a:gd name="T18" fmla="*/ 11 w 68"/>
                <a:gd name="T19" fmla="*/ 43 h 64"/>
                <a:gd name="T20" fmla="*/ 3 w 68"/>
                <a:gd name="T21" fmla="*/ 64 h 64"/>
                <a:gd name="T22" fmla="*/ 4 w 68"/>
                <a:gd name="T23" fmla="*/ 63 h 64"/>
                <a:gd name="T24" fmla="*/ 18 w 68"/>
                <a:gd name="T25" fmla="*/ 38 h 64"/>
                <a:gd name="T26" fmla="*/ 32 w 68"/>
                <a:gd name="T27" fmla="*/ 16 h 64"/>
                <a:gd name="T28" fmla="*/ 42 w 68"/>
                <a:gd name="T29" fmla="*/ 14 h 64"/>
                <a:gd name="T30" fmla="*/ 65 w 68"/>
                <a:gd name="T31" fmla="*/ 14 h 64"/>
                <a:gd name="T32" fmla="*/ 67 w 68"/>
                <a:gd name="T33" fmla="*/ 14 h 64"/>
                <a:gd name="T34" fmla="*/ 67 w 68"/>
                <a:gd name="T35" fmla="*/ 12 h 64"/>
                <a:gd name="T36" fmla="*/ 66 w 68"/>
                <a:gd name="T37"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64">
                  <a:moveTo>
                    <a:pt x="66" y="9"/>
                  </a:moveTo>
                  <a:cubicBezTo>
                    <a:pt x="59" y="7"/>
                    <a:pt x="55" y="6"/>
                    <a:pt x="48" y="8"/>
                  </a:cubicBezTo>
                  <a:cubicBezTo>
                    <a:pt x="44" y="9"/>
                    <a:pt x="40" y="10"/>
                    <a:pt x="35" y="11"/>
                  </a:cubicBezTo>
                  <a:cubicBezTo>
                    <a:pt x="37" y="9"/>
                    <a:pt x="38" y="7"/>
                    <a:pt x="40" y="4"/>
                  </a:cubicBezTo>
                  <a:cubicBezTo>
                    <a:pt x="41" y="2"/>
                    <a:pt x="38" y="0"/>
                    <a:pt x="37" y="2"/>
                  </a:cubicBezTo>
                  <a:cubicBezTo>
                    <a:pt x="35" y="6"/>
                    <a:pt x="33" y="9"/>
                    <a:pt x="31" y="13"/>
                  </a:cubicBezTo>
                  <a:cubicBezTo>
                    <a:pt x="28" y="13"/>
                    <a:pt x="26" y="14"/>
                    <a:pt x="23" y="14"/>
                  </a:cubicBezTo>
                  <a:cubicBezTo>
                    <a:pt x="20" y="14"/>
                    <a:pt x="20" y="18"/>
                    <a:pt x="23" y="18"/>
                  </a:cubicBezTo>
                  <a:cubicBezTo>
                    <a:pt x="25" y="18"/>
                    <a:pt x="26" y="18"/>
                    <a:pt x="27" y="18"/>
                  </a:cubicBezTo>
                  <a:cubicBezTo>
                    <a:pt x="22" y="26"/>
                    <a:pt x="16" y="35"/>
                    <a:pt x="11" y="43"/>
                  </a:cubicBezTo>
                  <a:cubicBezTo>
                    <a:pt x="8" y="49"/>
                    <a:pt x="0" y="57"/>
                    <a:pt x="3" y="64"/>
                  </a:cubicBezTo>
                  <a:cubicBezTo>
                    <a:pt x="3" y="64"/>
                    <a:pt x="4" y="64"/>
                    <a:pt x="4" y="63"/>
                  </a:cubicBezTo>
                  <a:cubicBezTo>
                    <a:pt x="5" y="55"/>
                    <a:pt x="14" y="45"/>
                    <a:pt x="18" y="38"/>
                  </a:cubicBezTo>
                  <a:cubicBezTo>
                    <a:pt x="22" y="31"/>
                    <a:pt x="27" y="24"/>
                    <a:pt x="32" y="16"/>
                  </a:cubicBezTo>
                  <a:cubicBezTo>
                    <a:pt x="35" y="16"/>
                    <a:pt x="39" y="14"/>
                    <a:pt x="42" y="14"/>
                  </a:cubicBezTo>
                  <a:cubicBezTo>
                    <a:pt x="48" y="13"/>
                    <a:pt x="61" y="9"/>
                    <a:pt x="65" y="14"/>
                  </a:cubicBezTo>
                  <a:cubicBezTo>
                    <a:pt x="65" y="15"/>
                    <a:pt x="67" y="15"/>
                    <a:pt x="67" y="14"/>
                  </a:cubicBezTo>
                  <a:cubicBezTo>
                    <a:pt x="67" y="13"/>
                    <a:pt x="67" y="13"/>
                    <a:pt x="67" y="12"/>
                  </a:cubicBezTo>
                  <a:cubicBezTo>
                    <a:pt x="68" y="11"/>
                    <a:pt x="67" y="10"/>
                    <a:pt x="66" y="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 name="chenying0907 382"/>
            <p:cNvSpPr>
              <a:spLocks/>
            </p:cNvSpPr>
            <p:nvPr/>
          </p:nvSpPr>
          <p:spPr bwMode="auto">
            <a:xfrm>
              <a:off x="8858251" y="3589339"/>
              <a:ext cx="119063" cy="122238"/>
            </a:xfrm>
            <a:custGeom>
              <a:avLst/>
              <a:gdLst>
                <a:gd name="T0" fmla="*/ 54 w 56"/>
                <a:gd name="T1" fmla="*/ 0 h 57"/>
                <a:gd name="T2" fmla="*/ 43 w 56"/>
                <a:gd name="T3" fmla="*/ 4 h 57"/>
                <a:gd name="T4" fmla="*/ 37 w 56"/>
                <a:gd name="T5" fmla="*/ 6 h 57"/>
                <a:gd name="T6" fmla="*/ 38 w 56"/>
                <a:gd name="T7" fmla="*/ 4 h 57"/>
                <a:gd name="T8" fmla="*/ 36 w 56"/>
                <a:gd name="T9" fmla="*/ 2 h 57"/>
                <a:gd name="T10" fmla="*/ 33 w 56"/>
                <a:gd name="T11" fmla="*/ 6 h 57"/>
                <a:gd name="T12" fmla="*/ 27 w 56"/>
                <a:gd name="T13" fmla="*/ 6 h 57"/>
                <a:gd name="T14" fmla="*/ 27 w 56"/>
                <a:gd name="T15" fmla="*/ 10 h 57"/>
                <a:gd name="T16" fmla="*/ 30 w 56"/>
                <a:gd name="T17" fmla="*/ 10 h 57"/>
                <a:gd name="T18" fmla="*/ 13 w 56"/>
                <a:gd name="T19" fmla="*/ 34 h 57"/>
                <a:gd name="T20" fmla="*/ 2 w 56"/>
                <a:gd name="T21" fmla="*/ 48 h 57"/>
                <a:gd name="T22" fmla="*/ 1 w 56"/>
                <a:gd name="T23" fmla="*/ 56 h 57"/>
                <a:gd name="T24" fmla="*/ 2 w 56"/>
                <a:gd name="T25" fmla="*/ 56 h 57"/>
                <a:gd name="T26" fmla="*/ 18 w 56"/>
                <a:gd name="T27" fmla="*/ 33 h 57"/>
                <a:gd name="T28" fmla="*/ 34 w 56"/>
                <a:gd name="T29" fmla="*/ 10 h 57"/>
                <a:gd name="T30" fmla="*/ 43 w 56"/>
                <a:gd name="T31" fmla="*/ 8 h 57"/>
                <a:gd name="T32" fmla="*/ 55 w 56"/>
                <a:gd name="T33" fmla="*/ 2 h 57"/>
                <a:gd name="T34" fmla="*/ 54 w 56"/>
                <a:gd name="T3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57">
                  <a:moveTo>
                    <a:pt x="54" y="0"/>
                  </a:moveTo>
                  <a:cubicBezTo>
                    <a:pt x="50" y="1"/>
                    <a:pt x="47" y="3"/>
                    <a:pt x="43" y="4"/>
                  </a:cubicBezTo>
                  <a:cubicBezTo>
                    <a:pt x="41" y="5"/>
                    <a:pt x="39" y="5"/>
                    <a:pt x="37" y="6"/>
                  </a:cubicBezTo>
                  <a:cubicBezTo>
                    <a:pt x="37" y="5"/>
                    <a:pt x="37" y="5"/>
                    <a:pt x="38" y="4"/>
                  </a:cubicBezTo>
                  <a:cubicBezTo>
                    <a:pt x="39" y="3"/>
                    <a:pt x="37" y="1"/>
                    <a:pt x="36" y="2"/>
                  </a:cubicBezTo>
                  <a:cubicBezTo>
                    <a:pt x="35" y="4"/>
                    <a:pt x="34" y="5"/>
                    <a:pt x="33" y="6"/>
                  </a:cubicBezTo>
                  <a:cubicBezTo>
                    <a:pt x="31" y="6"/>
                    <a:pt x="29" y="6"/>
                    <a:pt x="27" y="6"/>
                  </a:cubicBezTo>
                  <a:cubicBezTo>
                    <a:pt x="24" y="6"/>
                    <a:pt x="24" y="10"/>
                    <a:pt x="27" y="10"/>
                  </a:cubicBezTo>
                  <a:cubicBezTo>
                    <a:pt x="28" y="10"/>
                    <a:pt x="29" y="10"/>
                    <a:pt x="30" y="10"/>
                  </a:cubicBezTo>
                  <a:cubicBezTo>
                    <a:pt x="24" y="18"/>
                    <a:pt x="19" y="26"/>
                    <a:pt x="13" y="34"/>
                  </a:cubicBezTo>
                  <a:cubicBezTo>
                    <a:pt x="10" y="39"/>
                    <a:pt x="5" y="43"/>
                    <a:pt x="2" y="48"/>
                  </a:cubicBezTo>
                  <a:cubicBezTo>
                    <a:pt x="0" y="51"/>
                    <a:pt x="0" y="53"/>
                    <a:pt x="1" y="56"/>
                  </a:cubicBezTo>
                  <a:cubicBezTo>
                    <a:pt x="1" y="57"/>
                    <a:pt x="2" y="57"/>
                    <a:pt x="2" y="56"/>
                  </a:cubicBezTo>
                  <a:cubicBezTo>
                    <a:pt x="4" y="48"/>
                    <a:pt x="13" y="40"/>
                    <a:pt x="18" y="33"/>
                  </a:cubicBezTo>
                  <a:cubicBezTo>
                    <a:pt x="23" y="25"/>
                    <a:pt x="28" y="18"/>
                    <a:pt x="34" y="10"/>
                  </a:cubicBezTo>
                  <a:cubicBezTo>
                    <a:pt x="37" y="10"/>
                    <a:pt x="40" y="9"/>
                    <a:pt x="43" y="8"/>
                  </a:cubicBezTo>
                  <a:cubicBezTo>
                    <a:pt x="48" y="7"/>
                    <a:pt x="51" y="4"/>
                    <a:pt x="55" y="2"/>
                  </a:cubicBezTo>
                  <a:cubicBezTo>
                    <a:pt x="56" y="1"/>
                    <a:pt x="55" y="0"/>
                    <a:pt x="5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 name="chenying0907 383"/>
            <p:cNvSpPr>
              <a:spLocks/>
            </p:cNvSpPr>
            <p:nvPr/>
          </p:nvSpPr>
          <p:spPr bwMode="auto">
            <a:xfrm>
              <a:off x="8864601" y="3627439"/>
              <a:ext cx="87313" cy="150813"/>
            </a:xfrm>
            <a:custGeom>
              <a:avLst/>
              <a:gdLst>
                <a:gd name="T0" fmla="*/ 40 w 41"/>
                <a:gd name="T1" fmla="*/ 4 h 70"/>
                <a:gd name="T2" fmla="*/ 37 w 41"/>
                <a:gd name="T3" fmla="*/ 2 h 70"/>
                <a:gd name="T4" fmla="*/ 0 w 41"/>
                <a:gd name="T5" fmla="*/ 57 h 70"/>
                <a:gd name="T6" fmla="*/ 1 w 41"/>
                <a:gd name="T7" fmla="*/ 59 h 70"/>
                <a:gd name="T8" fmla="*/ 8 w 41"/>
                <a:gd name="T9" fmla="*/ 57 h 70"/>
                <a:gd name="T10" fmla="*/ 12 w 41"/>
                <a:gd name="T11" fmla="*/ 53 h 70"/>
                <a:gd name="T12" fmla="*/ 19 w 41"/>
                <a:gd name="T13" fmla="*/ 51 h 70"/>
                <a:gd name="T14" fmla="*/ 7 w 41"/>
                <a:gd name="T15" fmla="*/ 68 h 70"/>
                <a:gd name="T16" fmla="*/ 10 w 41"/>
                <a:gd name="T17" fmla="*/ 68 h 70"/>
                <a:gd name="T18" fmla="*/ 22 w 41"/>
                <a:gd name="T19" fmla="*/ 48 h 70"/>
                <a:gd name="T20" fmla="*/ 21 w 41"/>
                <a:gd name="T21" fmla="*/ 47 h 70"/>
                <a:gd name="T22" fmla="*/ 12 w 41"/>
                <a:gd name="T23" fmla="*/ 53 h 70"/>
                <a:gd name="T24" fmla="*/ 5 w 41"/>
                <a:gd name="T25" fmla="*/ 54 h 70"/>
                <a:gd name="T26" fmla="*/ 11 w 41"/>
                <a:gd name="T27" fmla="*/ 45 h 70"/>
                <a:gd name="T28" fmla="*/ 40 w 41"/>
                <a:gd name="T29"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70">
                  <a:moveTo>
                    <a:pt x="40" y="4"/>
                  </a:moveTo>
                  <a:cubicBezTo>
                    <a:pt x="41" y="2"/>
                    <a:pt x="39" y="0"/>
                    <a:pt x="37" y="2"/>
                  </a:cubicBezTo>
                  <a:cubicBezTo>
                    <a:pt x="22" y="18"/>
                    <a:pt x="10" y="36"/>
                    <a:pt x="0" y="57"/>
                  </a:cubicBezTo>
                  <a:cubicBezTo>
                    <a:pt x="0" y="57"/>
                    <a:pt x="0" y="58"/>
                    <a:pt x="1" y="59"/>
                  </a:cubicBezTo>
                  <a:cubicBezTo>
                    <a:pt x="4" y="59"/>
                    <a:pt x="6" y="59"/>
                    <a:pt x="8" y="57"/>
                  </a:cubicBezTo>
                  <a:cubicBezTo>
                    <a:pt x="10" y="56"/>
                    <a:pt x="11" y="55"/>
                    <a:pt x="12" y="53"/>
                  </a:cubicBezTo>
                  <a:cubicBezTo>
                    <a:pt x="14" y="52"/>
                    <a:pt x="21" y="46"/>
                    <a:pt x="19" y="51"/>
                  </a:cubicBezTo>
                  <a:cubicBezTo>
                    <a:pt x="16" y="58"/>
                    <a:pt x="6" y="59"/>
                    <a:pt x="7" y="68"/>
                  </a:cubicBezTo>
                  <a:cubicBezTo>
                    <a:pt x="8" y="70"/>
                    <a:pt x="10" y="69"/>
                    <a:pt x="10" y="68"/>
                  </a:cubicBezTo>
                  <a:cubicBezTo>
                    <a:pt x="11" y="60"/>
                    <a:pt x="23" y="56"/>
                    <a:pt x="22" y="48"/>
                  </a:cubicBezTo>
                  <a:cubicBezTo>
                    <a:pt x="22" y="47"/>
                    <a:pt x="21" y="47"/>
                    <a:pt x="21" y="47"/>
                  </a:cubicBezTo>
                  <a:cubicBezTo>
                    <a:pt x="17" y="48"/>
                    <a:pt x="15" y="50"/>
                    <a:pt x="12" y="53"/>
                  </a:cubicBezTo>
                  <a:cubicBezTo>
                    <a:pt x="10" y="54"/>
                    <a:pt x="6" y="59"/>
                    <a:pt x="5" y="54"/>
                  </a:cubicBezTo>
                  <a:cubicBezTo>
                    <a:pt x="5" y="52"/>
                    <a:pt x="10" y="46"/>
                    <a:pt x="11" y="45"/>
                  </a:cubicBezTo>
                  <a:cubicBezTo>
                    <a:pt x="18" y="29"/>
                    <a:pt x="28" y="17"/>
                    <a:pt x="40" y="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6" name="PA_组合 118"/>
          <p:cNvGrpSpPr/>
          <p:nvPr>
            <p:custDataLst>
              <p:tags r:id="rId3"/>
            </p:custDataLst>
          </p:nvPr>
        </p:nvGrpSpPr>
        <p:grpSpPr>
          <a:xfrm>
            <a:off x="5166644" y="1960438"/>
            <a:ext cx="687359" cy="552256"/>
            <a:chOff x="8067676" y="5365751"/>
            <a:chExt cx="992188" cy="796925"/>
          </a:xfrm>
          <a:solidFill>
            <a:schemeClr val="accent5"/>
          </a:solidFill>
        </p:grpSpPr>
        <p:sp>
          <p:nvSpPr>
            <p:cNvPr id="120" name="chenying0907 626"/>
            <p:cNvSpPr>
              <a:spLocks noEditPoints="1"/>
            </p:cNvSpPr>
            <p:nvPr/>
          </p:nvSpPr>
          <p:spPr bwMode="auto">
            <a:xfrm>
              <a:off x="8067676" y="5365751"/>
              <a:ext cx="992188" cy="796925"/>
            </a:xfrm>
            <a:custGeom>
              <a:avLst/>
              <a:gdLst>
                <a:gd name="T0" fmla="*/ 416 w 461"/>
                <a:gd name="T1" fmla="*/ 11 h 371"/>
                <a:gd name="T2" fmla="*/ 104 w 461"/>
                <a:gd name="T3" fmla="*/ 24 h 371"/>
                <a:gd name="T4" fmla="*/ 31 w 461"/>
                <a:gd name="T5" fmla="*/ 32 h 371"/>
                <a:gd name="T6" fmla="*/ 2 w 461"/>
                <a:gd name="T7" fmla="*/ 42 h 371"/>
                <a:gd name="T8" fmla="*/ 4 w 461"/>
                <a:gd name="T9" fmla="*/ 90 h 371"/>
                <a:gd name="T10" fmla="*/ 9 w 461"/>
                <a:gd name="T11" fmla="*/ 188 h 371"/>
                <a:gd name="T12" fmla="*/ 15 w 461"/>
                <a:gd name="T13" fmla="*/ 287 h 371"/>
                <a:gd name="T14" fmla="*/ 35 w 461"/>
                <a:gd name="T15" fmla="*/ 369 h 371"/>
                <a:gd name="T16" fmla="*/ 118 w 461"/>
                <a:gd name="T17" fmla="*/ 356 h 371"/>
                <a:gd name="T18" fmla="*/ 328 w 461"/>
                <a:gd name="T19" fmla="*/ 342 h 371"/>
                <a:gd name="T20" fmla="*/ 421 w 461"/>
                <a:gd name="T21" fmla="*/ 337 h 371"/>
                <a:gd name="T22" fmla="*/ 452 w 461"/>
                <a:gd name="T23" fmla="*/ 314 h 371"/>
                <a:gd name="T24" fmla="*/ 456 w 461"/>
                <a:gd name="T25" fmla="*/ 221 h 371"/>
                <a:gd name="T26" fmla="*/ 458 w 461"/>
                <a:gd name="T27" fmla="*/ 68 h 371"/>
                <a:gd name="T28" fmla="*/ 444 w 461"/>
                <a:gd name="T29" fmla="*/ 35 h 371"/>
                <a:gd name="T30" fmla="*/ 440 w 461"/>
                <a:gd name="T31" fmla="*/ 242 h 371"/>
                <a:gd name="T32" fmla="*/ 436 w 461"/>
                <a:gd name="T33" fmla="*/ 303 h 371"/>
                <a:gd name="T34" fmla="*/ 426 w 461"/>
                <a:gd name="T35" fmla="*/ 321 h 371"/>
                <a:gd name="T36" fmla="*/ 401 w 461"/>
                <a:gd name="T37" fmla="*/ 321 h 371"/>
                <a:gd name="T38" fmla="*/ 327 w 461"/>
                <a:gd name="T39" fmla="*/ 326 h 371"/>
                <a:gd name="T40" fmla="*/ 144 w 461"/>
                <a:gd name="T41" fmla="*/ 337 h 371"/>
                <a:gd name="T42" fmla="*/ 40 w 461"/>
                <a:gd name="T43" fmla="*/ 354 h 371"/>
                <a:gd name="T44" fmla="*/ 28 w 461"/>
                <a:gd name="T45" fmla="*/ 306 h 371"/>
                <a:gd name="T46" fmla="*/ 14 w 461"/>
                <a:gd name="T47" fmla="*/ 123 h 371"/>
                <a:gd name="T48" fmla="*/ 37 w 461"/>
                <a:gd name="T49" fmla="*/ 72 h 371"/>
                <a:gd name="T50" fmla="*/ 138 w 461"/>
                <a:gd name="T51" fmla="*/ 117 h 371"/>
                <a:gd name="T52" fmla="*/ 215 w 461"/>
                <a:gd name="T53" fmla="*/ 156 h 371"/>
                <a:gd name="T54" fmla="*/ 177 w 461"/>
                <a:gd name="T55" fmla="*/ 183 h 371"/>
                <a:gd name="T56" fmla="*/ 89 w 461"/>
                <a:gd name="T57" fmla="*/ 272 h 371"/>
                <a:gd name="T58" fmla="*/ 54 w 461"/>
                <a:gd name="T59" fmla="*/ 323 h 371"/>
                <a:gd name="T60" fmla="*/ 141 w 461"/>
                <a:gd name="T61" fmla="*/ 231 h 371"/>
                <a:gd name="T62" fmla="*/ 220 w 461"/>
                <a:gd name="T63" fmla="*/ 158 h 371"/>
                <a:gd name="T64" fmla="*/ 276 w 461"/>
                <a:gd name="T65" fmla="*/ 168 h 371"/>
                <a:gd name="T66" fmla="*/ 336 w 461"/>
                <a:gd name="T67" fmla="*/ 236 h 371"/>
                <a:gd name="T68" fmla="*/ 403 w 461"/>
                <a:gd name="T69" fmla="*/ 291 h 371"/>
                <a:gd name="T70" fmla="*/ 435 w 461"/>
                <a:gd name="T71" fmla="*/ 300 h 371"/>
                <a:gd name="T72" fmla="*/ 350 w 461"/>
                <a:gd name="T73" fmla="*/ 234 h 371"/>
                <a:gd name="T74" fmla="*/ 304 w 461"/>
                <a:gd name="T75" fmla="*/ 194 h 371"/>
                <a:gd name="T76" fmla="*/ 334 w 461"/>
                <a:gd name="T77" fmla="*/ 129 h 371"/>
                <a:gd name="T78" fmla="*/ 423 w 461"/>
                <a:gd name="T79" fmla="*/ 43 h 371"/>
                <a:gd name="T80" fmla="*/ 417 w 461"/>
                <a:gd name="T81" fmla="*/ 47 h 371"/>
                <a:gd name="T82" fmla="*/ 329 w 461"/>
                <a:gd name="T83" fmla="*/ 115 h 371"/>
                <a:gd name="T84" fmla="*/ 249 w 461"/>
                <a:gd name="T85" fmla="*/ 155 h 371"/>
                <a:gd name="T86" fmla="*/ 170 w 461"/>
                <a:gd name="T87" fmla="*/ 120 h 371"/>
                <a:gd name="T88" fmla="*/ 91 w 461"/>
                <a:gd name="T89" fmla="*/ 87 h 371"/>
                <a:gd name="T90" fmla="*/ 9 w 461"/>
                <a:gd name="T91" fmla="*/ 56 h 371"/>
                <a:gd name="T92" fmla="*/ 7 w 461"/>
                <a:gd name="T93" fmla="*/ 43 h 371"/>
                <a:gd name="T94" fmla="*/ 183 w 461"/>
                <a:gd name="T95" fmla="*/ 34 h 371"/>
                <a:gd name="T96" fmla="*/ 375 w 461"/>
                <a:gd name="T97" fmla="*/ 27 h 371"/>
                <a:gd name="T98" fmla="*/ 437 w 461"/>
                <a:gd name="T99" fmla="*/ 2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1" h="371">
                  <a:moveTo>
                    <a:pt x="459" y="18"/>
                  </a:moveTo>
                  <a:cubicBezTo>
                    <a:pt x="455" y="0"/>
                    <a:pt x="428" y="9"/>
                    <a:pt x="416" y="11"/>
                  </a:cubicBezTo>
                  <a:cubicBezTo>
                    <a:pt x="347" y="19"/>
                    <a:pt x="277" y="14"/>
                    <a:pt x="209" y="19"/>
                  </a:cubicBezTo>
                  <a:cubicBezTo>
                    <a:pt x="174" y="22"/>
                    <a:pt x="139" y="22"/>
                    <a:pt x="104" y="24"/>
                  </a:cubicBezTo>
                  <a:cubicBezTo>
                    <a:pt x="89" y="25"/>
                    <a:pt x="73" y="28"/>
                    <a:pt x="58" y="30"/>
                  </a:cubicBezTo>
                  <a:cubicBezTo>
                    <a:pt x="49" y="31"/>
                    <a:pt x="40" y="31"/>
                    <a:pt x="31" y="32"/>
                  </a:cubicBezTo>
                  <a:cubicBezTo>
                    <a:pt x="22" y="33"/>
                    <a:pt x="13" y="36"/>
                    <a:pt x="4" y="37"/>
                  </a:cubicBezTo>
                  <a:cubicBezTo>
                    <a:pt x="1" y="37"/>
                    <a:pt x="0" y="41"/>
                    <a:pt x="2" y="42"/>
                  </a:cubicBezTo>
                  <a:cubicBezTo>
                    <a:pt x="1" y="43"/>
                    <a:pt x="1" y="43"/>
                    <a:pt x="1" y="45"/>
                  </a:cubicBezTo>
                  <a:cubicBezTo>
                    <a:pt x="0" y="60"/>
                    <a:pt x="3" y="75"/>
                    <a:pt x="4" y="90"/>
                  </a:cubicBezTo>
                  <a:cubicBezTo>
                    <a:pt x="4" y="104"/>
                    <a:pt x="2" y="117"/>
                    <a:pt x="4" y="131"/>
                  </a:cubicBezTo>
                  <a:cubicBezTo>
                    <a:pt x="6" y="150"/>
                    <a:pt x="8" y="169"/>
                    <a:pt x="9" y="188"/>
                  </a:cubicBezTo>
                  <a:cubicBezTo>
                    <a:pt x="10" y="205"/>
                    <a:pt x="8" y="221"/>
                    <a:pt x="9" y="237"/>
                  </a:cubicBezTo>
                  <a:cubicBezTo>
                    <a:pt x="11" y="253"/>
                    <a:pt x="15" y="270"/>
                    <a:pt x="15" y="287"/>
                  </a:cubicBezTo>
                  <a:cubicBezTo>
                    <a:pt x="16" y="302"/>
                    <a:pt x="15" y="317"/>
                    <a:pt x="14" y="332"/>
                  </a:cubicBezTo>
                  <a:cubicBezTo>
                    <a:pt x="14" y="348"/>
                    <a:pt x="13" y="371"/>
                    <a:pt x="35" y="369"/>
                  </a:cubicBezTo>
                  <a:cubicBezTo>
                    <a:pt x="47" y="369"/>
                    <a:pt x="59" y="363"/>
                    <a:pt x="72" y="361"/>
                  </a:cubicBezTo>
                  <a:cubicBezTo>
                    <a:pt x="87" y="358"/>
                    <a:pt x="102" y="358"/>
                    <a:pt x="118" y="356"/>
                  </a:cubicBezTo>
                  <a:cubicBezTo>
                    <a:pt x="150" y="352"/>
                    <a:pt x="184" y="344"/>
                    <a:pt x="217" y="344"/>
                  </a:cubicBezTo>
                  <a:cubicBezTo>
                    <a:pt x="253" y="344"/>
                    <a:pt x="291" y="344"/>
                    <a:pt x="328" y="342"/>
                  </a:cubicBezTo>
                  <a:cubicBezTo>
                    <a:pt x="329" y="344"/>
                    <a:pt x="331" y="345"/>
                    <a:pt x="334" y="345"/>
                  </a:cubicBezTo>
                  <a:cubicBezTo>
                    <a:pt x="363" y="344"/>
                    <a:pt x="391" y="336"/>
                    <a:pt x="421" y="337"/>
                  </a:cubicBezTo>
                  <a:cubicBezTo>
                    <a:pt x="429" y="337"/>
                    <a:pt x="439" y="344"/>
                    <a:pt x="446" y="339"/>
                  </a:cubicBezTo>
                  <a:cubicBezTo>
                    <a:pt x="454" y="334"/>
                    <a:pt x="452" y="322"/>
                    <a:pt x="452" y="314"/>
                  </a:cubicBezTo>
                  <a:cubicBezTo>
                    <a:pt x="451" y="300"/>
                    <a:pt x="450" y="285"/>
                    <a:pt x="451" y="270"/>
                  </a:cubicBezTo>
                  <a:cubicBezTo>
                    <a:pt x="452" y="254"/>
                    <a:pt x="456" y="238"/>
                    <a:pt x="456" y="221"/>
                  </a:cubicBezTo>
                  <a:cubicBezTo>
                    <a:pt x="456" y="187"/>
                    <a:pt x="454" y="152"/>
                    <a:pt x="457" y="117"/>
                  </a:cubicBezTo>
                  <a:cubicBezTo>
                    <a:pt x="458" y="101"/>
                    <a:pt x="458" y="85"/>
                    <a:pt x="458" y="68"/>
                  </a:cubicBezTo>
                  <a:cubicBezTo>
                    <a:pt x="458" y="53"/>
                    <a:pt x="461" y="34"/>
                    <a:pt x="459" y="18"/>
                  </a:cubicBezTo>
                  <a:moveTo>
                    <a:pt x="444" y="35"/>
                  </a:moveTo>
                  <a:cubicBezTo>
                    <a:pt x="443" y="68"/>
                    <a:pt x="443" y="101"/>
                    <a:pt x="442" y="133"/>
                  </a:cubicBezTo>
                  <a:cubicBezTo>
                    <a:pt x="440" y="169"/>
                    <a:pt x="444" y="206"/>
                    <a:pt x="440" y="242"/>
                  </a:cubicBezTo>
                  <a:cubicBezTo>
                    <a:pt x="438" y="254"/>
                    <a:pt x="434" y="267"/>
                    <a:pt x="434" y="279"/>
                  </a:cubicBezTo>
                  <a:cubicBezTo>
                    <a:pt x="434" y="287"/>
                    <a:pt x="436" y="295"/>
                    <a:pt x="436" y="303"/>
                  </a:cubicBezTo>
                  <a:cubicBezTo>
                    <a:pt x="436" y="308"/>
                    <a:pt x="438" y="318"/>
                    <a:pt x="436" y="324"/>
                  </a:cubicBezTo>
                  <a:cubicBezTo>
                    <a:pt x="433" y="323"/>
                    <a:pt x="430" y="321"/>
                    <a:pt x="426" y="321"/>
                  </a:cubicBezTo>
                  <a:cubicBezTo>
                    <a:pt x="419" y="320"/>
                    <a:pt x="411" y="321"/>
                    <a:pt x="403" y="321"/>
                  </a:cubicBezTo>
                  <a:cubicBezTo>
                    <a:pt x="403" y="321"/>
                    <a:pt x="402" y="321"/>
                    <a:pt x="401" y="321"/>
                  </a:cubicBezTo>
                  <a:cubicBezTo>
                    <a:pt x="390" y="320"/>
                    <a:pt x="377" y="321"/>
                    <a:pt x="365" y="322"/>
                  </a:cubicBezTo>
                  <a:cubicBezTo>
                    <a:pt x="353" y="324"/>
                    <a:pt x="340" y="324"/>
                    <a:pt x="327" y="326"/>
                  </a:cubicBezTo>
                  <a:cubicBezTo>
                    <a:pt x="294" y="329"/>
                    <a:pt x="260" y="330"/>
                    <a:pt x="226" y="329"/>
                  </a:cubicBezTo>
                  <a:cubicBezTo>
                    <a:pt x="199" y="329"/>
                    <a:pt x="170" y="332"/>
                    <a:pt x="144" y="337"/>
                  </a:cubicBezTo>
                  <a:cubicBezTo>
                    <a:pt x="115" y="342"/>
                    <a:pt x="86" y="342"/>
                    <a:pt x="57" y="349"/>
                  </a:cubicBezTo>
                  <a:cubicBezTo>
                    <a:pt x="51" y="350"/>
                    <a:pt x="46" y="353"/>
                    <a:pt x="40" y="354"/>
                  </a:cubicBezTo>
                  <a:cubicBezTo>
                    <a:pt x="30" y="357"/>
                    <a:pt x="30" y="354"/>
                    <a:pt x="28" y="346"/>
                  </a:cubicBezTo>
                  <a:cubicBezTo>
                    <a:pt x="25" y="334"/>
                    <a:pt x="28" y="318"/>
                    <a:pt x="28" y="306"/>
                  </a:cubicBezTo>
                  <a:cubicBezTo>
                    <a:pt x="29" y="276"/>
                    <a:pt x="22" y="246"/>
                    <a:pt x="22" y="216"/>
                  </a:cubicBezTo>
                  <a:cubicBezTo>
                    <a:pt x="23" y="185"/>
                    <a:pt x="17" y="154"/>
                    <a:pt x="14" y="123"/>
                  </a:cubicBezTo>
                  <a:cubicBezTo>
                    <a:pt x="13" y="101"/>
                    <a:pt x="12" y="80"/>
                    <a:pt x="10" y="59"/>
                  </a:cubicBezTo>
                  <a:cubicBezTo>
                    <a:pt x="19" y="61"/>
                    <a:pt x="28" y="67"/>
                    <a:pt x="37" y="72"/>
                  </a:cubicBezTo>
                  <a:cubicBezTo>
                    <a:pt x="50" y="78"/>
                    <a:pt x="63" y="85"/>
                    <a:pt x="76" y="92"/>
                  </a:cubicBezTo>
                  <a:cubicBezTo>
                    <a:pt x="96" y="101"/>
                    <a:pt x="118" y="107"/>
                    <a:pt x="138" y="117"/>
                  </a:cubicBezTo>
                  <a:cubicBezTo>
                    <a:pt x="154" y="125"/>
                    <a:pt x="169" y="136"/>
                    <a:pt x="187" y="143"/>
                  </a:cubicBezTo>
                  <a:cubicBezTo>
                    <a:pt x="196" y="146"/>
                    <a:pt x="206" y="151"/>
                    <a:pt x="215" y="156"/>
                  </a:cubicBezTo>
                  <a:cubicBezTo>
                    <a:pt x="209" y="163"/>
                    <a:pt x="202" y="164"/>
                    <a:pt x="194" y="169"/>
                  </a:cubicBezTo>
                  <a:cubicBezTo>
                    <a:pt x="188" y="172"/>
                    <a:pt x="183" y="178"/>
                    <a:pt x="177" y="183"/>
                  </a:cubicBezTo>
                  <a:cubicBezTo>
                    <a:pt x="161" y="197"/>
                    <a:pt x="144" y="213"/>
                    <a:pt x="130" y="229"/>
                  </a:cubicBezTo>
                  <a:cubicBezTo>
                    <a:pt x="116" y="243"/>
                    <a:pt x="104" y="259"/>
                    <a:pt x="89" y="272"/>
                  </a:cubicBezTo>
                  <a:cubicBezTo>
                    <a:pt x="74" y="286"/>
                    <a:pt x="59" y="301"/>
                    <a:pt x="48" y="317"/>
                  </a:cubicBezTo>
                  <a:cubicBezTo>
                    <a:pt x="45" y="321"/>
                    <a:pt x="50" y="326"/>
                    <a:pt x="54" y="323"/>
                  </a:cubicBezTo>
                  <a:cubicBezTo>
                    <a:pt x="70" y="311"/>
                    <a:pt x="81" y="293"/>
                    <a:pt x="97" y="280"/>
                  </a:cubicBezTo>
                  <a:cubicBezTo>
                    <a:pt x="113" y="265"/>
                    <a:pt x="126" y="247"/>
                    <a:pt x="141" y="231"/>
                  </a:cubicBezTo>
                  <a:cubicBezTo>
                    <a:pt x="156" y="215"/>
                    <a:pt x="173" y="200"/>
                    <a:pt x="189" y="185"/>
                  </a:cubicBezTo>
                  <a:cubicBezTo>
                    <a:pt x="199" y="176"/>
                    <a:pt x="213" y="170"/>
                    <a:pt x="220" y="158"/>
                  </a:cubicBezTo>
                  <a:cubicBezTo>
                    <a:pt x="228" y="162"/>
                    <a:pt x="236" y="166"/>
                    <a:pt x="244" y="170"/>
                  </a:cubicBezTo>
                  <a:cubicBezTo>
                    <a:pt x="257" y="176"/>
                    <a:pt x="265" y="176"/>
                    <a:pt x="276" y="168"/>
                  </a:cubicBezTo>
                  <a:cubicBezTo>
                    <a:pt x="283" y="178"/>
                    <a:pt x="288" y="192"/>
                    <a:pt x="297" y="201"/>
                  </a:cubicBezTo>
                  <a:cubicBezTo>
                    <a:pt x="309" y="213"/>
                    <a:pt x="322" y="225"/>
                    <a:pt x="336" y="236"/>
                  </a:cubicBezTo>
                  <a:cubicBezTo>
                    <a:pt x="351" y="250"/>
                    <a:pt x="368" y="262"/>
                    <a:pt x="384" y="276"/>
                  </a:cubicBezTo>
                  <a:cubicBezTo>
                    <a:pt x="390" y="281"/>
                    <a:pt x="396" y="287"/>
                    <a:pt x="403" y="291"/>
                  </a:cubicBezTo>
                  <a:cubicBezTo>
                    <a:pt x="407" y="294"/>
                    <a:pt x="421" y="299"/>
                    <a:pt x="422" y="304"/>
                  </a:cubicBezTo>
                  <a:cubicBezTo>
                    <a:pt x="425" y="312"/>
                    <a:pt x="437" y="308"/>
                    <a:pt x="435" y="300"/>
                  </a:cubicBezTo>
                  <a:cubicBezTo>
                    <a:pt x="432" y="288"/>
                    <a:pt x="416" y="285"/>
                    <a:pt x="407" y="279"/>
                  </a:cubicBezTo>
                  <a:cubicBezTo>
                    <a:pt x="387" y="265"/>
                    <a:pt x="369" y="248"/>
                    <a:pt x="350" y="234"/>
                  </a:cubicBezTo>
                  <a:cubicBezTo>
                    <a:pt x="341" y="227"/>
                    <a:pt x="333" y="219"/>
                    <a:pt x="325" y="211"/>
                  </a:cubicBezTo>
                  <a:cubicBezTo>
                    <a:pt x="318" y="205"/>
                    <a:pt x="310" y="200"/>
                    <a:pt x="304" y="194"/>
                  </a:cubicBezTo>
                  <a:cubicBezTo>
                    <a:pt x="295" y="186"/>
                    <a:pt x="290" y="173"/>
                    <a:pt x="281" y="164"/>
                  </a:cubicBezTo>
                  <a:cubicBezTo>
                    <a:pt x="298" y="150"/>
                    <a:pt x="315" y="140"/>
                    <a:pt x="334" y="129"/>
                  </a:cubicBezTo>
                  <a:cubicBezTo>
                    <a:pt x="371" y="110"/>
                    <a:pt x="398" y="80"/>
                    <a:pt x="430" y="54"/>
                  </a:cubicBezTo>
                  <a:cubicBezTo>
                    <a:pt x="436" y="49"/>
                    <a:pt x="429" y="42"/>
                    <a:pt x="423" y="43"/>
                  </a:cubicBezTo>
                  <a:cubicBezTo>
                    <a:pt x="423" y="43"/>
                    <a:pt x="422" y="43"/>
                    <a:pt x="422" y="43"/>
                  </a:cubicBezTo>
                  <a:cubicBezTo>
                    <a:pt x="419" y="43"/>
                    <a:pt x="418" y="45"/>
                    <a:pt x="417" y="47"/>
                  </a:cubicBezTo>
                  <a:cubicBezTo>
                    <a:pt x="403" y="58"/>
                    <a:pt x="390" y="70"/>
                    <a:pt x="376" y="83"/>
                  </a:cubicBezTo>
                  <a:cubicBezTo>
                    <a:pt x="363" y="95"/>
                    <a:pt x="345" y="106"/>
                    <a:pt x="329" y="115"/>
                  </a:cubicBezTo>
                  <a:cubicBezTo>
                    <a:pt x="312" y="125"/>
                    <a:pt x="294" y="133"/>
                    <a:pt x="278" y="145"/>
                  </a:cubicBezTo>
                  <a:cubicBezTo>
                    <a:pt x="268" y="154"/>
                    <a:pt x="263" y="162"/>
                    <a:pt x="249" y="155"/>
                  </a:cubicBezTo>
                  <a:cubicBezTo>
                    <a:pt x="240" y="151"/>
                    <a:pt x="232" y="145"/>
                    <a:pt x="223" y="142"/>
                  </a:cubicBezTo>
                  <a:cubicBezTo>
                    <a:pt x="205" y="135"/>
                    <a:pt x="186" y="129"/>
                    <a:pt x="170" y="120"/>
                  </a:cubicBezTo>
                  <a:cubicBezTo>
                    <a:pt x="155" y="112"/>
                    <a:pt x="141" y="103"/>
                    <a:pt x="125" y="97"/>
                  </a:cubicBezTo>
                  <a:cubicBezTo>
                    <a:pt x="114" y="94"/>
                    <a:pt x="102" y="91"/>
                    <a:pt x="91" y="87"/>
                  </a:cubicBezTo>
                  <a:cubicBezTo>
                    <a:pt x="79" y="83"/>
                    <a:pt x="67" y="76"/>
                    <a:pt x="54" y="71"/>
                  </a:cubicBezTo>
                  <a:cubicBezTo>
                    <a:pt x="40" y="65"/>
                    <a:pt x="25" y="57"/>
                    <a:pt x="9" y="56"/>
                  </a:cubicBezTo>
                  <a:cubicBezTo>
                    <a:pt x="9" y="52"/>
                    <a:pt x="8" y="48"/>
                    <a:pt x="7" y="44"/>
                  </a:cubicBezTo>
                  <a:cubicBezTo>
                    <a:pt x="7" y="43"/>
                    <a:pt x="7" y="43"/>
                    <a:pt x="7" y="43"/>
                  </a:cubicBezTo>
                  <a:cubicBezTo>
                    <a:pt x="34" y="45"/>
                    <a:pt x="63" y="42"/>
                    <a:pt x="90" y="39"/>
                  </a:cubicBezTo>
                  <a:cubicBezTo>
                    <a:pt x="121" y="35"/>
                    <a:pt x="151" y="34"/>
                    <a:pt x="183" y="34"/>
                  </a:cubicBezTo>
                  <a:cubicBezTo>
                    <a:pt x="213" y="34"/>
                    <a:pt x="243" y="29"/>
                    <a:pt x="273" y="29"/>
                  </a:cubicBezTo>
                  <a:cubicBezTo>
                    <a:pt x="307" y="29"/>
                    <a:pt x="341" y="28"/>
                    <a:pt x="375" y="27"/>
                  </a:cubicBezTo>
                  <a:cubicBezTo>
                    <a:pt x="391" y="26"/>
                    <a:pt x="405" y="26"/>
                    <a:pt x="421" y="24"/>
                  </a:cubicBezTo>
                  <a:cubicBezTo>
                    <a:pt x="426" y="24"/>
                    <a:pt x="433" y="22"/>
                    <a:pt x="437" y="22"/>
                  </a:cubicBezTo>
                  <a:cubicBezTo>
                    <a:pt x="447" y="22"/>
                    <a:pt x="444" y="25"/>
                    <a:pt x="444" y="3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 name="chenying0907 627"/>
            <p:cNvSpPr>
              <a:spLocks/>
            </p:cNvSpPr>
            <p:nvPr/>
          </p:nvSpPr>
          <p:spPr bwMode="auto">
            <a:xfrm>
              <a:off x="8088313" y="5449888"/>
              <a:ext cx="76200" cy="147638"/>
            </a:xfrm>
            <a:custGeom>
              <a:avLst/>
              <a:gdLst>
                <a:gd name="T0" fmla="*/ 34 w 35"/>
                <a:gd name="T1" fmla="*/ 0 h 69"/>
                <a:gd name="T2" fmla="*/ 23 w 35"/>
                <a:gd name="T3" fmla="*/ 21 h 69"/>
                <a:gd name="T4" fmla="*/ 10 w 35"/>
                <a:gd name="T5" fmla="*/ 41 h 69"/>
                <a:gd name="T6" fmla="*/ 4 w 35"/>
                <a:gd name="T7" fmla="*/ 57 h 69"/>
                <a:gd name="T8" fmla="*/ 1 w 35"/>
                <a:gd name="T9" fmla="*/ 68 h 69"/>
                <a:gd name="T10" fmla="*/ 2 w 35"/>
                <a:gd name="T11" fmla="*/ 68 h 69"/>
                <a:gd name="T12" fmla="*/ 9 w 35"/>
                <a:gd name="T13" fmla="*/ 54 h 69"/>
                <a:gd name="T14" fmla="*/ 15 w 35"/>
                <a:gd name="T15" fmla="*/ 37 h 69"/>
                <a:gd name="T16" fmla="*/ 34 w 35"/>
                <a:gd name="T17" fmla="*/ 1 h 69"/>
                <a:gd name="T18" fmla="*/ 34 w 35"/>
                <a:gd name="T1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69">
                  <a:moveTo>
                    <a:pt x="34" y="0"/>
                  </a:moveTo>
                  <a:cubicBezTo>
                    <a:pt x="30" y="7"/>
                    <a:pt x="27" y="14"/>
                    <a:pt x="23" y="21"/>
                  </a:cubicBezTo>
                  <a:cubicBezTo>
                    <a:pt x="19" y="28"/>
                    <a:pt x="13" y="34"/>
                    <a:pt x="10" y="41"/>
                  </a:cubicBezTo>
                  <a:cubicBezTo>
                    <a:pt x="7" y="46"/>
                    <a:pt x="7" y="52"/>
                    <a:pt x="4" y="57"/>
                  </a:cubicBezTo>
                  <a:cubicBezTo>
                    <a:pt x="1" y="61"/>
                    <a:pt x="0" y="64"/>
                    <a:pt x="1" y="68"/>
                  </a:cubicBezTo>
                  <a:cubicBezTo>
                    <a:pt x="1" y="69"/>
                    <a:pt x="2" y="69"/>
                    <a:pt x="2" y="68"/>
                  </a:cubicBezTo>
                  <a:cubicBezTo>
                    <a:pt x="3" y="62"/>
                    <a:pt x="6" y="59"/>
                    <a:pt x="9" y="54"/>
                  </a:cubicBezTo>
                  <a:cubicBezTo>
                    <a:pt x="11" y="48"/>
                    <a:pt x="11" y="43"/>
                    <a:pt x="15" y="37"/>
                  </a:cubicBezTo>
                  <a:cubicBezTo>
                    <a:pt x="23" y="26"/>
                    <a:pt x="29" y="14"/>
                    <a:pt x="34" y="1"/>
                  </a:cubicBezTo>
                  <a:cubicBezTo>
                    <a:pt x="35" y="0"/>
                    <a:pt x="34" y="0"/>
                    <a:pt x="3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 name="chenying0907 628"/>
            <p:cNvSpPr>
              <a:spLocks/>
            </p:cNvSpPr>
            <p:nvPr/>
          </p:nvSpPr>
          <p:spPr bwMode="auto">
            <a:xfrm>
              <a:off x="8105776" y="5484813"/>
              <a:ext cx="103188" cy="149225"/>
            </a:xfrm>
            <a:custGeom>
              <a:avLst/>
              <a:gdLst>
                <a:gd name="T0" fmla="*/ 45 w 48"/>
                <a:gd name="T1" fmla="*/ 2 h 70"/>
                <a:gd name="T2" fmla="*/ 29 w 48"/>
                <a:gd name="T3" fmla="*/ 23 h 70"/>
                <a:gd name="T4" fmla="*/ 13 w 48"/>
                <a:gd name="T5" fmla="*/ 42 h 70"/>
                <a:gd name="T6" fmla="*/ 0 w 48"/>
                <a:gd name="T7" fmla="*/ 70 h 70"/>
                <a:gd name="T8" fmla="*/ 1 w 48"/>
                <a:gd name="T9" fmla="*/ 70 h 70"/>
                <a:gd name="T10" fmla="*/ 21 w 48"/>
                <a:gd name="T11" fmla="*/ 37 h 70"/>
                <a:gd name="T12" fmla="*/ 47 w 48"/>
                <a:gd name="T13" fmla="*/ 3 h 70"/>
                <a:gd name="T14" fmla="*/ 45 w 48"/>
                <a:gd name="T15" fmla="*/ 2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70">
                  <a:moveTo>
                    <a:pt x="45" y="2"/>
                  </a:moveTo>
                  <a:cubicBezTo>
                    <a:pt x="40" y="9"/>
                    <a:pt x="35" y="16"/>
                    <a:pt x="29" y="23"/>
                  </a:cubicBezTo>
                  <a:cubicBezTo>
                    <a:pt x="24" y="30"/>
                    <a:pt x="18" y="35"/>
                    <a:pt x="13" y="42"/>
                  </a:cubicBezTo>
                  <a:cubicBezTo>
                    <a:pt x="7" y="49"/>
                    <a:pt x="1" y="60"/>
                    <a:pt x="0" y="70"/>
                  </a:cubicBezTo>
                  <a:cubicBezTo>
                    <a:pt x="0" y="70"/>
                    <a:pt x="1" y="70"/>
                    <a:pt x="1" y="70"/>
                  </a:cubicBezTo>
                  <a:cubicBezTo>
                    <a:pt x="5" y="58"/>
                    <a:pt x="12" y="46"/>
                    <a:pt x="21" y="37"/>
                  </a:cubicBezTo>
                  <a:cubicBezTo>
                    <a:pt x="31" y="27"/>
                    <a:pt x="39" y="14"/>
                    <a:pt x="47" y="3"/>
                  </a:cubicBezTo>
                  <a:cubicBezTo>
                    <a:pt x="48" y="1"/>
                    <a:pt x="46" y="0"/>
                    <a:pt x="45"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 name="chenying0907 629"/>
            <p:cNvSpPr>
              <a:spLocks/>
            </p:cNvSpPr>
            <p:nvPr/>
          </p:nvSpPr>
          <p:spPr bwMode="auto">
            <a:xfrm>
              <a:off x="8096251" y="5480051"/>
              <a:ext cx="160338" cy="225425"/>
            </a:xfrm>
            <a:custGeom>
              <a:avLst/>
              <a:gdLst>
                <a:gd name="T0" fmla="*/ 73 w 75"/>
                <a:gd name="T1" fmla="*/ 1 h 105"/>
                <a:gd name="T2" fmla="*/ 29 w 75"/>
                <a:gd name="T3" fmla="*/ 58 h 105"/>
                <a:gd name="T4" fmla="*/ 13 w 75"/>
                <a:gd name="T5" fmla="*/ 81 h 105"/>
                <a:gd name="T6" fmla="*/ 0 w 75"/>
                <a:gd name="T7" fmla="*/ 104 h 105"/>
                <a:gd name="T8" fmla="*/ 2 w 75"/>
                <a:gd name="T9" fmla="*/ 104 h 105"/>
                <a:gd name="T10" fmla="*/ 74 w 75"/>
                <a:gd name="T11" fmla="*/ 2 h 105"/>
                <a:gd name="T12" fmla="*/ 73 w 75"/>
                <a:gd name="T13" fmla="*/ 1 h 105"/>
              </a:gdLst>
              <a:ahLst/>
              <a:cxnLst>
                <a:cxn ang="0">
                  <a:pos x="T0" y="T1"/>
                </a:cxn>
                <a:cxn ang="0">
                  <a:pos x="T2" y="T3"/>
                </a:cxn>
                <a:cxn ang="0">
                  <a:pos x="T4" y="T5"/>
                </a:cxn>
                <a:cxn ang="0">
                  <a:pos x="T6" y="T7"/>
                </a:cxn>
                <a:cxn ang="0">
                  <a:pos x="T8" y="T9"/>
                </a:cxn>
                <a:cxn ang="0">
                  <a:pos x="T10" y="T11"/>
                </a:cxn>
                <a:cxn ang="0">
                  <a:pos x="T12" y="T13"/>
                </a:cxn>
              </a:cxnLst>
              <a:rect l="0" t="0" r="r" b="b"/>
              <a:pathLst>
                <a:path w="75" h="105">
                  <a:moveTo>
                    <a:pt x="73" y="1"/>
                  </a:moveTo>
                  <a:cubicBezTo>
                    <a:pt x="58" y="21"/>
                    <a:pt x="43" y="39"/>
                    <a:pt x="29" y="58"/>
                  </a:cubicBezTo>
                  <a:cubicBezTo>
                    <a:pt x="23" y="66"/>
                    <a:pt x="18" y="73"/>
                    <a:pt x="13" y="81"/>
                  </a:cubicBezTo>
                  <a:cubicBezTo>
                    <a:pt x="9" y="88"/>
                    <a:pt x="3" y="96"/>
                    <a:pt x="0" y="104"/>
                  </a:cubicBezTo>
                  <a:cubicBezTo>
                    <a:pt x="0" y="105"/>
                    <a:pt x="1" y="105"/>
                    <a:pt x="2" y="104"/>
                  </a:cubicBezTo>
                  <a:cubicBezTo>
                    <a:pt x="22" y="68"/>
                    <a:pt x="50" y="36"/>
                    <a:pt x="74" y="2"/>
                  </a:cubicBezTo>
                  <a:cubicBezTo>
                    <a:pt x="75" y="1"/>
                    <a:pt x="73" y="0"/>
                    <a:pt x="73"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 name="chenying0907 630"/>
            <p:cNvSpPr>
              <a:spLocks/>
            </p:cNvSpPr>
            <p:nvPr/>
          </p:nvSpPr>
          <p:spPr bwMode="auto">
            <a:xfrm>
              <a:off x="8105776" y="5495926"/>
              <a:ext cx="184150" cy="290513"/>
            </a:xfrm>
            <a:custGeom>
              <a:avLst/>
              <a:gdLst>
                <a:gd name="T0" fmla="*/ 82 w 85"/>
                <a:gd name="T1" fmla="*/ 1 h 136"/>
                <a:gd name="T2" fmla="*/ 60 w 85"/>
                <a:gd name="T3" fmla="*/ 32 h 136"/>
                <a:gd name="T4" fmla="*/ 38 w 85"/>
                <a:gd name="T5" fmla="*/ 65 h 136"/>
                <a:gd name="T6" fmla="*/ 16 w 85"/>
                <a:gd name="T7" fmla="*/ 101 h 136"/>
                <a:gd name="T8" fmla="*/ 0 w 85"/>
                <a:gd name="T9" fmla="*/ 134 h 136"/>
                <a:gd name="T10" fmla="*/ 1 w 85"/>
                <a:gd name="T11" fmla="*/ 135 h 136"/>
                <a:gd name="T12" fmla="*/ 16 w 85"/>
                <a:gd name="T13" fmla="*/ 107 h 136"/>
                <a:gd name="T14" fmla="*/ 38 w 85"/>
                <a:gd name="T15" fmla="*/ 71 h 136"/>
                <a:gd name="T16" fmla="*/ 47 w 85"/>
                <a:gd name="T17" fmla="*/ 54 h 136"/>
                <a:gd name="T18" fmla="*/ 59 w 85"/>
                <a:gd name="T19" fmla="*/ 39 h 136"/>
                <a:gd name="T20" fmla="*/ 68 w 85"/>
                <a:gd name="T21" fmla="*/ 22 h 136"/>
                <a:gd name="T22" fmla="*/ 84 w 85"/>
                <a:gd name="T23" fmla="*/ 3 h 136"/>
                <a:gd name="T24" fmla="*/ 82 w 85"/>
                <a:gd name="T25" fmla="*/ 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36">
                  <a:moveTo>
                    <a:pt x="82" y="1"/>
                  </a:moveTo>
                  <a:cubicBezTo>
                    <a:pt x="74" y="11"/>
                    <a:pt x="66" y="21"/>
                    <a:pt x="60" y="32"/>
                  </a:cubicBezTo>
                  <a:cubicBezTo>
                    <a:pt x="53" y="44"/>
                    <a:pt x="44" y="53"/>
                    <a:pt x="38" y="65"/>
                  </a:cubicBezTo>
                  <a:cubicBezTo>
                    <a:pt x="31" y="77"/>
                    <a:pt x="23" y="88"/>
                    <a:pt x="16" y="101"/>
                  </a:cubicBezTo>
                  <a:cubicBezTo>
                    <a:pt x="10" y="111"/>
                    <a:pt x="8" y="124"/>
                    <a:pt x="0" y="134"/>
                  </a:cubicBezTo>
                  <a:cubicBezTo>
                    <a:pt x="0" y="135"/>
                    <a:pt x="1" y="136"/>
                    <a:pt x="1" y="135"/>
                  </a:cubicBezTo>
                  <a:cubicBezTo>
                    <a:pt x="10" y="128"/>
                    <a:pt x="12" y="116"/>
                    <a:pt x="16" y="107"/>
                  </a:cubicBezTo>
                  <a:cubicBezTo>
                    <a:pt x="22" y="94"/>
                    <a:pt x="31" y="83"/>
                    <a:pt x="38" y="71"/>
                  </a:cubicBezTo>
                  <a:cubicBezTo>
                    <a:pt x="41" y="65"/>
                    <a:pt x="44" y="60"/>
                    <a:pt x="47" y="54"/>
                  </a:cubicBezTo>
                  <a:cubicBezTo>
                    <a:pt x="51" y="49"/>
                    <a:pt x="56" y="44"/>
                    <a:pt x="59" y="39"/>
                  </a:cubicBezTo>
                  <a:cubicBezTo>
                    <a:pt x="63" y="33"/>
                    <a:pt x="65" y="28"/>
                    <a:pt x="68" y="22"/>
                  </a:cubicBezTo>
                  <a:cubicBezTo>
                    <a:pt x="73" y="15"/>
                    <a:pt x="79" y="9"/>
                    <a:pt x="84" y="3"/>
                  </a:cubicBezTo>
                  <a:cubicBezTo>
                    <a:pt x="85" y="2"/>
                    <a:pt x="84" y="0"/>
                    <a:pt x="82"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 name="chenying0907 631"/>
            <p:cNvSpPr>
              <a:spLocks/>
            </p:cNvSpPr>
            <p:nvPr/>
          </p:nvSpPr>
          <p:spPr bwMode="auto">
            <a:xfrm>
              <a:off x="8121651" y="5553076"/>
              <a:ext cx="201613" cy="309563"/>
            </a:xfrm>
            <a:custGeom>
              <a:avLst/>
              <a:gdLst>
                <a:gd name="T0" fmla="*/ 90 w 94"/>
                <a:gd name="T1" fmla="*/ 2 h 144"/>
                <a:gd name="T2" fmla="*/ 67 w 94"/>
                <a:gd name="T3" fmla="*/ 37 h 144"/>
                <a:gd name="T4" fmla="*/ 42 w 94"/>
                <a:gd name="T5" fmla="*/ 71 h 144"/>
                <a:gd name="T6" fmla="*/ 20 w 94"/>
                <a:gd name="T7" fmla="*/ 106 h 144"/>
                <a:gd name="T8" fmla="*/ 11 w 94"/>
                <a:gd name="T9" fmla="*/ 123 h 144"/>
                <a:gd name="T10" fmla="*/ 1 w 94"/>
                <a:gd name="T11" fmla="*/ 142 h 144"/>
                <a:gd name="T12" fmla="*/ 2 w 94"/>
                <a:gd name="T13" fmla="*/ 143 h 144"/>
                <a:gd name="T14" fmla="*/ 9 w 94"/>
                <a:gd name="T15" fmla="*/ 132 h 144"/>
                <a:gd name="T16" fmla="*/ 18 w 94"/>
                <a:gd name="T17" fmla="*/ 117 h 144"/>
                <a:gd name="T18" fmla="*/ 42 w 94"/>
                <a:gd name="T19" fmla="*/ 77 h 144"/>
                <a:gd name="T20" fmla="*/ 68 w 94"/>
                <a:gd name="T21" fmla="*/ 41 h 144"/>
                <a:gd name="T22" fmla="*/ 93 w 94"/>
                <a:gd name="T23" fmla="*/ 3 h 144"/>
                <a:gd name="T24" fmla="*/ 90 w 94"/>
                <a:gd name="T25" fmla="*/ 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44">
                  <a:moveTo>
                    <a:pt x="90" y="2"/>
                  </a:moveTo>
                  <a:cubicBezTo>
                    <a:pt x="82" y="13"/>
                    <a:pt x="75" y="26"/>
                    <a:pt x="67" y="37"/>
                  </a:cubicBezTo>
                  <a:cubicBezTo>
                    <a:pt x="59" y="49"/>
                    <a:pt x="50" y="60"/>
                    <a:pt x="42" y="71"/>
                  </a:cubicBezTo>
                  <a:cubicBezTo>
                    <a:pt x="34" y="82"/>
                    <a:pt x="27" y="94"/>
                    <a:pt x="20" y="106"/>
                  </a:cubicBezTo>
                  <a:cubicBezTo>
                    <a:pt x="17" y="112"/>
                    <a:pt x="14" y="117"/>
                    <a:pt x="11" y="123"/>
                  </a:cubicBezTo>
                  <a:cubicBezTo>
                    <a:pt x="7" y="129"/>
                    <a:pt x="5" y="137"/>
                    <a:pt x="1" y="142"/>
                  </a:cubicBezTo>
                  <a:cubicBezTo>
                    <a:pt x="0" y="143"/>
                    <a:pt x="1" y="144"/>
                    <a:pt x="2" y="143"/>
                  </a:cubicBezTo>
                  <a:cubicBezTo>
                    <a:pt x="6" y="140"/>
                    <a:pt x="7" y="137"/>
                    <a:pt x="9" y="132"/>
                  </a:cubicBezTo>
                  <a:cubicBezTo>
                    <a:pt x="12" y="127"/>
                    <a:pt x="15" y="122"/>
                    <a:pt x="18" y="117"/>
                  </a:cubicBezTo>
                  <a:cubicBezTo>
                    <a:pt x="26" y="103"/>
                    <a:pt x="33" y="90"/>
                    <a:pt x="42" y="77"/>
                  </a:cubicBezTo>
                  <a:cubicBezTo>
                    <a:pt x="50" y="65"/>
                    <a:pt x="59" y="53"/>
                    <a:pt x="68" y="41"/>
                  </a:cubicBezTo>
                  <a:cubicBezTo>
                    <a:pt x="76" y="29"/>
                    <a:pt x="84" y="16"/>
                    <a:pt x="93" y="3"/>
                  </a:cubicBezTo>
                  <a:cubicBezTo>
                    <a:pt x="94" y="2"/>
                    <a:pt x="91" y="0"/>
                    <a:pt x="90"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 name="chenying0907 632"/>
            <p:cNvSpPr>
              <a:spLocks/>
            </p:cNvSpPr>
            <p:nvPr/>
          </p:nvSpPr>
          <p:spPr bwMode="auto">
            <a:xfrm>
              <a:off x="8164513" y="5645151"/>
              <a:ext cx="134938" cy="220663"/>
            </a:xfrm>
            <a:custGeom>
              <a:avLst/>
              <a:gdLst>
                <a:gd name="T0" fmla="*/ 61 w 63"/>
                <a:gd name="T1" fmla="*/ 1 h 103"/>
                <a:gd name="T2" fmla="*/ 46 w 63"/>
                <a:gd name="T3" fmla="*/ 24 h 103"/>
                <a:gd name="T4" fmla="*/ 26 w 63"/>
                <a:gd name="T5" fmla="*/ 54 h 103"/>
                <a:gd name="T6" fmla="*/ 12 w 63"/>
                <a:gd name="T7" fmla="*/ 76 h 103"/>
                <a:gd name="T8" fmla="*/ 1 w 63"/>
                <a:gd name="T9" fmla="*/ 102 h 103"/>
                <a:gd name="T10" fmla="*/ 2 w 63"/>
                <a:gd name="T11" fmla="*/ 103 h 103"/>
                <a:gd name="T12" fmla="*/ 12 w 63"/>
                <a:gd name="T13" fmla="*/ 82 h 103"/>
                <a:gd name="T14" fmla="*/ 29 w 63"/>
                <a:gd name="T15" fmla="*/ 55 h 103"/>
                <a:gd name="T16" fmla="*/ 43 w 63"/>
                <a:gd name="T17" fmla="*/ 33 h 103"/>
                <a:gd name="T18" fmla="*/ 62 w 63"/>
                <a:gd name="T19" fmla="*/ 3 h 103"/>
                <a:gd name="T20" fmla="*/ 61 w 63"/>
                <a:gd name="T2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03">
                  <a:moveTo>
                    <a:pt x="61" y="1"/>
                  </a:moveTo>
                  <a:cubicBezTo>
                    <a:pt x="55" y="8"/>
                    <a:pt x="51" y="16"/>
                    <a:pt x="46" y="24"/>
                  </a:cubicBezTo>
                  <a:cubicBezTo>
                    <a:pt x="40" y="34"/>
                    <a:pt x="33" y="45"/>
                    <a:pt x="26" y="54"/>
                  </a:cubicBezTo>
                  <a:cubicBezTo>
                    <a:pt x="21" y="61"/>
                    <a:pt x="16" y="68"/>
                    <a:pt x="12" y="76"/>
                  </a:cubicBezTo>
                  <a:cubicBezTo>
                    <a:pt x="8" y="84"/>
                    <a:pt x="6" y="94"/>
                    <a:pt x="1" y="102"/>
                  </a:cubicBezTo>
                  <a:cubicBezTo>
                    <a:pt x="0" y="102"/>
                    <a:pt x="1" y="103"/>
                    <a:pt x="2" y="103"/>
                  </a:cubicBezTo>
                  <a:cubicBezTo>
                    <a:pt x="7" y="97"/>
                    <a:pt x="9" y="89"/>
                    <a:pt x="12" y="82"/>
                  </a:cubicBezTo>
                  <a:cubicBezTo>
                    <a:pt x="17" y="72"/>
                    <a:pt x="22" y="63"/>
                    <a:pt x="29" y="55"/>
                  </a:cubicBezTo>
                  <a:cubicBezTo>
                    <a:pt x="34" y="48"/>
                    <a:pt x="39" y="40"/>
                    <a:pt x="43" y="33"/>
                  </a:cubicBezTo>
                  <a:cubicBezTo>
                    <a:pt x="49" y="23"/>
                    <a:pt x="55" y="12"/>
                    <a:pt x="62" y="3"/>
                  </a:cubicBezTo>
                  <a:cubicBezTo>
                    <a:pt x="63" y="2"/>
                    <a:pt x="62" y="0"/>
                    <a:pt x="6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 name="chenying0907 633"/>
            <p:cNvSpPr>
              <a:spLocks/>
            </p:cNvSpPr>
            <p:nvPr/>
          </p:nvSpPr>
          <p:spPr bwMode="auto">
            <a:xfrm>
              <a:off x="8110538" y="5681663"/>
              <a:ext cx="209550" cy="314325"/>
            </a:xfrm>
            <a:custGeom>
              <a:avLst/>
              <a:gdLst>
                <a:gd name="T0" fmla="*/ 97 w 97"/>
                <a:gd name="T1" fmla="*/ 0 h 146"/>
                <a:gd name="T2" fmla="*/ 96 w 97"/>
                <a:gd name="T3" fmla="*/ 0 h 146"/>
                <a:gd name="T4" fmla="*/ 91 w 97"/>
                <a:gd name="T5" fmla="*/ 8 h 146"/>
                <a:gd name="T6" fmla="*/ 87 w 97"/>
                <a:gd name="T7" fmla="*/ 15 h 146"/>
                <a:gd name="T8" fmla="*/ 73 w 97"/>
                <a:gd name="T9" fmla="*/ 33 h 146"/>
                <a:gd name="T10" fmla="*/ 51 w 97"/>
                <a:gd name="T11" fmla="*/ 66 h 146"/>
                <a:gd name="T12" fmla="*/ 24 w 97"/>
                <a:gd name="T13" fmla="*/ 105 h 146"/>
                <a:gd name="T14" fmla="*/ 11 w 97"/>
                <a:gd name="T15" fmla="*/ 126 h 146"/>
                <a:gd name="T16" fmla="*/ 6 w 97"/>
                <a:gd name="T17" fmla="*/ 134 h 146"/>
                <a:gd name="T18" fmla="*/ 1 w 97"/>
                <a:gd name="T19" fmla="*/ 144 h 146"/>
                <a:gd name="T20" fmla="*/ 2 w 97"/>
                <a:gd name="T21" fmla="*/ 145 h 146"/>
                <a:gd name="T22" fmla="*/ 12 w 97"/>
                <a:gd name="T23" fmla="*/ 130 h 146"/>
                <a:gd name="T24" fmla="*/ 25 w 97"/>
                <a:gd name="T25" fmla="*/ 110 h 146"/>
                <a:gd name="T26" fmla="*/ 55 w 97"/>
                <a:gd name="T27" fmla="*/ 64 h 146"/>
                <a:gd name="T28" fmla="*/ 68 w 97"/>
                <a:gd name="T29" fmla="*/ 44 h 146"/>
                <a:gd name="T30" fmla="*/ 83 w 97"/>
                <a:gd name="T31" fmla="*/ 26 h 146"/>
                <a:gd name="T32" fmla="*/ 93 w 97"/>
                <a:gd name="T33" fmla="*/ 7 h 146"/>
                <a:gd name="T34" fmla="*/ 97 w 97"/>
                <a:gd name="T3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146">
                  <a:moveTo>
                    <a:pt x="97" y="0"/>
                  </a:moveTo>
                  <a:cubicBezTo>
                    <a:pt x="97" y="0"/>
                    <a:pt x="96" y="0"/>
                    <a:pt x="96" y="0"/>
                  </a:cubicBezTo>
                  <a:cubicBezTo>
                    <a:pt x="96" y="5"/>
                    <a:pt x="93" y="5"/>
                    <a:pt x="91" y="8"/>
                  </a:cubicBezTo>
                  <a:cubicBezTo>
                    <a:pt x="89" y="10"/>
                    <a:pt x="88" y="13"/>
                    <a:pt x="87" y="15"/>
                  </a:cubicBezTo>
                  <a:cubicBezTo>
                    <a:pt x="84" y="22"/>
                    <a:pt x="79" y="28"/>
                    <a:pt x="73" y="33"/>
                  </a:cubicBezTo>
                  <a:cubicBezTo>
                    <a:pt x="64" y="43"/>
                    <a:pt x="59" y="54"/>
                    <a:pt x="51" y="66"/>
                  </a:cubicBezTo>
                  <a:cubicBezTo>
                    <a:pt x="43" y="79"/>
                    <a:pt x="33" y="92"/>
                    <a:pt x="24" y="105"/>
                  </a:cubicBezTo>
                  <a:cubicBezTo>
                    <a:pt x="20" y="112"/>
                    <a:pt x="16" y="119"/>
                    <a:pt x="11" y="126"/>
                  </a:cubicBezTo>
                  <a:cubicBezTo>
                    <a:pt x="10" y="129"/>
                    <a:pt x="7" y="131"/>
                    <a:pt x="6" y="134"/>
                  </a:cubicBezTo>
                  <a:cubicBezTo>
                    <a:pt x="4" y="137"/>
                    <a:pt x="3" y="142"/>
                    <a:pt x="1" y="144"/>
                  </a:cubicBezTo>
                  <a:cubicBezTo>
                    <a:pt x="0" y="145"/>
                    <a:pt x="1" y="146"/>
                    <a:pt x="2" y="145"/>
                  </a:cubicBezTo>
                  <a:cubicBezTo>
                    <a:pt x="6" y="141"/>
                    <a:pt x="8" y="135"/>
                    <a:pt x="12" y="130"/>
                  </a:cubicBezTo>
                  <a:cubicBezTo>
                    <a:pt x="17" y="123"/>
                    <a:pt x="21" y="117"/>
                    <a:pt x="25" y="110"/>
                  </a:cubicBezTo>
                  <a:cubicBezTo>
                    <a:pt x="35" y="94"/>
                    <a:pt x="46" y="80"/>
                    <a:pt x="55" y="64"/>
                  </a:cubicBezTo>
                  <a:cubicBezTo>
                    <a:pt x="59" y="57"/>
                    <a:pt x="63" y="50"/>
                    <a:pt x="68" y="44"/>
                  </a:cubicBezTo>
                  <a:cubicBezTo>
                    <a:pt x="72" y="38"/>
                    <a:pt x="78" y="32"/>
                    <a:pt x="83" y="26"/>
                  </a:cubicBezTo>
                  <a:cubicBezTo>
                    <a:pt x="87" y="20"/>
                    <a:pt x="89" y="13"/>
                    <a:pt x="93" y="7"/>
                  </a:cubicBezTo>
                  <a:cubicBezTo>
                    <a:pt x="96" y="4"/>
                    <a:pt x="97" y="4"/>
                    <a:pt x="97"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 name="chenying0907 634"/>
            <p:cNvSpPr>
              <a:spLocks/>
            </p:cNvSpPr>
            <p:nvPr/>
          </p:nvSpPr>
          <p:spPr bwMode="auto">
            <a:xfrm>
              <a:off x="8128001" y="5737226"/>
              <a:ext cx="193675" cy="311150"/>
            </a:xfrm>
            <a:custGeom>
              <a:avLst/>
              <a:gdLst>
                <a:gd name="T0" fmla="*/ 87 w 90"/>
                <a:gd name="T1" fmla="*/ 1 h 145"/>
                <a:gd name="T2" fmla="*/ 38 w 90"/>
                <a:gd name="T3" fmla="*/ 73 h 145"/>
                <a:gd name="T4" fmla="*/ 16 w 90"/>
                <a:gd name="T5" fmla="*/ 111 h 145"/>
                <a:gd name="T6" fmla="*/ 0 w 90"/>
                <a:gd name="T7" fmla="*/ 144 h 145"/>
                <a:gd name="T8" fmla="*/ 1 w 90"/>
                <a:gd name="T9" fmla="*/ 144 h 145"/>
                <a:gd name="T10" fmla="*/ 17 w 90"/>
                <a:gd name="T11" fmla="*/ 115 h 145"/>
                <a:gd name="T12" fmla="*/ 40 w 90"/>
                <a:gd name="T13" fmla="*/ 76 h 145"/>
                <a:gd name="T14" fmla="*/ 89 w 90"/>
                <a:gd name="T15" fmla="*/ 2 h 145"/>
                <a:gd name="T16" fmla="*/ 87 w 90"/>
                <a:gd name="T17" fmla="*/ 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5">
                  <a:moveTo>
                    <a:pt x="87" y="1"/>
                  </a:moveTo>
                  <a:cubicBezTo>
                    <a:pt x="73" y="26"/>
                    <a:pt x="53" y="48"/>
                    <a:pt x="38" y="73"/>
                  </a:cubicBezTo>
                  <a:cubicBezTo>
                    <a:pt x="31" y="86"/>
                    <a:pt x="24" y="98"/>
                    <a:pt x="16" y="111"/>
                  </a:cubicBezTo>
                  <a:cubicBezTo>
                    <a:pt x="10" y="121"/>
                    <a:pt x="7" y="134"/>
                    <a:pt x="0" y="144"/>
                  </a:cubicBezTo>
                  <a:cubicBezTo>
                    <a:pt x="0" y="144"/>
                    <a:pt x="1" y="145"/>
                    <a:pt x="1" y="144"/>
                  </a:cubicBezTo>
                  <a:cubicBezTo>
                    <a:pt x="9" y="136"/>
                    <a:pt x="11" y="125"/>
                    <a:pt x="17" y="115"/>
                  </a:cubicBezTo>
                  <a:cubicBezTo>
                    <a:pt x="25" y="102"/>
                    <a:pt x="33" y="89"/>
                    <a:pt x="40" y="76"/>
                  </a:cubicBezTo>
                  <a:cubicBezTo>
                    <a:pt x="55" y="50"/>
                    <a:pt x="75" y="28"/>
                    <a:pt x="89" y="2"/>
                  </a:cubicBezTo>
                  <a:cubicBezTo>
                    <a:pt x="90" y="1"/>
                    <a:pt x="88" y="0"/>
                    <a:pt x="87"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 name="chenying0907 635"/>
            <p:cNvSpPr>
              <a:spLocks/>
            </p:cNvSpPr>
            <p:nvPr/>
          </p:nvSpPr>
          <p:spPr bwMode="auto">
            <a:xfrm>
              <a:off x="8132763" y="5786438"/>
              <a:ext cx="193675" cy="322263"/>
            </a:xfrm>
            <a:custGeom>
              <a:avLst/>
              <a:gdLst>
                <a:gd name="T0" fmla="*/ 88 w 90"/>
                <a:gd name="T1" fmla="*/ 1 h 150"/>
                <a:gd name="T2" fmla="*/ 63 w 90"/>
                <a:gd name="T3" fmla="*/ 38 h 150"/>
                <a:gd name="T4" fmla="*/ 38 w 90"/>
                <a:gd name="T5" fmla="*/ 77 h 150"/>
                <a:gd name="T6" fmla="*/ 18 w 90"/>
                <a:gd name="T7" fmla="*/ 114 h 150"/>
                <a:gd name="T8" fmla="*/ 8 w 90"/>
                <a:gd name="T9" fmla="*/ 132 h 150"/>
                <a:gd name="T10" fmla="*/ 1 w 90"/>
                <a:gd name="T11" fmla="*/ 148 h 150"/>
                <a:gd name="T12" fmla="*/ 2 w 90"/>
                <a:gd name="T13" fmla="*/ 149 h 150"/>
                <a:gd name="T14" fmla="*/ 10 w 90"/>
                <a:gd name="T15" fmla="*/ 134 h 150"/>
                <a:gd name="T16" fmla="*/ 20 w 90"/>
                <a:gd name="T17" fmla="*/ 115 h 150"/>
                <a:gd name="T18" fmla="*/ 41 w 90"/>
                <a:gd name="T19" fmla="*/ 77 h 150"/>
                <a:gd name="T20" fmla="*/ 67 w 90"/>
                <a:gd name="T21" fmla="*/ 37 h 150"/>
                <a:gd name="T22" fmla="*/ 90 w 90"/>
                <a:gd name="T23" fmla="*/ 1 h 150"/>
                <a:gd name="T24" fmla="*/ 88 w 90"/>
                <a:gd name="T25" fmla="*/ 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150">
                  <a:moveTo>
                    <a:pt x="88" y="1"/>
                  </a:moveTo>
                  <a:cubicBezTo>
                    <a:pt x="82" y="15"/>
                    <a:pt x="72" y="26"/>
                    <a:pt x="63" y="38"/>
                  </a:cubicBezTo>
                  <a:cubicBezTo>
                    <a:pt x="54" y="50"/>
                    <a:pt x="46" y="64"/>
                    <a:pt x="38" y="77"/>
                  </a:cubicBezTo>
                  <a:cubicBezTo>
                    <a:pt x="30" y="89"/>
                    <a:pt x="24" y="101"/>
                    <a:pt x="18" y="114"/>
                  </a:cubicBezTo>
                  <a:cubicBezTo>
                    <a:pt x="15" y="120"/>
                    <a:pt x="12" y="126"/>
                    <a:pt x="8" y="132"/>
                  </a:cubicBezTo>
                  <a:cubicBezTo>
                    <a:pt x="5" y="137"/>
                    <a:pt x="4" y="143"/>
                    <a:pt x="1" y="148"/>
                  </a:cubicBezTo>
                  <a:cubicBezTo>
                    <a:pt x="0" y="149"/>
                    <a:pt x="1" y="150"/>
                    <a:pt x="2" y="149"/>
                  </a:cubicBezTo>
                  <a:cubicBezTo>
                    <a:pt x="6" y="145"/>
                    <a:pt x="7" y="139"/>
                    <a:pt x="10" y="134"/>
                  </a:cubicBezTo>
                  <a:cubicBezTo>
                    <a:pt x="13" y="128"/>
                    <a:pt x="17" y="122"/>
                    <a:pt x="20" y="115"/>
                  </a:cubicBezTo>
                  <a:cubicBezTo>
                    <a:pt x="27" y="102"/>
                    <a:pt x="33" y="89"/>
                    <a:pt x="41" y="77"/>
                  </a:cubicBezTo>
                  <a:cubicBezTo>
                    <a:pt x="50" y="63"/>
                    <a:pt x="58" y="49"/>
                    <a:pt x="67" y="37"/>
                  </a:cubicBezTo>
                  <a:cubicBezTo>
                    <a:pt x="75" y="25"/>
                    <a:pt x="85" y="15"/>
                    <a:pt x="90" y="1"/>
                  </a:cubicBezTo>
                  <a:cubicBezTo>
                    <a:pt x="90" y="0"/>
                    <a:pt x="88" y="0"/>
                    <a:pt x="88"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 name="chenying0907 636"/>
            <p:cNvSpPr>
              <a:spLocks/>
            </p:cNvSpPr>
            <p:nvPr/>
          </p:nvSpPr>
          <p:spPr bwMode="auto">
            <a:xfrm>
              <a:off x="8188326" y="5810251"/>
              <a:ext cx="204788" cy="307975"/>
            </a:xfrm>
            <a:custGeom>
              <a:avLst/>
              <a:gdLst>
                <a:gd name="T0" fmla="*/ 92 w 95"/>
                <a:gd name="T1" fmla="*/ 2 h 143"/>
                <a:gd name="T2" fmla="*/ 65 w 95"/>
                <a:gd name="T3" fmla="*/ 41 h 143"/>
                <a:gd name="T4" fmla="*/ 35 w 95"/>
                <a:gd name="T5" fmla="*/ 79 h 143"/>
                <a:gd name="T6" fmla="*/ 23 w 95"/>
                <a:gd name="T7" fmla="*/ 99 h 143"/>
                <a:gd name="T8" fmla="*/ 11 w 95"/>
                <a:gd name="T9" fmla="*/ 116 h 143"/>
                <a:gd name="T10" fmla="*/ 2 w 95"/>
                <a:gd name="T11" fmla="*/ 143 h 143"/>
                <a:gd name="T12" fmla="*/ 4 w 95"/>
                <a:gd name="T13" fmla="*/ 143 h 143"/>
                <a:gd name="T14" fmla="*/ 20 w 95"/>
                <a:gd name="T15" fmla="*/ 110 h 143"/>
                <a:gd name="T16" fmla="*/ 41 w 95"/>
                <a:gd name="T17" fmla="*/ 75 h 143"/>
                <a:gd name="T18" fmla="*/ 68 w 95"/>
                <a:gd name="T19" fmla="*/ 41 h 143"/>
                <a:gd name="T20" fmla="*/ 94 w 95"/>
                <a:gd name="T21" fmla="*/ 3 h 143"/>
                <a:gd name="T22" fmla="*/ 92 w 95"/>
                <a:gd name="T23" fmla="*/ 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43">
                  <a:moveTo>
                    <a:pt x="92" y="2"/>
                  </a:moveTo>
                  <a:cubicBezTo>
                    <a:pt x="82" y="15"/>
                    <a:pt x="74" y="28"/>
                    <a:pt x="65" y="41"/>
                  </a:cubicBezTo>
                  <a:cubicBezTo>
                    <a:pt x="55" y="54"/>
                    <a:pt x="44" y="66"/>
                    <a:pt x="35" y="79"/>
                  </a:cubicBezTo>
                  <a:cubicBezTo>
                    <a:pt x="31" y="86"/>
                    <a:pt x="27" y="92"/>
                    <a:pt x="23" y="99"/>
                  </a:cubicBezTo>
                  <a:cubicBezTo>
                    <a:pt x="20" y="105"/>
                    <a:pt x="15" y="110"/>
                    <a:pt x="11" y="116"/>
                  </a:cubicBezTo>
                  <a:cubicBezTo>
                    <a:pt x="7" y="122"/>
                    <a:pt x="0" y="134"/>
                    <a:pt x="2" y="143"/>
                  </a:cubicBezTo>
                  <a:cubicBezTo>
                    <a:pt x="2" y="143"/>
                    <a:pt x="3" y="143"/>
                    <a:pt x="4" y="143"/>
                  </a:cubicBezTo>
                  <a:cubicBezTo>
                    <a:pt x="7" y="130"/>
                    <a:pt x="11" y="120"/>
                    <a:pt x="20" y="110"/>
                  </a:cubicBezTo>
                  <a:cubicBezTo>
                    <a:pt x="28" y="99"/>
                    <a:pt x="33" y="86"/>
                    <a:pt x="41" y="75"/>
                  </a:cubicBezTo>
                  <a:cubicBezTo>
                    <a:pt x="50" y="63"/>
                    <a:pt x="59" y="52"/>
                    <a:pt x="68" y="41"/>
                  </a:cubicBezTo>
                  <a:cubicBezTo>
                    <a:pt x="77" y="28"/>
                    <a:pt x="85" y="16"/>
                    <a:pt x="94" y="3"/>
                  </a:cubicBezTo>
                  <a:cubicBezTo>
                    <a:pt x="95" y="2"/>
                    <a:pt x="93" y="0"/>
                    <a:pt x="92"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 name="chenying0907 637"/>
            <p:cNvSpPr>
              <a:spLocks/>
            </p:cNvSpPr>
            <p:nvPr/>
          </p:nvSpPr>
          <p:spPr bwMode="auto">
            <a:xfrm>
              <a:off x="8235951" y="5865813"/>
              <a:ext cx="171450" cy="247650"/>
            </a:xfrm>
            <a:custGeom>
              <a:avLst/>
              <a:gdLst>
                <a:gd name="T0" fmla="*/ 77 w 80"/>
                <a:gd name="T1" fmla="*/ 1 h 115"/>
                <a:gd name="T2" fmla="*/ 34 w 80"/>
                <a:gd name="T3" fmla="*/ 61 h 115"/>
                <a:gd name="T4" fmla="*/ 15 w 80"/>
                <a:gd name="T5" fmla="*/ 89 h 115"/>
                <a:gd name="T6" fmla="*/ 3 w 80"/>
                <a:gd name="T7" fmla="*/ 113 h 115"/>
                <a:gd name="T8" fmla="*/ 4 w 80"/>
                <a:gd name="T9" fmla="*/ 115 h 115"/>
                <a:gd name="T10" fmla="*/ 6 w 80"/>
                <a:gd name="T11" fmla="*/ 115 h 115"/>
                <a:gd name="T12" fmla="*/ 6 w 80"/>
                <a:gd name="T13" fmla="*/ 113 h 115"/>
                <a:gd name="T14" fmla="*/ 79 w 80"/>
                <a:gd name="T15" fmla="*/ 2 h 115"/>
                <a:gd name="T16" fmla="*/ 77 w 80"/>
                <a:gd name="T17" fmla="*/ 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15">
                  <a:moveTo>
                    <a:pt x="77" y="1"/>
                  </a:moveTo>
                  <a:cubicBezTo>
                    <a:pt x="64" y="21"/>
                    <a:pt x="49" y="41"/>
                    <a:pt x="34" y="61"/>
                  </a:cubicBezTo>
                  <a:cubicBezTo>
                    <a:pt x="27" y="70"/>
                    <a:pt x="21" y="79"/>
                    <a:pt x="15" y="89"/>
                  </a:cubicBezTo>
                  <a:cubicBezTo>
                    <a:pt x="10" y="96"/>
                    <a:pt x="5" y="104"/>
                    <a:pt x="3" y="113"/>
                  </a:cubicBezTo>
                  <a:cubicBezTo>
                    <a:pt x="3" y="114"/>
                    <a:pt x="4" y="115"/>
                    <a:pt x="4" y="115"/>
                  </a:cubicBezTo>
                  <a:cubicBezTo>
                    <a:pt x="5" y="115"/>
                    <a:pt x="5" y="115"/>
                    <a:pt x="6" y="115"/>
                  </a:cubicBezTo>
                  <a:cubicBezTo>
                    <a:pt x="7" y="115"/>
                    <a:pt x="7" y="114"/>
                    <a:pt x="6" y="113"/>
                  </a:cubicBezTo>
                  <a:cubicBezTo>
                    <a:pt x="0" y="110"/>
                    <a:pt x="73" y="11"/>
                    <a:pt x="79" y="2"/>
                  </a:cubicBezTo>
                  <a:cubicBezTo>
                    <a:pt x="80" y="1"/>
                    <a:pt x="78" y="0"/>
                    <a:pt x="77"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2" name="chenying0907 638"/>
            <p:cNvSpPr>
              <a:spLocks/>
            </p:cNvSpPr>
            <p:nvPr/>
          </p:nvSpPr>
          <p:spPr bwMode="auto">
            <a:xfrm>
              <a:off x="8286751" y="5845176"/>
              <a:ext cx="180975" cy="257175"/>
            </a:xfrm>
            <a:custGeom>
              <a:avLst/>
              <a:gdLst>
                <a:gd name="T0" fmla="*/ 81 w 84"/>
                <a:gd name="T1" fmla="*/ 1 h 120"/>
                <a:gd name="T2" fmla="*/ 66 w 84"/>
                <a:gd name="T3" fmla="*/ 24 h 120"/>
                <a:gd name="T4" fmla="*/ 43 w 84"/>
                <a:gd name="T5" fmla="*/ 57 h 120"/>
                <a:gd name="T6" fmla="*/ 20 w 84"/>
                <a:gd name="T7" fmla="*/ 87 h 120"/>
                <a:gd name="T8" fmla="*/ 1 w 84"/>
                <a:gd name="T9" fmla="*/ 118 h 120"/>
                <a:gd name="T10" fmla="*/ 3 w 84"/>
                <a:gd name="T11" fmla="*/ 120 h 120"/>
                <a:gd name="T12" fmla="*/ 20 w 84"/>
                <a:gd name="T13" fmla="*/ 94 h 120"/>
                <a:gd name="T14" fmla="*/ 43 w 84"/>
                <a:gd name="T15" fmla="*/ 62 h 120"/>
                <a:gd name="T16" fmla="*/ 66 w 84"/>
                <a:gd name="T17" fmla="*/ 28 h 120"/>
                <a:gd name="T18" fmla="*/ 83 w 84"/>
                <a:gd name="T19" fmla="*/ 2 h 120"/>
                <a:gd name="T20" fmla="*/ 81 w 84"/>
                <a:gd name="T21" fmla="*/ 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20">
                  <a:moveTo>
                    <a:pt x="81" y="1"/>
                  </a:moveTo>
                  <a:cubicBezTo>
                    <a:pt x="75" y="8"/>
                    <a:pt x="71" y="16"/>
                    <a:pt x="66" y="24"/>
                  </a:cubicBezTo>
                  <a:cubicBezTo>
                    <a:pt x="59" y="35"/>
                    <a:pt x="51" y="47"/>
                    <a:pt x="43" y="57"/>
                  </a:cubicBezTo>
                  <a:cubicBezTo>
                    <a:pt x="35" y="67"/>
                    <a:pt x="28" y="77"/>
                    <a:pt x="20" y="87"/>
                  </a:cubicBezTo>
                  <a:cubicBezTo>
                    <a:pt x="13" y="97"/>
                    <a:pt x="8" y="108"/>
                    <a:pt x="1" y="118"/>
                  </a:cubicBezTo>
                  <a:cubicBezTo>
                    <a:pt x="0" y="119"/>
                    <a:pt x="2" y="120"/>
                    <a:pt x="3" y="120"/>
                  </a:cubicBezTo>
                  <a:cubicBezTo>
                    <a:pt x="10" y="113"/>
                    <a:pt x="14" y="103"/>
                    <a:pt x="20" y="94"/>
                  </a:cubicBezTo>
                  <a:cubicBezTo>
                    <a:pt x="27" y="83"/>
                    <a:pt x="35" y="72"/>
                    <a:pt x="43" y="62"/>
                  </a:cubicBezTo>
                  <a:cubicBezTo>
                    <a:pt x="51" y="51"/>
                    <a:pt x="59" y="40"/>
                    <a:pt x="66" y="28"/>
                  </a:cubicBezTo>
                  <a:cubicBezTo>
                    <a:pt x="72" y="20"/>
                    <a:pt x="76" y="10"/>
                    <a:pt x="83" y="2"/>
                  </a:cubicBezTo>
                  <a:cubicBezTo>
                    <a:pt x="84" y="1"/>
                    <a:pt x="82" y="0"/>
                    <a:pt x="8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3" name="chenying0907 639"/>
            <p:cNvSpPr>
              <a:spLocks/>
            </p:cNvSpPr>
            <p:nvPr/>
          </p:nvSpPr>
          <p:spPr bwMode="auto">
            <a:xfrm>
              <a:off x="8358188" y="5853113"/>
              <a:ext cx="168275" cy="238125"/>
            </a:xfrm>
            <a:custGeom>
              <a:avLst/>
              <a:gdLst>
                <a:gd name="T0" fmla="*/ 75 w 78"/>
                <a:gd name="T1" fmla="*/ 2 h 111"/>
                <a:gd name="T2" fmla="*/ 51 w 78"/>
                <a:gd name="T3" fmla="*/ 30 h 111"/>
                <a:gd name="T4" fmla="*/ 33 w 78"/>
                <a:gd name="T5" fmla="*/ 57 h 111"/>
                <a:gd name="T6" fmla="*/ 12 w 78"/>
                <a:gd name="T7" fmla="*/ 86 h 111"/>
                <a:gd name="T8" fmla="*/ 6 w 78"/>
                <a:gd name="T9" fmla="*/ 99 h 111"/>
                <a:gd name="T10" fmla="*/ 0 w 78"/>
                <a:gd name="T11" fmla="*/ 110 h 111"/>
                <a:gd name="T12" fmla="*/ 2 w 78"/>
                <a:gd name="T13" fmla="*/ 110 h 111"/>
                <a:gd name="T14" fmla="*/ 9 w 78"/>
                <a:gd name="T15" fmla="*/ 102 h 111"/>
                <a:gd name="T16" fmla="*/ 15 w 78"/>
                <a:gd name="T17" fmla="*/ 87 h 111"/>
                <a:gd name="T18" fmla="*/ 34 w 78"/>
                <a:gd name="T19" fmla="*/ 59 h 111"/>
                <a:gd name="T20" fmla="*/ 56 w 78"/>
                <a:gd name="T21" fmla="*/ 30 h 111"/>
                <a:gd name="T22" fmla="*/ 77 w 78"/>
                <a:gd name="T23" fmla="*/ 3 h 111"/>
                <a:gd name="T24" fmla="*/ 75 w 78"/>
                <a:gd name="T25" fmla="*/ 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111">
                  <a:moveTo>
                    <a:pt x="75" y="2"/>
                  </a:moveTo>
                  <a:cubicBezTo>
                    <a:pt x="67" y="10"/>
                    <a:pt x="60" y="21"/>
                    <a:pt x="51" y="30"/>
                  </a:cubicBezTo>
                  <a:cubicBezTo>
                    <a:pt x="44" y="38"/>
                    <a:pt x="39" y="48"/>
                    <a:pt x="33" y="57"/>
                  </a:cubicBezTo>
                  <a:cubicBezTo>
                    <a:pt x="26" y="66"/>
                    <a:pt x="18" y="75"/>
                    <a:pt x="12" y="86"/>
                  </a:cubicBezTo>
                  <a:cubicBezTo>
                    <a:pt x="9" y="90"/>
                    <a:pt x="8" y="94"/>
                    <a:pt x="6" y="99"/>
                  </a:cubicBezTo>
                  <a:cubicBezTo>
                    <a:pt x="5" y="103"/>
                    <a:pt x="2" y="106"/>
                    <a:pt x="0" y="110"/>
                  </a:cubicBezTo>
                  <a:cubicBezTo>
                    <a:pt x="0" y="111"/>
                    <a:pt x="2" y="111"/>
                    <a:pt x="2" y="110"/>
                  </a:cubicBezTo>
                  <a:cubicBezTo>
                    <a:pt x="5" y="107"/>
                    <a:pt x="7" y="106"/>
                    <a:pt x="9" y="102"/>
                  </a:cubicBezTo>
                  <a:cubicBezTo>
                    <a:pt x="11" y="97"/>
                    <a:pt x="12" y="92"/>
                    <a:pt x="15" y="87"/>
                  </a:cubicBezTo>
                  <a:cubicBezTo>
                    <a:pt x="20" y="77"/>
                    <a:pt x="28" y="69"/>
                    <a:pt x="34" y="59"/>
                  </a:cubicBezTo>
                  <a:cubicBezTo>
                    <a:pt x="41" y="49"/>
                    <a:pt x="47" y="39"/>
                    <a:pt x="56" y="30"/>
                  </a:cubicBezTo>
                  <a:cubicBezTo>
                    <a:pt x="63" y="22"/>
                    <a:pt x="69" y="12"/>
                    <a:pt x="77" y="3"/>
                  </a:cubicBezTo>
                  <a:cubicBezTo>
                    <a:pt x="78" y="2"/>
                    <a:pt x="77" y="0"/>
                    <a:pt x="75"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4" name="chenying0907 640"/>
            <p:cNvSpPr>
              <a:spLocks/>
            </p:cNvSpPr>
            <p:nvPr/>
          </p:nvSpPr>
          <p:spPr bwMode="auto">
            <a:xfrm>
              <a:off x="8412163" y="5849938"/>
              <a:ext cx="157163" cy="220663"/>
            </a:xfrm>
            <a:custGeom>
              <a:avLst/>
              <a:gdLst>
                <a:gd name="T0" fmla="*/ 70 w 73"/>
                <a:gd name="T1" fmla="*/ 1 h 103"/>
                <a:gd name="T2" fmla="*/ 54 w 73"/>
                <a:gd name="T3" fmla="*/ 28 h 103"/>
                <a:gd name="T4" fmla="*/ 34 w 73"/>
                <a:gd name="T5" fmla="*/ 51 h 103"/>
                <a:gd name="T6" fmla="*/ 16 w 73"/>
                <a:gd name="T7" fmla="*/ 74 h 103"/>
                <a:gd name="T8" fmla="*/ 1 w 73"/>
                <a:gd name="T9" fmla="*/ 102 h 103"/>
                <a:gd name="T10" fmla="*/ 2 w 73"/>
                <a:gd name="T11" fmla="*/ 102 h 103"/>
                <a:gd name="T12" fmla="*/ 20 w 73"/>
                <a:gd name="T13" fmla="*/ 74 h 103"/>
                <a:gd name="T14" fmla="*/ 38 w 73"/>
                <a:gd name="T15" fmla="*/ 50 h 103"/>
                <a:gd name="T16" fmla="*/ 56 w 73"/>
                <a:gd name="T17" fmla="*/ 29 h 103"/>
                <a:gd name="T18" fmla="*/ 72 w 73"/>
                <a:gd name="T19" fmla="*/ 3 h 103"/>
                <a:gd name="T20" fmla="*/ 70 w 73"/>
                <a:gd name="T2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03">
                  <a:moveTo>
                    <a:pt x="70" y="1"/>
                  </a:moveTo>
                  <a:cubicBezTo>
                    <a:pt x="65" y="11"/>
                    <a:pt x="58" y="19"/>
                    <a:pt x="54" y="28"/>
                  </a:cubicBezTo>
                  <a:cubicBezTo>
                    <a:pt x="49" y="37"/>
                    <a:pt x="40" y="43"/>
                    <a:pt x="34" y="51"/>
                  </a:cubicBezTo>
                  <a:cubicBezTo>
                    <a:pt x="28" y="59"/>
                    <a:pt x="22" y="67"/>
                    <a:pt x="16" y="74"/>
                  </a:cubicBezTo>
                  <a:cubicBezTo>
                    <a:pt x="10" y="82"/>
                    <a:pt x="2" y="92"/>
                    <a:pt x="1" y="102"/>
                  </a:cubicBezTo>
                  <a:cubicBezTo>
                    <a:pt x="0" y="103"/>
                    <a:pt x="1" y="103"/>
                    <a:pt x="2" y="102"/>
                  </a:cubicBezTo>
                  <a:cubicBezTo>
                    <a:pt x="8" y="93"/>
                    <a:pt x="13" y="83"/>
                    <a:pt x="20" y="74"/>
                  </a:cubicBezTo>
                  <a:cubicBezTo>
                    <a:pt x="27" y="66"/>
                    <a:pt x="32" y="58"/>
                    <a:pt x="38" y="50"/>
                  </a:cubicBezTo>
                  <a:cubicBezTo>
                    <a:pt x="44" y="43"/>
                    <a:pt x="51" y="38"/>
                    <a:pt x="56" y="29"/>
                  </a:cubicBezTo>
                  <a:cubicBezTo>
                    <a:pt x="61" y="20"/>
                    <a:pt x="68" y="12"/>
                    <a:pt x="72" y="3"/>
                  </a:cubicBezTo>
                  <a:cubicBezTo>
                    <a:pt x="73" y="1"/>
                    <a:pt x="71" y="0"/>
                    <a:pt x="7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5" name="chenying0907 641"/>
            <p:cNvSpPr>
              <a:spLocks/>
            </p:cNvSpPr>
            <p:nvPr/>
          </p:nvSpPr>
          <p:spPr bwMode="auto">
            <a:xfrm>
              <a:off x="8461376" y="5859463"/>
              <a:ext cx="161925" cy="212725"/>
            </a:xfrm>
            <a:custGeom>
              <a:avLst/>
              <a:gdLst>
                <a:gd name="T0" fmla="*/ 72 w 75"/>
                <a:gd name="T1" fmla="*/ 1 h 99"/>
                <a:gd name="T2" fmla="*/ 52 w 75"/>
                <a:gd name="T3" fmla="*/ 23 h 99"/>
                <a:gd name="T4" fmla="*/ 36 w 75"/>
                <a:gd name="T5" fmla="*/ 46 h 99"/>
                <a:gd name="T6" fmla="*/ 19 w 75"/>
                <a:gd name="T7" fmla="*/ 66 h 99"/>
                <a:gd name="T8" fmla="*/ 0 w 75"/>
                <a:gd name="T9" fmla="*/ 94 h 99"/>
                <a:gd name="T10" fmla="*/ 1 w 75"/>
                <a:gd name="T11" fmla="*/ 96 h 99"/>
                <a:gd name="T12" fmla="*/ 2 w 75"/>
                <a:gd name="T13" fmla="*/ 98 h 99"/>
                <a:gd name="T14" fmla="*/ 4 w 75"/>
                <a:gd name="T15" fmla="*/ 96 h 99"/>
                <a:gd name="T16" fmla="*/ 20 w 75"/>
                <a:gd name="T17" fmla="*/ 70 h 99"/>
                <a:gd name="T18" fmla="*/ 37 w 75"/>
                <a:gd name="T19" fmla="*/ 50 h 99"/>
                <a:gd name="T20" fmla="*/ 54 w 75"/>
                <a:gd name="T21" fmla="*/ 25 h 99"/>
                <a:gd name="T22" fmla="*/ 74 w 75"/>
                <a:gd name="T23" fmla="*/ 3 h 99"/>
                <a:gd name="T24" fmla="*/ 72 w 75"/>
                <a:gd name="T25"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99">
                  <a:moveTo>
                    <a:pt x="72" y="1"/>
                  </a:moveTo>
                  <a:cubicBezTo>
                    <a:pt x="65" y="8"/>
                    <a:pt x="58" y="16"/>
                    <a:pt x="52" y="23"/>
                  </a:cubicBezTo>
                  <a:cubicBezTo>
                    <a:pt x="46" y="31"/>
                    <a:pt x="41" y="39"/>
                    <a:pt x="36" y="46"/>
                  </a:cubicBezTo>
                  <a:cubicBezTo>
                    <a:pt x="31" y="53"/>
                    <a:pt x="24" y="58"/>
                    <a:pt x="19" y="66"/>
                  </a:cubicBezTo>
                  <a:cubicBezTo>
                    <a:pt x="13" y="75"/>
                    <a:pt x="7" y="85"/>
                    <a:pt x="0" y="94"/>
                  </a:cubicBezTo>
                  <a:cubicBezTo>
                    <a:pt x="0" y="95"/>
                    <a:pt x="0" y="96"/>
                    <a:pt x="1" y="96"/>
                  </a:cubicBezTo>
                  <a:cubicBezTo>
                    <a:pt x="1" y="97"/>
                    <a:pt x="2" y="97"/>
                    <a:pt x="2" y="98"/>
                  </a:cubicBezTo>
                  <a:cubicBezTo>
                    <a:pt x="3" y="99"/>
                    <a:pt x="5" y="97"/>
                    <a:pt x="4" y="96"/>
                  </a:cubicBezTo>
                  <a:cubicBezTo>
                    <a:pt x="2" y="93"/>
                    <a:pt x="18" y="73"/>
                    <a:pt x="20" y="70"/>
                  </a:cubicBezTo>
                  <a:cubicBezTo>
                    <a:pt x="25" y="63"/>
                    <a:pt x="31" y="57"/>
                    <a:pt x="37" y="50"/>
                  </a:cubicBezTo>
                  <a:cubicBezTo>
                    <a:pt x="43" y="43"/>
                    <a:pt x="47" y="33"/>
                    <a:pt x="54" y="25"/>
                  </a:cubicBezTo>
                  <a:cubicBezTo>
                    <a:pt x="60" y="18"/>
                    <a:pt x="67" y="10"/>
                    <a:pt x="74" y="3"/>
                  </a:cubicBezTo>
                  <a:cubicBezTo>
                    <a:pt x="75" y="2"/>
                    <a:pt x="73" y="0"/>
                    <a:pt x="72"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6" name="chenying0907 642"/>
            <p:cNvSpPr>
              <a:spLocks/>
            </p:cNvSpPr>
            <p:nvPr/>
          </p:nvSpPr>
          <p:spPr bwMode="auto">
            <a:xfrm>
              <a:off x="8493126" y="5862638"/>
              <a:ext cx="169863" cy="225425"/>
            </a:xfrm>
            <a:custGeom>
              <a:avLst/>
              <a:gdLst>
                <a:gd name="T0" fmla="*/ 77 w 79"/>
                <a:gd name="T1" fmla="*/ 1 h 105"/>
                <a:gd name="T2" fmla="*/ 56 w 79"/>
                <a:gd name="T3" fmla="*/ 29 h 105"/>
                <a:gd name="T4" fmla="*/ 32 w 79"/>
                <a:gd name="T5" fmla="*/ 56 h 105"/>
                <a:gd name="T6" fmla="*/ 11 w 79"/>
                <a:gd name="T7" fmla="*/ 83 h 105"/>
                <a:gd name="T8" fmla="*/ 0 w 79"/>
                <a:gd name="T9" fmla="*/ 103 h 105"/>
                <a:gd name="T10" fmla="*/ 1 w 79"/>
                <a:gd name="T11" fmla="*/ 104 h 105"/>
                <a:gd name="T12" fmla="*/ 19 w 79"/>
                <a:gd name="T13" fmla="*/ 78 h 105"/>
                <a:gd name="T14" fmla="*/ 43 w 79"/>
                <a:gd name="T15" fmla="*/ 48 h 105"/>
                <a:gd name="T16" fmla="*/ 65 w 79"/>
                <a:gd name="T17" fmla="*/ 22 h 105"/>
                <a:gd name="T18" fmla="*/ 79 w 79"/>
                <a:gd name="T19" fmla="*/ 1 h 105"/>
                <a:gd name="T20" fmla="*/ 77 w 79"/>
                <a:gd name="T21" fmla="*/ 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05">
                  <a:moveTo>
                    <a:pt x="77" y="1"/>
                  </a:moveTo>
                  <a:cubicBezTo>
                    <a:pt x="74" y="12"/>
                    <a:pt x="64" y="20"/>
                    <a:pt x="56" y="29"/>
                  </a:cubicBezTo>
                  <a:cubicBezTo>
                    <a:pt x="48" y="38"/>
                    <a:pt x="40" y="47"/>
                    <a:pt x="32" y="56"/>
                  </a:cubicBezTo>
                  <a:cubicBezTo>
                    <a:pt x="24" y="64"/>
                    <a:pt x="18" y="74"/>
                    <a:pt x="11" y="83"/>
                  </a:cubicBezTo>
                  <a:cubicBezTo>
                    <a:pt x="6" y="89"/>
                    <a:pt x="0" y="95"/>
                    <a:pt x="0" y="103"/>
                  </a:cubicBezTo>
                  <a:cubicBezTo>
                    <a:pt x="0" y="104"/>
                    <a:pt x="1" y="105"/>
                    <a:pt x="1" y="104"/>
                  </a:cubicBezTo>
                  <a:cubicBezTo>
                    <a:pt x="6" y="94"/>
                    <a:pt x="12" y="86"/>
                    <a:pt x="19" y="78"/>
                  </a:cubicBezTo>
                  <a:cubicBezTo>
                    <a:pt x="26" y="67"/>
                    <a:pt x="34" y="58"/>
                    <a:pt x="43" y="48"/>
                  </a:cubicBezTo>
                  <a:cubicBezTo>
                    <a:pt x="50" y="39"/>
                    <a:pt x="58" y="30"/>
                    <a:pt x="65" y="22"/>
                  </a:cubicBezTo>
                  <a:cubicBezTo>
                    <a:pt x="71" y="15"/>
                    <a:pt x="76" y="10"/>
                    <a:pt x="79" y="1"/>
                  </a:cubicBezTo>
                  <a:cubicBezTo>
                    <a:pt x="79" y="0"/>
                    <a:pt x="78" y="0"/>
                    <a:pt x="77"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7" name="chenying0907 643"/>
            <p:cNvSpPr>
              <a:spLocks/>
            </p:cNvSpPr>
            <p:nvPr/>
          </p:nvSpPr>
          <p:spPr bwMode="auto">
            <a:xfrm>
              <a:off x="8535988" y="5911851"/>
              <a:ext cx="147638" cy="187325"/>
            </a:xfrm>
            <a:custGeom>
              <a:avLst/>
              <a:gdLst>
                <a:gd name="T0" fmla="*/ 65 w 68"/>
                <a:gd name="T1" fmla="*/ 2 h 87"/>
                <a:gd name="T2" fmla="*/ 24 w 68"/>
                <a:gd name="T3" fmla="*/ 49 h 87"/>
                <a:gd name="T4" fmla="*/ 9 w 68"/>
                <a:gd name="T5" fmla="*/ 71 h 87"/>
                <a:gd name="T6" fmla="*/ 0 w 68"/>
                <a:gd name="T7" fmla="*/ 85 h 87"/>
                <a:gd name="T8" fmla="*/ 2 w 68"/>
                <a:gd name="T9" fmla="*/ 86 h 87"/>
                <a:gd name="T10" fmla="*/ 15 w 68"/>
                <a:gd name="T11" fmla="*/ 67 h 87"/>
                <a:gd name="T12" fmla="*/ 32 w 68"/>
                <a:gd name="T13" fmla="*/ 45 h 87"/>
                <a:gd name="T14" fmla="*/ 67 w 68"/>
                <a:gd name="T15" fmla="*/ 4 h 87"/>
                <a:gd name="T16" fmla="*/ 65 w 68"/>
                <a:gd name="T17"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87">
                  <a:moveTo>
                    <a:pt x="65" y="2"/>
                  </a:moveTo>
                  <a:cubicBezTo>
                    <a:pt x="51" y="18"/>
                    <a:pt x="37" y="33"/>
                    <a:pt x="24" y="49"/>
                  </a:cubicBezTo>
                  <a:cubicBezTo>
                    <a:pt x="19" y="56"/>
                    <a:pt x="14" y="64"/>
                    <a:pt x="9" y="71"/>
                  </a:cubicBezTo>
                  <a:cubicBezTo>
                    <a:pt x="5" y="75"/>
                    <a:pt x="0" y="79"/>
                    <a:pt x="0" y="85"/>
                  </a:cubicBezTo>
                  <a:cubicBezTo>
                    <a:pt x="0" y="86"/>
                    <a:pt x="1" y="87"/>
                    <a:pt x="2" y="86"/>
                  </a:cubicBezTo>
                  <a:cubicBezTo>
                    <a:pt x="4" y="79"/>
                    <a:pt x="11" y="73"/>
                    <a:pt x="15" y="67"/>
                  </a:cubicBezTo>
                  <a:cubicBezTo>
                    <a:pt x="20" y="60"/>
                    <a:pt x="26" y="52"/>
                    <a:pt x="32" y="45"/>
                  </a:cubicBezTo>
                  <a:cubicBezTo>
                    <a:pt x="43" y="31"/>
                    <a:pt x="56" y="18"/>
                    <a:pt x="67" y="4"/>
                  </a:cubicBezTo>
                  <a:cubicBezTo>
                    <a:pt x="68" y="3"/>
                    <a:pt x="66" y="0"/>
                    <a:pt x="65"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8" name="chenying0907 644"/>
            <p:cNvSpPr>
              <a:spLocks/>
            </p:cNvSpPr>
            <p:nvPr/>
          </p:nvSpPr>
          <p:spPr bwMode="auto">
            <a:xfrm>
              <a:off x="8594726" y="5876926"/>
              <a:ext cx="157163" cy="193675"/>
            </a:xfrm>
            <a:custGeom>
              <a:avLst/>
              <a:gdLst>
                <a:gd name="T0" fmla="*/ 70 w 73"/>
                <a:gd name="T1" fmla="*/ 1 h 90"/>
                <a:gd name="T2" fmla="*/ 34 w 73"/>
                <a:gd name="T3" fmla="*/ 48 h 90"/>
                <a:gd name="T4" fmla="*/ 15 w 73"/>
                <a:gd name="T5" fmla="*/ 67 h 90"/>
                <a:gd name="T6" fmla="*/ 0 w 73"/>
                <a:gd name="T7" fmla="*/ 88 h 90"/>
                <a:gd name="T8" fmla="*/ 2 w 73"/>
                <a:gd name="T9" fmla="*/ 90 h 90"/>
                <a:gd name="T10" fmla="*/ 17 w 73"/>
                <a:gd name="T11" fmla="*/ 69 h 90"/>
                <a:gd name="T12" fmla="*/ 37 w 73"/>
                <a:gd name="T13" fmla="*/ 48 h 90"/>
                <a:gd name="T14" fmla="*/ 72 w 73"/>
                <a:gd name="T15" fmla="*/ 2 h 90"/>
                <a:gd name="T16" fmla="*/ 70 w 73"/>
                <a:gd name="T17" fmla="*/ 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90">
                  <a:moveTo>
                    <a:pt x="70" y="1"/>
                  </a:moveTo>
                  <a:cubicBezTo>
                    <a:pt x="58" y="16"/>
                    <a:pt x="47" y="33"/>
                    <a:pt x="34" y="48"/>
                  </a:cubicBezTo>
                  <a:cubicBezTo>
                    <a:pt x="28" y="55"/>
                    <a:pt x="21" y="60"/>
                    <a:pt x="15" y="67"/>
                  </a:cubicBezTo>
                  <a:cubicBezTo>
                    <a:pt x="9" y="74"/>
                    <a:pt x="5" y="81"/>
                    <a:pt x="0" y="88"/>
                  </a:cubicBezTo>
                  <a:cubicBezTo>
                    <a:pt x="0" y="89"/>
                    <a:pt x="1" y="90"/>
                    <a:pt x="2" y="90"/>
                  </a:cubicBezTo>
                  <a:cubicBezTo>
                    <a:pt x="8" y="84"/>
                    <a:pt x="12" y="76"/>
                    <a:pt x="17" y="69"/>
                  </a:cubicBezTo>
                  <a:cubicBezTo>
                    <a:pt x="24" y="62"/>
                    <a:pt x="31" y="56"/>
                    <a:pt x="37" y="48"/>
                  </a:cubicBezTo>
                  <a:cubicBezTo>
                    <a:pt x="49" y="34"/>
                    <a:pt x="60" y="17"/>
                    <a:pt x="72" y="2"/>
                  </a:cubicBezTo>
                  <a:cubicBezTo>
                    <a:pt x="73" y="1"/>
                    <a:pt x="71" y="0"/>
                    <a:pt x="7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9" name="chenying0907 645"/>
            <p:cNvSpPr>
              <a:spLocks/>
            </p:cNvSpPr>
            <p:nvPr/>
          </p:nvSpPr>
          <p:spPr bwMode="auto">
            <a:xfrm>
              <a:off x="8648701" y="5913438"/>
              <a:ext cx="125413" cy="157163"/>
            </a:xfrm>
            <a:custGeom>
              <a:avLst/>
              <a:gdLst>
                <a:gd name="T0" fmla="*/ 55 w 58"/>
                <a:gd name="T1" fmla="*/ 1 h 73"/>
                <a:gd name="T2" fmla="*/ 39 w 58"/>
                <a:gd name="T3" fmla="*/ 21 h 73"/>
                <a:gd name="T4" fmla="*/ 24 w 58"/>
                <a:gd name="T5" fmla="*/ 40 h 73"/>
                <a:gd name="T6" fmla="*/ 11 w 58"/>
                <a:gd name="T7" fmla="*/ 54 h 73"/>
                <a:gd name="T8" fmla="*/ 1 w 58"/>
                <a:gd name="T9" fmla="*/ 71 h 73"/>
                <a:gd name="T10" fmla="*/ 2 w 58"/>
                <a:gd name="T11" fmla="*/ 73 h 73"/>
                <a:gd name="T12" fmla="*/ 10 w 58"/>
                <a:gd name="T13" fmla="*/ 61 h 73"/>
                <a:gd name="T14" fmla="*/ 25 w 58"/>
                <a:gd name="T15" fmla="*/ 42 h 73"/>
                <a:gd name="T16" fmla="*/ 57 w 58"/>
                <a:gd name="T17" fmla="*/ 3 h 73"/>
                <a:gd name="T18" fmla="*/ 55 w 58"/>
                <a:gd name="T19"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73">
                  <a:moveTo>
                    <a:pt x="55" y="1"/>
                  </a:moveTo>
                  <a:cubicBezTo>
                    <a:pt x="50" y="8"/>
                    <a:pt x="45" y="14"/>
                    <a:pt x="39" y="21"/>
                  </a:cubicBezTo>
                  <a:cubicBezTo>
                    <a:pt x="34" y="28"/>
                    <a:pt x="30" y="34"/>
                    <a:pt x="24" y="40"/>
                  </a:cubicBezTo>
                  <a:cubicBezTo>
                    <a:pt x="19" y="44"/>
                    <a:pt x="15" y="49"/>
                    <a:pt x="11" y="54"/>
                  </a:cubicBezTo>
                  <a:cubicBezTo>
                    <a:pt x="7" y="59"/>
                    <a:pt x="5" y="66"/>
                    <a:pt x="1" y="71"/>
                  </a:cubicBezTo>
                  <a:cubicBezTo>
                    <a:pt x="0" y="72"/>
                    <a:pt x="1" y="73"/>
                    <a:pt x="2" y="73"/>
                  </a:cubicBezTo>
                  <a:cubicBezTo>
                    <a:pt x="6" y="70"/>
                    <a:pt x="7" y="65"/>
                    <a:pt x="10" y="61"/>
                  </a:cubicBezTo>
                  <a:cubicBezTo>
                    <a:pt x="13" y="55"/>
                    <a:pt x="19" y="47"/>
                    <a:pt x="25" y="42"/>
                  </a:cubicBezTo>
                  <a:cubicBezTo>
                    <a:pt x="37" y="31"/>
                    <a:pt x="46" y="16"/>
                    <a:pt x="57" y="3"/>
                  </a:cubicBezTo>
                  <a:cubicBezTo>
                    <a:pt x="58" y="2"/>
                    <a:pt x="56" y="0"/>
                    <a:pt x="55"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0" name="chenying0907 646"/>
            <p:cNvSpPr>
              <a:spLocks/>
            </p:cNvSpPr>
            <p:nvPr/>
          </p:nvSpPr>
          <p:spPr bwMode="auto">
            <a:xfrm>
              <a:off x="8696326" y="5953126"/>
              <a:ext cx="87313" cy="101600"/>
            </a:xfrm>
            <a:custGeom>
              <a:avLst/>
              <a:gdLst>
                <a:gd name="T0" fmla="*/ 38 w 41"/>
                <a:gd name="T1" fmla="*/ 1 h 48"/>
                <a:gd name="T2" fmla="*/ 15 w 41"/>
                <a:gd name="T3" fmla="*/ 27 h 48"/>
                <a:gd name="T4" fmla="*/ 1 w 41"/>
                <a:gd name="T5" fmla="*/ 46 h 48"/>
                <a:gd name="T6" fmla="*/ 3 w 41"/>
                <a:gd name="T7" fmla="*/ 47 h 48"/>
                <a:gd name="T8" fmla="*/ 40 w 41"/>
                <a:gd name="T9" fmla="*/ 2 h 48"/>
                <a:gd name="T10" fmla="*/ 38 w 41"/>
                <a:gd name="T11" fmla="*/ 1 h 48"/>
              </a:gdLst>
              <a:ahLst/>
              <a:cxnLst>
                <a:cxn ang="0">
                  <a:pos x="T0" y="T1"/>
                </a:cxn>
                <a:cxn ang="0">
                  <a:pos x="T2" y="T3"/>
                </a:cxn>
                <a:cxn ang="0">
                  <a:pos x="T4" y="T5"/>
                </a:cxn>
                <a:cxn ang="0">
                  <a:pos x="T6" y="T7"/>
                </a:cxn>
                <a:cxn ang="0">
                  <a:pos x="T8" y="T9"/>
                </a:cxn>
                <a:cxn ang="0">
                  <a:pos x="T10" y="T11"/>
                </a:cxn>
              </a:cxnLst>
              <a:rect l="0" t="0" r="r" b="b"/>
              <a:pathLst>
                <a:path w="41" h="48">
                  <a:moveTo>
                    <a:pt x="38" y="1"/>
                  </a:moveTo>
                  <a:cubicBezTo>
                    <a:pt x="31" y="10"/>
                    <a:pt x="23" y="18"/>
                    <a:pt x="15" y="27"/>
                  </a:cubicBezTo>
                  <a:cubicBezTo>
                    <a:pt x="10" y="33"/>
                    <a:pt x="4" y="39"/>
                    <a:pt x="1" y="46"/>
                  </a:cubicBezTo>
                  <a:cubicBezTo>
                    <a:pt x="0" y="47"/>
                    <a:pt x="2" y="48"/>
                    <a:pt x="3" y="47"/>
                  </a:cubicBezTo>
                  <a:cubicBezTo>
                    <a:pt x="13" y="30"/>
                    <a:pt x="29" y="18"/>
                    <a:pt x="40" y="2"/>
                  </a:cubicBezTo>
                  <a:cubicBezTo>
                    <a:pt x="41" y="1"/>
                    <a:pt x="39" y="0"/>
                    <a:pt x="38"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1" name="chenying0907 647"/>
            <p:cNvSpPr>
              <a:spLocks/>
            </p:cNvSpPr>
            <p:nvPr/>
          </p:nvSpPr>
          <p:spPr bwMode="auto">
            <a:xfrm>
              <a:off x="8753476" y="5956301"/>
              <a:ext cx="90488" cy="101600"/>
            </a:xfrm>
            <a:custGeom>
              <a:avLst/>
              <a:gdLst>
                <a:gd name="T0" fmla="*/ 39 w 42"/>
                <a:gd name="T1" fmla="*/ 1 h 47"/>
                <a:gd name="T2" fmla="*/ 17 w 42"/>
                <a:gd name="T3" fmla="*/ 25 h 47"/>
                <a:gd name="T4" fmla="*/ 0 w 42"/>
                <a:gd name="T5" fmla="*/ 46 h 47"/>
                <a:gd name="T6" fmla="*/ 1 w 42"/>
                <a:gd name="T7" fmla="*/ 47 h 47"/>
                <a:gd name="T8" fmla="*/ 2 w 42"/>
                <a:gd name="T9" fmla="*/ 47 h 47"/>
                <a:gd name="T10" fmla="*/ 2 w 42"/>
                <a:gd name="T11" fmla="*/ 47 h 47"/>
                <a:gd name="T12" fmla="*/ 19 w 42"/>
                <a:gd name="T13" fmla="*/ 26 h 47"/>
                <a:gd name="T14" fmla="*/ 40 w 42"/>
                <a:gd name="T15" fmla="*/ 3 h 47"/>
                <a:gd name="T16" fmla="*/ 39 w 42"/>
                <a:gd name="T1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47">
                  <a:moveTo>
                    <a:pt x="39" y="1"/>
                  </a:moveTo>
                  <a:cubicBezTo>
                    <a:pt x="31" y="9"/>
                    <a:pt x="24" y="17"/>
                    <a:pt x="17" y="25"/>
                  </a:cubicBezTo>
                  <a:cubicBezTo>
                    <a:pt x="11" y="32"/>
                    <a:pt x="4" y="38"/>
                    <a:pt x="0" y="46"/>
                  </a:cubicBezTo>
                  <a:cubicBezTo>
                    <a:pt x="0" y="47"/>
                    <a:pt x="0" y="47"/>
                    <a:pt x="1" y="47"/>
                  </a:cubicBezTo>
                  <a:cubicBezTo>
                    <a:pt x="1" y="47"/>
                    <a:pt x="2" y="47"/>
                    <a:pt x="2" y="47"/>
                  </a:cubicBezTo>
                  <a:cubicBezTo>
                    <a:pt x="3" y="47"/>
                    <a:pt x="3" y="47"/>
                    <a:pt x="2" y="47"/>
                  </a:cubicBezTo>
                  <a:cubicBezTo>
                    <a:pt x="1" y="46"/>
                    <a:pt x="18" y="28"/>
                    <a:pt x="19" y="26"/>
                  </a:cubicBezTo>
                  <a:cubicBezTo>
                    <a:pt x="26" y="18"/>
                    <a:pt x="33" y="10"/>
                    <a:pt x="40" y="3"/>
                  </a:cubicBezTo>
                  <a:cubicBezTo>
                    <a:pt x="42" y="2"/>
                    <a:pt x="40" y="0"/>
                    <a:pt x="39"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2" name="chenying0907 648"/>
            <p:cNvSpPr>
              <a:spLocks/>
            </p:cNvSpPr>
            <p:nvPr/>
          </p:nvSpPr>
          <p:spPr bwMode="auto">
            <a:xfrm>
              <a:off x="8794751" y="5961063"/>
              <a:ext cx="82550" cy="120650"/>
            </a:xfrm>
            <a:custGeom>
              <a:avLst/>
              <a:gdLst>
                <a:gd name="T0" fmla="*/ 34 w 38"/>
                <a:gd name="T1" fmla="*/ 1 h 56"/>
                <a:gd name="T2" fmla="*/ 14 w 38"/>
                <a:gd name="T3" fmla="*/ 27 h 56"/>
                <a:gd name="T4" fmla="*/ 3 w 38"/>
                <a:gd name="T5" fmla="*/ 35 h 56"/>
                <a:gd name="T6" fmla="*/ 3 w 38"/>
                <a:gd name="T7" fmla="*/ 35 h 56"/>
                <a:gd name="T8" fmla="*/ 13 w 38"/>
                <a:gd name="T9" fmla="*/ 29 h 56"/>
                <a:gd name="T10" fmla="*/ 11 w 38"/>
                <a:gd name="T11" fmla="*/ 33 h 56"/>
                <a:gd name="T12" fmla="*/ 2 w 38"/>
                <a:gd name="T13" fmla="*/ 55 h 56"/>
                <a:gd name="T14" fmla="*/ 4 w 38"/>
                <a:gd name="T15" fmla="*/ 55 h 56"/>
                <a:gd name="T16" fmla="*/ 13 w 38"/>
                <a:gd name="T17" fmla="*/ 36 h 56"/>
                <a:gd name="T18" fmla="*/ 13 w 38"/>
                <a:gd name="T19" fmla="*/ 38 h 56"/>
                <a:gd name="T20" fmla="*/ 14 w 38"/>
                <a:gd name="T21" fmla="*/ 38 h 56"/>
                <a:gd name="T22" fmla="*/ 16 w 38"/>
                <a:gd name="T23" fmla="*/ 32 h 56"/>
                <a:gd name="T24" fmla="*/ 16 w 38"/>
                <a:gd name="T25" fmla="*/ 31 h 56"/>
                <a:gd name="T26" fmla="*/ 37 w 38"/>
                <a:gd name="T27" fmla="*/ 4 h 56"/>
                <a:gd name="T28" fmla="*/ 34 w 38"/>
                <a:gd name="T29" fmla="*/ 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56">
                  <a:moveTo>
                    <a:pt x="34" y="1"/>
                  </a:moveTo>
                  <a:cubicBezTo>
                    <a:pt x="27" y="10"/>
                    <a:pt x="21" y="18"/>
                    <a:pt x="14" y="27"/>
                  </a:cubicBezTo>
                  <a:cubicBezTo>
                    <a:pt x="10" y="29"/>
                    <a:pt x="7" y="32"/>
                    <a:pt x="3" y="35"/>
                  </a:cubicBezTo>
                  <a:cubicBezTo>
                    <a:pt x="3" y="35"/>
                    <a:pt x="3" y="35"/>
                    <a:pt x="3" y="35"/>
                  </a:cubicBezTo>
                  <a:cubicBezTo>
                    <a:pt x="7" y="33"/>
                    <a:pt x="10" y="30"/>
                    <a:pt x="13" y="29"/>
                  </a:cubicBezTo>
                  <a:cubicBezTo>
                    <a:pt x="12" y="30"/>
                    <a:pt x="11" y="32"/>
                    <a:pt x="11" y="33"/>
                  </a:cubicBezTo>
                  <a:cubicBezTo>
                    <a:pt x="7" y="39"/>
                    <a:pt x="0" y="48"/>
                    <a:pt x="2" y="55"/>
                  </a:cubicBezTo>
                  <a:cubicBezTo>
                    <a:pt x="2" y="56"/>
                    <a:pt x="4" y="56"/>
                    <a:pt x="4" y="55"/>
                  </a:cubicBezTo>
                  <a:cubicBezTo>
                    <a:pt x="5" y="48"/>
                    <a:pt x="9" y="42"/>
                    <a:pt x="13" y="36"/>
                  </a:cubicBezTo>
                  <a:cubicBezTo>
                    <a:pt x="12" y="37"/>
                    <a:pt x="13" y="37"/>
                    <a:pt x="13" y="38"/>
                  </a:cubicBezTo>
                  <a:cubicBezTo>
                    <a:pt x="13" y="38"/>
                    <a:pt x="13" y="38"/>
                    <a:pt x="14" y="38"/>
                  </a:cubicBezTo>
                  <a:cubicBezTo>
                    <a:pt x="15" y="36"/>
                    <a:pt x="15" y="34"/>
                    <a:pt x="16" y="32"/>
                  </a:cubicBezTo>
                  <a:cubicBezTo>
                    <a:pt x="16" y="32"/>
                    <a:pt x="16" y="31"/>
                    <a:pt x="16" y="31"/>
                  </a:cubicBezTo>
                  <a:cubicBezTo>
                    <a:pt x="23" y="21"/>
                    <a:pt x="29" y="12"/>
                    <a:pt x="37" y="4"/>
                  </a:cubicBezTo>
                  <a:cubicBezTo>
                    <a:pt x="38" y="2"/>
                    <a:pt x="36" y="0"/>
                    <a:pt x="34"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3" name="chenying0907 649"/>
            <p:cNvSpPr>
              <a:spLocks noEditPoints="1"/>
            </p:cNvSpPr>
            <p:nvPr/>
          </p:nvSpPr>
          <p:spPr bwMode="auto">
            <a:xfrm>
              <a:off x="8751888" y="5497513"/>
              <a:ext cx="200025" cy="193675"/>
            </a:xfrm>
            <a:custGeom>
              <a:avLst/>
              <a:gdLst>
                <a:gd name="T0" fmla="*/ 91 w 93"/>
                <a:gd name="T1" fmla="*/ 35 h 90"/>
                <a:gd name="T2" fmla="*/ 83 w 93"/>
                <a:gd name="T3" fmla="*/ 17 h 90"/>
                <a:gd name="T4" fmla="*/ 81 w 93"/>
                <a:gd name="T5" fmla="*/ 15 h 90"/>
                <a:gd name="T6" fmla="*/ 74 w 93"/>
                <a:gd name="T7" fmla="*/ 8 h 90"/>
                <a:gd name="T8" fmla="*/ 43 w 93"/>
                <a:gd name="T9" fmla="*/ 4 h 90"/>
                <a:gd name="T10" fmla="*/ 27 w 93"/>
                <a:gd name="T11" fmla="*/ 6 h 90"/>
                <a:gd name="T12" fmla="*/ 7 w 93"/>
                <a:gd name="T13" fmla="*/ 22 h 90"/>
                <a:gd name="T14" fmla="*/ 1 w 93"/>
                <a:gd name="T15" fmla="*/ 45 h 90"/>
                <a:gd name="T16" fmla="*/ 0 w 93"/>
                <a:gd name="T17" fmla="*/ 56 h 90"/>
                <a:gd name="T18" fmla="*/ 21 w 93"/>
                <a:gd name="T19" fmla="*/ 80 h 90"/>
                <a:gd name="T20" fmla="*/ 45 w 93"/>
                <a:gd name="T21" fmla="*/ 88 h 90"/>
                <a:gd name="T22" fmla="*/ 63 w 93"/>
                <a:gd name="T23" fmla="*/ 89 h 90"/>
                <a:gd name="T24" fmla="*/ 87 w 93"/>
                <a:gd name="T25" fmla="*/ 67 h 90"/>
                <a:gd name="T26" fmla="*/ 91 w 93"/>
                <a:gd name="T27" fmla="*/ 35 h 90"/>
                <a:gd name="T28" fmla="*/ 39 w 93"/>
                <a:gd name="T29" fmla="*/ 83 h 90"/>
                <a:gd name="T30" fmla="*/ 26 w 93"/>
                <a:gd name="T31" fmla="*/ 78 h 90"/>
                <a:gd name="T32" fmla="*/ 40 w 93"/>
                <a:gd name="T33" fmla="*/ 80 h 90"/>
                <a:gd name="T34" fmla="*/ 41 w 93"/>
                <a:gd name="T35" fmla="*/ 77 h 90"/>
                <a:gd name="T36" fmla="*/ 14 w 93"/>
                <a:gd name="T37" fmla="*/ 66 h 90"/>
                <a:gd name="T38" fmla="*/ 15 w 93"/>
                <a:gd name="T39" fmla="*/ 34 h 90"/>
                <a:gd name="T40" fmla="*/ 66 w 93"/>
                <a:gd name="T41" fmla="*/ 12 h 90"/>
                <a:gd name="T42" fmla="*/ 82 w 93"/>
                <a:gd name="T43" fmla="*/ 62 h 90"/>
                <a:gd name="T44" fmla="*/ 39 w 93"/>
                <a:gd name="T45" fmla="*/ 83 h 90"/>
                <a:gd name="T46" fmla="*/ 5 w 93"/>
                <a:gd name="T47" fmla="*/ 48 h 90"/>
                <a:gd name="T48" fmla="*/ 6 w 93"/>
                <a:gd name="T49" fmla="*/ 42 h 90"/>
                <a:gd name="T50" fmla="*/ 23 w 93"/>
                <a:gd name="T51" fmla="*/ 20 h 90"/>
                <a:gd name="T52" fmla="*/ 14 w 93"/>
                <a:gd name="T53" fmla="*/ 29 h 90"/>
                <a:gd name="T54" fmla="*/ 8 w 93"/>
                <a:gd name="T55" fmla="*/ 62 h 90"/>
                <a:gd name="T56" fmla="*/ 5 w 93"/>
                <a:gd name="T57" fmla="*/ 48 h 90"/>
                <a:gd name="T58" fmla="*/ 32 w 93"/>
                <a:gd name="T59" fmla="*/ 14 h 90"/>
                <a:gd name="T60" fmla="*/ 47 w 93"/>
                <a:gd name="T61" fmla="*/ 6 h 90"/>
                <a:gd name="T62" fmla="*/ 53 w 93"/>
                <a:gd name="T63" fmla="*/ 9 h 90"/>
                <a:gd name="T64" fmla="*/ 47 w 93"/>
                <a:gd name="T65" fmla="*/ 9 h 90"/>
                <a:gd name="T66" fmla="*/ 32 w 93"/>
                <a:gd name="T67" fmla="*/ 14 h 90"/>
                <a:gd name="T68" fmla="*/ 51 w 93"/>
                <a:gd name="T69" fmla="*/ 5 h 90"/>
                <a:gd name="T70" fmla="*/ 70 w 93"/>
                <a:gd name="T71" fmla="*/ 9 h 90"/>
                <a:gd name="T72" fmla="*/ 54 w 93"/>
                <a:gd name="T73" fmla="*/ 9 h 90"/>
                <a:gd name="T74" fmla="*/ 53 w 93"/>
                <a:gd name="T75" fmla="*/ 8 h 90"/>
                <a:gd name="T76" fmla="*/ 50 w 93"/>
                <a:gd name="T77" fmla="*/ 6 h 90"/>
                <a:gd name="T78" fmla="*/ 51 w 93"/>
                <a:gd name="T79" fmla="*/ 5 h 90"/>
                <a:gd name="T80" fmla="*/ 21 w 93"/>
                <a:gd name="T81" fmla="*/ 10 h 90"/>
                <a:gd name="T82" fmla="*/ 39 w 93"/>
                <a:gd name="T83" fmla="*/ 5 h 90"/>
                <a:gd name="T84" fmla="*/ 11 w 93"/>
                <a:gd name="T85" fmla="*/ 25 h 90"/>
                <a:gd name="T86" fmla="*/ 6 w 93"/>
                <a:gd name="T87" fmla="*/ 33 h 90"/>
                <a:gd name="T88" fmla="*/ 21 w 93"/>
                <a:gd name="T89" fmla="*/ 10 h 90"/>
                <a:gd name="T90" fmla="*/ 60 w 93"/>
                <a:gd name="T91" fmla="*/ 86 h 90"/>
                <a:gd name="T92" fmla="*/ 78 w 93"/>
                <a:gd name="T93" fmla="*/ 75 h 90"/>
                <a:gd name="T94" fmla="*/ 82 w 93"/>
                <a:gd name="T95" fmla="*/ 69 h 90"/>
                <a:gd name="T96" fmla="*/ 60 w 93"/>
                <a:gd name="T97" fmla="*/ 8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3" h="90">
                  <a:moveTo>
                    <a:pt x="91" y="35"/>
                  </a:moveTo>
                  <a:cubicBezTo>
                    <a:pt x="90" y="28"/>
                    <a:pt x="88" y="22"/>
                    <a:pt x="83" y="17"/>
                  </a:cubicBezTo>
                  <a:cubicBezTo>
                    <a:pt x="83" y="16"/>
                    <a:pt x="82" y="15"/>
                    <a:pt x="81" y="15"/>
                  </a:cubicBezTo>
                  <a:cubicBezTo>
                    <a:pt x="79" y="12"/>
                    <a:pt x="77" y="10"/>
                    <a:pt x="74" y="8"/>
                  </a:cubicBezTo>
                  <a:cubicBezTo>
                    <a:pt x="65" y="1"/>
                    <a:pt x="54" y="0"/>
                    <a:pt x="43" y="4"/>
                  </a:cubicBezTo>
                  <a:cubicBezTo>
                    <a:pt x="38" y="4"/>
                    <a:pt x="32" y="5"/>
                    <a:pt x="27" y="6"/>
                  </a:cubicBezTo>
                  <a:cubicBezTo>
                    <a:pt x="18" y="7"/>
                    <a:pt x="11" y="15"/>
                    <a:pt x="7" y="22"/>
                  </a:cubicBezTo>
                  <a:cubicBezTo>
                    <a:pt x="3" y="28"/>
                    <a:pt x="1" y="37"/>
                    <a:pt x="1" y="45"/>
                  </a:cubicBezTo>
                  <a:cubicBezTo>
                    <a:pt x="0" y="49"/>
                    <a:pt x="0" y="52"/>
                    <a:pt x="0" y="56"/>
                  </a:cubicBezTo>
                  <a:cubicBezTo>
                    <a:pt x="2" y="67"/>
                    <a:pt x="13" y="74"/>
                    <a:pt x="21" y="80"/>
                  </a:cubicBezTo>
                  <a:cubicBezTo>
                    <a:pt x="28" y="86"/>
                    <a:pt x="36" y="88"/>
                    <a:pt x="45" y="88"/>
                  </a:cubicBezTo>
                  <a:cubicBezTo>
                    <a:pt x="51" y="90"/>
                    <a:pt x="57" y="90"/>
                    <a:pt x="63" y="89"/>
                  </a:cubicBezTo>
                  <a:cubicBezTo>
                    <a:pt x="74" y="86"/>
                    <a:pt x="82" y="77"/>
                    <a:pt x="87" y="67"/>
                  </a:cubicBezTo>
                  <a:cubicBezTo>
                    <a:pt x="91" y="57"/>
                    <a:pt x="93" y="46"/>
                    <a:pt x="91" y="35"/>
                  </a:cubicBezTo>
                  <a:moveTo>
                    <a:pt x="39" y="83"/>
                  </a:moveTo>
                  <a:cubicBezTo>
                    <a:pt x="35" y="82"/>
                    <a:pt x="30" y="80"/>
                    <a:pt x="26" y="78"/>
                  </a:cubicBezTo>
                  <a:cubicBezTo>
                    <a:pt x="31" y="79"/>
                    <a:pt x="35" y="79"/>
                    <a:pt x="40" y="80"/>
                  </a:cubicBezTo>
                  <a:cubicBezTo>
                    <a:pt x="42" y="81"/>
                    <a:pt x="43" y="77"/>
                    <a:pt x="41" y="77"/>
                  </a:cubicBezTo>
                  <a:cubicBezTo>
                    <a:pt x="31" y="75"/>
                    <a:pt x="20" y="75"/>
                    <a:pt x="14" y="66"/>
                  </a:cubicBezTo>
                  <a:cubicBezTo>
                    <a:pt x="9" y="56"/>
                    <a:pt x="9" y="43"/>
                    <a:pt x="15" y="34"/>
                  </a:cubicBezTo>
                  <a:cubicBezTo>
                    <a:pt x="27" y="17"/>
                    <a:pt x="47" y="11"/>
                    <a:pt x="66" y="12"/>
                  </a:cubicBezTo>
                  <a:cubicBezTo>
                    <a:pt x="89" y="14"/>
                    <a:pt x="90" y="46"/>
                    <a:pt x="82" y="62"/>
                  </a:cubicBezTo>
                  <a:cubicBezTo>
                    <a:pt x="74" y="79"/>
                    <a:pt x="57" y="86"/>
                    <a:pt x="39" y="83"/>
                  </a:cubicBezTo>
                  <a:moveTo>
                    <a:pt x="5" y="48"/>
                  </a:moveTo>
                  <a:cubicBezTo>
                    <a:pt x="5" y="46"/>
                    <a:pt x="6" y="44"/>
                    <a:pt x="6" y="42"/>
                  </a:cubicBezTo>
                  <a:cubicBezTo>
                    <a:pt x="10" y="33"/>
                    <a:pt x="15" y="25"/>
                    <a:pt x="23" y="20"/>
                  </a:cubicBezTo>
                  <a:cubicBezTo>
                    <a:pt x="20" y="23"/>
                    <a:pt x="16" y="26"/>
                    <a:pt x="14" y="29"/>
                  </a:cubicBezTo>
                  <a:cubicBezTo>
                    <a:pt x="6" y="39"/>
                    <a:pt x="4" y="51"/>
                    <a:pt x="8" y="62"/>
                  </a:cubicBezTo>
                  <a:cubicBezTo>
                    <a:pt x="6" y="58"/>
                    <a:pt x="5" y="53"/>
                    <a:pt x="5" y="48"/>
                  </a:cubicBezTo>
                  <a:moveTo>
                    <a:pt x="32" y="14"/>
                  </a:moveTo>
                  <a:cubicBezTo>
                    <a:pt x="37" y="11"/>
                    <a:pt x="42" y="8"/>
                    <a:pt x="47" y="6"/>
                  </a:cubicBezTo>
                  <a:cubicBezTo>
                    <a:pt x="50" y="7"/>
                    <a:pt x="51" y="8"/>
                    <a:pt x="53" y="9"/>
                  </a:cubicBezTo>
                  <a:cubicBezTo>
                    <a:pt x="51" y="9"/>
                    <a:pt x="49" y="9"/>
                    <a:pt x="47" y="9"/>
                  </a:cubicBezTo>
                  <a:cubicBezTo>
                    <a:pt x="42" y="10"/>
                    <a:pt x="37" y="12"/>
                    <a:pt x="32" y="14"/>
                  </a:cubicBezTo>
                  <a:moveTo>
                    <a:pt x="51" y="5"/>
                  </a:moveTo>
                  <a:cubicBezTo>
                    <a:pt x="58" y="4"/>
                    <a:pt x="65" y="6"/>
                    <a:pt x="70" y="9"/>
                  </a:cubicBezTo>
                  <a:cubicBezTo>
                    <a:pt x="65" y="8"/>
                    <a:pt x="59" y="8"/>
                    <a:pt x="54" y="9"/>
                  </a:cubicBezTo>
                  <a:cubicBezTo>
                    <a:pt x="54" y="9"/>
                    <a:pt x="54" y="8"/>
                    <a:pt x="53" y="8"/>
                  </a:cubicBezTo>
                  <a:cubicBezTo>
                    <a:pt x="52" y="7"/>
                    <a:pt x="51" y="6"/>
                    <a:pt x="50" y="6"/>
                  </a:cubicBezTo>
                  <a:cubicBezTo>
                    <a:pt x="50" y="6"/>
                    <a:pt x="51" y="5"/>
                    <a:pt x="51" y="5"/>
                  </a:cubicBezTo>
                  <a:moveTo>
                    <a:pt x="21" y="10"/>
                  </a:moveTo>
                  <a:cubicBezTo>
                    <a:pt x="25" y="7"/>
                    <a:pt x="32" y="5"/>
                    <a:pt x="39" y="5"/>
                  </a:cubicBezTo>
                  <a:cubicBezTo>
                    <a:pt x="30" y="10"/>
                    <a:pt x="18" y="17"/>
                    <a:pt x="11" y="25"/>
                  </a:cubicBezTo>
                  <a:cubicBezTo>
                    <a:pt x="10" y="27"/>
                    <a:pt x="8" y="30"/>
                    <a:pt x="6" y="33"/>
                  </a:cubicBezTo>
                  <a:cubicBezTo>
                    <a:pt x="8" y="24"/>
                    <a:pt x="13" y="16"/>
                    <a:pt x="21" y="10"/>
                  </a:cubicBezTo>
                  <a:moveTo>
                    <a:pt x="60" y="86"/>
                  </a:moveTo>
                  <a:cubicBezTo>
                    <a:pt x="67" y="83"/>
                    <a:pt x="73" y="80"/>
                    <a:pt x="78" y="75"/>
                  </a:cubicBezTo>
                  <a:cubicBezTo>
                    <a:pt x="79" y="73"/>
                    <a:pt x="81" y="71"/>
                    <a:pt x="82" y="69"/>
                  </a:cubicBezTo>
                  <a:cubicBezTo>
                    <a:pt x="77" y="77"/>
                    <a:pt x="70" y="84"/>
                    <a:pt x="60" y="8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4" name="chenying0907 650"/>
            <p:cNvSpPr>
              <a:spLocks/>
            </p:cNvSpPr>
            <p:nvPr/>
          </p:nvSpPr>
          <p:spPr bwMode="auto">
            <a:xfrm>
              <a:off x="8534401" y="5521326"/>
              <a:ext cx="200025" cy="80963"/>
            </a:xfrm>
            <a:custGeom>
              <a:avLst/>
              <a:gdLst>
                <a:gd name="T0" fmla="*/ 58 w 93"/>
                <a:gd name="T1" fmla="*/ 5 h 38"/>
                <a:gd name="T2" fmla="*/ 35 w 93"/>
                <a:gd name="T3" fmla="*/ 21 h 38"/>
                <a:gd name="T4" fmla="*/ 20 w 93"/>
                <a:gd name="T5" fmla="*/ 31 h 38"/>
                <a:gd name="T6" fmla="*/ 2 w 93"/>
                <a:gd name="T7" fmla="*/ 26 h 38"/>
                <a:gd name="T8" fmla="*/ 1 w 93"/>
                <a:gd name="T9" fmla="*/ 29 h 38"/>
                <a:gd name="T10" fmla="*/ 17 w 93"/>
                <a:gd name="T11" fmla="*/ 37 h 38"/>
                <a:gd name="T12" fmla="*/ 35 w 93"/>
                <a:gd name="T13" fmla="*/ 27 h 38"/>
                <a:gd name="T14" fmla="*/ 58 w 93"/>
                <a:gd name="T15" fmla="*/ 10 h 38"/>
                <a:gd name="T16" fmla="*/ 74 w 93"/>
                <a:gd name="T17" fmla="*/ 7 h 38"/>
                <a:gd name="T18" fmla="*/ 81 w 93"/>
                <a:gd name="T19" fmla="*/ 8 h 38"/>
                <a:gd name="T20" fmla="*/ 89 w 93"/>
                <a:gd name="T21" fmla="*/ 14 h 38"/>
                <a:gd name="T22" fmla="*/ 89 w 93"/>
                <a:gd name="T23" fmla="*/ 16 h 38"/>
                <a:gd name="T24" fmla="*/ 92 w 93"/>
                <a:gd name="T25" fmla="*/ 16 h 38"/>
                <a:gd name="T26" fmla="*/ 92 w 93"/>
                <a:gd name="T27" fmla="*/ 14 h 38"/>
                <a:gd name="T28" fmla="*/ 58 w 93"/>
                <a:gd name="T29"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38">
                  <a:moveTo>
                    <a:pt x="58" y="5"/>
                  </a:moveTo>
                  <a:cubicBezTo>
                    <a:pt x="50" y="9"/>
                    <a:pt x="42" y="15"/>
                    <a:pt x="35" y="21"/>
                  </a:cubicBezTo>
                  <a:cubicBezTo>
                    <a:pt x="31" y="25"/>
                    <a:pt x="26" y="29"/>
                    <a:pt x="20" y="31"/>
                  </a:cubicBezTo>
                  <a:cubicBezTo>
                    <a:pt x="11" y="35"/>
                    <a:pt x="9" y="28"/>
                    <a:pt x="2" y="26"/>
                  </a:cubicBezTo>
                  <a:cubicBezTo>
                    <a:pt x="1" y="26"/>
                    <a:pt x="0" y="28"/>
                    <a:pt x="1" y="29"/>
                  </a:cubicBezTo>
                  <a:cubicBezTo>
                    <a:pt x="6" y="33"/>
                    <a:pt x="10" y="38"/>
                    <a:pt x="17" y="37"/>
                  </a:cubicBezTo>
                  <a:cubicBezTo>
                    <a:pt x="23" y="37"/>
                    <a:pt x="30" y="31"/>
                    <a:pt x="35" y="27"/>
                  </a:cubicBezTo>
                  <a:cubicBezTo>
                    <a:pt x="43" y="21"/>
                    <a:pt x="49" y="15"/>
                    <a:pt x="58" y="10"/>
                  </a:cubicBezTo>
                  <a:cubicBezTo>
                    <a:pt x="63" y="7"/>
                    <a:pt x="68" y="7"/>
                    <a:pt x="74" y="7"/>
                  </a:cubicBezTo>
                  <a:cubicBezTo>
                    <a:pt x="76" y="7"/>
                    <a:pt x="79" y="7"/>
                    <a:pt x="81" y="8"/>
                  </a:cubicBezTo>
                  <a:cubicBezTo>
                    <a:pt x="83" y="8"/>
                    <a:pt x="91" y="14"/>
                    <a:pt x="89" y="14"/>
                  </a:cubicBezTo>
                  <a:cubicBezTo>
                    <a:pt x="88" y="15"/>
                    <a:pt x="88" y="16"/>
                    <a:pt x="89" y="16"/>
                  </a:cubicBezTo>
                  <a:cubicBezTo>
                    <a:pt x="90" y="16"/>
                    <a:pt x="91" y="16"/>
                    <a:pt x="92" y="16"/>
                  </a:cubicBezTo>
                  <a:cubicBezTo>
                    <a:pt x="92" y="15"/>
                    <a:pt x="93" y="15"/>
                    <a:pt x="92" y="14"/>
                  </a:cubicBezTo>
                  <a:cubicBezTo>
                    <a:pt x="89" y="1"/>
                    <a:pt x="68" y="0"/>
                    <a:pt x="58" y="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5" name="chenying0907 651"/>
            <p:cNvSpPr>
              <a:spLocks/>
            </p:cNvSpPr>
            <p:nvPr/>
          </p:nvSpPr>
          <p:spPr bwMode="auto">
            <a:xfrm>
              <a:off x="8539163" y="5565776"/>
              <a:ext cx="184150" cy="71438"/>
            </a:xfrm>
            <a:custGeom>
              <a:avLst/>
              <a:gdLst>
                <a:gd name="T0" fmla="*/ 65 w 86"/>
                <a:gd name="T1" fmla="*/ 4 h 33"/>
                <a:gd name="T2" fmla="*/ 41 w 86"/>
                <a:gd name="T3" fmla="*/ 18 h 33"/>
                <a:gd name="T4" fmla="*/ 23 w 86"/>
                <a:gd name="T5" fmla="*/ 27 h 33"/>
                <a:gd name="T6" fmla="*/ 14 w 86"/>
                <a:gd name="T7" fmla="*/ 22 h 33"/>
                <a:gd name="T8" fmla="*/ 11 w 86"/>
                <a:gd name="T9" fmla="*/ 21 h 33"/>
                <a:gd name="T10" fmla="*/ 29 w 86"/>
                <a:gd name="T11" fmla="*/ 31 h 33"/>
                <a:gd name="T12" fmla="*/ 57 w 86"/>
                <a:gd name="T13" fmla="*/ 12 h 33"/>
                <a:gd name="T14" fmla="*/ 81 w 86"/>
                <a:gd name="T15" fmla="*/ 12 h 33"/>
                <a:gd name="T16" fmla="*/ 83 w 86"/>
                <a:gd name="T17" fmla="*/ 12 h 33"/>
                <a:gd name="T18" fmla="*/ 65 w 86"/>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3">
                  <a:moveTo>
                    <a:pt x="65" y="4"/>
                  </a:moveTo>
                  <a:cubicBezTo>
                    <a:pt x="56" y="7"/>
                    <a:pt x="48" y="12"/>
                    <a:pt x="41" y="18"/>
                  </a:cubicBezTo>
                  <a:cubicBezTo>
                    <a:pt x="35" y="23"/>
                    <a:pt x="30" y="26"/>
                    <a:pt x="23" y="27"/>
                  </a:cubicBezTo>
                  <a:cubicBezTo>
                    <a:pt x="19" y="27"/>
                    <a:pt x="12" y="28"/>
                    <a:pt x="14" y="22"/>
                  </a:cubicBezTo>
                  <a:cubicBezTo>
                    <a:pt x="14" y="21"/>
                    <a:pt x="12" y="20"/>
                    <a:pt x="11" y="21"/>
                  </a:cubicBezTo>
                  <a:cubicBezTo>
                    <a:pt x="0" y="32"/>
                    <a:pt x="23" y="33"/>
                    <a:pt x="29" y="31"/>
                  </a:cubicBezTo>
                  <a:cubicBezTo>
                    <a:pt x="40" y="28"/>
                    <a:pt x="47" y="17"/>
                    <a:pt x="57" y="12"/>
                  </a:cubicBezTo>
                  <a:cubicBezTo>
                    <a:pt x="61" y="10"/>
                    <a:pt x="82" y="0"/>
                    <a:pt x="81" y="12"/>
                  </a:cubicBezTo>
                  <a:cubicBezTo>
                    <a:pt x="81" y="13"/>
                    <a:pt x="83" y="13"/>
                    <a:pt x="83" y="12"/>
                  </a:cubicBezTo>
                  <a:cubicBezTo>
                    <a:pt x="86" y="1"/>
                    <a:pt x="72" y="3"/>
                    <a:pt x="65" y="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6" name="chenying0907 652"/>
            <p:cNvSpPr>
              <a:spLocks/>
            </p:cNvSpPr>
            <p:nvPr/>
          </p:nvSpPr>
          <p:spPr bwMode="auto">
            <a:xfrm>
              <a:off x="8594726" y="5634038"/>
              <a:ext cx="168275" cy="79375"/>
            </a:xfrm>
            <a:custGeom>
              <a:avLst/>
              <a:gdLst>
                <a:gd name="T0" fmla="*/ 76 w 78"/>
                <a:gd name="T1" fmla="*/ 4 h 37"/>
                <a:gd name="T2" fmla="*/ 59 w 78"/>
                <a:gd name="T3" fmla="*/ 1 h 37"/>
                <a:gd name="T4" fmla="*/ 39 w 78"/>
                <a:gd name="T5" fmla="*/ 12 h 37"/>
                <a:gd name="T6" fmla="*/ 3 w 78"/>
                <a:gd name="T7" fmla="*/ 26 h 37"/>
                <a:gd name="T8" fmla="*/ 0 w 78"/>
                <a:gd name="T9" fmla="*/ 27 h 37"/>
                <a:gd name="T10" fmla="*/ 20 w 78"/>
                <a:gd name="T11" fmla="*/ 28 h 37"/>
                <a:gd name="T12" fmla="*/ 41 w 78"/>
                <a:gd name="T13" fmla="*/ 15 h 37"/>
                <a:gd name="T14" fmla="*/ 54 w 78"/>
                <a:gd name="T15" fmla="*/ 7 h 37"/>
                <a:gd name="T16" fmla="*/ 76 w 78"/>
                <a:gd name="T17" fmla="*/ 6 h 37"/>
                <a:gd name="T18" fmla="*/ 76 w 78"/>
                <a:gd name="T1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37">
                  <a:moveTo>
                    <a:pt x="76" y="4"/>
                  </a:moveTo>
                  <a:cubicBezTo>
                    <a:pt x="71" y="3"/>
                    <a:pt x="65" y="0"/>
                    <a:pt x="59" y="1"/>
                  </a:cubicBezTo>
                  <a:cubicBezTo>
                    <a:pt x="52" y="3"/>
                    <a:pt x="45" y="8"/>
                    <a:pt x="39" y="12"/>
                  </a:cubicBezTo>
                  <a:cubicBezTo>
                    <a:pt x="35" y="15"/>
                    <a:pt x="8" y="34"/>
                    <a:pt x="3" y="26"/>
                  </a:cubicBezTo>
                  <a:cubicBezTo>
                    <a:pt x="2" y="25"/>
                    <a:pt x="0" y="25"/>
                    <a:pt x="0" y="27"/>
                  </a:cubicBezTo>
                  <a:cubicBezTo>
                    <a:pt x="0" y="37"/>
                    <a:pt x="15" y="30"/>
                    <a:pt x="20" y="28"/>
                  </a:cubicBezTo>
                  <a:cubicBezTo>
                    <a:pt x="28" y="25"/>
                    <a:pt x="34" y="20"/>
                    <a:pt x="41" y="15"/>
                  </a:cubicBezTo>
                  <a:cubicBezTo>
                    <a:pt x="45" y="12"/>
                    <a:pt x="50" y="9"/>
                    <a:pt x="54" y="7"/>
                  </a:cubicBezTo>
                  <a:cubicBezTo>
                    <a:pt x="62" y="3"/>
                    <a:pt x="68" y="4"/>
                    <a:pt x="76" y="6"/>
                  </a:cubicBezTo>
                  <a:cubicBezTo>
                    <a:pt x="77" y="6"/>
                    <a:pt x="78" y="4"/>
                    <a:pt x="76" y="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7" name="chenying0907 653"/>
            <p:cNvSpPr>
              <a:spLocks/>
            </p:cNvSpPr>
            <p:nvPr/>
          </p:nvSpPr>
          <p:spPr bwMode="auto">
            <a:xfrm>
              <a:off x="8878888" y="6016626"/>
              <a:ext cx="28575" cy="22225"/>
            </a:xfrm>
            <a:custGeom>
              <a:avLst/>
              <a:gdLst>
                <a:gd name="T0" fmla="*/ 11 w 13"/>
                <a:gd name="T1" fmla="*/ 1 h 10"/>
                <a:gd name="T2" fmla="*/ 6 w 13"/>
                <a:gd name="T3" fmla="*/ 5 h 10"/>
                <a:gd name="T4" fmla="*/ 3 w 13"/>
                <a:gd name="T5" fmla="*/ 7 h 10"/>
                <a:gd name="T6" fmla="*/ 1 w 13"/>
                <a:gd name="T7" fmla="*/ 8 h 10"/>
                <a:gd name="T8" fmla="*/ 2 w 13"/>
                <a:gd name="T9" fmla="*/ 10 h 10"/>
                <a:gd name="T10" fmla="*/ 6 w 13"/>
                <a:gd name="T11" fmla="*/ 7 h 10"/>
                <a:gd name="T12" fmla="*/ 12 w 13"/>
                <a:gd name="T13" fmla="*/ 2 h 10"/>
                <a:gd name="T14" fmla="*/ 11 w 13"/>
                <a:gd name="T15" fmla="*/ 1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0">
                  <a:moveTo>
                    <a:pt x="11" y="1"/>
                  </a:moveTo>
                  <a:cubicBezTo>
                    <a:pt x="9" y="2"/>
                    <a:pt x="8" y="3"/>
                    <a:pt x="6" y="5"/>
                  </a:cubicBezTo>
                  <a:cubicBezTo>
                    <a:pt x="5" y="5"/>
                    <a:pt x="4" y="6"/>
                    <a:pt x="3" y="7"/>
                  </a:cubicBezTo>
                  <a:cubicBezTo>
                    <a:pt x="3" y="7"/>
                    <a:pt x="2" y="8"/>
                    <a:pt x="1" y="8"/>
                  </a:cubicBezTo>
                  <a:cubicBezTo>
                    <a:pt x="0" y="9"/>
                    <a:pt x="1" y="10"/>
                    <a:pt x="2" y="10"/>
                  </a:cubicBezTo>
                  <a:cubicBezTo>
                    <a:pt x="3" y="10"/>
                    <a:pt x="5" y="8"/>
                    <a:pt x="6" y="7"/>
                  </a:cubicBezTo>
                  <a:cubicBezTo>
                    <a:pt x="8" y="5"/>
                    <a:pt x="10" y="3"/>
                    <a:pt x="12" y="2"/>
                  </a:cubicBezTo>
                  <a:cubicBezTo>
                    <a:pt x="13" y="2"/>
                    <a:pt x="12" y="0"/>
                    <a:pt x="1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7" name="PA_组合 147"/>
          <p:cNvGrpSpPr/>
          <p:nvPr>
            <p:custDataLst>
              <p:tags r:id="rId4"/>
            </p:custDataLst>
          </p:nvPr>
        </p:nvGrpSpPr>
        <p:grpSpPr>
          <a:xfrm>
            <a:off x="1195597" y="1948337"/>
            <a:ext cx="714852" cy="576458"/>
            <a:chOff x="3130551" y="1903413"/>
            <a:chExt cx="1031875" cy="831850"/>
          </a:xfrm>
          <a:solidFill>
            <a:schemeClr val="accent3"/>
          </a:solidFill>
        </p:grpSpPr>
        <p:sp>
          <p:nvSpPr>
            <p:cNvPr id="149" name="chenying0907 654"/>
            <p:cNvSpPr>
              <a:spLocks noEditPoints="1"/>
            </p:cNvSpPr>
            <p:nvPr/>
          </p:nvSpPr>
          <p:spPr bwMode="auto">
            <a:xfrm>
              <a:off x="3130551" y="1903413"/>
              <a:ext cx="1031875" cy="831850"/>
            </a:xfrm>
            <a:custGeom>
              <a:avLst/>
              <a:gdLst>
                <a:gd name="T0" fmla="*/ 433 w 480"/>
                <a:gd name="T1" fmla="*/ 295 h 387"/>
                <a:gd name="T2" fmla="*/ 422 w 480"/>
                <a:gd name="T3" fmla="*/ 335 h 387"/>
                <a:gd name="T4" fmla="*/ 408 w 480"/>
                <a:gd name="T5" fmla="*/ 336 h 387"/>
                <a:gd name="T6" fmla="*/ 311 w 480"/>
                <a:gd name="T7" fmla="*/ 341 h 387"/>
                <a:gd name="T8" fmla="*/ 150 w 480"/>
                <a:gd name="T9" fmla="*/ 350 h 387"/>
                <a:gd name="T10" fmla="*/ 41 w 480"/>
                <a:gd name="T11" fmla="*/ 343 h 387"/>
                <a:gd name="T12" fmla="*/ 41 w 480"/>
                <a:gd name="T13" fmla="*/ 324 h 387"/>
                <a:gd name="T14" fmla="*/ 35 w 480"/>
                <a:gd name="T15" fmla="*/ 71 h 387"/>
                <a:gd name="T16" fmla="*/ 70 w 480"/>
                <a:gd name="T17" fmla="*/ 63 h 387"/>
                <a:gd name="T18" fmla="*/ 53 w 480"/>
                <a:gd name="T19" fmla="*/ 16 h 387"/>
                <a:gd name="T20" fmla="*/ 42 w 480"/>
                <a:gd name="T21" fmla="*/ 5 h 387"/>
                <a:gd name="T22" fmla="*/ 20 w 480"/>
                <a:gd name="T23" fmla="*/ 22 h 387"/>
                <a:gd name="T24" fmla="*/ 0 w 480"/>
                <a:gd name="T25" fmla="*/ 57 h 387"/>
                <a:gd name="T26" fmla="*/ 27 w 480"/>
                <a:gd name="T27" fmla="*/ 70 h 387"/>
                <a:gd name="T28" fmla="*/ 23 w 480"/>
                <a:gd name="T29" fmla="*/ 191 h 387"/>
                <a:gd name="T30" fmla="*/ 26 w 480"/>
                <a:gd name="T31" fmla="*/ 326 h 387"/>
                <a:gd name="T32" fmla="*/ 58 w 480"/>
                <a:gd name="T33" fmla="*/ 359 h 387"/>
                <a:gd name="T34" fmla="*/ 185 w 480"/>
                <a:gd name="T35" fmla="*/ 364 h 387"/>
                <a:gd name="T36" fmla="*/ 311 w 480"/>
                <a:gd name="T37" fmla="*/ 356 h 387"/>
                <a:gd name="T38" fmla="*/ 418 w 480"/>
                <a:gd name="T39" fmla="*/ 352 h 387"/>
                <a:gd name="T40" fmla="*/ 436 w 480"/>
                <a:gd name="T41" fmla="*/ 384 h 387"/>
                <a:gd name="T42" fmla="*/ 475 w 480"/>
                <a:gd name="T43" fmla="*/ 338 h 387"/>
                <a:gd name="T44" fmla="*/ 23 w 480"/>
                <a:gd name="T45" fmla="*/ 55 h 387"/>
                <a:gd name="T46" fmla="*/ 20 w 480"/>
                <a:gd name="T47" fmla="*/ 47 h 387"/>
                <a:gd name="T48" fmla="*/ 36 w 480"/>
                <a:gd name="T49" fmla="*/ 13 h 387"/>
                <a:gd name="T50" fmla="*/ 40 w 480"/>
                <a:gd name="T51" fmla="*/ 20 h 387"/>
                <a:gd name="T52" fmla="*/ 56 w 480"/>
                <a:gd name="T53" fmla="*/ 56 h 387"/>
                <a:gd name="T54" fmla="*/ 23 w 480"/>
                <a:gd name="T55" fmla="*/ 55 h 387"/>
                <a:gd name="T56" fmla="*/ 435 w 480"/>
                <a:gd name="T57" fmla="*/ 363 h 387"/>
                <a:gd name="T58" fmla="*/ 435 w 480"/>
                <a:gd name="T59" fmla="*/ 345 h 387"/>
                <a:gd name="T60" fmla="*/ 434 w 480"/>
                <a:gd name="T61" fmla="*/ 313 h 387"/>
                <a:gd name="T62" fmla="*/ 444 w 480"/>
                <a:gd name="T63" fmla="*/ 349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0" h="387">
                  <a:moveTo>
                    <a:pt x="473" y="325"/>
                  </a:moveTo>
                  <a:cubicBezTo>
                    <a:pt x="456" y="320"/>
                    <a:pt x="449" y="299"/>
                    <a:pt x="433" y="295"/>
                  </a:cubicBezTo>
                  <a:cubicBezTo>
                    <a:pt x="422" y="292"/>
                    <a:pt x="418" y="302"/>
                    <a:pt x="419" y="311"/>
                  </a:cubicBezTo>
                  <a:cubicBezTo>
                    <a:pt x="419" y="316"/>
                    <a:pt x="424" y="330"/>
                    <a:pt x="422" y="335"/>
                  </a:cubicBezTo>
                  <a:cubicBezTo>
                    <a:pt x="421" y="336"/>
                    <a:pt x="420" y="336"/>
                    <a:pt x="419" y="337"/>
                  </a:cubicBezTo>
                  <a:cubicBezTo>
                    <a:pt x="415" y="337"/>
                    <a:pt x="409" y="336"/>
                    <a:pt x="408" y="336"/>
                  </a:cubicBezTo>
                  <a:cubicBezTo>
                    <a:pt x="401" y="336"/>
                    <a:pt x="395" y="336"/>
                    <a:pt x="388" y="336"/>
                  </a:cubicBezTo>
                  <a:cubicBezTo>
                    <a:pt x="362" y="336"/>
                    <a:pt x="337" y="340"/>
                    <a:pt x="311" y="341"/>
                  </a:cubicBezTo>
                  <a:cubicBezTo>
                    <a:pt x="284" y="342"/>
                    <a:pt x="257" y="344"/>
                    <a:pt x="230" y="346"/>
                  </a:cubicBezTo>
                  <a:cubicBezTo>
                    <a:pt x="204" y="348"/>
                    <a:pt x="177" y="348"/>
                    <a:pt x="150" y="350"/>
                  </a:cubicBezTo>
                  <a:cubicBezTo>
                    <a:pt x="123" y="353"/>
                    <a:pt x="93" y="350"/>
                    <a:pt x="66" y="346"/>
                  </a:cubicBezTo>
                  <a:cubicBezTo>
                    <a:pt x="61" y="345"/>
                    <a:pt x="44" y="346"/>
                    <a:pt x="41" y="343"/>
                  </a:cubicBezTo>
                  <a:cubicBezTo>
                    <a:pt x="39" y="341"/>
                    <a:pt x="38" y="336"/>
                    <a:pt x="38" y="330"/>
                  </a:cubicBezTo>
                  <a:cubicBezTo>
                    <a:pt x="39" y="329"/>
                    <a:pt x="41" y="327"/>
                    <a:pt x="41" y="324"/>
                  </a:cubicBezTo>
                  <a:cubicBezTo>
                    <a:pt x="41" y="281"/>
                    <a:pt x="45" y="237"/>
                    <a:pt x="39" y="195"/>
                  </a:cubicBezTo>
                  <a:cubicBezTo>
                    <a:pt x="33" y="154"/>
                    <a:pt x="42" y="111"/>
                    <a:pt x="35" y="71"/>
                  </a:cubicBezTo>
                  <a:cubicBezTo>
                    <a:pt x="45" y="72"/>
                    <a:pt x="55" y="71"/>
                    <a:pt x="65" y="68"/>
                  </a:cubicBezTo>
                  <a:cubicBezTo>
                    <a:pt x="67" y="67"/>
                    <a:pt x="69" y="65"/>
                    <a:pt x="70" y="63"/>
                  </a:cubicBezTo>
                  <a:cubicBezTo>
                    <a:pt x="72" y="53"/>
                    <a:pt x="66" y="43"/>
                    <a:pt x="62" y="34"/>
                  </a:cubicBezTo>
                  <a:cubicBezTo>
                    <a:pt x="59" y="28"/>
                    <a:pt x="56" y="22"/>
                    <a:pt x="53" y="16"/>
                  </a:cubicBezTo>
                  <a:cubicBezTo>
                    <a:pt x="52" y="11"/>
                    <a:pt x="51" y="9"/>
                    <a:pt x="47" y="6"/>
                  </a:cubicBezTo>
                  <a:cubicBezTo>
                    <a:pt x="45" y="5"/>
                    <a:pt x="44" y="5"/>
                    <a:pt x="42" y="5"/>
                  </a:cubicBezTo>
                  <a:cubicBezTo>
                    <a:pt x="43" y="2"/>
                    <a:pt x="40" y="0"/>
                    <a:pt x="37" y="0"/>
                  </a:cubicBezTo>
                  <a:cubicBezTo>
                    <a:pt x="28" y="3"/>
                    <a:pt x="24" y="15"/>
                    <a:pt x="20" y="22"/>
                  </a:cubicBezTo>
                  <a:cubicBezTo>
                    <a:pt x="16" y="29"/>
                    <a:pt x="13" y="36"/>
                    <a:pt x="9" y="42"/>
                  </a:cubicBezTo>
                  <a:cubicBezTo>
                    <a:pt x="5" y="47"/>
                    <a:pt x="2" y="51"/>
                    <a:pt x="0" y="57"/>
                  </a:cubicBezTo>
                  <a:cubicBezTo>
                    <a:pt x="0" y="59"/>
                    <a:pt x="0" y="62"/>
                    <a:pt x="2" y="63"/>
                  </a:cubicBezTo>
                  <a:cubicBezTo>
                    <a:pt x="8" y="69"/>
                    <a:pt x="18" y="69"/>
                    <a:pt x="27" y="70"/>
                  </a:cubicBezTo>
                  <a:cubicBezTo>
                    <a:pt x="23" y="90"/>
                    <a:pt x="24" y="110"/>
                    <a:pt x="24" y="130"/>
                  </a:cubicBezTo>
                  <a:cubicBezTo>
                    <a:pt x="24" y="150"/>
                    <a:pt x="22" y="171"/>
                    <a:pt x="23" y="191"/>
                  </a:cubicBezTo>
                  <a:cubicBezTo>
                    <a:pt x="28" y="235"/>
                    <a:pt x="26" y="279"/>
                    <a:pt x="26" y="324"/>
                  </a:cubicBezTo>
                  <a:cubicBezTo>
                    <a:pt x="26" y="325"/>
                    <a:pt x="26" y="325"/>
                    <a:pt x="26" y="326"/>
                  </a:cubicBezTo>
                  <a:cubicBezTo>
                    <a:pt x="24" y="335"/>
                    <a:pt x="24" y="344"/>
                    <a:pt x="27" y="350"/>
                  </a:cubicBezTo>
                  <a:cubicBezTo>
                    <a:pt x="34" y="360"/>
                    <a:pt x="49" y="357"/>
                    <a:pt x="58" y="359"/>
                  </a:cubicBezTo>
                  <a:cubicBezTo>
                    <a:pt x="77" y="362"/>
                    <a:pt x="96" y="364"/>
                    <a:pt x="115" y="365"/>
                  </a:cubicBezTo>
                  <a:cubicBezTo>
                    <a:pt x="138" y="367"/>
                    <a:pt x="162" y="364"/>
                    <a:pt x="185" y="364"/>
                  </a:cubicBezTo>
                  <a:cubicBezTo>
                    <a:pt x="206" y="364"/>
                    <a:pt x="226" y="363"/>
                    <a:pt x="246" y="360"/>
                  </a:cubicBezTo>
                  <a:cubicBezTo>
                    <a:pt x="268" y="358"/>
                    <a:pt x="289" y="357"/>
                    <a:pt x="311" y="356"/>
                  </a:cubicBezTo>
                  <a:cubicBezTo>
                    <a:pt x="331" y="355"/>
                    <a:pt x="351" y="351"/>
                    <a:pt x="371" y="351"/>
                  </a:cubicBezTo>
                  <a:cubicBezTo>
                    <a:pt x="386" y="351"/>
                    <a:pt x="402" y="354"/>
                    <a:pt x="418" y="352"/>
                  </a:cubicBezTo>
                  <a:cubicBezTo>
                    <a:pt x="419" y="362"/>
                    <a:pt x="423" y="372"/>
                    <a:pt x="425" y="379"/>
                  </a:cubicBezTo>
                  <a:cubicBezTo>
                    <a:pt x="427" y="383"/>
                    <a:pt x="432" y="387"/>
                    <a:pt x="436" y="384"/>
                  </a:cubicBezTo>
                  <a:cubicBezTo>
                    <a:pt x="442" y="379"/>
                    <a:pt x="444" y="373"/>
                    <a:pt x="448" y="367"/>
                  </a:cubicBezTo>
                  <a:cubicBezTo>
                    <a:pt x="455" y="357"/>
                    <a:pt x="465" y="345"/>
                    <a:pt x="475" y="338"/>
                  </a:cubicBezTo>
                  <a:cubicBezTo>
                    <a:pt x="480" y="334"/>
                    <a:pt x="480" y="327"/>
                    <a:pt x="473" y="325"/>
                  </a:cubicBezTo>
                  <a:moveTo>
                    <a:pt x="23" y="55"/>
                  </a:moveTo>
                  <a:cubicBezTo>
                    <a:pt x="21" y="55"/>
                    <a:pt x="17" y="56"/>
                    <a:pt x="14" y="55"/>
                  </a:cubicBezTo>
                  <a:cubicBezTo>
                    <a:pt x="16" y="52"/>
                    <a:pt x="18" y="50"/>
                    <a:pt x="20" y="47"/>
                  </a:cubicBezTo>
                  <a:cubicBezTo>
                    <a:pt x="23" y="42"/>
                    <a:pt x="25" y="37"/>
                    <a:pt x="27" y="32"/>
                  </a:cubicBezTo>
                  <a:cubicBezTo>
                    <a:pt x="30" y="27"/>
                    <a:pt x="33" y="19"/>
                    <a:pt x="36" y="13"/>
                  </a:cubicBezTo>
                  <a:cubicBezTo>
                    <a:pt x="36" y="13"/>
                    <a:pt x="36" y="14"/>
                    <a:pt x="36" y="14"/>
                  </a:cubicBezTo>
                  <a:cubicBezTo>
                    <a:pt x="38" y="16"/>
                    <a:pt x="39" y="18"/>
                    <a:pt x="40" y="20"/>
                  </a:cubicBezTo>
                  <a:cubicBezTo>
                    <a:pt x="42" y="24"/>
                    <a:pt x="44" y="29"/>
                    <a:pt x="46" y="33"/>
                  </a:cubicBezTo>
                  <a:cubicBezTo>
                    <a:pt x="49" y="39"/>
                    <a:pt x="55" y="48"/>
                    <a:pt x="56" y="56"/>
                  </a:cubicBezTo>
                  <a:cubicBezTo>
                    <a:pt x="49" y="57"/>
                    <a:pt x="42" y="58"/>
                    <a:pt x="35" y="57"/>
                  </a:cubicBezTo>
                  <a:cubicBezTo>
                    <a:pt x="31" y="57"/>
                    <a:pt x="27" y="56"/>
                    <a:pt x="23" y="55"/>
                  </a:cubicBezTo>
                  <a:moveTo>
                    <a:pt x="444" y="349"/>
                  </a:moveTo>
                  <a:cubicBezTo>
                    <a:pt x="441" y="352"/>
                    <a:pt x="438" y="358"/>
                    <a:pt x="435" y="363"/>
                  </a:cubicBezTo>
                  <a:cubicBezTo>
                    <a:pt x="434" y="359"/>
                    <a:pt x="432" y="354"/>
                    <a:pt x="431" y="350"/>
                  </a:cubicBezTo>
                  <a:cubicBezTo>
                    <a:pt x="433" y="349"/>
                    <a:pt x="434" y="347"/>
                    <a:pt x="435" y="345"/>
                  </a:cubicBezTo>
                  <a:cubicBezTo>
                    <a:pt x="436" y="337"/>
                    <a:pt x="437" y="328"/>
                    <a:pt x="435" y="319"/>
                  </a:cubicBezTo>
                  <a:cubicBezTo>
                    <a:pt x="434" y="313"/>
                    <a:pt x="428" y="306"/>
                    <a:pt x="434" y="313"/>
                  </a:cubicBezTo>
                  <a:cubicBezTo>
                    <a:pt x="441" y="321"/>
                    <a:pt x="450" y="328"/>
                    <a:pt x="459" y="334"/>
                  </a:cubicBezTo>
                  <a:cubicBezTo>
                    <a:pt x="453" y="339"/>
                    <a:pt x="448" y="344"/>
                    <a:pt x="444" y="34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0" name="chenying0907 655"/>
            <p:cNvSpPr>
              <a:spLocks/>
            </p:cNvSpPr>
            <p:nvPr/>
          </p:nvSpPr>
          <p:spPr bwMode="auto">
            <a:xfrm>
              <a:off x="3267076" y="2025651"/>
              <a:ext cx="717550" cy="569913"/>
            </a:xfrm>
            <a:custGeom>
              <a:avLst/>
              <a:gdLst>
                <a:gd name="T0" fmla="*/ 330 w 333"/>
                <a:gd name="T1" fmla="*/ 7 h 265"/>
                <a:gd name="T2" fmla="*/ 329 w 333"/>
                <a:gd name="T3" fmla="*/ 5 h 265"/>
                <a:gd name="T4" fmla="*/ 317 w 333"/>
                <a:gd name="T5" fmla="*/ 11 h 265"/>
                <a:gd name="T6" fmla="*/ 281 w 333"/>
                <a:gd name="T7" fmla="*/ 74 h 265"/>
                <a:gd name="T8" fmla="*/ 276 w 333"/>
                <a:gd name="T9" fmla="*/ 83 h 265"/>
                <a:gd name="T10" fmla="*/ 261 w 333"/>
                <a:gd name="T11" fmla="*/ 78 h 265"/>
                <a:gd name="T12" fmla="*/ 224 w 333"/>
                <a:gd name="T13" fmla="*/ 67 h 265"/>
                <a:gd name="T14" fmla="*/ 225 w 333"/>
                <a:gd name="T15" fmla="*/ 58 h 265"/>
                <a:gd name="T16" fmla="*/ 214 w 333"/>
                <a:gd name="T17" fmla="*/ 42 h 265"/>
                <a:gd name="T18" fmla="*/ 188 w 333"/>
                <a:gd name="T19" fmla="*/ 57 h 265"/>
                <a:gd name="T20" fmla="*/ 192 w 333"/>
                <a:gd name="T21" fmla="*/ 73 h 265"/>
                <a:gd name="T22" fmla="*/ 190 w 333"/>
                <a:gd name="T23" fmla="*/ 78 h 265"/>
                <a:gd name="T24" fmla="*/ 157 w 333"/>
                <a:gd name="T25" fmla="*/ 155 h 265"/>
                <a:gd name="T26" fmla="*/ 146 w 333"/>
                <a:gd name="T27" fmla="*/ 178 h 265"/>
                <a:gd name="T28" fmla="*/ 136 w 333"/>
                <a:gd name="T29" fmla="*/ 170 h 265"/>
                <a:gd name="T30" fmla="*/ 121 w 333"/>
                <a:gd name="T31" fmla="*/ 162 h 265"/>
                <a:gd name="T32" fmla="*/ 86 w 333"/>
                <a:gd name="T33" fmla="*/ 142 h 265"/>
                <a:gd name="T34" fmla="*/ 86 w 333"/>
                <a:gd name="T35" fmla="*/ 135 h 265"/>
                <a:gd name="T36" fmla="*/ 59 w 333"/>
                <a:gd name="T37" fmla="*/ 123 h 265"/>
                <a:gd name="T38" fmla="*/ 54 w 333"/>
                <a:gd name="T39" fmla="*/ 130 h 265"/>
                <a:gd name="T40" fmla="*/ 49 w 333"/>
                <a:gd name="T41" fmla="*/ 136 h 265"/>
                <a:gd name="T42" fmla="*/ 53 w 333"/>
                <a:gd name="T43" fmla="*/ 153 h 265"/>
                <a:gd name="T44" fmla="*/ 46 w 333"/>
                <a:gd name="T45" fmla="*/ 170 h 265"/>
                <a:gd name="T46" fmla="*/ 27 w 333"/>
                <a:gd name="T47" fmla="*/ 206 h 265"/>
                <a:gd name="T48" fmla="*/ 12 w 333"/>
                <a:gd name="T49" fmla="*/ 233 h 265"/>
                <a:gd name="T50" fmla="*/ 1 w 333"/>
                <a:gd name="T51" fmla="*/ 261 h 265"/>
                <a:gd name="T52" fmla="*/ 1 w 333"/>
                <a:gd name="T53" fmla="*/ 261 h 265"/>
                <a:gd name="T54" fmla="*/ 7 w 333"/>
                <a:gd name="T55" fmla="*/ 262 h 265"/>
                <a:gd name="T56" fmla="*/ 38 w 333"/>
                <a:gd name="T57" fmla="*/ 209 h 265"/>
                <a:gd name="T58" fmla="*/ 61 w 333"/>
                <a:gd name="T59" fmla="*/ 165 h 265"/>
                <a:gd name="T60" fmla="*/ 65 w 333"/>
                <a:gd name="T61" fmla="*/ 157 h 265"/>
                <a:gd name="T62" fmla="*/ 66 w 333"/>
                <a:gd name="T63" fmla="*/ 157 h 265"/>
                <a:gd name="T64" fmla="*/ 80 w 333"/>
                <a:gd name="T65" fmla="*/ 153 h 265"/>
                <a:gd name="T66" fmla="*/ 90 w 333"/>
                <a:gd name="T67" fmla="*/ 159 h 265"/>
                <a:gd name="T68" fmla="*/ 129 w 333"/>
                <a:gd name="T69" fmla="*/ 181 h 265"/>
                <a:gd name="T70" fmla="*/ 147 w 333"/>
                <a:gd name="T71" fmla="*/ 193 h 265"/>
                <a:gd name="T72" fmla="*/ 171 w 333"/>
                <a:gd name="T73" fmla="*/ 156 h 265"/>
                <a:gd name="T74" fmla="*/ 202 w 333"/>
                <a:gd name="T75" fmla="*/ 86 h 265"/>
                <a:gd name="T76" fmla="*/ 205 w 333"/>
                <a:gd name="T77" fmla="*/ 79 h 265"/>
                <a:gd name="T78" fmla="*/ 214 w 333"/>
                <a:gd name="T79" fmla="*/ 77 h 265"/>
                <a:gd name="T80" fmla="*/ 225 w 333"/>
                <a:gd name="T81" fmla="*/ 83 h 265"/>
                <a:gd name="T82" fmla="*/ 254 w 333"/>
                <a:gd name="T83" fmla="*/ 91 h 265"/>
                <a:gd name="T84" fmla="*/ 291 w 333"/>
                <a:gd name="T85" fmla="*/ 84 h 265"/>
                <a:gd name="T86" fmla="*/ 331 w 333"/>
                <a:gd name="T87" fmla="*/ 15 h 265"/>
                <a:gd name="T88" fmla="*/ 330 w 333"/>
                <a:gd name="T89" fmla="*/ 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3" h="265">
                  <a:moveTo>
                    <a:pt x="330" y="7"/>
                  </a:moveTo>
                  <a:cubicBezTo>
                    <a:pt x="330" y="6"/>
                    <a:pt x="329" y="5"/>
                    <a:pt x="329" y="5"/>
                  </a:cubicBezTo>
                  <a:cubicBezTo>
                    <a:pt x="324" y="0"/>
                    <a:pt x="316" y="5"/>
                    <a:pt x="317" y="11"/>
                  </a:cubicBezTo>
                  <a:cubicBezTo>
                    <a:pt x="303" y="30"/>
                    <a:pt x="292" y="53"/>
                    <a:pt x="281" y="74"/>
                  </a:cubicBezTo>
                  <a:cubicBezTo>
                    <a:pt x="280" y="76"/>
                    <a:pt x="278" y="82"/>
                    <a:pt x="276" y="83"/>
                  </a:cubicBezTo>
                  <a:cubicBezTo>
                    <a:pt x="274" y="84"/>
                    <a:pt x="264" y="79"/>
                    <a:pt x="261" y="78"/>
                  </a:cubicBezTo>
                  <a:cubicBezTo>
                    <a:pt x="248" y="75"/>
                    <a:pt x="236" y="74"/>
                    <a:pt x="224" y="67"/>
                  </a:cubicBezTo>
                  <a:cubicBezTo>
                    <a:pt x="226" y="64"/>
                    <a:pt x="226" y="61"/>
                    <a:pt x="225" y="58"/>
                  </a:cubicBezTo>
                  <a:cubicBezTo>
                    <a:pt x="224" y="52"/>
                    <a:pt x="219" y="45"/>
                    <a:pt x="214" y="42"/>
                  </a:cubicBezTo>
                  <a:cubicBezTo>
                    <a:pt x="203" y="34"/>
                    <a:pt x="190" y="45"/>
                    <a:pt x="188" y="57"/>
                  </a:cubicBezTo>
                  <a:cubicBezTo>
                    <a:pt x="186" y="63"/>
                    <a:pt x="188" y="69"/>
                    <a:pt x="192" y="73"/>
                  </a:cubicBezTo>
                  <a:cubicBezTo>
                    <a:pt x="191" y="75"/>
                    <a:pt x="190" y="77"/>
                    <a:pt x="190" y="78"/>
                  </a:cubicBezTo>
                  <a:cubicBezTo>
                    <a:pt x="179" y="104"/>
                    <a:pt x="167" y="129"/>
                    <a:pt x="157" y="155"/>
                  </a:cubicBezTo>
                  <a:cubicBezTo>
                    <a:pt x="156" y="158"/>
                    <a:pt x="151" y="178"/>
                    <a:pt x="146" y="178"/>
                  </a:cubicBezTo>
                  <a:cubicBezTo>
                    <a:pt x="146" y="178"/>
                    <a:pt x="137" y="170"/>
                    <a:pt x="136" y="170"/>
                  </a:cubicBezTo>
                  <a:cubicBezTo>
                    <a:pt x="131" y="167"/>
                    <a:pt x="126" y="164"/>
                    <a:pt x="121" y="162"/>
                  </a:cubicBezTo>
                  <a:cubicBezTo>
                    <a:pt x="110" y="156"/>
                    <a:pt x="98" y="147"/>
                    <a:pt x="86" y="142"/>
                  </a:cubicBezTo>
                  <a:cubicBezTo>
                    <a:pt x="86" y="139"/>
                    <a:pt x="86" y="137"/>
                    <a:pt x="86" y="135"/>
                  </a:cubicBezTo>
                  <a:cubicBezTo>
                    <a:pt x="83" y="123"/>
                    <a:pt x="70" y="113"/>
                    <a:pt x="59" y="123"/>
                  </a:cubicBezTo>
                  <a:cubicBezTo>
                    <a:pt x="57" y="125"/>
                    <a:pt x="56" y="127"/>
                    <a:pt x="54" y="130"/>
                  </a:cubicBezTo>
                  <a:cubicBezTo>
                    <a:pt x="52" y="131"/>
                    <a:pt x="50" y="133"/>
                    <a:pt x="49" y="136"/>
                  </a:cubicBezTo>
                  <a:cubicBezTo>
                    <a:pt x="45" y="143"/>
                    <a:pt x="48" y="149"/>
                    <a:pt x="53" y="153"/>
                  </a:cubicBezTo>
                  <a:cubicBezTo>
                    <a:pt x="51" y="159"/>
                    <a:pt x="48" y="165"/>
                    <a:pt x="46" y="170"/>
                  </a:cubicBezTo>
                  <a:cubicBezTo>
                    <a:pt x="39" y="182"/>
                    <a:pt x="32" y="193"/>
                    <a:pt x="27" y="206"/>
                  </a:cubicBezTo>
                  <a:cubicBezTo>
                    <a:pt x="22" y="216"/>
                    <a:pt x="17" y="224"/>
                    <a:pt x="12" y="233"/>
                  </a:cubicBezTo>
                  <a:cubicBezTo>
                    <a:pt x="8" y="240"/>
                    <a:pt x="0" y="252"/>
                    <a:pt x="1" y="261"/>
                  </a:cubicBezTo>
                  <a:cubicBezTo>
                    <a:pt x="1" y="261"/>
                    <a:pt x="1" y="261"/>
                    <a:pt x="1" y="261"/>
                  </a:cubicBezTo>
                  <a:cubicBezTo>
                    <a:pt x="1" y="264"/>
                    <a:pt x="6" y="265"/>
                    <a:pt x="7" y="262"/>
                  </a:cubicBezTo>
                  <a:cubicBezTo>
                    <a:pt x="15" y="243"/>
                    <a:pt x="29" y="228"/>
                    <a:pt x="38" y="209"/>
                  </a:cubicBezTo>
                  <a:cubicBezTo>
                    <a:pt x="44" y="194"/>
                    <a:pt x="53" y="180"/>
                    <a:pt x="61" y="165"/>
                  </a:cubicBezTo>
                  <a:cubicBezTo>
                    <a:pt x="62" y="163"/>
                    <a:pt x="64" y="160"/>
                    <a:pt x="65" y="157"/>
                  </a:cubicBezTo>
                  <a:cubicBezTo>
                    <a:pt x="65" y="157"/>
                    <a:pt x="66" y="157"/>
                    <a:pt x="66" y="157"/>
                  </a:cubicBezTo>
                  <a:cubicBezTo>
                    <a:pt x="71" y="157"/>
                    <a:pt x="76" y="156"/>
                    <a:pt x="80" y="153"/>
                  </a:cubicBezTo>
                  <a:cubicBezTo>
                    <a:pt x="84" y="155"/>
                    <a:pt x="87" y="157"/>
                    <a:pt x="90" y="159"/>
                  </a:cubicBezTo>
                  <a:cubicBezTo>
                    <a:pt x="103" y="166"/>
                    <a:pt x="117" y="173"/>
                    <a:pt x="129" y="181"/>
                  </a:cubicBezTo>
                  <a:cubicBezTo>
                    <a:pt x="135" y="185"/>
                    <a:pt x="140" y="193"/>
                    <a:pt x="147" y="193"/>
                  </a:cubicBezTo>
                  <a:cubicBezTo>
                    <a:pt x="162" y="194"/>
                    <a:pt x="167" y="166"/>
                    <a:pt x="171" y="156"/>
                  </a:cubicBezTo>
                  <a:cubicBezTo>
                    <a:pt x="182" y="133"/>
                    <a:pt x="192" y="109"/>
                    <a:pt x="202" y="86"/>
                  </a:cubicBezTo>
                  <a:cubicBezTo>
                    <a:pt x="203" y="83"/>
                    <a:pt x="204" y="81"/>
                    <a:pt x="205" y="79"/>
                  </a:cubicBezTo>
                  <a:cubicBezTo>
                    <a:pt x="208" y="79"/>
                    <a:pt x="211" y="78"/>
                    <a:pt x="214" y="77"/>
                  </a:cubicBezTo>
                  <a:cubicBezTo>
                    <a:pt x="218" y="78"/>
                    <a:pt x="222" y="81"/>
                    <a:pt x="225" y="83"/>
                  </a:cubicBezTo>
                  <a:cubicBezTo>
                    <a:pt x="234" y="87"/>
                    <a:pt x="244" y="89"/>
                    <a:pt x="254" y="91"/>
                  </a:cubicBezTo>
                  <a:cubicBezTo>
                    <a:pt x="274" y="95"/>
                    <a:pt x="280" y="104"/>
                    <a:pt x="291" y="84"/>
                  </a:cubicBezTo>
                  <a:cubicBezTo>
                    <a:pt x="304" y="60"/>
                    <a:pt x="316" y="37"/>
                    <a:pt x="331" y="15"/>
                  </a:cubicBezTo>
                  <a:cubicBezTo>
                    <a:pt x="333" y="12"/>
                    <a:pt x="332" y="9"/>
                    <a:pt x="330" y="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1" name="chenying0907 656"/>
            <p:cNvSpPr>
              <a:spLocks/>
            </p:cNvSpPr>
            <p:nvPr/>
          </p:nvSpPr>
          <p:spPr bwMode="auto">
            <a:xfrm>
              <a:off x="3259138" y="1952626"/>
              <a:ext cx="204788" cy="673100"/>
            </a:xfrm>
            <a:custGeom>
              <a:avLst/>
              <a:gdLst>
                <a:gd name="T0" fmla="*/ 83 w 95"/>
                <a:gd name="T1" fmla="*/ 230 h 313"/>
                <a:gd name="T2" fmla="*/ 78 w 95"/>
                <a:gd name="T3" fmla="*/ 172 h 313"/>
                <a:gd name="T4" fmla="*/ 82 w 95"/>
                <a:gd name="T5" fmla="*/ 80 h 313"/>
                <a:gd name="T6" fmla="*/ 80 w 95"/>
                <a:gd name="T7" fmla="*/ 80 h 313"/>
                <a:gd name="T8" fmla="*/ 76 w 95"/>
                <a:gd name="T9" fmla="*/ 192 h 313"/>
                <a:gd name="T10" fmla="*/ 77 w 95"/>
                <a:gd name="T11" fmla="*/ 235 h 313"/>
                <a:gd name="T12" fmla="*/ 45 w 95"/>
                <a:gd name="T13" fmla="*/ 269 h 313"/>
                <a:gd name="T14" fmla="*/ 64 w 95"/>
                <a:gd name="T15" fmla="*/ 214 h 313"/>
                <a:gd name="T16" fmla="*/ 43 w 95"/>
                <a:gd name="T17" fmla="*/ 229 h 313"/>
                <a:gd name="T18" fmla="*/ 54 w 95"/>
                <a:gd name="T19" fmla="*/ 191 h 313"/>
                <a:gd name="T20" fmla="*/ 40 w 95"/>
                <a:gd name="T21" fmla="*/ 186 h 313"/>
                <a:gd name="T22" fmla="*/ 50 w 95"/>
                <a:gd name="T23" fmla="*/ 163 h 313"/>
                <a:gd name="T24" fmla="*/ 37 w 95"/>
                <a:gd name="T25" fmla="*/ 143 h 313"/>
                <a:gd name="T26" fmla="*/ 37 w 95"/>
                <a:gd name="T27" fmla="*/ 139 h 313"/>
                <a:gd name="T28" fmla="*/ 57 w 95"/>
                <a:gd name="T29" fmla="*/ 75 h 313"/>
                <a:gd name="T30" fmla="*/ 36 w 95"/>
                <a:gd name="T31" fmla="*/ 75 h 313"/>
                <a:gd name="T32" fmla="*/ 57 w 95"/>
                <a:gd name="T33" fmla="*/ 38 h 313"/>
                <a:gd name="T34" fmla="*/ 35 w 95"/>
                <a:gd name="T35" fmla="*/ 48 h 313"/>
                <a:gd name="T36" fmla="*/ 36 w 95"/>
                <a:gd name="T37" fmla="*/ 45 h 313"/>
                <a:gd name="T38" fmla="*/ 31 w 95"/>
                <a:gd name="T39" fmla="*/ 24 h 313"/>
                <a:gd name="T40" fmla="*/ 33 w 95"/>
                <a:gd name="T41" fmla="*/ 37 h 313"/>
                <a:gd name="T42" fmla="*/ 13 w 95"/>
                <a:gd name="T43" fmla="*/ 76 h 313"/>
                <a:gd name="T44" fmla="*/ 32 w 95"/>
                <a:gd name="T45" fmla="*/ 52 h 313"/>
                <a:gd name="T46" fmla="*/ 13 w 95"/>
                <a:gd name="T47" fmla="*/ 103 h 313"/>
                <a:gd name="T48" fmla="*/ 16 w 95"/>
                <a:gd name="T49" fmla="*/ 103 h 313"/>
                <a:gd name="T50" fmla="*/ 33 w 95"/>
                <a:gd name="T51" fmla="*/ 82 h 313"/>
                <a:gd name="T52" fmla="*/ 8 w 95"/>
                <a:gd name="T53" fmla="*/ 141 h 313"/>
                <a:gd name="T54" fmla="*/ 34 w 95"/>
                <a:gd name="T55" fmla="*/ 107 h 313"/>
                <a:gd name="T56" fmla="*/ 3 w 95"/>
                <a:gd name="T57" fmla="*/ 178 h 313"/>
                <a:gd name="T58" fmla="*/ 32 w 95"/>
                <a:gd name="T59" fmla="*/ 149 h 313"/>
                <a:gd name="T60" fmla="*/ 36 w 95"/>
                <a:gd name="T61" fmla="*/ 179 h 313"/>
                <a:gd name="T62" fmla="*/ 1 w 95"/>
                <a:gd name="T63" fmla="*/ 219 h 313"/>
                <a:gd name="T64" fmla="*/ 36 w 95"/>
                <a:gd name="T65" fmla="*/ 181 h 313"/>
                <a:gd name="T66" fmla="*/ 38 w 95"/>
                <a:gd name="T67" fmla="*/ 207 h 313"/>
                <a:gd name="T68" fmla="*/ 3 w 95"/>
                <a:gd name="T69" fmla="*/ 248 h 313"/>
                <a:gd name="T70" fmla="*/ 27 w 95"/>
                <a:gd name="T71" fmla="*/ 223 h 313"/>
                <a:gd name="T72" fmla="*/ 34 w 95"/>
                <a:gd name="T73" fmla="*/ 244 h 313"/>
                <a:gd name="T74" fmla="*/ 14 w 95"/>
                <a:gd name="T75" fmla="*/ 272 h 313"/>
                <a:gd name="T76" fmla="*/ 40 w 95"/>
                <a:gd name="T77" fmla="*/ 242 h 313"/>
                <a:gd name="T78" fmla="*/ 23 w 95"/>
                <a:gd name="T79" fmla="*/ 297 h 313"/>
                <a:gd name="T80" fmla="*/ 36 w 95"/>
                <a:gd name="T81" fmla="*/ 286 h 313"/>
                <a:gd name="T82" fmla="*/ 44 w 95"/>
                <a:gd name="T83" fmla="*/ 300 h 313"/>
                <a:gd name="T84" fmla="*/ 49 w 95"/>
                <a:gd name="T85" fmla="*/ 298 h 313"/>
                <a:gd name="T86" fmla="*/ 45 w 95"/>
                <a:gd name="T87" fmla="*/ 275 h 313"/>
                <a:gd name="T88" fmla="*/ 79 w 95"/>
                <a:gd name="T89" fmla="*/ 237 h 313"/>
                <a:gd name="T90" fmla="*/ 50 w 95"/>
                <a:gd name="T91" fmla="*/ 300 h 313"/>
                <a:gd name="T92" fmla="*/ 81 w 95"/>
                <a:gd name="T93" fmla="*/ 267 h 313"/>
                <a:gd name="T94" fmla="*/ 84 w 95"/>
                <a:gd name="T95" fmla="*/ 300 h 313"/>
                <a:gd name="T96" fmla="*/ 85 w 95"/>
                <a:gd name="T97" fmla="*/ 283 h 313"/>
                <a:gd name="T98" fmla="*/ 94 w 95"/>
                <a:gd name="T99" fmla="*/ 25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5" h="313">
                  <a:moveTo>
                    <a:pt x="92" y="250"/>
                  </a:moveTo>
                  <a:cubicBezTo>
                    <a:pt x="90" y="253"/>
                    <a:pt x="88" y="255"/>
                    <a:pt x="85" y="258"/>
                  </a:cubicBezTo>
                  <a:cubicBezTo>
                    <a:pt x="85" y="249"/>
                    <a:pt x="84" y="239"/>
                    <a:pt x="83" y="230"/>
                  </a:cubicBezTo>
                  <a:cubicBezTo>
                    <a:pt x="82" y="223"/>
                    <a:pt x="80" y="217"/>
                    <a:pt x="80" y="210"/>
                  </a:cubicBezTo>
                  <a:cubicBezTo>
                    <a:pt x="80" y="204"/>
                    <a:pt x="81" y="198"/>
                    <a:pt x="80" y="192"/>
                  </a:cubicBezTo>
                  <a:cubicBezTo>
                    <a:pt x="80" y="186"/>
                    <a:pt x="78" y="179"/>
                    <a:pt x="78" y="172"/>
                  </a:cubicBezTo>
                  <a:cubicBezTo>
                    <a:pt x="77" y="165"/>
                    <a:pt x="78" y="159"/>
                    <a:pt x="79" y="152"/>
                  </a:cubicBezTo>
                  <a:cubicBezTo>
                    <a:pt x="81" y="140"/>
                    <a:pt x="79" y="129"/>
                    <a:pt x="80" y="117"/>
                  </a:cubicBezTo>
                  <a:cubicBezTo>
                    <a:pt x="80" y="105"/>
                    <a:pt x="82" y="93"/>
                    <a:pt x="82" y="80"/>
                  </a:cubicBezTo>
                  <a:cubicBezTo>
                    <a:pt x="82" y="54"/>
                    <a:pt x="82" y="27"/>
                    <a:pt x="81" y="1"/>
                  </a:cubicBezTo>
                  <a:cubicBezTo>
                    <a:pt x="81" y="0"/>
                    <a:pt x="80" y="0"/>
                    <a:pt x="80" y="1"/>
                  </a:cubicBezTo>
                  <a:cubicBezTo>
                    <a:pt x="79" y="27"/>
                    <a:pt x="79" y="54"/>
                    <a:pt x="80" y="80"/>
                  </a:cubicBezTo>
                  <a:cubicBezTo>
                    <a:pt x="80" y="94"/>
                    <a:pt x="77" y="106"/>
                    <a:pt x="77" y="119"/>
                  </a:cubicBezTo>
                  <a:cubicBezTo>
                    <a:pt x="76" y="132"/>
                    <a:pt x="76" y="145"/>
                    <a:pt x="74" y="158"/>
                  </a:cubicBezTo>
                  <a:cubicBezTo>
                    <a:pt x="72" y="170"/>
                    <a:pt x="76" y="181"/>
                    <a:pt x="76" y="192"/>
                  </a:cubicBezTo>
                  <a:cubicBezTo>
                    <a:pt x="77" y="204"/>
                    <a:pt x="76" y="215"/>
                    <a:pt x="78" y="227"/>
                  </a:cubicBezTo>
                  <a:cubicBezTo>
                    <a:pt x="78" y="230"/>
                    <a:pt x="79" y="232"/>
                    <a:pt x="79" y="235"/>
                  </a:cubicBezTo>
                  <a:cubicBezTo>
                    <a:pt x="78" y="235"/>
                    <a:pt x="78" y="234"/>
                    <a:pt x="77" y="235"/>
                  </a:cubicBezTo>
                  <a:cubicBezTo>
                    <a:pt x="67" y="246"/>
                    <a:pt x="59" y="258"/>
                    <a:pt x="48" y="268"/>
                  </a:cubicBezTo>
                  <a:cubicBezTo>
                    <a:pt x="47" y="269"/>
                    <a:pt x="46" y="270"/>
                    <a:pt x="45" y="271"/>
                  </a:cubicBezTo>
                  <a:cubicBezTo>
                    <a:pt x="45" y="270"/>
                    <a:pt x="45" y="270"/>
                    <a:pt x="45" y="269"/>
                  </a:cubicBezTo>
                  <a:cubicBezTo>
                    <a:pt x="45" y="262"/>
                    <a:pt x="46" y="256"/>
                    <a:pt x="46" y="249"/>
                  </a:cubicBezTo>
                  <a:cubicBezTo>
                    <a:pt x="45" y="245"/>
                    <a:pt x="44" y="241"/>
                    <a:pt x="44" y="238"/>
                  </a:cubicBezTo>
                  <a:cubicBezTo>
                    <a:pt x="50" y="230"/>
                    <a:pt x="57" y="222"/>
                    <a:pt x="64" y="214"/>
                  </a:cubicBezTo>
                  <a:cubicBezTo>
                    <a:pt x="66" y="213"/>
                    <a:pt x="64" y="211"/>
                    <a:pt x="62" y="212"/>
                  </a:cubicBezTo>
                  <a:cubicBezTo>
                    <a:pt x="55" y="219"/>
                    <a:pt x="49" y="226"/>
                    <a:pt x="43" y="234"/>
                  </a:cubicBezTo>
                  <a:cubicBezTo>
                    <a:pt x="43" y="232"/>
                    <a:pt x="43" y="231"/>
                    <a:pt x="43" y="229"/>
                  </a:cubicBezTo>
                  <a:cubicBezTo>
                    <a:pt x="42" y="222"/>
                    <a:pt x="43" y="216"/>
                    <a:pt x="42" y="209"/>
                  </a:cubicBezTo>
                  <a:cubicBezTo>
                    <a:pt x="42" y="208"/>
                    <a:pt x="42" y="207"/>
                    <a:pt x="42" y="206"/>
                  </a:cubicBezTo>
                  <a:cubicBezTo>
                    <a:pt x="47" y="202"/>
                    <a:pt x="51" y="197"/>
                    <a:pt x="54" y="191"/>
                  </a:cubicBezTo>
                  <a:cubicBezTo>
                    <a:pt x="55" y="190"/>
                    <a:pt x="53" y="189"/>
                    <a:pt x="52" y="190"/>
                  </a:cubicBezTo>
                  <a:cubicBezTo>
                    <a:pt x="49" y="195"/>
                    <a:pt x="46" y="199"/>
                    <a:pt x="42" y="203"/>
                  </a:cubicBezTo>
                  <a:cubicBezTo>
                    <a:pt x="41" y="197"/>
                    <a:pt x="40" y="192"/>
                    <a:pt x="40" y="186"/>
                  </a:cubicBezTo>
                  <a:cubicBezTo>
                    <a:pt x="40" y="183"/>
                    <a:pt x="40" y="180"/>
                    <a:pt x="40" y="177"/>
                  </a:cubicBezTo>
                  <a:cubicBezTo>
                    <a:pt x="44" y="173"/>
                    <a:pt x="47" y="168"/>
                    <a:pt x="51" y="164"/>
                  </a:cubicBezTo>
                  <a:cubicBezTo>
                    <a:pt x="52" y="163"/>
                    <a:pt x="51" y="162"/>
                    <a:pt x="50" y="163"/>
                  </a:cubicBezTo>
                  <a:cubicBezTo>
                    <a:pt x="47" y="167"/>
                    <a:pt x="43" y="171"/>
                    <a:pt x="39" y="175"/>
                  </a:cubicBezTo>
                  <a:cubicBezTo>
                    <a:pt x="39" y="166"/>
                    <a:pt x="37" y="157"/>
                    <a:pt x="37" y="148"/>
                  </a:cubicBezTo>
                  <a:cubicBezTo>
                    <a:pt x="37" y="147"/>
                    <a:pt x="37" y="145"/>
                    <a:pt x="37" y="143"/>
                  </a:cubicBezTo>
                  <a:cubicBezTo>
                    <a:pt x="45" y="134"/>
                    <a:pt x="53" y="126"/>
                    <a:pt x="59" y="116"/>
                  </a:cubicBezTo>
                  <a:cubicBezTo>
                    <a:pt x="60" y="115"/>
                    <a:pt x="58" y="115"/>
                    <a:pt x="57" y="115"/>
                  </a:cubicBezTo>
                  <a:cubicBezTo>
                    <a:pt x="51" y="124"/>
                    <a:pt x="45" y="132"/>
                    <a:pt x="37" y="139"/>
                  </a:cubicBezTo>
                  <a:cubicBezTo>
                    <a:pt x="37" y="128"/>
                    <a:pt x="37" y="116"/>
                    <a:pt x="37" y="104"/>
                  </a:cubicBezTo>
                  <a:cubicBezTo>
                    <a:pt x="45" y="96"/>
                    <a:pt x="52" y="86"/>
                    <a:pt x="59" y="76"/>
                  </a:cubicBezTo>
                  <a:cubicBezTo>
                    <a:pt x="60" y="75"/>
                    <a:pt x="58" y="74"/>
                    <a:pt x="57" y="75"/>
                  </a:cubicBezTo>
                  <a:cubicBezTo>
                    <a:pt x="52" y="82"/>
                    <a:pt x="47" y="90"/>
                    <a:pt x="41" y="97"/>
                  </a:cubicBezTo>
                  <a:cubicBezTo>
                    <a:pt x="40" y="98"/>
                    <a:pt x="38" y="100"/>
                    <a:pt x="37" y="101"/>
                  </a:cubicBezTo>
                  <a:cubicBezTo>
                    <a:pt x="37" y="92"/>
                    <a:pt x="36" y="84"/>
                    <a:pt x="36" y="75"/>
                  </a:cubicBezTo>
                  <a:cubicBezTo>
                    <a:pt x="37" y="73"/>
                    <a:pt x="38" y="72"/>
                    <a:pt x="39" y="70"/>
                  </a:cubicBezTo>
                  <a:cubicBezTo>
                    <a:pt x="46" y="60"/>
                    <a:pt x="55" y="51"/>
                    <a:pt x="59" y="39"/>
                  </a:cubicBezTo>
                  <a:cubicBezTo>
                    <a:pt x="59" y="38"/>
                    <a:pt x="58" y="37"/>
                    <a:pt x="57" y="38"/>
                  </a:cubicBezTo>
                  <a:cubicBezTo>
                    <a:pt x="53" y="51"/>
                    <a:pt x="44" y="61"/>
                    <a:pt x="36" y="72"/>
                  </a:cubicBezTo>
                  <a:cubicBezTo>
                    <a:pt x="35" y="70"/>
                    <a:pt x="35" y="67"/>
                    <a:pt x="35" y="65"/>
                  </a:cubicBezTo>
                  <a:cubicBezTo>
                    <a:pt x="35" y="59"/>
                    <a:pt x="35" y="53"/>
                    <a:pt x="35" y="48"/>
                  </a:cubicBezTo>
                  <a:cubicBezTo>
                    <a:pt x="40" y="42"/>
                    <a:pt x="44" y="36"/>
                    <a:pt x="49" y="29"/>
                  </a:cubicBezTo>
                  <a:cubicBezTo>
                    <a:pt x="49" y="28"/>
                    <a:pt x="48" y="28"/>
                    <a:pt x="48" y="28"/>
                  </a:cubicBezTo>
                  <a:cubicBezTo>
                    <a:pt x="44" y="34"/>
                    <a:pt x="40" y="39"/>
                    <a:pt x="36" y="45"/>
                  </a:cubicBezTo>
                  <a:cubicBezTo>
                    <a:pt x="36" y="43"/>
                    <a:pt x="36" y="41"/>
                    <a:pt x="36" y="39"/>
                  </a:cubicBezTo>
                  <a:cubicBezTo>
                    <a:pt x="36" y="35"/>
                    <a:pt x="36" y="26"/>
                    <a:pt x="32" y="24"/>
                  </a:cubicBezTo>
                  <a:cubicBezTo>
                    <a:pt x="31" y="23"/>
                    <a:pt x="31" y="24"/>
                    <a:pt x="31" y="24"/>
                  </a:cubicBezTo>
                  <a:cubicBezTo>
                    <a:pt x="30" y="25"/>
                    <a:pt x="30" y="25"/>
                    <a:pt x="30" y="26"/>
                  </a:cubicBezTo>
                  <a:cubicBezTo>
                    <a:pt x="30" y="26"/>
                    <a:pt x="31" y="27"/>
                    <a:pt x="31" y="26"/>
                  </a:cubicBezTo>
                  <a:cubicBezTo>
                    <a:pt x="31" y="26"/>
                    <a:pt x="33" y="35"/>
                    <a:pt x="33" y="37"/>
                  </a:cubicBezTo>
                  <a:cubicBezTo>
                    <a:pt x="33" y="41"/>
                    <a:pt x="32" y="45"/>
                    <a:pt x="32" y="49"/>
                  </a:cubicBezTo>
                  <a:cubicBezTo>
                    <a:pt x="30" y="51"/>
                    <a:pt x="28" y="54"/>
                    <a:pt x="26" y="56"/>
                  </a:cubicBezTo>
                  <a:cubicBezTo>
                    <a:pt x="20" y="63"/>
                    <a:pt x="16" y="67"/>
                    <a:pt x="13" y="76"/>
                  </a:cubicBezTo>
                  <a:cubicBezTo>
                    <a:pt x="12" y="76"/>
                    <a:pt x="13" y="77"/>
                    <a:pt x="14" y="76"/>
                  </a:cubicBezTo>
                  <a:cubicBezTo>
                    <a:pt x="17" y="71"/>
                    <a:pt x="19" y="67"/>
                    <a:pt x="22" y="62"/>
                  </a:cubicBezTo>
                  <a:cubicBezTo>
                    <a:pt x="26" y="59"/>
                    <a:pt x="29" y="56"/>
                    <a:pt x="32" y="52"/>
                  </a:cubicBezTo>
                  <a:cubicBezTo>
                    <a:pt x="32" y="60"/>
                    <a:pt x="32" y="68"/>
                    <a:pt x="33" y="76"/>
                  </a:cubicBezTo>
                  <a:cubicBezTo>
                    <a:pt x="29" y="81"/>
                    <a:pt x="25" y="87"/>
                    <a:pt x="20" y="93"/>
                  </a:cubicBezTo>
                  <a:cubicBezTo>
                    <a:pt x="19" y="94"/>
                    <a:pt x="14" y="103"/>
                    <a:pt x="13" y="103"/>
                  </a:cubicBezTo>
                  <a:cubicBezTo>
                    <a:pt x="13" y="103"/>
                    <a:pt x="13" y="104"/>
                    <a:pt x="13" y="104"/>
                  </a:cubicBezTo>
                  <a:cubicBezTo>
                    <a:pt x="14" y="104"/>
                    <a:pt x="15" y="104"/>
                    <a:pt x="15" y="104"/>
                  </a:cubicBezTo>
                  <a:cubicBezTo>
                    <a:pt x="16" y="104"/>
                    <a:pt x="16" y="104"/>
                    <a:pt x="16" y="103"/>
                  </a:cubicBezTo>
                  <a:cubicBezTo>
                    <a:pt x="17" y="97"/>
                    <a:pt x="22" y="93"/>
                    <a:pt x="26" y="88"/>
                  </a:cubicBezTo>
                  <a:cubicBezTo>
                    <a:pt x="29" y="85"/>
                    <a:pt x="31" y="82"/>
                    <a:pt x="33" y="78"/>
                  </a:cubicBezTo>
                  <a:cubicBezTo>
                    <a:pt x="33" y="80"/>
                    <a:pt x="33" y="81"/>
                    <a:pt x="33" y="82"/>
                  </a:cubicBezTo>
                  <a:cubicBezTo>
                    <a:pt x="34" y="90"/>
                    <a:pt x="34" y="97"/>
                    <a:pt x="34" y="104"/>
                  </a:cubicBezTo>
                  <a:cubicBezTo>
                    <a:pt x="32" y="106"/>
                    <a:pt x="29" y="109"/>
                    <a:pt x="27" y="111"/>
                  </a:cubicBezTo>
                  <a:cubicBezTo>
                    <a:pt x="21" y="119"/>
                    <a:pt x="10" y="130"/>
                    <a:pt x="8" y="141"/>
                  </a:cubicBezTo>
                  <a:cubicBezTo>
                    <a:pt x="8" y="141"/>
                    <a:pt x="8" y="142"/>
                    <a:pt x="9" y="141"/>
                  </a:cubicBezTo>
                  <a:cubicBezTo>
                    <a:pt x="15" y="130"/>
                    <a:pt x="24" y="117"/>
                    <a:pt x="33" y="108"/>
                  </a:cubicBezTo>
                  <a:cubicBezTo>
                    <a:pt x="34" y="108"/>
                    <a:pt x="34" y="107"/>
                    <a:pt x="34" y="107"/>
                  </a:cubicBezTo>
                  <a:cubicBezTo>
                    <a:pt x="34" y="113"/>
                    <a:pt x="34" y="119"/>
                    <a:pt x="34" y="124"/>
                  </a:cubicBezTo>
                  <a:cubicBezTo>
                    <a:pt x="34" y="131"/>
                    <a:pt x="34" y="137"/>
                    <a:pt x="34" y="144"/>
                  </a:cubicBezTo>
                  <a:cubicBezTo>
                    <a:pt x="23" y="155"/>
                    <a:pt x="12" y="166"/>
                    <a:pt x="3" y="178"/>
                  </a:cubicBezTo>
                  <a:cubicBezTo>
                    <a:pt x="2" y="179"/>
                    <a:pt x="3" y="179"/>
                    <a:pt x="4" y="179"/>
                  </a:cubicBezTo>
                  <a:cubicBezTo>
                    <a:pt x="9" y="176"/>
                    <a:pt x="12" y="170"/>
                    <a:pt x="16" y="165"/>
                  </a:cubicBezTo>
                  <a:cubicBezTo>
                    <a:pt x="21" y="159"/>
                    <a:pt x="26" y="154"/>
                    <a:pt x="32" y="149"/>
                  </a:cubicBezTo>
                  <a:cubicBezTo>
                    <a:pt x="32" y="148"/>
                    <a:pt x="33" y="148"/>
                    <a:pt x="33" y="147"/>
                  </a:cubicBezTo>
                  <a:cubicBezTo>
                    <a:pt x="33" y="153"/>
                    <a:pt x="33" y="159"/>
                    <a:pt x="34" y="165"/>
                  </a:cubicBezTo>
                  <a:cubicBezTo>
                    <a:pt x="35" y="170"/>
                    <a:pt x="36" y="174"/>
                    <a:pt x="36" y="179"/>
                  </a:cubicBezTo>
                  <a:cubicBezTo>
                    <a:pt x="32" y="183"/>
                    <a:pt x="29" y="187"/>
                    <a:pt x="25" y="192"/>
                  </a:cubicBezTo>
                  <a:cubicBezTo>
                    <a:pt x="17" y="200"/>
                    <a:pt x="10" y="211"/>
                    <a:pt x="0" y="218"/>
                  </a:cubicBezTo>
                  <a:cubicBezTo>
                    <a:pt x="0" y="218"/>
                    <a:pt x="0" y="219"/>
                    <a:pt x="1" y="219"/>
                  </a:cubicBezTo>
                  <a:cubicBezTo>
                    <a:pt x="4" y="218"/>
                    <a:pt x="6" y="215"/>
                    <a:pt x="9" y="213"/>
                  </a:cubicBezTo>
                  <a:cubicBezTo>
                    <a:pt x="13" y="207"/>
                    <a:pt x="18" y="202"/>
                    <a:pt x="22" y="197"/>
                  </a:cubicBezTo>
                  <a:cubicBezTo>
                    <a:pt x="27" y="192"/>
                    <a:pt x="32" y="186"/>
                    <a:pt x="36" y="181"/>
                  </a:cubicBezTo>
                  <a:cubicBezTo>
                    <a:pt x="36" y="181"/>
                    <a:pt x="36" y="182"/>
                    <a:pt x="36" y="182"/>
                  </a:cubicBezTo>
                  <a:cubicBezTo>
                    <a:pt x="36" y="188"/>
                    <a:pt x="36" y="194"/>
                    <a:pt x="37" y="200"/>
                  </a:cubicBezTo>
                  <a:cubicBezTo>
                    <a:pt x="38" y="202"/>
                    <a:pt x="38" y="205"/>
                    <a:pt x="38" y="207"/>
                  </a:cubicBezTo>
                  <a:cubicBezTo>
                    <a:pt x="33" y="212"/>
                    <a:pt x="28" y="217"/>
                    <a:pt x="23" y="223"/>
                  </a:cubicBezTo>
                  <a:cubicBezTo>
                    <a:pt x="20" y="228"/>
                    <a:pt x="15" y="231"/>
                    <a:pt x="11" y="235"/>
                  </a:cubicBezTo>
                  <a:cubicBezTo>
                    <a:pt x="7" y="239"/>
                    <a:pt x="6" y="244"/>
                    <a:pt x="3" y="248"/>
                  </a:cubicBezTo>
                  <a:cubicBezTo>
                    <a:pt x="2" y="249"/>
                    <a:pt x="3" y="250"/>
                    <a:pt x="4" y="249"/>
                  </a:cubicBezTo>
                  <a:cubicBezTo>
                    <a:pt x="8" y="246"/>
                    <a:pt x="9" y="241"/>
                    <a:pt x="13" y="237"/>
                  </a:cubicBezTo>
                  <a:cubicBezTo>
                    <a:pt x="17" y="232"/>
                    <a:pt x="23" y="228"/>
                    <a:pt x="27" y="223"/>
                  </a:cubicBezTo>
                  <a:cubicBezTo>
                    <a:pt x="30" y="218"/>
                    <a:pt x="34" y="214"/>
                    <a:pt x="38" y="210"/>
                  </a:cubicBezTo>
                  <a:cubicBezTo>
                    <a:pt x="39" y="220"/>
                    <a:pt x="39" y="229"/>
                    <a:pt x="40" y="238"/>
                  </a:cubicBezTo>
                  <a:cubicBezTo>
                    <a:pt x="38" y="240"/>
                    <a:pt x="36" y="242"/>
                    <a:pt x="34" y="244"/>
                  </a:cubicBezTo>
                  <a:cubicBezTo>
                    <a:pt x="30" y="249"/>
                    <a:pt x="26" y="253"/>
                    <a:pt x="22" y="257"/>
                  </a:cubicBezTo>
                  <a:cubicBezTo>
                    <a:pt x="19" y="260"/>
                    <a:pt x="16" y="268"/>
                    <a:pt x="13" y="270"/>
                  </a:cubicBezTo>
                  <a:cubicBezTo>
                    <a:pt x="12" y="270"/>
                    <a:pt x="12" y="272"/>
                    <a:pt x="14" y="272"/>
                  </a:cubicBezTo>
                  <a:cubicBezTo>
                    <a:pt x="17" y="271"/>
                    <a:pt x="17" y="270"/>
                    <a:pt x="19" y="267"/>
                  </a:cubicBezTo>
                  <a:cubicBezTo>
                    <a:pt x="23" y="261"/>
                    <a:pt x="28" y="256"/>
                    <a:pt x="33" y="250"/>
                  </a:cubicBezTo>
                  <a:cubicBezTo>
                    <a:pt x="36" y="247"/>
                    <a:pt x="38" y="245"/>
                    <a:pt x="40" y="242"/>
                  </a:cubicBezTo>
                  <a:cubicBezTo>
                    <a:pt x="42" y="253"/>
                    <a:pt x="40" y="264"/>
                    <a:pt x="41" y="275"/>
                  </a:cubicBezTo>
                  <a:cubicBezTo>
                    <a:pt x="39" y="276"/>
                    <a:pt x="38" y="278"/>
                    <a:pt x="37" y="279"/>
                  </a:cubicBezTo>
                  <a:cubicBezTo>
                    <a:pt x="33" y="286"/>
                    <a:pt x="29" y="291"/>
                    <a:pt x="23" y="297"/>
                  </a:cubicBezTo>
                  <a:cubicBezTo>
                    <a:pt x="23" y="297"/>
                    <a:pt x="23" y="297"/>
                    <a:pt x="23" y="297"/>
                  </a:cubicBezTo>
                  <a:cubicBezTo>
                    <a:pt x="22" y="298"/>
                    <a:pt x="24" y="300"/>
                    <a:pt x="25" y="298"/>
                  </a:cubicBezTo>
                  <a:cubicBezTo>
                    <a:pt x="29" y="295"/>
                    <a:pt x="33" y="291"/>
                    <a:pt x="36" y="286"/>
                  </a:cubicBezTo>
                  <a:cubicBezTo>
                    <a:pt x="38" y="283"/>
                    <a:pt x="39" y="281"/>
                    <a:pt x="41" y="279"/>
                  </a:cubicBezTo>
                  <a:cubicBezTo>
                    <a:pt x="41" y="280"/>
                    <a:pt x="41" y="280"/>
                    <a:pt x="41" y="281"/>
                  </a:cubicBezTo>
                  <a:cubicBezTo>
                    <a:pt x="42" y="287"/>
                    <a:pt x="43" y="293"/>
                    <a:pt x="44" y="300"/>
                  </a:cubicBezTo>
                  <a:cubicBezTo>
                    <a:pt x="44" y="304"/>
                    <a:pt x="45" y="307"/>
                    <a:pt x="47" y="311"/>
                  </a:cubicBezTo>
                  <a:cubicBezTo>
                    <a:pt x="48" y="313"/>
                    <a:pt x="51" y="312"/>
                    <a:pt x="50" y="310"/>
                  </a:cubicBezTo>
                  <a:cubicBezTo>
                    <a:pt x="50" y="306"/>
                    <a:pt x="50" y="302"/>
                    <a:pt x="49" y="298"/>
                  </a:cubicBezTo>
                  <a:cubicBezTo>
                    <a:pt x="49" y="298"/>
                    <a:pt x="48" y="297"/>
                    <a:pt x="48" y="298"/>
                  </a:cubicBezTo>
                  <a:cubicBezTo>
                    <a:pt x="48" y="296"/>
                    <a:pt x="48" y="294"/>
                    <a:pt x="47" y="292"/>
                  </a:cubicBezTo>
                  <a:cubicBezTo>
                    <a:pt x="46" y="286"/>
                    <a:pt x="45" y="280"/>
                    <a:pt x="45" y="275"/>
                  </a:cubicBezTo>
                  <a:cubicBezTo>
                    <a:pt x="47" y="273"/>
                    <a:pt x="48" y="272"/>
                    <a:pt x="50" y="270"/>
                  </a:cubicBezTo>
                  <a:cubicBezTo>
                    <a:pt x="60" y="260"/>
                    <a:pt x="69" y="247"/>
                    <a:pt x="79" y="237"/>
                  </a:cubicBezTo>
                  <a:cubicBezTo>
                    <a:pt x="79" y="237"/>
                    <a:pt x="79" y="237"/>
                    <a:pt x="79" y="237"/>
                  </a:cubicBezTo>
                  <a:cubicBezTo>
                    <a:pt x="80" y="245"/>
                    <a:pt x="81" y="255"/>
                    <a:pt x="81" y="263"/>
                  </a:cubicBezTo>
                  <a:cubicBezTo>
                    <a:pt x="78" y="267"/>
                    <a:pt x="75" y="270"/>
                    <a:pt x="73" y="274"/>
                  </a:cubicBezTo>
                  <a:cubicBezTo>
                    <a:pt x="67" y="281"/>
                    <a:pt x="60" y="296"/>
                    <a:pt x="50" y="300"/>
                  </a:cubicBezTo>
                  <a:cubicBezTo>
                    <a:pt x="49" y="300"/>
                    <a:pt x="49" y="302"/>
                    <a:pt x="51" y="302"/>
                  </a:cubicBezTo>
                  <a:cubicBezTo>
                    <a:pt x="58" y="301"/>
                    <a:pt x="62" y="293"/>
                    <a:pt x="66" y="287"/>
                  </a:cubicBezTo>
                  <a:cubicBezTo>
                    <a:pt x="71" y="280"/>
                    <a:pt x="76" y="274"/>
                    <a:pt x="81" y="267"/>
                  </a:cubicBezTo>
                  <a:cubicBezTo>
                    <a:pt x="81" y="267"/>
                    <a:pt x="81" y="268"/>
                    <a:pt x="81" y="268"/>
                  </a:cubicBezTo>
                  <a:cubicBezTo>
                    <a:pt x="81" y="274"/>
                    <a:pt x="80" y="280"/>
                    <a:pt x="81" y="286"/>
                  </a:cubicBezTo>
                  <a:cubicBezTo>
                    <a:pt x="81" y="291"/>
                    <a:pt x="83" y="296"/>
                    <a:pt x="84" y="300"/>
                  </a:cubicBezTo>
                  <a:cubicBezTo>
                    <a:pt x="84" y="303"/>
                    <a:pt x="88" y="302"/>
                    <a:pt x="88" y="300"/>
                  </a:cubicBezTo>
                  <a:cubicBezTo>
                    <a:pt x="88" y="300"/>
                    <a:pt x="88" y="300"/>
                    <a:pt x="88" y="300"/>
                  </a:cubicBezTo>
                  <a:cubicBezTo>
                    <a:pt x="88" y="294"/>
                    <a:pt x="86" y="289"/>
                    <a:pt x="85" y="283"/>
                  </a:cubicBezTo>
                  <a:cubicBezTo>
                    <a:pt x="85" y="278"/>
                    <a:pt x="86" y="273"/>
                    <a:pt x="86" y="268"/>
                  </a:cubicBezTo>
                  <a:cubicBezTo>
                    <a:pt x="86" y="266"/>
                    <a:pt x="85" y="264"/>
                    <a:pt x="85" y="262"/>
                  </a:cubicBezTo>
                  <a:cubicBezTo>
                    <a:pt x="88" y="258"/>
                    <a:pt x="91" y="255"/>
                    <a:pt x="94" y="252"/>
                  </a:cubicBezTo>
                  <a:cubicBezTo>
                    <a:pt x="95" y="250"/>
                    <a:pt x="93" y="249"/>
                    <a:pt x="92" y="25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2" name="chenying0907 657"/>
            <p:cNvSpPr>
              <a:spLocks/>
            </p:cNvSpPr>
            <p:nvPr/>
          </p:nvSpPr>
          <p:spPr bwMode="auto">
            <a:xfrm>
              <a:off x="3508376" y="1931988"/>
              <a:ext cx="39688" cy="660400"/>
            </a:xfrm>
            <a:custGeom>
              <a:avLst/>
              <a:gdLst>
                <a:gd name="T0" fmla="*/ 15 w 18"/>
                <a:gd name="T1" fmla="*/ 304 h 308"/>
                <a:gd name="T2" fmla="*/ 12 w 18"/>
                <a:gd name="T3" fmla="*/ 263 h 308"/>
                <a:gd name="T4" fmla="*/ 10 w 18"/>
                <a:gd name="T5" fmla="*/ 226 h 308"/>
                <a:gd name="T6" fmla="*/ 8 w 18"/>
                <a:gd name="T7" fmla="*/ 193 h 308"/>
                <a:gd name="T8" fmla="*/ 7 w 18"/>
                <a:gd name="T9" fmla="*/ 151 h 308"/>
                <a:gd name="T10" fmla="*/ 4 w 18"/>
                <a:gd name="T11" fmla="*/ 70 h 308"/>
                <a:gd name="T12" fmla="*/ 3 w 18"/>
                <a:gd name="T13" fmla="*/ 32 h 308"/>
                <a:gd name="T14" fmla="*/ 3 w 18"/>
                <a:gd name="T15" fmla="*/ 14 h 308"/>
                <a:gd name="T16" fmla="*/ 5 w 18"/>
                <a:gd name="T17" fmla="*/ 1 h 308"/>
                <a:gd name="T18" fmla="*/ 4 w 18"/>
                <a:gd name="T19" fmla="*/ 1 h 308"/>
                <a:gd name="T20" fmla="*/ 1 w 18"/>
                <a:gd name="T21" fmla="*/ 14 h 308"/>
                <a:gd name="T22" fmla="*/ 1 w 18"/>
                <a:gd name="T23" fmla="*/ 32 h 308"/>
                <a:gd name="T24" fmla="*/ 1 w 18"/>
                <a:gd name="T25" fmla="*/ 70 h 308"/>
                <a:gd name="T26" fmla="*/ 3 w 18"/>
                <a:gd name="T27" fmla="*/ 155 h 308"/>
                <a:gd name="T28" fmla="*/ 3 w 18"/>
                <a:gd name="T29" fmla="*/ 191 h 308"/>
                <a:gd name="T30" fmla="*/ 5 w 18"/>
                <a:gd name="T31" fmla="*/ 231 h 308"/>
                <a:gd name="T32" fmla="*/ 7 w 18"/>
                <a:gd name="T33" fmla="*/ 268 h 308"/>
                <a:gd name="T34" fmla="*/ 10 w 18"/>
                <a:gd name="T35" fmla="*/ 306 h 308"/>
                <a:gd name="T36" fmla="*/ 13 w 18"/>
                <a:gd name="T37" fmla="*/ 308 h 308"/>
                <a:gd name="T38" fmla="*/ 15 w 18"/>
                <a:gd name="T39" fmla="*/ 308 h 308"/>
                <a:gd name="T40" fmla="*/ 15 w 18"/>
                <a:gd name="T41" fmla="*/ 3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308">
                  <a:moveTo>
                    <a:pt x="15" y="304"/>
                  </a:moveTo>
                  <a:cubicBezTo>
                    <a:pt x="11" y="303"/>
                    <a:pt x="12" y="268"/>
                    <a:pt x="12" y="263"/>
                  </a:cubicBezTo>
                  <a:cubicBezTo>
                    <a:pt x="11" y="250"/>
                    <a:pt x="10" y="238"/>
                    <a:pt x="10" y="226"/>
                  </a:cubicBezTo>
                  <a:cubicBezTo>
                    <a:pt x="10" y="214"/>
                    <a:pt x="10" y="204"/>
                    <a:pt x="8" y="193"/>
                  </a:cubicBezTo>
                  <a:cubicBezTo>
                    <a:pt x="6" y="179"/>
                    <a:pt x="7" y="165"/>
                    <a:pt x="7" y="151"/>
                  </a:cubicBezTo>
                  <a:cubicBezTo>
                    <a:pt x="6" y="124"/>
                    <a:pt x="4" y="97"/>
                    <a:pt x="4" y="70"/>
                  </a:cubicBezTo>
                  <a:cubicBezTo>
                    <a:pt x="4" y="57"/>
                    <a:pt x="4" y="44"/>
                    <a:pt x="3" y="32"/>
                  </a:cubicBezTo>
                  <a:cubicBezTo>
                    <a:pt x="3" y="26"/>
                    <a:pt x="2" y="20"/>
                    <a:pt x="3" y="14"/>
                  </a:cubicBezTo>
                  <a:cubicBezTo>
                    <a:pt x="3" y="9"/>
                    <a:pt x="5" y="6"/>
                    <a:pt x="5" y="1"/>
                  </a:cubicBezTo>
                  <a:cubicBezTo>
                    <a:pt x="5" y="0"/>
                    <a:pt x="4" y="0"/>
                    <a:pt x="4" y="1"/>
                  </a:cubicBezTo>
                  <a:cubicBezTo>
                    <a:pt x="4" y="6"/>
                    <a:pt x="1" y="9"/>
                    <a:pt x="1" y="14"/>
                  </a:cubicBezTo>
                  <a:cubicBezTo>
                    <a:pt x="0" y="20"/>
                    <a:pt x="1" y="26"/>
                    <a:pt x="1" y="32"/>
                  </a:cubicBezTo>
                  <a:cubicBezTo>
                    <a:pt x="1" y="44"/>
                    <a:pt x="1" y="57"/>
                    <a:pt x="1" y="70"/>
                  </a:cubicBezTo>
                  <a:cubicBezTo>
                    <a:pt x="1" y="98"/>
                    <a:pt x="2" y="127"/>
                    <a:pt x="3" y="155"/>
                  </a:cubicBezTo>
                  <a:cubicBezTo>
                    <a:pt x="3" y="167"/>
                    <a:pt x="1" y="179"/>
                    <a:pt x="3" y="191"/>
                  </a:cubicBezTo>
                  <a:cubicBezTo>
                    <a:pt x="5" y="204"/>
                    <a:pt x="5" y="217"/>
                    <a:pt x="5" y="231"/>
                  </a:cubicBezTo>
                  <a:cubicBezTo>
                    <a:pt x="5" y="243"/>
                    <a:pt x="7" y="255"/>
                    <a:pt x="7" y="268"/>
                  </a:cubicBezTo>
                  <a:cubicBezTo>
                    <a:pt x="8" y="281"/>
                    <a:pt x="7" y="293"/>
                    <a:pt x="10" y="306"/>
                  </a:cubicBezTo>
                  <a:cubicBezTo>
                    <a:pt x="11" y="307"/>
                    <a:pt x="12" y="308"/>
                    <a:pt x="13" y="308"/>
                  </a:cubicBezTo>
                  <a:cubicBezTo>
                    <a:pt x="13" y="308"/>
                    <a:pt x="14" y="308"/>
                    <a:pt x="15" y="308"/>
                  </a:cubicBezTo>
                  <a:cubicBezTo>
                    <a:pt x="17" y="308"/>
                    <a:pt x="18" y="304"/>
                    <a:pt x="15" y="30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3" name="chenying0907 658"/>
            <p:cNvSpPr>
              <a:spLocks/>
            </p:cNvSpPr>
            <p:nvPr/>
          </p:nvSpPr>
          <p:spPr bwMode="auto">
            <a:xfrm>
              <a:off x="3609976" y="1931988"/>
              <a:ext cx="42863" cy="646113"/>
            </a:xfrm>
            <a:custGeom>
              <a:avLst/>
              <a:gdLst>
                <a:gd name="T0" fmla="*/ 19 w 20"/>
                <a:gd name="T1" fmla="*/ 290 h 301"/>
                <a:gd name="T2" fmla="*/ 17 w 20"/>
                <a:gd name="T3" fmla="*/ 289 h 301"/>
                <a:gd name="T4" fmla="*/ 14 w 20"/>
                <a:gd name="T5" fmla="*/ 263 h 301"/>
                <a:gd name="T6" fmla="*/ 10 w 20"/>
                <a:gd name="T7" fmla="*/ 225 h 301"/>
                <a:gd name="T8" fmla="*/ 7 w 20"/>
                <a:gd name="T9" fmla="*/ 190 h 301"/>
                <a:gd name="T10" fmla="*/ 5 w 20"/>
                <a:gd name="T11" fmla="*/ 153 h 301"/>
                <a:gd name="T12" fmla="*/ 7 w 20"/>
                <a:gd name="T13" fmla="*/ 77 h 301"/>
                <a:gd name="T14" fmla="*/ 7 w 20"/>
                <a:gd name="T15" fmla="*/ 38 h 301"/>
                <a:gd name="T16" fmla="*/ 6 w 20"/>
                <a:gd name="T17" fmla="*/ 20 h 301"/>
                <a:gd name="T18" fmla="*/ 3 w 20"/>
                <a:gd name="T19" fmla="*/ 1 h 301"/>
                <a:gd name="T20" fmla="*/ 2 w 20"/>
                <a:gd name="T21" fmla="*/ 1 h 301"/>
                <a:gd name="T22" fmla="*/ 3 w 20"/>
                <a:gd name="T23" fmla="*/ 15 h 301"/>
                <a:gd name="T24" fmla="*/ 4 w 20"/>
                <a:gd name="T25" fmla="*/ 38 h 301"/>
                <a:gd name="T26" fmla="*/ 4 w 20"/>
                <a:gd name="T27" fmla="*/ 77 h 301"/>
                <a:gd name="T28" fmla="*/ 1 w 20"/>
                <a:gd name="T29" fmla="*/ 121 h 301"/>
                <a:gd name="T30" fmla="*/ 0 w 20"/>
                <a:gd name="T31" fmla="*/ 156 h 301"/>
                <a:gd name="T32" fmla="*/ 5 w 20"/>
                <a:gd name="T33" fmla="*/ 230 h 301"/>
                <a:gd name="T34" fmla="*/ 9 w 20"/>
                <a:gd name="T35" fmla="*/ 263 h 301"/>
                <a:gd name="T36" fmla="*/ 13 w 20"/>
                <a:gd name="T37" fmla="*/ 298 h 301"/>
                <a:gd name="T38" fmla="*/ 18 w 20"/>
                <a:gd name="T39" fmla="*/ 299 h 301"/>
                <a:gd name="T40" fmla="*/ 19 w 20"/>
                <a:gd name="T41" fmla="*/ 29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301">
                  <a:moveTo>
                    <a:pt x="19" y="290"/>
                  </a:moveTo>
                  <a:cubicBezTo>
                    <a:pt x="19" y="289"/>
                    <a:pt x="18" y="289"/>
                    <a:pt x="17" y="289"/>
                  </a:cubicBezTo>
                  <a:cubicBezTo>
                    <a:pt x="15" y="280"/>
                    <a:pt x="16" y="271"/>
                    <a:pt x="14" y="263"/>
                  </a:cubicBezTo>
                  <a:cubicBezTo>
                    <a:pt x="12" y="251"/>
                    <a:pt x="11" y="237"/>
                    <a:pt x="10" y="225"/>
                  </a:cubicBezTo>
                  <a:cubicBezTo>
                    <a:pt x="10" y="213"/>
                    <a:pt x="8" y="202"/>
                    <a:pt x="7" y="190"/>
                  </a:cubicBezTo>
                  <a:cubicBezTo>
                    <a:pt x="6" y="178"/>
                    <a:pt x="5" y="166"/>
                    <a:pt x="5" y="153"/>
                  </a:cubicBezTo>
                  <a:cubicBezTo>
                    <a:pt x="5" y="127"/>
                    <a:pt x="8" y="102"/>
                    <a:pt x="7" y="77"/>
                  </a:cubicBezTo>
                  <a:cubicBezTo>
                    <a:pt x="7" y="64"/>
                    <a:pt x="7" y="51"/>
                    <a:pt x="7" y="38"/>
                  </a:cubicBezTo>
                  <a:cubicBezTo>
                    <a:pt x="6" y="32"/>
                    <a:pt x="7" y="26"/>
                    <a:pt x="6" y="20"/>
                  </a:cubicBezTo>
                  <a:cubicBezTo>
                    <a:pt x="5" y="13"/>
                    <a:pt x="3" y="8"/>
                    <a:pt x="3" y="1"/>
                  </a:cubicBezTo>
                  <a:cubicBezTo>
                    <a:pt x="3" y="0"/>
                    <a:pt x="2" y="0"/>
                    <a:pt x="2" y="1"/>
                  </a:cubicBezTo>
                  <a:cubicBezTo>
                    <a:pt x="2" y="6"/>
                    <a:pt x="2" y="10"/>
                    <a:pt x="3" y="15"/>
                  </a:cubicBezTo>
                  <a:cubicBezTo>
                    <a:pt x="4" y="23"/>
                    <a:pt x="4" y="30"/>
                    <a:pt x="4" y="38"/>
                  </a:cubicBezTo>
                  <a:cubicBezTo>
                    <a:pt x="4" y="51"/>
                    <a:pt x="3" y="64"/>
                    <a:pt x="4" y="77"/>
                  </a:cubicBezTo>
                  <a:cubicBezTo>
                    <a:pt x="4" y="92"/>
                    <a:pt x="4" y="106"/>
                    <a:pt x="1" y="121"/>
                  </a:cubicBezTo>
                  <a:cubicBezTo>
                    <a:pt x="0" y="133"/>
                    <a:pt x="1" y="145"/>
                    <a:pt x="0" y="156"/>
                  </a:cubicBezTo>
                  <a:cubicBezTo>
                    <a:pt x="0" y="181"/>
                    <a:pt x="4" y="205"/>
                    <a:pt x="5" y="230"/>
                  </a:cubicBezTo>
                  <a:cubicBezTo>
                    <a:pt x="6" y="240"/>
                    <a:pt x="7" y="252"/>
                    <a:pt x="9" y="263"/>
                  </a:cubicBezTo>
                  <a:cubicBezTo>
                    <a:pt x="11" y="274"/>
                    <a:pt x="10" y="287"/>
                    <a:pt x="13" y="298"/>
                  </a:cubicBezTo>
                  <a:cubicBezTo>
                    <a:pt x="14" y="300"/>
                    <a:pt x="17" y="301"/>
                    <a:pt x="18" y="299"/>
                  </a:cubicBezTo>
                  <a:cubicBezTo>
                    <a:pt x="20" y="296"/>
                    <a:pt x="20" y="294"/>
                    <a:pt x="19" y="29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4" name="chenying0907 659"/>
            <p:cNvSpPr>
              <a:spLocks/>
            </p:cNvSpPr>
            <p:nvPr/>
          </p:nvSpPr>
          <p:spPr bwMode="auto">
            <a:xfrm>
              <a:off x="3705226" y="1931988"/>
              <a:ext cx="30163" cy="654050"/>
            </a:xfrm>
            <a:custGeom>
              <a:avLst/>
              <a:gdLst>
                <a:gd name="T0" fmla="*/ 11 w 14"/>
                <a:gd name="T1" fmla="*/ 299 h 305"/>
                <a:gd name="T2" fmla="*/ 11 w 14"/>
                <a:gd name="T3" fmla="*/ 265 h 305"/>
                <a:gd name="T4" fmla="*/ 9 w 14"/>
                <a:gd name="T5" fmla="*/ 228 h 305"/>
                <a:gd name="T6" fmla="*/ 6 w 14"/>
                <a:gd name="T7" fmla="*/ 194 h 305"/>
                <a:gd name="T8" fmla="*/ 6 w 14"/>
                <a:gd name="T9" fmla="*/ 156 h 305"/>
                <a:gd name="T10" fmla="*/ 8 w 14"/>
                <a:gd name="T11" fmla="*/ 76 h 305"/>
                <a:gd name="T12" fmla="*/ 8 w 14"/>
                <a:gd name="T13" fmla="*/ 42 h 305"/>
                <a:gd name="T14" fmla="*/ 5 w 14"/>
                <a:gd name="T15" fmla="*/ 23 h 305"/>
                <a:gd name="T16" fmla="*/ 4 w 14"/>
                <a:gd name="T17" fmla="*/ 1 h 305"/>
                <a:gd name="T18" fmla="*/ 3 w 14"/>
                <a:gd name="T19" fmla="*/ 1 h 305"/>
                <a:gd name="T20" fmla="*/ 4 w 14"/>
                <a:gd name="T21" fmla="*/ 36 h 305"/>
                <a:gd name="T22" fmla="*/ 4 w 14"/>
                <a:gd name="T23" fmla="*/ 76 h 305"/>
                <a:gd name="T24" fmla="*/ 1 w 14"/>
                <a:gd name="T25" fmla="*/ 156 h 305"/>
                <a:gd name="T26" fmla="*/ 1 w 14"/>
                <a:gd name="T27" fmla="*/ 194 h 305"/>
                <a:gd name="T28" fmla="*/ 4 w 14"/>
                <a:gd name="T29" fmla="*/ 228 h 305"/>
                <a:gd name="T30" fmla="*/ 6 w 14"/>
                <a:gd name="T31" fmla="*/ 263 h 305"/>
                <a:gd name="T32" fmla="*/ 6 w 14"/>
                <a:gd name="T33" fmla="*/ 302 h 305"/>
                <a:gd name="T34" fmla="*/ 11 w 14"/>
                <a:gd name="T35" fmla="*/ 304 h 305"/>
                <a:gd name="T36" fmla="*/ 12 w 14"/>
                <a:gd name="T37" fmla="*/ 302 h 305"/>
                <a:gd name="T38" fmla="*/ 11 w 14"/>
                <a:gd name="T39" fmla="*/ 29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305">
                  <a:moveTo>
                    <a:pt x="11" y="299"/>
                  </a:moveTo>
                  <a:cubicBezTo>
                    <a:pt x="12" y="288"/>
                    <a:pt x="11" y="276"/>
                    <a:pt x="11" y="265"/>
                  </a:cubicBezTo>
                  <a:cubicBezTo>
                    <a:pt x="11" y="252"/>
                    <a:pt x="9" y="240"/>
                    <a:pt x="9" y="228"/>
                  </a:cubicBezTo>
                  <a:cubicBezTo>
                    <a:pt x="9" y="216"/>
                    <a:pt x="7" y="206"/>
                    <a:pt x="6" y="194"/>
                  </a:cubicBezTo>
                  <a:cubicBezTo>
                    <a:pt x="5" y="182"/>
                    <a:pt x="6" y="168"/>
                    <a:pt x="6" y="156"/>
                  </a:cubicBezTo>
                  <a:cubicBezTo>
                    <a:pt x="6" y="129"/>
                    <a:pt x="8" y="103"/>
                    <a:pt x="8" y="76"/>
                  </a:cubicBezTo>
                  <a:cubicBezTo>
                    <a:pt x="8" y="65"/>
                    <a:pt x="9" y="53"/>
                    <a:pt x="8" y="42"/>
                  </a:cubicBezTo>
                  <a:cubicBezTo>
                    <a:pt x="7" y="36"/>
                    <a:pt x="5" y="30"/>
                    <a:pt x="5" y="23"/>
                  </a:cubicBezTo>
                  <a:cubicBezTo>
                    <a:pt x="4" y="16"/>
                    <a:pt x="4" y="8"/>
                    <a:pt x="4" y="1"/>
                  </a:cubicBezTo>
                  <a:cubicBezTo>
                    <a:pt x="4" y="0"/>
                    <a:pt x="3" y="0"/>
                    <a:pt x="3" y="1"/>
                  </a:cubicBezTo>
                  <a:cubicBezTo>
                    <a:pt x="3" y="13"/>
                    <a:pt x="2" y="25"/>
                    <a:pt x="4" y="36"/>
                  </a:cubicBezTo>
                  <a:cubicBezTo>
                    <a:pt x="6" y="49"/>
                    <a:pt x="5" y="63"/>
                    <a:pt x="4" y="76"/>
                  </a:cubicBezTo>
                  <a:cubicBezTo>
                    <a:pt x="4" y="103"/>
                    <a:pt x="2" y="129"/>
                    <a:pt x="1" y="156"/>
                  </a:cubicBezTo>
                  <a:cubicBezTo>
                    <a:pt x="1" y="168"/>
                    <a:pt x="0" y="182"/>
                    <a:pt x="1" y="194"/>
                  </a:cubicBezTo>
                  <a:cubicBezTo>
                    <a:pt x="2" y="206"/>
                    <a:pt x="4" y="217"/>
                    <a:pt x="4" y="228"/>
                  </a:cubicBezTo>
                  <a:cubicBezTo>
                    <a:pt x="4" y="240"/>
                    <a:pt x="6" y="251"/>
                    <a:pt x="6" y="263"/>
                  </a:cubicBezTo>
                  <a:cubicBezTo>
                    <a:pt x="6" y="276"/>
                    <a:pt x="7" y="289"/>
                    <a:pt x="6" y="302"/>
                  </a:cubicBezTo>
                  <a:cubicBezTo>
                    <a:pt x="6" y="305"/>
                    <a:pt x="9" y="305"/>
                    <a:pt x="11" y="304"/>
                  </a:cubicBezTo>
                  <a:cubicBezTo>
                    <a:pt x="11" y="303"/>
                    <a:pt x="12" y="303"/>
                    <a:pt x="12" y="302"/>
                  </a:cubicBezTo>
                  <a:cubicBezTo>
                    <a:pt x="14" y="302"/>
                    <a:pt x="13" y="299"/>
                    <a:pt x="11" y="29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5" name="chenying0907 660"/>
            <p:cNvSpPr>
              <a:spLocks/>
            </p:cNvSpPr>
            <p:nvPr/>
          </p:nvSpPr>
          <p:spPr bwMode="auto">
            <a:xfrm>
              <a:off x="3811588" y="1957388"/>
              <a:ext cx="41275" cy="646113"/>
            </a:xfrm>
            <a:custGeom>
              <a:avLst/>
              <a:gdLst>
                <a:gd name="T0" fmla="*/ 10 w 19"/>
                <a:gd name="T1" fmla="*/ 224 h 301"/>
                <a:gd name="T2" fmla="*/ 8 w 19"/>
                <a:gd name="T3" fmla="*/ 186 h 301"/>
                <a:gd name="T4" fmla="*/ 8 w 19"/>
                <a:gd name="T5" fmla="*/ 150 h 301"/>
                <a:gd name="T6" fmla="*/ 8 w 19"/>
                <a:gd name="T7" fmla="*/ 71 h 301"/>
                <a:gd name="T8" fmla="*/ 2 w 19"/>
                <a:gd name="T9" fmla="*/ 1 h 301"/>
                <a:gd name="T10" fmla="*/ 0 w 19"/>
                <a:gd name="T11" fmla="*/ 2 h 301"/>
                <a:gd name="T12" fmla="*/ 4 w 19"/>
                <a:gd name="T13" fmla="*/ 154 h 301"/>
                <a:gd name="T14" fmla="*/ 3 w 19"/>
                <a:gd name="T15" fmla="*/ 190 h 301"/>
                <a:gd name="T16" fmla="*/ 6 w 19"/>
                <a:gd name="T17" fmla="*/ 226 h 301"/>
                <a:gd name="T18" fmla="*/ 9 w 19"/>
                <a:gd name="T19" fmla="*/ 262 h 301"/>
                <a:gd name="T20" fmla="*/ 12 w 19"/>
                <a:gd name="T21" fmla="*/ 299 h 301"/>
                <a:gd name="T22" fmla="*/ 15 w 19"/>
                <a:gd name="T23" fmla="*/ 299 h 301"/>
                <a:gd name="T24" fmla="*/ 10 w 19"/>
                <a:gd name="T25" fmla="*/ 224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01">
                  <a:moveTo>
                    <a:pt x="10" y="224"/>
                  </a:moveTo>
                  <a:cubicBezTo>
                    <a:pt x="10" y="211"/>
                    <a:pt x="7" y="199"/>
                    <a:pt x="8" y="186"/>
                  </a:cubicBezTo>
                  <a:cubicBezTo>
                    <a:pt x="8" y="174"/>
                    <a:pt x="8" y="162"/>
                    <a:pt x="8" y="150"/>
                  </a:cubicBezTo>
                  <a:cubicBezTo>
                    <a:pt x="8" y="124"/>
                    <a:pt x="8" y="97"/>
                    <a:pt x="8" y="71"/>
                  </a:cubicBezTo>
                  <a:cubicBezTo>
                    <a:pt x="8" y="47"/>
                    <a:pt x="8" y="23"/>
                    <a:pt x="2" y="1"/>
                  </a:cubicBezTo>
                  <a:cubicBezTo>
                    <a:pt x="2" y="0"/>
                    <a:pt x="0" y="1"/>
                    <a:pt x="0" y="2"/>
                  </a:cubicBezTo>
                  <a:cubicBezTo>
                    <a:pt x="7" y="52"/>
                    <a:pt x="4" y="103"/>
                    <a:pt x="4" y="154"/>
                  </a:cubicBezTo>
                  <a:cubicBezTo>
                    <a:pt x="4" y="166"/>
                    <a:pt x="3" y="178"/>
                    <a:pt x="3" y="190"/>
                  </a:cubicBezTo>
                  <a:cubicBezTo>
                    <a:pt x="3" y="202"/>
                    <a:pt x="5" y="214"/>
                    <a:pt x="6" y="226"/>
                  </a:cubicBezTo>
                  <a:cubicBezTo>
                    <a:pt x="6" y="238"/>
                    <a:pt x="8" y="250"/>
                    <a:pt x="9" y="262"/>
                  </a:cubicBezTo>
                  <a:cubicBezTo>
                    <a:pt x="11" y="274"/>
                    <a:pt x="10" y="287"/>
                    <a:pt x="12" y="299"/>
                  </a:cubicBezTo>
                  <a:cubicBezTo>
                    <a:pt x="12" y="301"/>
                    <a:pt x="15" y="301"/>
                    <a:pt x="15" y="299"/>
                  </a:cubicBezTo>
                  <a:cubicBezTo>
                    <a:pt x="19" y="274"/>
                    <a:pt x="11" y="249"/>
                    <a:pt x="10" y="22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6" name="chenying0907 661"/>
            <p:cNvSpPr>
              <a:spLocks/>
            </p:cNvSpPr>
            <p:nvPr/>
          </p:nvSpPr>
          <p:spPr bwMode="auto">
            <a:xfrm>
              <a:off x="3919538" y="1949451"/>
              <a:ext cx="28575" cy="685800"/>
            </a:xfrm>
            <a:custGeom>
              <a:avLst/>
              <a:gdLst>
                <a:gd name="T0" fmla="*/ 12 w 13"/>
                <a:gd name="T1" fmla="*/ 310 h 320"/>
                <a:gd name="T2" fmla="*/ 11 w 13"/>
                <a:gd name="T3" fmla="*/ 309 h 320"/>
                <a:gd name="T4" fmla="*/ 10 w 13"/>
                <a:gd name="T5" fmla="*/ 298 h 320"/>
                <a:gd name="T6" fmla="*/ 9 w 13"/>
                <a:gd name="T7" fmla="*/ 279 h 320"/>
                <a:gd name="T8" fmla="*/ 7 w 13"/>
                <a:gd name="T9" fmla="*/ 243 h 320"/>
                <a:gd name="T10" fmla="*/ 6 w 13"/>
                <a:gd name="T11" fmla="*/ 202 h 320"/>
                <a:gd name="T12" fmla="*/ 6 w 13"/>
                <a:gd name="T13" fmla="*/ 162 h 320"/>
                <a:gd name="T14" fmla="*/ 7 w 13"/>
                <a:gd name="T15" fmla="*/ 124 h 320"/>
                <a:gd name="T16" fmla="*/ 9 w 13"/>
                <a:gd name="T17" fmla="*/ 81 h 320"/>
                <a:gd name="T18" fmla="*/ 9 w 13"/>
                <a:gd name="T19" fmla="*/ 0 h 320"/>
                <a:gd name="T20" fmla="*/ 8 w 13"/>
                <a:gd name="T21" fmla="*/ 0 h 320"/>
                <a:gd name="T22" fmla="*/ 5 w 13"/>
                <a:gd name="T23" fmla="*/ 83 h 320"/>
                <a:gd name="T24" fmla="*/ 3 w 13"/>
                <a:gd name="T25" fmla="*/ 124 h 320"/>
                <a:gd name="T26" fmla="*/ 1 w 13"/>
                <a:gd name="T27" fmla="*/ 166 h 320"/>
                <a:gd name="T28" fmla="*/ 1 w 13"/>
                <a:gd name="T29" fmla="*/ 206 h 320"/>
                <a:gd name="T30" fmla="*/ 1 w 13"/>
                <a:gd name="T31" fmla="*/ 241 h 320"/>
                <a:gd name="T32" fmla="*/ 3 w 13"/>
                <a:gd name="T33" fmla="*/ 284 h 320"/>
                <a:gd name="T34" fmla="*/ 5 w 13"/>
                <a:gd name="T35" fmla="*/ 300 h 320"/>
                <a:gd name="T36" fmla="*/ 7 w 13"/>
                <a:gd name="T37" fmla="*/ 318 h 320"/>
                <a:gd name="T38" fmla="*/ 11 w 13"/>
                <a:gd name="T39" fmla="*/ 318 h 320"/>
                <a:gd name="T40" fmla="*/ 12 w 13"/>
                <a:gd name="T41" fmla="*/ 31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320">
                  <a:moveTo>
                    <a:pt x="12" y="310"/>
                  </a:moveTo>
                  <a:cubicBezTo>
                    <a:pt x="12" y="309"/>
                    <a:pt x="11" y="309"/>
                    <a:pt x="11" y="309"/>
                  </a:cubicBezTo>
                  <a:cubicBezTo>
                    <a:pt x="11" y="305"/>
                    <a:pt x="11" y="302"/>
                    <a:pt x="10" y="298"/>
                  </a:cubicBezTo>
                  <a:cubicBezTo>
                    <a:pt x="9" y="292"/>
                    <a:pt x="9" y="286"/>
                    <a:pt x="9" y="279"/>
                  </a:cubicBezTo>
                  <a:cubicBezTo>
                    <a:pt x="9" y="267"/>
                    <a:pt x="9" y="255"/>
                    <a:pt x="7" y="243"/>
                  </a:cubicBezTo>
                  <a:cubicBezTo>
                    <a:pt x="5" y="230"/>
                    <a:pt x="6" y="216"/>
                    <a:pt x="6" y="202"/>
                  </a:cubicBezTo>
                  <a:cubicBezTo>
                    <a:pt x="6" y="189"/>
                    <a:pt x="6" y="175"/>
                    <a:pt x="6" y="162"/>
                  </a:cubicBezTo>
                  <a:cubicBezTo>
                    <a:pt x="6" y="149"/>
                    <a:pt x="6" y="137"/>
                    <a:pt x="7" y="124"/>
                  </a:cubicBezTo>
                  <a:cubicBezTo>
                    <a:pt x="8" y="110"/>
                    <a:pt x="7" y="96"/>
                    <a:pt x="9" y="81"/>
                  </a:cubicBezTo>
                  <a:cubicBezTo>
                    <a:pt x="12" y="54"/>
                    <a:pt x="10" y="28"/>
                    <a:pt x="9" y="0"/>
                  </a:cubicBezTo>
                  <a:cubicBezTo>
                    <a:pt x="9" y="0"/>
                    <a:pt x="8" y="0"/>
                    <a:pt x="8" y="0"/>
                  </a:cubicBezTo>
                  <a:cubicBezTo>
                    <a:pt x="8" y="28"/>
                    <a:pt x="8" y="56"/>
                    <a:pt x="5" y="83"/>
                  </a:cubicBezTo>
                  <a:cubicBezTo>
                    <a:pt x="3" y="97"/>
                    <a:pt x="4" y="110"/>
                    <a:pt x="3" y="124"/>
                  </a:cubicBezTo>
                  <a:cubicBezTo>
                    <a:pt x="1" y="138"/>
                    <a:pt x="1" y="152"/>
                    <a:pt x="1" y="166"/>
                  </a:cubicBezTo>
                  <a:cubicBezTo>
                    <a:pt x="1" y="179"/>
                    <a:pt x="1" y="192"/>
                    <a:pt x="1" y="206"/>
                  </a:cubicBezTo>
                  <a:cubicBezTo>
                    <a:pt x="1" y="217"/>
                    <a:pt x="0" y="230"/>
                    <a:pt x="1" y="241"/>
                  </a:cubicBezTo>
                  <a:cubicBezTo>
                    <a:pt x="3" y="256"/>
                    <a:pt x="3" y="270"/>
                    <a:pt x="3" y="284"/>
                  </a:cubicBezTo>
                  <a:cubicBezTo>
                    <a:pt x="3" y="290"/>
                    <a:pt x="4" y="294"/>
                    <a:pt x="5" y="300"/>
                  </a:cubicBezTo>
                  <a:cubicBezTo>
                    <a:pt x="6" y="306"/>
                    <a:pt x="5" y="312"/>
                    <a:pt x="7" y="318"/>
                  </a:cubicBezTo>
                  <a:cubicBezTo>
                    <a:pt x="7" y="320"/>
                    <a:pt x="10" y="320"/>
                    <a:pt x="11" y="318"/>
                  </a:cubicBezTo>
                  <a:cubicBezTo>
                    <a:pt x="13" y="315"/>
                    <a:pt x="13" y="313"/>
                    <a:pt x="12" y="31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1" name="chenying0907 662"/>
            <p:cNvSpPr>
              <a:spLocks/>
            </p:cNvSpPr>
            <p:nvPr/>
          </p:nvSpPr>
          <p:spPr bwMode="auto">
            <a:xfrm>
              <a:off x="3160713" y="1919288"/>
              <a:ext cx="66675" cy="96838"/>
            </a:xfrm>
            <a:custGeom>
              <a:avLst/>
              <a:gdLst>
                <a:gd name="T0" fmla="*/ 29 w 31"/>
                <a:gd name="T1" fmla="*/ 1 h 45"/>
                <a:gd name="T2" fmla="*/ 11 w 31"/>
                <a:gd name="T3" fmla="*/ 26 h 45"/>
                <a:gd name="T4" fmla="*/ 1 w 31"/>
                <a:gd name="T5" fmla="*/ 44 h 45"/>
                <a:gd name="T6" fmla="*/ 2 w 31"/>
                <a:gd name="T7" fmla="*/ 45 h 45"/>
                <a:gd name="T8" fmla="*/ 15 w 31"/>
                <a:gd name="T9" fmla="*/ 24 h 45"/>
                <a:gd name="T10" fmla="*/ 30 w 31"/>
                <a:gd name="T11" fmla="*/ 3 h 45"/>
                <a:gd name="T12" fmla="*/ 29 w 31"/>
                <a:gd name="T13" fmla="*/ 1 h 45"/>
              </a:gdLst>
              <a:ahLst/>
              <a:cxnLst>
                <a:cxn ang="0">
                  <a:pos x="T0" y="T1"/>
                </a:cxn>
                <a:cxn ang="0">
                  <a:pos x="T2" y="T3"/>
                </a:cxn>
                <a:cxn ang="0">
                  <a:pos x="T4" y="T5"/>
                </a:cxn>
                <a:cxn ang="0">
                  <a:pos x="T6" y="T7"/>
                </a:cxn>
                <a:cxn ang="0">
                  <a:pos x="T8" y="T9"/>
                </a:cxn>
                <a:cxn ang="0">
                  <a:pos x="T10" y="T11"/>
                </a:cxn>
                <a:cxn ang="0">
                  <a:pos x="T12" y="T13"/>
                </a:cxn>
              </a:cxnLst>
              <a:rect l="0" t="0" r="r" b="b"/>
              <a:pathLst>
                <a:path w="31" h="45">
                  <a:moveTo>
                    <a:pt x="29" y="1"/>
                  </a:moveTo>
                  <a:cubicBezTo>
                    <a:pt x="22" y="9"/>
                    <a:pt x="17" y="18"/>
                    <a:pt x="11" y="26"/>
                  </a:cubicBezTo>
                  <a:cubicBezTo>
                    <a:pt x="6" y="31"/>
                    <a:pt x="0" y="37"/>
                    <a:pt x="1" y="44"/>
                  </a:cubicBezTo>
                  <a:cubicBezTo>
                    <a:pt x="1" y="45"/>
                    <a:pt x="2" y="45"/>
                    <a:pt x="2" y="45"/>
                  </a:cubicBezTo>
                  <a:cubicBezTo>
                    <a:pt x="5" y="36"/>
                    <a:pt x="10" y="31"/>
                    <a:pt x="15" y="24"/>
                  </a:cubicBezTo>
                  <a:cubicBezTo>
                    <a:pt x="20" y="17"/>
                    <a:pt x="24" y="9"/>
                    <a:pt x="30" y="3"/>
                  </a:cubicBezTo>
                  <a:cubicBezTo>
                    <a:pt x="31" y="2"/>
                    <a:pt x="29" y="0"/>
                    <a:pt x="29"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2" name="chenying0907 663"/>
            <p:cNvSpPr>
              <a:spLocks/>
            </p:cNvSpPr>
            <p:nvPr/>
          </p:nvSpPr>
          <p:spPr bwMode="auto">
            <a:xfrm>
              <a:off x="3187701" y="1968501"/>
              <a:ext cx="49213" cy="65088"/>
            </a:xfrm>
            <a:custGeom>
              <a:avLst/>
              <a:gdLst>
                <a:gd name="T0" fmla="*/ 21 w 23"/>
                <a:gd name="T1" fmla="*/ 1 h 30"/>
                <a:gd name="T2" fmla="*/ 12 w 23"/>
                <a:gd name="T3" fmla="*/ 15 h 30"/>
                <a:gd name="T4" fmla="*/ 1 w 23"/>
                <a:gd name="T5" fmla="*/ 28 h 30"/>
                <a:gd name="T6" fmla="*/ 2 w 23"/>
                <a:gd name="T7" fmla="*/ 30 h 30"/>
                <a:gd name="T8" fmla="*/ 16 w 23"/>
                <a:gd name="T9" fmla="*/ 14 h 30"/>
                <a:gd name="T10" fmla="*/ 22 w 23"/>
                <a:gd name="T11" fmla="*/ 1 h 30"/>
                <a:gd name="T12" fmla="*/ 21 w 23"/>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23" h="30">
                  <a:moveTo>
                    <a:pt x="21" y="1"/>
                  </a:moveTo>
                  <a:cubicBezTo>
                    <a:pt x="21" y="7"/>
                    <a:pt x="15" y="12"/>
                    <a:pt x="12" y="15"/>
                  </a:cubicBezTo>
                  <a:cubicBezTo>
                    <a:pt x="8" y="20"/>
                    <a:pt x="4" y="24"/>
                    <a:pt x="1" y="28"/>
                  </a:cubicBezTo>
                  <a:cubicBezTo>
                    <a:pt x="0" y="29"/>
                    <a:pt x="1" y="30"/>
                    <a:pt x="2" y="30"/>
                  </a:cubicBezTo>
                  <a:cubicBezTo>
                    <a:pt x="7" y="25"/>
                    <a:pt x="11" y="19"/>
                    <a:pt x="16" y="14"/>
                  </a:cubicBezTo>
                  <a:cubicBezTo>
                    <a:pt x="19" y="10"/>
                    <a:pt x="23" y="6"/>
                    <a:pt x="22" y="1"/>
                  </a:cubicBezTo>
                  <a:cubicBezTo>
                    <a:pt x="22" y="0"/>
                    <a:pt x="20" y="0"/>
                    <a:pt x="2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14" name="PA_矩形 213"/>
          <p:cNvSpPr/>
          <p:nvPr>
            <p:custDataLst>
              <p:tags r:id="rId5"/>
            </p:custDataLst>
          </p:nvPr>
        </p:nvSpPr>
        <p:spPr>
          <a:xfrm>
            <a:off x="851934" y="2855128"/>
            <a:ext cx="1402179" cy="300082"/>
          </a:xfrm>
          <a:prstGeom prst="rect">
            <a:avLst/>
          </a:prstGeom>
          <a:solidFill>
            <a:schemeClr val="accent3"/>
          </a:solidFill>
        </p:spPr>
        <p:txBody>
          <a:bodyPr wrap="none" lIns="68580" tIns="34290" rIns="68580" bIns="34290">
            <a:spAutoFit/>
          </a:bodyPr>
          <a:lstStyle/>
          <a:p>
            <a:pPr algn="ctr"/>
            <a:r>
              <a:rPr lang="en-US" altLang="zh-CN" sz="1500" dirty="0">
                <a:solidFill>
                  <a:schemeClr val="bg1"/>
                </a:solidFill>
                <a:cs typeface="+mn-ea"/>
                <a:sym typeface="+mn-lt"/>
              </a:rPr>
              <a:t>Lorem Ipsum </a:t>
            </a:r>
            <a:endParaRPr lang="zh-CN" altLang="en-US" sz="1500" dirty="0">
              <a:solidFill>
                <a:schemeClr val="bg1"/>
              </a:solidFill>
              <a:cs typeface="+mn-ea"/>
              <a:sym typeface="+mn-lt"/>
            </a:endParaRPr>
          </a:p>
        </p:txBody>
      </p:sp>
      <p:sp>
        <p:nvSpPr>
          <p:cNvPr id="215" name="PA_矩形 214"/>
          <p:cNvSpPr/>
          <p:nvPr>
            <p:custDataLst>
              <p:tags r:id="rId6"/>
            </p:custDataLst>
          </p:nvPr>
        </p:nvSpPr>
        <p:spPr>
          <a:xfrm>
            <a:off x="658995" y="3253890"/>
            <a:ext cx="1788056" cy="678647"/>
          </a:xfrm>
          <a:prstGeom prst="rect">
            <a:avLst/>
          </a:prstGeom>
        </p:spPr>
        <p:txBody>
          <a:bodyPr wrap="square" lIns="68580" tIns="34290" rIns="68580" bIns="34290">
            <a:spAutoFit/>
          </a:bodyPr>
          <a:lstStyle/>
          <a:p>
            <a:pPr algn="ctr">
              <a:lnSpc>
                <a:spcPct val="120000"/>
              </a:lnSpc>
            </a:pPr>
            <a:r>
              <a:rPr lang="en-US" altLang="zh-CN" sz="1100" dirty="0">
                <a:solidFill>
                  <a:schemeClr val="bg1">
                    <a:lumMod val="65000"/>
                  </a:schemeClr>
                </a:solidFill>
                <a:cs typeface="+mn-ea"/>
                <a:sym typeface="+mn-lt"/>
              </a:rPr>
              <a:t>Lorem Ipsum is simply dummy text of the printing. </a:t>
            </a:r>
            <a:endParaRPr lang="zh-CN" altLang="en-US" sz="1100" dirty="0">
              <a:solidFill>
                <a:schemeClr val="bg1">
                  <a:lumMod val="65000"/>
                </a:schemeClr>
              </a:solidFill>
              <a:cs typeface="+mn-ea"/>
              <a:sym typeface="+mn-lt"/>
            </a:endParaRPr>
          </a:p>
        </p:txBody>
      </p:sp>
      <p:sp>
        <p:nvSpPr>
          <p:cNvPr id="217" name="PA_矩形 216"/>
          <p:cNvSpPr/>
          <p:nvPr>
            <p:custDataLst>
              <p:tags r:id="rId7"/>
            </p:custDataLst>
          </p:nvPr>
        </p:nvSpPr>
        <p:spPr>
          <a:xfrm>
            <a:off x="2864586" y="2855128"/>
            <a:ext cx="1402179" cy="300082"/>
          </a:xfrm>
          <a:prstGeom prst="rect">
            <a:avLst/>
          </a:prstGeom>
          <a:solidFill>
            <a:schemeClr val="accent4"/>
          </a:solidFill>
        </p:spPr>
        <p:txBody>
          <a:bodyPr wrap="none" lIns="68580" tIns="34290" rIns="68580" bIns="34290">
            <a:spAutoFit/>
          </a:bodyPr>
          <a:lstStyle/>
          <a:p>
            <a:pPr algn="ctr"/>
            <a:r>
              <a:rPr lang="en-US" altLang="zh-CN" sz="1500" dirty="0">
                <a:solidFill>
                  <a:schemeClr val="bg1"/>
                </a:solidFill>
                <a:cs typeface="+mn-ea"/>
                <a:sym typeface="+mn-lt"/>
              </a:rPr>
              <a:t>Lorem Ipsum </a:t>
            </a:r>
            <a:endParaRPr lang="zh-CN" altLang="en-US" sz="1500" dirty="0">
              <a:solidFill>
                <a:schemeClr val="bg1"/>
              </a:solidFill>
              <a:cs typeface="+mn-ea"/>
              <a:sym typeface="+mn-lt"/>
            </a:endParaRPr>
          </a:p>
        </p:txBody>
      </p:sp>
      <p:sp>
        <p:nvSpPr>
          <p:cNvPr id="218" name="PA_矩形 217"/>
          <p:cNvSpPr/>
          <p:nvPr>
            <p:custDataLst>
              <p:tags r:id="rId8"/>
            </p:custDataLst>
          </p:nvPr>
        </p:nvSpPr>
        <p:spPr>
          <a:xfrm>
            <a:off x="2671646" y="3253890"/>
            <a:ext cx="1788056" cy="678647"/>
          </a:xfrm>
          <a:prstGeom prst="rect">
            <a:avLst/>
          </a:prstGeom>
        </p:spPr>
        <p:txBody>
          <a:bodyPr wrap="square" lIns="68580" tIns="34290" rIns="68580" bIns="34290">
            <a:spAutoFit/>
          </a:bodyPr>
          <a:lstStyle/>
          <a:p>
            <a:pPr algn="ctr">
              <a:lnSpc>
                <a:spcPct val="120000"/>
              </a:lnSpc>
            </a:pPr>
            <a:r>
              <a:rPr lang="en-US" altLang="zh-CN" sz="1100" dirty="0">
                <a:solidFill>
                  <a:schemeClr val="bg1">
                    <a:lumMod val="65000"/>
                  </a:schemeClr>
                </a:solidFill>
                <a:cs typeface="+mn-ea"/>
                <a:sym typeface="+mn-lt"/>
              </a:rPr>
              <a:t>Lorem Ipsum is simply dummy text of the printing. </a:t>
            </a:r>
            <a:endParaRPr lang="zh-CN" altLang="en-US" sz="1100" dirty="0">
              <a:solidFill>
                <a:schemeClr val="bg1">
                  <a:lumMod val="65000"/>
                </a:schemeClr>
              </a:solidFill>
              <a:cs typeface="+mn-ea"/>
              <a:sym typeface="+mn-lt"/>
            </a:endParaRPr>
          </a:p>
        </p:txBody>
      </p:sp>
      <p:sp>
        <p:nvSpPr>
          <p:cNvPr id="220" name="PA_矩形 219"/>
          <p:cNvSpPr/>
          <p:nvPr>
            <p:custDataLst>
              <p:tags r:id="rId9"/>
            </p:custDataLst>
          </p:nvPr>
        </p:nvSpPr>
        <p:spPr>
          <a:xfrm>
            <a:off x="4877237" y="2855128"/>
            <a:ext cx="1402179" cy="300082"/>
          </a:xfrm>
          <a:prstGeom prst="rect">
            <a:avLst/>
          </a:prstGeom>
          <a:solidFill>
            <a:schemeClr val="accent5"/>
          </a:solidFill>
        </p:spPr>
        <p:txBody>
          <a:bodyPr wrap="none" lIns="68580" tIns="34290" rIns="68580" bIns="34290">
            <a:spAutoFit/>
          </a:bodyPr>
          <a:lstStyle/>
          <a:p>
            <a:pPr algn="ctr"/>
            <a:r>
              <a:rPr lang="en-US" altLang="zh-CN" sz="1500" dirty="0">
                <a:solidFill>
                  <a:schemeClr val="bg1"/>
                </a:solidFill>
                <a:cs typeface="+mn-ea"/>
                <a:sym typeface="+mn-lt"/>
              </a:rPr>
              <a:t>Lorem Ipsum </a:t>
            </a:r>
            <a:endParaRPr lang="zh-CN" altLang="en-US" sz="1500" dirty="0">
              <a:solidFill>
                <a:schemeClr val="bg1"/>
              </a:solidFill>
              <a:cs typeface="+mn-ea"/>
              <a:sym typeface="+mn-lt"/>
            </a:endParaRPr>
          </a:p>
        </p:txBody>
      </p:sp>
      <p:sp>
        <p:nvSpPr>
          <p:cNvPr id="221" name="PA_矩形 220"/>
          <p:cNvSpPr/>
          <p:nvPr>
            <p:custDataLst>
              <p:tags r:id="rId10"/>
            </p:custDataLst>
          </p:nvPr>
        </p:nvSpPr>
        <p:spPr>
          <a:xfrm>
            <a:off x="4684297" y="3253890"/>
            <a:ext cx="1788056" cy="678647"/>
          </a:xfrm>
          <a:prstGeom prst="rect">
            <a:avLst/>
          </a:prstGeom>
        </p:spPr>
        <p:txBody>
          <a:bodyPr wrap="square" lIns="68580" tIns="34290" rIns="68580" bIns="34290">
            <a:spAutoFit/>
          </a:bodyPr>
          <a:lstStyle/>
          <a:p>
            <a:pPr algn="ctr">
              <a:lnSpc>
                <a:spcPct val="120000"/>
              </a:lnSpc>
            </a:pPr>
            <a:r>
              <a:rPr lang="en-US" altLang="zh-CN" sz="1100" dirty="0">
                <a:solidFill>
                  <a:schemeClr val="bg1">
                    <a:lumMod val="65000"/>
                  </a:schemeClr>
                </a:solidFill>
                <a:cs typeface="+mn-ea"/>
                <a:sym typeface="+mn-lt"/>
              </a:rPr>
              <a:t>Lorem Ipsum is simply dummy text of the printing. </a:t>
            </a:r>
            <a:endParaRPr lang="zh-CN" altLang="en-US" sz="1100" dirty="0">
              <a:solidFill>
                <a:schemeClr val="bg1">
                  <a:lumMod val="65000"/>
                </a:schemeClr>
              </a:solidFill>
              <a:cs typeface="+mn-ea"/>
              <a:sym typeface="+mn-lt"/>
            </a:endParaRPr>
          </a:p>
        </p:txBody>
      </p:sp>
      <p:sp>
        <p:nvSpPr>
          <p:cNvPr id="223" name="PA_矩形 222"/>
          <p:cNvSpPr/>
          <p:nvPr>
            <p:custDataLst>
              <p:tags r:id="rId11"/>
            </p:custDataLst>
          </p:nvPr>
        </p:nvSpPr>
        <p:spPr>
          <a:xfrm>
            <a:off x="6889889" y="2855128"/>
            <a:ext cx="1402179" cy="300082"/>
          </a:xfrm>
          <a:prstGeom prst="rect">
            <a:avLst/>
          </a:prstGeom>
          <a:solidFill>
            <a:schemeClr val="accent6"/>
          </a:solidFill>
        </p:spPr>
        <p:txBody>
          <a:bodyPr wrap="none" lIns="68580" tIns="34290" rIns="68580" bIns="34290">
            <a:spAutoFit/>
          </a:bodyPr>
          <a:lstStyle/>
          <a:p>
            <a:pPr algn="ctr"/>
            <a:r>
              <a:rPr lang="en-US" altLang="zh-CN" sz="1500" dirty="0">
                <a:solidFill>
                  <a:schemeClr val="bg1"/>
                </a:solidFill>
                <a:cs typeface="+mn-ea"/>
                <a:sym typeface="+mn-lt"/>
              </a:rPr>
              <a:t>Lorem Ipsum </a:t>
            </a:r>
            <a:endParaRPr lang="zh-CN" altLang="en-US" sz="1500" dirty="0">
              <a:solidFill>
                <a:schemeClr val="bg1"/>
              </a:solidFill>
              <a:cs typeface="+mn-ea"/>
              <a:sym typeface="+mn-lt"/>
            </a:endParaRPr>
          </a:p>
        </p:txBody>
      </p:sp>
      <p:sp>
        <p:nvSpPr>
          <p:cNvPr id="224" name="PA_矩形 223"/>
          <p:cNvSpPr/>
          <p:nvPr>
            <p:custDataLst>
              <p:tags r:id="rId12"/>
            </p:custDataLst>
          </p:nvPr>
        </p:nvSpPr>
        <p:spPr>
          <a:xfrm>
            <a:off x="6696949" y="3253890"/>
            <a:ext cx="1788056" cy="678647"/>
          </a:xfrm>
          <a:prstGeom prst="rect">
            <a:avLst/>
          </a:prstGeom>
        </p:spPr>
        <p:txBody>
          <a:bodyPr wrap="square" lIns="68580" tIns="34290" rIns="68580" bIns="34290">
            <a:spAutoFit/>
          </a:bodyPr>
          <a:lstStyle/>
          <a:p>
            <a:pPr algn="ctr">
              <a:lnSpc>
                <a:spcPct val="120000"/>
              </a:lnSpc>
            </a:pPr>
            <a:r>
              <a:rPr lang="en-US" altLang="zh-CN" sz="1100" dirty="0">
                <a:solidFill>
                  <a:schemeClr val="bg1">
                    <a:lumMod val="65000"/>
                  </a:schemeClr>
                </a:solidFill>
                <a:cs typeface="+mn-ea"/>
                <a:sym typeface="+mn-lt"/>
              </a:rPr>
              <a:t>Lorem Ipsum is simply dummy text of the printing. </a:t>
            </a:r>
            <a:endParaRPr lang="zh-CN" altLang="en-US" sz="1100" dirty="0">
              <a:solidFill>
                <a:schemeClr val="bg1">
                  <a:lumMod val="65000"/>
                </a:schemeClr>
              </a:solidFill>
              <a:cs typeface="+mn-ea"/>
              <a:sym typeface="+mn-lt"/>
            </a:endParaRPr>
          </a:p>
        </p:txBody>
      </p:sp>
    </p:spTree>
    <p:extLst>
      <p:ext uri="{BB962C8B-B14F-4D97-AF65-F5344CB8AC3E}">
        <p14:creationId xmlns:p14="http://schemas.microsoft.com/office/powerpoint/2010/main" val="285560694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9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12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1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1800"/>
                                  </p:stCondLst>
                                  <p:childTnLst>
                                    <p:set>
                                      <p:cBhvr>
                                        <p:cTn id="18" dur="1" fill="hold">
                                          <p:stCondLst>
                                            <p:cond delay="0"/>
                                          </p:stCondLst>
                                        </p:cTn>
                                        <p:tgtEl>
                                          <p:spTgt spid="214"/>
                                        </p:tgtEl>
                                        <p:attrNameLst>
                                          <p:attrName>style.visibility</p:attrName>
                                        </p:attrNameLst>
                                      </p:cBhvr>
                                      <p:to>
                                        <p:strVal val="visible"/>
                                      </p:to>
                                    </p:set>
                                    <p:animEffect transition="in" filter="fade">
                                      <p:cBhvr>
                                        <p:cTn id="19" dur="500"/>
                                        <p:tgtEl>
                                          <p:spTgt spid="214"/>
                                        </p:tgtEl>
                                      </p:cBhvr>
                                    </p:animEffect>
                                  </p:childTnLst>
                                </p:cTn>
                              </p:par>
                              <p:par>
                                <p:cTn id="20" presetID="10" presetClass="entr" presetSubtype="0" fill="hold" grpId="0" nodeType="withEffect">
                                  <p:stCondLst>
                                    <p:cond delay="2100"/>
                                  </p:stCondLst>
                                  <p:childTnLst>
                                    <p:set>
                                      <p:cBhvr>
                                        <p:cTn id="21" dur="1" fill="hold">
                                          <p:stCondLst>
                                            <p:cond delay="0"/>
                                          </p:stCondLst>
                                        </p:cTn>
                                        <p:tgtEl>
                                          <p:spTgt spid="215"/>
                                        </p:tgtEl>
                                        <p:attrNameLst>
                                          <p:attrName>style.visibility</p:attrName>
                                        </p:attrNameLst>
                                      </p:cBhvr>
                                      <p:to>
                                        <p:strVal val="visible"/>
                                      </p:to>
                                    </p:set>
                                    <p:animEffect transition="in" filter="fade">
                                      <p:cBhvr>
                                        <p:cTn id="22" dur="500"/>
                                        <p:tgtEl>
                                          <p:spTgt spid="215"/>
                                        </p:tgtEl>
                                      </p:cBhvr>
                                    </p:animEffect>
                                  </p:childTnLst>
                                </p:cTn>
                              </p:par>
                              <p:par>
                                <p:cTn id="23" presetID="10" presetClass="entr" presetSubtype="0" fill="hold" grpId="0" nodeType="withEffect">
                                  <p:stCondLst>
                                    <p:cond delay="2400"/>
                                  </p:stCondLst>
                                  <p:childTnLst>
                                    <p:set>
                                      <p:cBhvr>
                                        <p:cTn id="24" dur="1" fill="hold">
                                          <p:stCondLst>
                                            <p:cond delay="0"/>
                                          </p:stCondLst>
                                        </p:cTn>
                                        <p:tgtEl>
                                          <p:spTgt spid="217"/>
                                        </p:tgtEl>
                                        <p:attrNameLst>
                                          <p:attrName>style.visibility</p:attrName>
                                        </p:attrNameLst>
                                      </p:cBhvr>
                                      <p:to>
                                        <p:strVal val="visible"/>
                                      </p:to>
                                    </p:set>
                                    <p:animEffect transition="in" filter="fade">
                                      <p:cBhvr>
                                        <p:cTn id="25" dur="500"/>
                                        <p:tgtEl>
                                          <p:spTgt spid="217"/>
                                        </p:tgtEl>
                                      </p:cBhvr>
                                    </p:animEffect>
                                  </p:childTnLst>
                                </p:cTn>
                              </p:par>
                              <p:par>
                                <p:cTn id="26" presetID="10" presetClass="entr" presetSubtype="0" fill="hold" grpId="0" nodeType="withEffect">
                                  <p:stCondLst>
                                    <p:cond delay="2700"/>
                                  </p:stCondLst>
                                  <p:childTnLst>
                                    <p:set>
                                      <p:cBhvr>
                                        <p:cTn id="27" dur="1" fill="hold">
                                          <p:stCondLst>
                                            <p:cond delay="0"/>
                                          </p:stCondLst>
                                        </p:cTn>
                                        <p:tgtEl>
                                          <p:spTgt spid="218"/>
                                        </p:tgtEl>
                                        <p:attrNameLst>
                                          <p:attrName>style.visibility</p:attrName>
                                        </p:attrNameLst>
                                      </p:cBhvr>
                                      <p:to>
                                        <p:strVal val="visible"/>
                                      </p:to>
                                    </p:set>
                                    <p:animEffect transition="in" filter="fade">
                                      <p:cBhvr>
                                        <p:cTn id="28" dur="500"/>
                                        <p:tgtEl>
                                          <p:spTgt spid="218"/>
                                        </p:tgtEl>
                                      </p:cBhvr>
                                    </p:animEffect>
                                  </p:childTnLst>
                                </p:cTn>
                              </p:par>
                              <p:par>
                                <p:cTn id="29" presetID="10" presetClass="entr" presetSubtype="0" fill="hold" grpId="0" nodeType="withEffect">
                                  <p:stCondLst>
                                    <p:cond delay="3000"/>
                                  </p:stCondLst>
                                  <p:childTnLst>
                                    <p:set>
                                      <p:cBhvr>
                                        <p:cTn id="30" dur="1" fill="hold">
                                          <p:stCondLst>
                                            <p:cond delay="0"/>
                                          </p:stCondLst>
                                        </p:cTn>
                                        <p:tgtEl>
                                          <p:spTgt spid="220"/>
                                        </p:tgtEl>
                                        <p:attrNameLst>
                                          <p:attrName>style.visibility</p:attrName>
                                        </p:attrNameLst>
                                      </p:cBhvr>
                                      <p:to>
                                        <p:strVal val="visible"/>
                                      </p:to>
                                    </p:set>
                                    <p:animEffect transition="in" filter="fade">
                                      <p:cBhvr>
                                        <p:cTn id="31" dur="500"/>
                                        <p:tgtEl>
                                          <p:spTgt spid="220"/>
                                        </p:tgtEl>
                                      </p:cBhvr>
                                    </p:animEffect>
                                  </p:childTnLst>
                                </p:cTn>
                              </p:par>
                              <p:par>
                                <p:cTn id="32" presetID="10" presetClass="entr" presetSubtype="0" fill="hold" grpId="0" nodeType="withEffect">
                                  <p:stCondLst>
                                    <p:cond delay="3300"/>
                                  </p:stCondLst>
                                  <p:childTnLst>
                                    <p:set>
                                      <p:cBhvr>
                                        <p:cTn id="33" dur="1" fill="hold">
                                          <p:stCondLst>
                                            <p:cond delay="0"/>
                                          </p:stCondLst>
                                        </p:cTn>
                                        <p:tgtEl>
                                          <p:spTgt spid="221"/>
                                        </p:tgtEl>
                                        <p:attrNameLst>
                                          <p:attrName>style.visibility</p:attrName>
                                        </p:attrNameLst>
                                      </p:cBhvr>
                                      <p:to>
                                        <p:strVal val="visible"/>
                                      </p:to>
                                    </p:set>
                                    <p:animEffect transition="in" filter="fade">
                                      <p:cBhvr>
                                        <p:cTn id="34" dur="500"/>
                                        <p:tgtEl>
                                          <p:spTgt spid="221"/>
                                        </p:tgtEl>
                                      </p:cBhvr>
                                    </p:animEffect>
                                  </p:childTnLst>
                                </p:cTn>
                              </p:par>
                              <p:par>
                                <p:cTn id="35" presetID="10" presetClass="entr" presetSubtype="0" fill="hold" grpId="0" nodeType="withEffect">
                                  <p:stCondLst>
                                    <p:cond delay="3600"/>
                                  </p:stCondLst>
                                  <p:childTnLst>
                                    <p:set>
                                      <p:cBhvr>
                                        <p:cTn id="36" dur="1" fill="hold">
                                          <p:stCondLst>
                                            <p:cond delay="0"/>
                                          </p:stCondLst>
                                        </p:cTn>
                                        <p:tgtEl>
                                          <p:spTgt spid="223"/>
                                        </p:tgtEl>
                                        <p:attrNameLst>
                                          <p:attrName>style.visibility</p:attrName>
                                        </p:attrNameLst>
                                      </p:cBhvr>
                                      <p:to>
                                        <p:strVal val="visible"/>
                                      </p:to>
                                    </p:set>
                                    <p:animEffect transition="in" filter="fade">
                                      <p:cBhvr>
                                        <p:cTn id="37" dur="500"/>
                                        <p:tgtEl>
                                          <p:spTgt spid="223"/>
                                        </p:tgtEl>
                                      </p:cBhvr>
                                    </p:animEffect>
                                  </p:childTnLst>
                                </p:cTn>
                              </p:par>
                              <p:par>
                                <p:cTn id="38" presetID="10" presetClass="entr" presetSubtype="0" fill="hold" grpId="0" nodeType="withEffect">
                                  <p:stCondLst>
                                    <p:cond delay="3900"/>
                                  </p:stCondLst>
                                  <p:childTnLst>
                                    <p:set>
                                      <p:cBhvr>
                                        <p:cTn id="39" dur="1" fill="hold">
                                          <p:stCondLst>
                                            <p:cond delay="0"/>
                                          </p:stCondLst>
                                        </p:cTn>
                                        <p:tgtEl>
                                          <p:spTgt spid="224"/>
                                        </p:tgtEl>
                                        <p:attrNameLst>
                                          <p:attrName>style.visibility</p:attrName>
                                        </p:attrNameLst>
                                      </p:cBhvr>
                                      <p:to>
                                        <p:strVal val="visible"/>
                                      </p:to>
                                    </p:set>
                                    <p:animEffect transition="in" filter="fade">
                                      <p:cBhvr>
                                        <p:cTn id="40" dur="5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5" grpId="0"/>
      <p:bldP spid="217" grpId="0" animBg="1"/>
      <p:bldP spid="218" grpId="0"/>
      <p:bldP spid="220" grpId="0" animBg="1"/>
      <p:bldP spid="221" grpId="0"/>
      <p:bldP spid="223" grpId="0" animBg="1"/>
      <p:bldP spid="2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74"/>
          <p:cNvGrpSpPr>
            <a:grpSpLocks noChangeAspect="1"/>
          </p:cNvGrpSpPr>
          <p:nvPr/>
        </p:nvGrpSpPr>
        <p:grpSpPr bwMode="auto">
          <a:xfrm>
            <a:off x="2761231" y="1112727"/>
            <a:ext cx="1926431" cy="1902016"/>
            <a:chOff x="3014" y="1364"/>
            <a:chExt cx="1618" cy="1597"/>
          </a:xfrm>
          <a:solidFill>
            <a:schemeClr val="accent1"/>
          </a:solidFill>
        </p:grpSpPr>
        <p:sp>
          <p:nvSpPr>
            <p:cNvPr id="1819" name="Freeform 1775"/>
            <p:cNvSpPr>
              <a:spLocks/>
            </p:cNvSpPr>
            <p:nvPr/>
          </p:nvSpPr>
          <p:spPr bwMode="auto">
            <a:xfrm>
              <a:off x="3014" y="1974"/>
              <a:ext cx="572" cy="484"/>
            </a:xfrm>
            <a:custGeom>
              <a:avLst/>
              <a:gdLst>
                <a:gd name="T0" fmla="*/ 74 w 241"/>
                <a:gd name="T1" fmla="*/ 27 h 204"/>
                <a:gd name="T2" fmla="*/ 31 w 241"/>
                <a:gd name="T3" fmla="*/ 148 h 204"/>
                <a:gd name="T4" fmla="*/ 190 w 241"/>
                <a:gd name="T5" fmla="*/ 168 h 204"/>
                <a:gd name="T6" fmla="*/ 233 w 241"/>
                <a:gd name="T7" fmla="*/ 108 h 204"/>
                <a:gd name="T8" fmla="*/ 204 w 241"/>
                <a:gd name="T9" fmla="*/ 36 h 204"/>
                <a:gd name="T10" fmla="*/ 124 w 241"/>
                <a:gd name="T11" fmla="*/ 8 h 204"/>
                <a:gd name="T12" fmla="*/ 53 w 241"/>
                <a:gd name="T13" fmla="*/ 54 h 204"/>
                <a:gd name="T14" fmla="*/ 58 w 241"/>
                <a:gd name="T15" fmla="*/ 57 h 204"/>
                <a:gd name="T16" fmla="*/ 189 w 241"/>
                <a:gd name="T17" fmla="*/ 34 h 204"/>
                <a:gd name="T18" fmla="*/ 228 w 241"/>
                <a:gd name="T19" fmla="*/ 96 h 204"/>
                <a:gd name="T20" fmla="*/ 182 w 241"/>
                <a:gd name="T21" fmla="*/ 166 h 204"/>
                <a:gd name="T22" fmla="*/ 49 w 241"/>
                <a:gd name="T23" fmla="*/ 155 h 204"/>
                <a:gd name="T24" fmla="*/ 76 w 241"/>
                <a:gd name="T25" fmla="*/ 33 h 204"/>
                <a:gd name="T26" fmla="*/ 74 w 241"/>
                <a:gd name="T27" fmla="*/ 2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1" h="204">
                  <a:moveTo>
                    <a:pt x="74" y="27"/>
                  </a:moveTo>
                  <a:cubicBezTo>
                    <a:pt x="33" y="52"/>
                    <a:pt x="0" y="102"/>
                    <a:pt x="31" y="148"/>
                  </a:cubicBezTo>
                  <a:cubicBezTo>
                    <a:pt x="65" y="196"/>
                    <a:pt x="145" y="204"/>
                    <a:pt x="190" y="168"/>
                  </a:cubicBezTo>
                  <a:cubicBezTo>
                    <a:pt x="210" y="152"/>
                    <a:pt x="226" y="133"/>
                    <a:pt x="233" y="108"/>
                  </a:cubicBezTo>
                  <a:cubicBezTo>
                    <a:pt x="241" y="81"/>
                    <a:pt x="222" y="53"/>
                    <a:pt x="204" y="36"/>
                  </a:cubicBezTo>
                  <a:cubicBezTo>
                    <a:pt x="182" y="15"/>
                    <a:pt x="155" y="2"/>
                    <a:pt x="124" y="8"/>
                  </a:cubicBezTo>
                  <a:cubicBezTo>
                    <a:pt x="93" y="14"/>
                    <a:pt x="72" y="29"/>
                    <a:pt x="53" y="54"/>
                  </a:cubicBezTo>
                  <a:cubicBezTo>
                    <a:pt x="50" y="58"/>
                    <a:pt x="55" y="61"/>
                    <a:pt x="58" y="57"/>
                  </a:cubicBezTo>
                  <a:cubicBezTo>
                    <a:pt x="90" y="14"/>
                    <a:pt x="145" y="0"/>
                    <a:pt x="189" y="34"/>
                  </a:cubicBezTo>
                  <a:cubicBezTo>
                    <a:pt x="209" y="49"/>
                    <a:pt x="225" y="71"/>
                    <a:pt x="228" y="96"/>
                  </a:cubicBezTo>
                  <a:cubicBezTo>
                    <a:pt x="230" y="125"/>
                    <a:pt x="203" y="150"/>
                    <a:pt x="182" y="166"/>
                  </a:cubicBezTo>
                  <a:cubicBezTo>
                    <a:pt x="142" y="196"/>
                    <a:pt x="85" y="183"/>
                    <a:pt x="49" y="155"/>
                  </a:cubicBezTo>
                  <a:cubicBezTo>
                    <a:pt x="1" y="117"/>
                    <a:pt x="34" y="59"/>
                    <a:pt x="76" y="33"/>
                  </a:cubicBezTo>
                  <a:cubicBezTo>
                    <a:pt x="79" y="31"/>
                    <a:pt x="78" y="24"/>
                    <a:pt x="7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0" name="Freeform 1776"/>
            <p:cNvSpPr>
              <a:spLocks/>
            </p:cNvSpPr>
            <p:nvPr/>
          </p:nvSpPr>
          <p:spPr bwMode="auto">
            <a:xfrm>
              <a:off x="3259" y="2161"/>
              <a:ext cx="137" cy="67"/>
            </a:xfrm>
            <a:custGeom>
              <a:avLst/>
              <a:gdLst>
                <a:gd name="T0" fmla="*/ 4 w 58"/>
                <a:gd name="T1" fmla="*/ 25 h 28"/>
                <a:gd name="T2" fmla="*/ 36 w 58"/>
                <a:gd name="T3" fmla="*/ 23 h 28"/>
                <a:gd name="T4" fmla="*/ 55 w 58"/>
                <a:gd name="T5" fmla="*/ 8 h 28"/>
                <a:gd name="T6" fmla="*/ 50 w 58"/>
                <a:gd name="T7" fmla="*/ 4 h 28"/>
                <a:gd name="T8" fmla="*/ 37 w 58"/>
                <a:gd name="T9" fmla="*/ 15 h 28"/>
                <a:gd name="T10" fmla="*/ 6 w 58"/>
                <a:gd name="T11" fmla="*/ 18 h 28"/>
                <a:gd name="T12" fmla="*/ 4 w 58"/>
                <a:gd name="T13" fmla="*/ 25 h 28"/>
              </a:gdLst>
              <a:ahLst/>
              <a:cxnLst>
                <a:cxn ang="0">
                  <a:pos x="T0" y="T1"/>
                </a:cxn>
                <a:cxn ang="0">
                  <a:pos x="T2" y="T3"/>
                </a:cxn>
                <a:cxn ang="0">
                  <a:pos x="T4" y="T5"/>
                </a:cxn>
                <a:cxn ang="0">
                  <a:pos x="T6" y="T7"/>
                </a:cxn>
                <a:cxn ang="0">
                  <a:pos x="T8" y="T9"/>
                </a:cxn>
                <a:cxn ang="0">
                  <a:pos x="T10" y="T11"/>
                </a:cxn>
                <a:cxn ang="0">
                  <a:pos x="T12" y="T13"/>
                </a:cxn>
              </a:cxnLst>
              <a:rect l="0" t="0" r="r" b="b"/>
              <a:pathLst>
                <a:path w="58" h="28">
                  <a:moveTo>
                    <a:pt x="4" y="25"/>
                  </a:moveTo>
                  <a:cubicBezTo>
                    <a:pt x="16" y="25"/>
                    <a:pt x="25" y="28"/>
                    <a:pt x="36" y="23"/>
                  </a:cubicBezTo>
                  <a:cubicBezTo>
                    <a:pt x="45" y="19"/>
                    <a:pt x="49" y="15"/>
                    <a:pt x="55" y="8"/>
                  </a:cubicBezTo>
                  <a:cubicBezTo>
                    <a:pt x="58" y="4"/>
                    <a:pt x="53" y="0"/>
                    <a:pt x="50" y="4"/>
                  </a:cubicBezTo>
                  <a:cubicBezTo>
                    <a:pt x="46" y="9"/>
                    <a:pt x="43" y="12"/>
                    <a:pt x="37" y="15"/>
                  </a:cubicBezTo>
                  <a:cubicBezTo>
                    <a:pt x="27" y="21"/>
                    <a:pt x="17" y="18"/>
                    <a:pt x="6" y="18"/>
                  </a:cubicBezTo>
                  <a:cubicBezTo>
                    <a:pt x="2" y="17"/>
                    <a:pt x="0" y="25"/>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1" name="Freeform 1777"/>
            <p:cNvSpPr>
              <a:spLocks/>
            </p:cNvSpPr>
            <p:nvPr/>
          </p:nvSpPr>
          <p:spPr bwMode="auto">
            <a:xfrm>
              <a:off x="3249" y="2119"/>
              <a:ext cx="31" cy="16"/>
            </a:xfrm>
            <a:custGeom>
              <a:avLst/>
              <a:gdLst>
                <a:gd name="T0" fmla="*/ 4 w 13"/>
                <a:gd name="T1" fmla="*/ 7 h 7"/>
                <a:gd name="T2" fmla="*/ 7 w 13"/>
                <a:gd name="T3" fmla="*/ 7 h 7"/>
                <a:gd name="T4" fmla="*/ 9 w 13"/>
                <a:gd name="T5" fmla="*/ 0 h 7"/>
                <a:gd name="T6" fmla="*/ 6 w 13"/>
                <a:gd name="T7" fmla="*/ 0 h 7"/>
                <a:gd name="T8" fmla="*/ 4 w 13"/>
                <a:gd name="T9" fmla="*/ 7 h 7"/>
              </a:gdLst>
              <a:ahLst/>
              <a:cxnLst>
                <a:cxn ang="0">
                  <a:pos x="T0" y="T1"/>
                </a:cxn>
                <a:cxn ang="0">
                  <a:pos x="T2" y="T3"/>
                </a:cxn>
                <a:cxn ang="0">
                  <a:pos x="T4" y="T5"/>
                </a:cxn>
                <a:cxn ang="0">
                  <a:pos x="T6" y="T7"/>
                </a:cxn>
                <a:cxn ang="0">
                  <a:pos x="T8" y="T9"/>
                </a:cxn>
              </a:cxnLst>
              <a:rect l="0" t="0" r="r" b="b"/>
              <a:pathLst>
                <a:path w="13" h="7">
                  <a:moveTo>
                    <a:pt x="4" y="7"/>
                  </a:moveTo>
                  <a:cubicBezTo>
                    <a:pt x="5" y="7"/>
                    <a:pt x="6" y="7"/>
                    <a:pt x="7" y="7"/>
                  </a:cubicBezTo>
                  <a:cubicBezTo>
                    <a:pt x="11" y="7"/>
                    <a:pt x="13" y="0"/>
                    <a:pt x="9" y="0"/>
                  </a:cubicBezTo>
                  <a:cubicBezTo>
                    <a:pt x="8" y="0"/>
                    <a:pt x="7" y="0"/>
                    <a:pt x="6" y="0"/>
                  </a:cubicBezTo>
                  <a:cubicBezTo>
                    <a:pt x="2" y="0"/>
                    <a:pt x="0" y="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2" name="Freeform 1778"/>
            <p:cNvSpPr>
              <a:spLocks/>
            </p:cNvSpPr>
            <p:nvPr/>
          </p:nvSpPr>
          <p:spPr bwMode="auto">
            <a:xfrm>
              <a:off x="3306" y="2100"/>
              <a:ext cx="24" cy="21"/>
            </a:xfrm>
            <a:custGeom>
              <a:avLst/>
              <a:gdLst>
                <a:gd name="T0" fmla="*/ 0 w 10"/>
                <a:gd name="T1" fmla="*/ 5 h 9"/>
                <a:gd name="T2" fmla="*/ 0 w 10"/>
                <a:gd name="T3" fmla="*/ 6 h 9"/>
                <a:gd name="T4" fmla="*/ 2 w 10"/>
                <a:gd name="T5" fmla="*/ 9 h 9"/>
                <a:gd name="T6" fmla="*/ 3 w 10"/>
                <a:gd name="T7" fmla="*/ 9 h 9"/>
                <a:gd name="T8" fmla="*/ 5 w 10"/>
                <a:gd name="T9" fmla="*/ 1 h 9"/>
                <a:gd name="T10" fmla="*/ 4 w 10"/>
                <a:gd name="T11" fmla="*/ 1 h 9"/>
                <a:gd name="T12" fmla="*/ 6 w 10"/>
                <a:gd name="T13" fmla="*/ 4 h 9"/>
                <a:gd name="T14" fmla="*/ 6 w 10"/>
                <a:gd name="T15" fmla="*/ 3 h 9"/>
                <a:gd name="T16" fmla="*/ 3 w 10"/>
                <a:gd name="T17" fmla="*/ 0 h 9"/>
                <a:gd name="T18" fmla="*/ 0 w 10"/>
                <a:gd name="T1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5"/>
                  </a:moveTo>
                  <a:cubicBezTo>
                    <a:pt x="0" y="5"/>
                    <a:pt x="0" y="6"/>
                    <a:pt x="0" y="6"/>
                  </a:cubicBezTo>
                  <a:cubicBezTo>
                    <a:pt x="0" y="8"/>
                    <a:pt x="1" y="9"/>
                    <a:pt x="2" y="9"/>
                  </a:cubicBezTo>
                  <a:cubicBezTo>
                    <a:pt x="3" y="9"/>
                    <a:pt x="3" y="9"/>
                    <a:pt x="3" y="9"/>
                  </a:cubicBezTo>
                  <a:cubicBezTo>
                    <a:pt x="7" y="9"/>
                    <a:pt x="10" y="1"/>
                    <a:pt x="5" y="1"/>
                  </a:cubicBezTo>
                  <a:cubicBezTo>
                    <a:pt x="5" y="1"/>
                    <a:pt x="4" y="1"/>
                    <a:pt x="4" y="1"/>
                  </a:cubicBezTo>
                  <a:cubicBezTo>
                    <a:pt x="5" y="2"/>
                    <a:pt x="5" y="3"/>
                    <a:pt x="6" y="4"/>
                  </a:cubicBezTo>
                  <a:cubicBezTo>
                    <a:pt x="6" y="4"/>
                    <a:pt x="6" y="3"/>
                    <a:pt x="6" y="3"/>
                  </a:cubicBezTo>
                  <a:cubicBezTo>
                    <a:pt x="6" y="1"/>
                    <a:pt x="5" y="0"/>
                    <a:pt x="3" y="0"/>
                  </a:cubicBezTo>
                  <a:cubicBezTo>
                    <a:pt x="1" y="1"/>
                    <a:pt x="0"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3" name="Freeform 1779"/>
            <p:cNvSpPr>
              <a:spLocks/>
            </p:cNvSpPr>
            <p:nvPr/>
          </p:nvSpPr>
          <p:spPr bwMode="auto">
            <a:xfrm>
              <a:off x="3332" y="2256"/>
              <a:ext cx="79" cy="50"/>
            </a:xfrm>
            <a:custGeom>
              <a:avLst/>
              <a:gdLst>
                <a:gd name="T0" fmla="*/ 29 w 33"/>
                <a:gd name="T1" fmla="*/ 13 h 21"/>
                <a:gd name="T2" fmla="*/ 31 w 33"/>
                <a:gd name="T3" fmla="*/ 12 h 21"/>
                <a:gd name="T4" fmla="*/ 31 w 33"/>
                <a:gd name="T5" fmla="*/ 6 h 21"/>
                <a:gd name="T6" fmla="*/ 4 w 33"/>
                <a:gd name="T7" fmla="*/ 9 h 21"/>
                <a:gd name="T8" fmla="*/ 0 w 33"/>
                <a:gd name="T9" fmla="*/ 14 h 21"/>
                <a:gd name="T10" fmla="*/ 0 w 33"/>
                <a:gd name="T11" fmla="*/ 16 h 21"/>
                <a:gd name="T12" fmla="*/ 7 w 33"/>
                <a:gd name="T13" fmla="*/ 13 h 21"/>
                <a:gd name="T14" fmla="*/ 7 w 33"/>
                <a:gd name="T15" fmla="*/ 12 h 21"/>
                <a:gd name="T16" fmla="*/ 3 w 33"/>
                <a:gd name="T17" fmla="*/ 17 h 21"/>
                <a:gd name="T18" fmla="*/ 15 w 33"/>
                <a:gd name="T19" fmla="*/ 14 h 21"/>
                <a:gd name="T20" fmla="*/ 27 w 33"/>
                <a:gd name="T21" fmla="*/ 13 h 21"/>
                <a:gd name="T22" fmla="*/ 27 w 33"/>
                <a:gd name="T23" fmla="*/ 7 h 21"/>
                <a:gd name="T24" fmla="*/ 26 w 33"/>
                <a:gd name="T25" fmla="*/ 8 h 21"/>
                <a:gd name="T26" fmla="*/ 29 w 33"/>
                <a:gd name="T27"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1">
                  <a:moveTo>
                    <a:pt x="29" y="13"/>
                  </a:moveTo>
                  <a:cubicBezTo>
                    <a:pt x="30" y="13"/>
                    <a:pt x="30" y="12"/>
                    <a:pt x="31" y="12"/>
                  </a:cubicBezTo>
                  <a:cubicBezTo>
                    <a:pt x="32" y="10"/>
                    <a:pt x="33" y="8"/>
                    <a:pt x="31" y="6"/>
                  </a:cubicBezTo>
                  <a:cubicBezTo>
                    <a:pt x="23" y="0"/>
                    <a:pt x="12" y="9"/>
                    <a:pt x="4" y="9"/>
                  </a:cubicBezTo>
                  <a:cubicBezTo>
                    <a:pt x="2" y="10"/>
                    <a:pt x="0" y="12"/>
                    <a:pt x="0" y="14"/>
                  </a:cubicBezTo>
                  <a:cubicBezTo>
                    <a:pt x="0" y="15"/>
                    <a:pt x="0" y="15"/>
                    <a:pt x="0" y="16"/>
                  </a:cubicBezTo>
                  <a:cubicBezTo>
                    <a:pt x="0" y="21"/>
                    <a:pt x="7" y="17"/>
                    <a:pt x="7" y="13"/>
                  </a:cubicBezTo>
                  <a:cubicBezTo>
                    <a:pt x="7" y="13"/>
                    <a:pt x="7" y="12"/>
                    <a:pt x="7" y="12"/>
                  </a:cubicBezTo>
                  <a:cubicBezTo>
                    <a:pt x="5" y="14"/>
                    <a:pt x="4" y="15"/>
                    <a:pt x="3" y="17"/>
                  </a:cubicBezTo>
                  <a:cubicBezTo>
                    <a:pt x="7" y="17"/>
                    <a:pt x="11" y="15"/>
                    <a:pt x="15" y="14"/>
                  </a:cubicBezTo>
                  <a:cubicBezTo>
                    <a:pt x="19" y="12"/>
                    <a:pt x="23" y="10"/>
                    <a:pt x="27" y="13"/>
                  </a:cubicBezTo>
                  <a:cubicBezTo>
                    <a:pt x="27" y="11"/>
                    <a:pt x="27" y="9"/>
                    <a:pt x="27" y="7"/>
                  </a:cubicBezTo>
                  <a:cubicBezTo>
                    <a:pt x="27" y="7"/>
                    <a:pt x="26" y="8"/>
                    <a:pt x="26" y="8"/>
                  </a:cubicBezTo>
                  <a:cubicBezTo>
                    <a:pt x="23" y="11"/>
                    <a:pt x="26" y="17"/>
                    <a:pt x="2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4" name="Freeform 1780"/>
            <p:cNvSpPr>
              <a:spLocks/>
            </p:cNvSpPr>
            <p:nvPr/>
          </p:nvSpPr>
          <p:spPr bwMode="auto">
            <a:xfrm>
              <a:off x="3304" y="2351"/>
              <a:ext cx="315" cy="439"/>
            </a:xfrm>
            <a:custGeom>
              <a:avLst/>
              <a:gdLst>
                <a:gd name="T0" fmla="*/ 21 w 133"/>
                <a:gd name="T1" fmla="*/ 29 h 185"/>
                <a:gd name="T2" fmla="*/ 18 w 133"/>
                <a:gd name="T3" fmla="*/ 153 h 185"/>
                <a:gd name="T4" fmla="*/ 102 w 133"/>
                <a:gd name="T5" fmla="*/ 173 h 185"/>
                <a:gd name="T6" fmla="*/ 128 w 133"/>
                <a:gd name="T7" fmla="*/ 101 h 185"/>
                <a:gd name="T8" fmla="*/ 106 w 133"/>
                <a:gd name="T9" fmla="*/ 45 h 185"/>
                <a:gd name="T10" fmla="*/ 72 w 133"/>
                <a:gd name="T11" fmla="*/ 0 h 185"/>
                <a:gd name="T12" fmla="*/ 71 w 133"/>
                <a:gd name="T13" fmla="*/ 7 h 185"/>
                <a:gd name="T14" fmla="*/ 97 w 133"/>
                <a:gd name="T15" fmla="*/ 45 h 185"/>
                <a:gd name="T16" fmla="*/ 117 w 133"/>
                <a:gd name="T17" fmla="*/ 90 h 185"/>
                <a:gd name="T18" fmla="*/ 124 w 133"/>
                <a:gd name="T19" fmla="*/ 130 h 185"/>
                <a:gd name="T20" fmla="*/ 82 w 133"/>
                <a:gd name="T21" fmla="*/ 172 h 185"/>
                <a:gd name="T22" fmla="*/ 17 w 133"/>
                <a:gd name="T23" fmla="*/ 120 h 185"/>
                <a:gd name="T24" fmla="*/ 28 w 133"/>
                <a:gd name="T25" fmla="*/ 27 h 185"/>
                <a:gd name="T26" fmla="*/ 21 w 133"/>
                <a:gd name="T27" fmla="*/ 2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85">
                  <a:moveTo>
                    <a:pt x="21" y="29"/>
                  </a:moveTo>
                  <a:cubicBezTo>
                    <a:pt x="18" y="69"/>
                    <a:pt x="0" y="115"/>
                    <a:pt x="18" y="153"/>
                  </a:cubicBezTo>
                  <a:cubicBezTo>
                    <a:pt x="32" y="184"/>
                    <a:pt x="75" y="185"/>
                    <a:pt x="102" y="173"/>
                  </a:cubicBezTo>
                  <a:cubicBezTo>
                    <a:pt x="131" y="161"/>
                    <a:pt x="133" y="128"/>
                    <a:pt x="128" y="101"/>
                  </a:cubicBezTo>
                  <a:cubicBezTo>
                    <a:pt x="124" y="81"/>
                    <a:pt x="115" y="63"/>
                    <a:pt x="106" y="45"/>
                  </a:cubicBezTo>
                  <a:cubicBezTo>
                    <a:pt x="101" y="36"/>
                    <a:pt x="84" y="0"/>
                    <a:pt x="72" y="0"/>
                  </a:cubicBezTo>
                  <a:cubicBezTo>
                    <a:pt x="69" y="0"/>
                    <a:pt x="66" y="7"/>
                    <a:pt x="71" y="7"/>
                  </a:cubicBezTo>
                  <a:cubicBezTo>
                    <a:pt x="78" y="7"/>
                    <a:pt x="94" y="39"/>
                    <a:pt x="97" y="45"/>
                  </a:cubicBezTo>
                  <a:cubicBezTo>
                    <a:pt x="106" y="59"/>
                    <a:pt x="112" y="74"/>
                    <a:pt x="117" y="90"/>
                  </a:cubicBezTo>
                  <a:cubicBezTo>
                    <a:pt x="121" y="103"/>
                    <a:pt x="124" y="116"/>
                    <a:pt x="124" y="130"/>
                  </a:cubicBezTo>
                  <a:cubicBezTo>
                    <a:pt x="124" y="155"/>
                    <a:pt x="105" y="168"/>
                    <a:pt x="82" y="172"/>
                  </a:cubicBezTo>
                  <a:cubicBezTo>
                    <a:pt x="45" y="179"/>
                    <a:pt x="20" y="156"/>
                    <a:pt x="17" y="120"/>
                  </a:cubicBezTo>
                  <a:cubicBezTo>
                    <a:pt x="15" y="89"/>
                    <a:pt x="25" y="58"/>
                    <a:pt x="28" y="27"/>
                  </a:cubicBezTo>
                  <a:cubicBezTo>
                    <a:pt x="28" y="22"/>
                    <a:pt x="21" y="25"/>
                    <a:pt x="2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5" name="Freeform 1781"/>
            <p:cNvSpPr>
              <a:spLocks/>
            </p:cNvSpPr>
            <p:nvPr/>
          </p:nvSpPr>
          <p:spPr bwMode="auto">
            <a:xfrm>
              <a:off x="3294" y="2764"/>
              <a:ext cx="171" cy="197"/>
            </a:xfrm>
            <a:custGeom>
              <a:avLst/>
              <a:gdLst>
                <a:gd name="T0" fmla="*/ 48 w 72"/>
                <a:gd name="T1" fmla="*/ 7 h 83"/>
                <a:gd name="T2" fmla="*/ 40 w 72"/>
                <a:gd name="T3" fmla="*/ 38 h 83"/>
                <a:gd name="T4" fmla="*/ 56 w 72"/>
                <a:gd name="T5" fmla="*/ 60 h 83"/>
                <a:gd name="T6" fmla="*/ 58 w 72"/>
                <a:gd name="T7" fmla="*/ 53 h 83"/>
                <a:gd name="T8" fmla="*/ 12 w 72"/>
                <a:gd name="T9" fmla="*/ 59 h 83"/>
                <a:gd name="T10" fmla="*/ 4 w 72"/>
                <a:gd name="T11" fmla="*/ 75 h 83"/>
                <a:gd name="T12" fmla="*/ 32 w 72"/>
                <a:gd name="T13" fmla="*/ 75 h 83"/>
                <a:gd name="T14" fmla="*/ 70 w 72"/>
                <a:gd name="T15" fmla="*/ 58 h 83"/>
                <a:gd name="T16" fmla="*/ 70 w 72"/>
                <a:gd name="T17" fmla="*/ 52 h 83"/>
                <a:gd name="T18" fmla="*/ 63 w 72"/>
                <a:gd name="T19" fmla="*/ 49 h 83"/>
                <a:gd name="T20" fmla="*/ 60 w 72"/>
                <a:gd name="T21" fmla="*/ 57 h 83"/>
                <a:gd name="T22" fmla="*/ 66 w 72"/>
                <a:gd name="T23" fmla="*/ 59 h 83"/>
                <a:gd name="T24" fmla="*/ 66 w 72"/>
                <a:gd name="T25" fmla="*/ 53 h 83"/>
                <a:gd name="T26" fmla="*/ 23 w 72"/>
                <a:gd name="T27" fmla="*/ 70 h 83"/>
                <a:gd name="T28" fmla="*/ 16 w 72"/>
                <a:gd name="T29" fmla="*/ 71 h 83"/>
                <a:gd name="T30" fmla="*/ 14 w 72"/>
                <a:gd name="T31" fmla="*/ 65 h 83"/>
                <a:gd name="T32" fmla="*/ 28 w 72"/>
                <a:gd name="T33" fmla="*/ 62 h 83"/>
                <a:gd name="T34" fmla="*/ 57 w 72"/>
                <a:gd name="T35" fmla="*/ 60 h 83"/>
                <a:gd name="T36" fmla="*/ 59 w 72"/>
                <a:gd name="T37" fmla="*/ 53 h 83"/>
                <a:gd name="T38" fmla="*/ 47 w 72"/>
                <a:gd name="T39" fmla="*/ 31 h 83"/>
                <a:gd name="T40" fmla="*/ 53 w 72"/>
                <a:gd name="T41" fmla="*/ 2 h 83"/>
                <a:gd name="T42" fmla="*/ 51 w 72"/>
                <a:gd name="T43" fmla="*/ 0 h 83"/>
                <a:gd name="T44" fmla="*/ 49 w 72"/>
                <a:gd name="T45" fmla="*/ 0 h 83"/>
                <a:gd name="T46" fmla="*/ 48 w 72"/>
                <a:gd name="T47"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83">
                  <a:moveTo>
                    <a:pt x="48" y="7"/>
                  </a:moveTo>
                  <a:cubicBezTo>
                    <a:pt x="41" y="7"/>
                    <a:pt x="41" y="32"/>
                    <a:pt x="40" y="38"/>
                  </a:cubicBezTo>
                  <a:cubicBezTo>
                    <a:pt x="38" y="45"/>
                    <a:pt x="51" y="58"/>
                    <a:pt x="56" y="60"/>
                  </a:cubicBezTo>
                  <a:cubicBezTo>
                    <a:pt x="57" y="58"/>
                    <a:pt x="58" y="56"/>
                    <a:pt x="58" y="53"/>
                  </a:cubicBezTo>
                  <a:cubicBezTo>
                    <a:pt x="44" y="53"/>
                    <a:pt x="25" y="51"/>
                    <a:pt x="12" y="59"/>
                  </a:cubicBezTo>
                  <a:cubicBezTo>
                    <a:pt x="8" y="62"/>
                    <a:pt x="0" y="69"/>
                    <a:pt x="4" y="75"/>
                  </a:cubicBezTo>
                  <a:cubicBezTo>
                    <a:pt x="9" y="83"/>
                    <a:pt x="25" y="76"/>
                    <a:pt x="32" y="75"/>
                  </a:cubicBezTo>
                  <a:cubicBezTo>
                    <a:pt x="45" y="72"/>
                    <a:pt x="59" y="67"/>
                    <a:pt x="70" y="58"/>
                  </a:cubicBezTo>
                  <a:cubicBezTo>
                    <a:pt x="71" y="57"/>
                    <a:pt x="72" y="53"/>
                    <a:pt x="70" y="52"/>
                  </a:cubicBezTo>
                  <a:cubicBezTo>
                    <a:pt x="67" y="51"/>
                    <a:pt x="66" y="50"/>
                    <a:pt x="63" y="49"/>
                  </a:cubicBezTo>
                  <a:cubicBezTo>
                    <a:pt x="59" y="48"/>
                    <a:pt x="56" y="55"/>
                    <a:pt x="60" y="57"/>
                  </a:cubicBezTo>
                  <a:cubicBezTo>
                    <a:pt x="62" y="57"/>
                    <a:pt x="64" y="58"/>
                    <a:pt x="66" y="59"/>
                  </a:cubicBezTo>
                  <a:cubicBezTo>
                    <a:pt x="66" y="57"/>
                    <a:pt x="66" y="55"/>
                    <a:pt x="66" y="53"/>
                  </a:cubicBezTo>
                  <a:cubicBezTo>
                    <a:pt x="55" y="63"/>
                    <a:pt x="37" y="66"/>
                    <a:pt x="23" y="70"/>
                  </a:cubicBezTo>
                  <a:cubicBezTo>
                    <a:pt x="21" y="71"/>
                    <a:pt x="18" y="71"/>
                    <a:pt x="16" y="71"/>
                  </a:cubicBezTo>
                  <a:cubicBezTo>
                    <a:pt x="15" y="69"/>
                    <a:pt x="15" y="67"/>
                    <a:pt x="14" y="65"/>
                  </a:cubicBezTo>
                  <a:cubicBezTo>
                    <a:pt x="18" y="62"/>
                    <a:pt x="23" y="61"/>
                    <a:pt x="28" y="62"/>
                  </a:cubicBezTo>
                  <a:cubicBezTo>
                    <a:pt x="37" y="62"/>
                    <a:pt x="47" y="60"/>
                    <a:pt x="57" y="60"/>
                  </a:cubicBezTo>
                  <a:cubicBezTo>
                    <a:pt x="60" y="60"/>
                    <a:pt x="63" y="55"/>
                    <a:pt x="59" y="53"/>
                  </a:cubicBezTo>
                  <a:cubicBezTo>
                    <a:pt x="52" y="50"/>
                    <a:pt x="47" y="39"/>
                    <a:pt x="47" y="31"/>
                  </a:cubicBezTo>
                  <a:cubicBezTo>
                    <a:pt x="47" y="21"/>
                    <a:pt x="53" y="12"/>
                    <a:pt x="53" y="2"/>
                  </a:cubicBezTo>
                  <a:cubicBezTo>
                    <a:pt x="53" y="1"/>
                    <a:pt x="52" y="0"/>
                    <a:pt x="51" y="0"/>
                  </a:cubicBezTo>
                  <a:cubicBezTo>
                    <a:pt x="50" y="0"/>
                    <a:pt x="50" y="0"/>
                    <a:pt x="49" y="0"/>
                  </a:cubicBezTo>
                  <a:cubicBezTo>
                    <a:pt x="46" y="0"/>
                    <a:pt x="43" y="7"/>
                    <a:pt x="4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6" name="Freeform 1782"/>
            <p:cNvSpPr>
              <a:spLocks/>
            </p:cNvSpPr>
            <p:nvPr/>
          </p:nvSpPr>
          <p:spPr bwMode="auto">
            <a:xfrm>
              <a:off x="3527" y="2750"/>
              <a:ext cx="161" cy="168"/>
            </a:xfrm>
            <a:custGeom>
              <a:avLst/>
              <a:gdLst>
                <a:gd name="T0" fmla="*/ 1 w 68"/>
                <a:gd name="T1" fmla="*/ 9 h 71"/>
                <a:gd name="T2" fmla="*/ 10 w 68"/>
                <a:gd name="T3" fmla="*/ 30 h 71"/>
                <a:gd name="T4" fmla="*/ 9 w 68"/>
                <a:gd name="T5" fmla="*/ 65 h 71"/>
                <a:gd name="T6" fmla="*/ 11 w 68"/>
                <a:gd name="T7" fmla="*/ 68 h 71"/>
                <a:gd name="T8" fmla="*/ 54 w 68"/>
                <a:gd name="T9" fmla="*/ 66 h 71"/>
                <a:gd name="T10" fmla="*/ 63 w 68"/>
                <a:gd name="T11" fmla="*/ 51 h 71"/>
                <a:gd name="T12" fmla="*/ 36 w 68"/>
                <a:gd name="T13" fmla="*/ 47 h 71"/>
                <a:gd name="T14" fmla="*/ 12 w 68"/>
                <a:gd name="T15" fmla="*/ 62 h 71"/>
                <a:gd name="T16" fmla="*/ 17 w 68"/>
                <a:gd name="T17" fmla="*/ 64 h 71"/>
                <a:gd name="T18" fmla="*/ 54 w 68"/>
                <a:gd name="T19" fmla="*/ 55 h 71"/>
                <a:gd name="T20" fmla="*/ 50 w 68"/>
                <a:gd name="T21" fmla="*/ 60 h 71"/>
                <a:gd name="T22" fmla="*/ 38 w 68"/>
                <a:gd name="T23" fmla="*/ 61 h 71"/>
                <a:gd name="T24" fmla="*/ 13 w 68"/>
                <a:gd name="T25" fmla="*/ 60 h 71"/>
                <a:gd name="T26" fmla="*/ 15 w 68"/>
                <a:gd name="T27" fmla="*/ 63 h 71"/>
                <a:gd name="T28" fmla="*/ 18 w 68"/>
                <a:gd name="T29" fmla="*/ 31 h 71"/>
                <a:gd name="T30" fmla="*/ 8 w 68"/>
                <a:gd name="T31" fmla="*/ 5 h 71"/>
                <a:gd name="T32" fmla="*/ 1 w 68"/>
                <a:gd name="T33" fmla="*/ 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71">
                  <a:moveTo>
                    <a:pt x="1" y="9"/>
                  </a:moveTo>
                  <a:cubicBezTo>
                    <a:pt x="4" y="16"/>
                    <a:pt x="7" y="23"/>
                    <a:pt x="10" y="30"/>
                  </a:cubicBezTo>
                  <a:cubicBezTo>
                    <a:pt x="14" y="41"/>
                    <a:pt x="9" y="54"/>
                    <a:pt x="9" y="65"/>
                  </a:cubicBezTo>
                  <a:cubicBezTo>
                    <a:pt x="9" y="67"/>
                    <a:pt x="10" y="68"/>
                    <a:pt x="11" y="68"/>
                  </a:cubicBezTo>
                  <a:cubicBezTo>
                    <a:pt x="26" y="66"/>
                    <a:pt x="39" y="71"/>
                    <a:pt x="54" y="66"/>
                  </a:cubicBezTo>
                  <a:cubicBezTo>
                    <a:pt x="58" y="64"/>
                    <a:pt x="68" y="57"/>
                    <a:pt x="63" y="51"/>
                  </a:cubicBezTo>
                  <a:cubicBezTo>
                    <a:pt x="58" y="44"/>
                    <a:pt x="43" y="46"/>
                    <a:pt x="36" y="47"/>
                  </a:cubicBezTo>
                  <a:cubicBezTo>
                    <a:pt x="26" y="49"/>
                    <a:pt x="15" y="52"/>
                    <a:pt x="12" y="62"/>
                  </a:cubicBezTo>
                  <a:cubicBezTo>
                    <a:pt x="10" y="67"/>
                    <a:pt x="16" y="68"/>
                    <a:pt x="17" y="64"/>
                  </a:cubicBezTo>
                  <a:cubicBezTo>
                    <a:pt x="21" y="52"/>
                    <a:pt x="45" y="53"/>
                    <a:pt x="54" y="55"/>
                  </a:cubicBezTo>
                  <a:cubicBezTo>
                    <a:pt x="60" y="56"/>
                    <a:pt x="50" y="60"/>
                    <a:pt x="50" y="60"/>
                  </a:cubicBezTo>
                  <a:cubicBezTo>
                    <a:pt x="47" y="61"/>
                    <a:pt x="42" y="61"/>
                    <a:pt x="38" y="61"/>
                  </a:cubicBezTo>
                  <a:cubicBezTo>
                    <a:pt x="30" y="62"/>
                    <a:pt x="21" y="59"/>
                    <a:pt x="13" y="60"/>
                  </a:cubicBezTo>
                  <a:cubicBezTo>
                    <a:pt x="14" y="61"/>
                    <a:pt x="14" y="62"/>
                    <a:pt x="15" y="63"/>
                  </a:cubicBezTo>
                  <a:cubicBezTo>
                    <a:pt x="16" y="52"/>
                    <a:pt x="18" y="42"/>
                    <a:pt x="18" y="31"/>
                  </a:cubicBezTo>
                  <a:cubicBezTo>
                    <a:pt x="17" y="22"/>
                    <a:pt x="11" y="12"/>
                    <a:pt x="8" y="5"/>
                  </a:cubicBezTo>
                  <a:cubicBezTo>
                    <a:pt x="6" y="0"/>
                    <a:pt x="0" y="5"/>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7" name="Freeform 1783"/>
            <p:cNvSpPr>
              <a:spLocks/>
            </p:cNvSpPr>
            <p:nvPr/>
          </p:nvSpPr>
          <p:spPr bwMode="auto">
            <a:xfrm>
              <a:off x="3674" y="2294"/>
              <a:ext cx="90" cy="107"/>
            </a:xfrm>
            <a:custGeom>
              <a:avLst/>
              <a:gdLst>
                <a:gd name="T0" fmla="*/ 23 w 38"/>
                <a:gd name="T1" fmla="*/ 5 h 45"/>
                <a:gd name="T2" fmla="*/ 2 w 38"/>
                <a:gd name="T3" fmla="*/ 24 h 45"/>
                <a:gd name="T4" fmla="*/ 17 w 38"/>
                <a:gd name="T5" fmla="*/ 44 h 45"/>
                <a:gd name="T6" fmla="*/ 37 w 38"/>
                <a:gd name="T7" fmla="*/ 22 h 45"/>
                <a:gd name="T8" fmla="*/ 19 w 38"/>
                <a:gd name="T9" fmla="*/ 4 h 45"/>
                <a:gd name="T10" fmla="*/ 19 w 38"/>
                <a:gd name="T11" fmla="*/ 11 h 45"/>
                <a:gd name="T12" fmla="*/ 31 w 38"/>
                <a:gd name="T13" fmla="*/ 20 h 45"/>
                <a:gd name="T14" fmla="*/ 19 w 38"/>
                <a:gd name="T15" fmla="*/ 37 h 45"/>
                <a:gd name="T16" fmla="*/ 8 w 38"/>
                <a:gd name="T17" fmla="*/ 27 h 45"/>
                <a:gd name="T18" fmla="*/ 20 w 38"/>
                <a:gd name="T19" fmla="*/ 12 h 45"/>
                <a:gd name="T20" fmla="*/ 23 w 38"/>
                <a:gd name="T2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45">
                  <a:moveTo>
                    <a:pt x="23" y="5"/>
                  </a:moveTo>
                  <a:cubicBezTo>
                    <a:pt x="11" y="4"/>
                    <a:pt x="4" y="13"/>
                    <a:pt x="2" y="24"/>
                  </a:cubicBezTo>
                  <a:cubicBezTo>
                    <a:pt x="0" y="36"/>
                    <a:pt x="4" y="45"/>
                    <a:pt x="17" y="44"/>
                  </a:cubicBezTo>
                  <a:cubicBezTo>
                    <a:pt x="29" y="43"/>
                    <a:pt x="37" y="33"/>
                    <a:pt x="37" y="22"/>
                  </a:cubicBezTo>
                  <a:cubicBezTo>
                    <a:pt x="38" y="9"/>
                    <a:pt x="32" y="0"/>
                    <a:pt x="19" y="4"/>
                  </a:cubicBezTo>
                  <a:cubicBezTo>
                    <a:pt x="15" y="5"/>
                    <a:pt x="14" y="12"/>
                    <a:pt x="19" y="11"/>
                  </a:cubicBezTo>
                  <a:cubicBezTo>
                    <a:pt x="26" y="9"/>
                    <a:pt x="31" y="13"/>
                    <a:pt x="31" y="20"/>
                  </a:cubicBezTo>
                  <a:cubicBezTo>
                    <a:pt x="31" y="29"/>
                    <a:pt x="27" y="35"/>
                    <a:pt x="19" y="37"/>
                  </a:cubicBezTo>
                  <a:cubicBezTo>
                    <a:pt x="11" y="38"/>
                    <a:pt x="8" y="34"/>
                    <a:pt x="8" y="27"/>
                  </a:cubicBezTo>
                  <a:cubicBezTo>
                    <a:pt x="9" y="20"/>
                    <a:pt x="11" y="11"/>
                    <a:pt x="20" y="12"/>
                  </a:cubicBezTo>
                  <a:cubicBezTo>
                    <a:pt x="24" y="13"/>
                    <a:pt x="27" y="5"/>
                    <a:pt x="2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8" name="Freeform 1784"/>
            <p:cNvSpPr>
              <a:spLocks/>
            </p:cNvSpPr>
            <p:nvPr/>
          </p:nvSpPr>
          <p:spPr bwMode="auto">
            <a:xfrm>
              <a:off x="3418" y="2365"/>
              <a:ext cx="268" cy="190"/>
            </a:xfrm>
            <a:custGeom>
              <a:avLst/>
              <a:gdLst>
                <a:gd name="T0" fmla="*/ 105 w 113"/>
                <a:gd name="T1" fmla="*/ 4 h 80"/>
                <a:gd name="T2" fmla="*/ 83 w 113"/>
                <a:gd name="T3" fmla="*/ 25 h 80"/>
                <a:gd name="T4" fmla="*/ 55 w 113"/>
                <a:gd name="T5" fmla="*/ 49 h 80"/>
                <a:gd name="T6" fmla="*/ 3 w 113"/>
                <a:gd name="T7" fmla="*/ 71 h 80"/>
                <a:gd name="T8" fmla="*/ 5 w 113"/>
                <a:gd name="T9" fmla="*/ 77 h 80"/>
                <a:gd name="T10" fmla="*/ 36 w 113"/>
                <a:gd name="T11" fmla="*/ 63 h 80"/>
                <a:gd name="T12" fmla="*/ 61 w 113"/>
                <a:gd name="T13" fmla="*/ 54 h 80"/>
                <a:gd name="T14" fmla="*/ 110 w 113"/>
                <a:gd name="T15" fmla="*/ 7 h 80"/>
                <a:gd name="T16" fmla="*/ 105 w 113"/>
                <a:gd name="T17" fmla="*/ 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80">
                  <a:moveTo>
                    <a:pt x="105" y="4"/>
                  </a:moveTo>
                  <a:cubicBezTo>
                    <a:pt x="99" y="12"/>
                    <a:pt x="90" y="18"/>
                    <a:pt x="83" y="25"/>
                  </a:cubicBezTo>
                  <a:cubicBezTo>
                    <a:pt x="76" y="31"/>
                    <a:pt x="64" y="46"/>
                    <a:pt x="55" y="49"/>
                  </a:cubicBezTo>
                  <a:cubicBezTo>
                    <a:pt x="38" y="55"/>
                    <a:pt x="20" y="63"/>
                    <a:pt x="3" y="71"/>
                  </a:cubicBezTo>
                  <a:cubicBezTo>
                    <a:pt x="0" y="73"/>
                    <a:pt x="1" y="80"/>
                    <a:pt x="5" y="77"/>
                  </a:cubicBezTo>
                  <a:cubicBezTo>
                    <a:pt x="15" y="72"/>
                    <a:pt x="26" y="68"/>
                    <a:pt x="36" y="63"/>
                  </a:cubicBezTo>
                  <a:cubicBezTo>
                    <a:pt x="42" y="61"/>
                    <a:pt x="56" y="58"/>
                    <a:pt x="61" y="54"/>
                  </a:cubicBezTo>
                  <a:cubicBezTo>
                    <a:pt x="77" y="39"/>
                    <a:pt x="97" y="25"/>
                    <a:pt x="110" y="7"/>
                  </a:cubicBezTo>
                  <a:cubicBezTo>
                    <a:pt x="113" y="3"/>
                    <a:pt x="108" y="0"/>
                    <a:pt x="10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9" name="Freeform 1785"/>
            <p:cNvSpPr>
              <a:spLocks/>
            </p:cNvSpPr>
            <p:nvPr/>
          </p:nvSpPr>
          <p:spPr bwMode="auto">
            <a:xfrm>
              <a:off x="3579" y="2444"/>
              <a:ext cx="116" cy="111"/>
            </a:xfrm>
            <a:custGeom>
              <a:avLst/>
              <a:gdLst>
                <a:gd name="T0" fmla="*/ 7 w 49"/>
                <a:gd name="T1" fmla="*/ 44 h 47"/>
                <a:gd name="T2" fmla="*/ 27 w 49"/>
                <a:gd name="T3" fmla="*/ 26 h 47"/>
                <a:gd name="T4" fmla="*/ 37 w 49"/>
                <a:gd name="T5" fmla="*/ 18 h 47"/>
                <a:gd name="T6" fmla="*/ 46 w 49"/>
                <a:gd name="T7" fmla="*/ 9 h 47"/>
                <a:gd name="T8" fmla="*/ 44 w 49"/>
                <a:gd name="T9" fmla="*/ 2 h 47"/>
                <a:gd name="T10" fmla="*/ 28 w 49"/>
                <a:gd name="T11" fmla="*/ 18 h 47"/>
                <a:gd name="T12" fmla="*/ 4 w 49"/>
                <a:gd name="T13" fmla="*/ 39 h 47"/>
                <a:gd name="T14" fmla="*/ 7 w 49"/>
                <a:gd name="T15" fmla="*/ 4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7">
                  <a:moveTo>
                    <a:pt x="7" y="44"/>
                  </a:moveTo>
                  <a:cubicBezTo>
                    <a:pt x="13" y="38"/>
                    <a:pt x="20" y="32"/>
                    <a:pt x="27" y="26"/>
                  </a:cubicBezTo>
                  <a:cubicBezTo>
                    <a:pt x="31" y="24"/>
                    <a:pt x="34" y="21"/>
                    <a:pt x="37" y="18"/>
                  </a:cubicBezTo>
                  <a:cubicBezTo>
                    <a:pt x="40" y="15"/>
                    <a:pt x="42" y="11"/>
                    <a:pt x="46" y="9"/>
                  </a:cubicBezTo>
                  <a:cubicBezTo>
                    <a:pt x="49" y="7"/>
                    <a:pt x="48" y="0"/>
                    <a:pt x="44" y="2"/>
                  </a:cubicBezTo>
                  <a:cubicBezTo>
                    <a:pt x="38" y="6"/>
                    <a:pt x="34" y="13"/>
                    <a:pt x="28" y="18"/>
                  </a:cubicBezTo>
                  <a:cubicBezTo>
                    <a:pt x="20" y="25"/>
                    <a:pt x="11" y="31"/>
                    <a:pt x="4" y="39"/>
                  </a:cubicBezTo>
                  <a:cubicBezTo>
                    <a:pt x="0" y="42"/>
                    <a:pt x="3" y="47"/>
                    <a:pt x="7"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0" name="Freeform 1786"/>
            <p:cNvSpPr>
              <a:spLocks/>
            </p:cNvSpPr>
            <p:nvPr/>
          </p:nvSpPr>
          <p:spPr bwMode="auto">
            <a:xfrm>
              <a:off x="3681" y="2401"/>
              <a:ext cx="88" cy="107"/>
            </a:xfrm>
            <a:custGeom>
              <a:avLst/>
              <a:gdLst>
                <a:gd name="T0" fmla="*/ 20 w 37"/>
                <a:gd name="T1" fmla="*/ 6 h 45"/>
                <a:gd name="T2" fmla="*/ 2 w 37"/>
                <a:gd name="T3" fmla="*/ 29 h 45"/>
                <a:gd name="T4" fmla="*/ 3 w 37"/>
                <a:gd name="T5" fmla="*/ 42 h 45"/>
                <a:gd name="T6" fmla="*/ 18 w 37"/>
                <a:gd name="T7" fmla="*/ 42 h 45"/>
                <a:gd name="T8" fmla="*/ 36 w 37"/>
                <a:gd name="T9" fmla="*/ 16 h 45"/>
                <a:gd name="T10" fmla="*/ 32 w 37"/>
                <a:gd name="T11" fmla="*/ 4 h 45"/>
                <a:gd name="T12" fmla="*/ 14 w 37"/>
                <a:gd name="T13" fmla="*/ 2 h 45"/>
                <a:gd name="T14" fmla="*/ 13 w 37"/>
                <a:gd name="T15" fmla="*/ 9 h 45"/>
                <a:gd name="T16" fmla="*/ 30 w 37"/>
                <a:gd name="T17" fmla="*/ 15 h 45"/>
                <a:gd name="T18" fmla="*/ 21 w 37"/>
                <a:gd name="T19" fmla="*/ 33 h 45"/>
                <a:gd name="T20" fmla="*/ 14 w 37"/>
                <a:gd name="T21" fmla="*/ 36 h 45"/>
                <a:gd name="T22" fmla="*/ 9 w 37"/>
                <a:gd name="T23" fmla="*/ 33 h 45"/>
                <a:gd name="T24" fmla="*/ 19 w 37"/>
                <a:gd name="T25" fmla="*/ 13 h 45"/>
                <a:gd name="T26" fmla="*/ 20 w 37"/>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5">
                  <a:moveTo>
                    <a:pt x="20" y="6"/>
                  </a:moveTo>
                  <a:cubicBezTo>
                    <a:pt x="7" y="7"/>
                    <a:pt x="2" y="17"/>
                    <a:pt x="2" y="29"/>
                  </a:cubicBezTo>
                  <a:cubicBezTo>
                    <a:pt x="2" y="32"/>
                    <a:pt x="0" y="40"/>
                    <a:pt x="3" y="42"/>
                  </a:cubicBezTo>
                  <a:cubicBezTo>
                    <a:pt x="8" y="45"/>
                    <a:pt x="13" y="44"/>
                    <a:pt x="18" y="42"/>
                  </a:cubicBezTo>
                  <a:cubicBezTo>
                    <a:pt x="28" y="37"/>
                    <a:pt x="35" y="27"/>
                    <a:pt x="36" y="16"/>
                  </a:cubicBezTo>
                  <a:cubicBezTo>
                    <a:pt x="37" y="11"/>
                    <a:pt x="36" y="7"/>
                    <a:pt x="32" y="4"/>
                  </a:cubicBezTo>
                  <a:cubicBezTo>
                    <a:pt x="28" y="0"/>
                    <a:pt x="19" y="2"/>
                    <a:pt x="14" y="2"/>
                  </a:cubicBezTo>
                  <a:cubicBezTo>
                    <a:pt x="10" y="2"/>
                    <a:pt x="8" y="9"/>
                    <a:pt x="13" y="9"/>
                  </a:cubicBezTo>
                  <a:cubicBezTo>
                    <a:pt x="18" y="9"/>
                    <a:pt x="29" y="7"/>
                    <a:pt x="30" y="15"/>
                  </a:cubicBezTo>
                  <a:cubicBezTo>
                    <a:pt x="30" y="22"/>
                    <a:pt x="26" y="28"/>
                    <a:pt x="21" y="33"/>
                  </a:cubicBezTo>
                  <a:cubicBezTo>
                    <a:pt x="19" y="34"/>
                    <a:pt x="17" y="35"/>
                    <a:pt x="14" y="36"/>
                  </a:cubicBezTo>
                  <a:cubicBezTo>
                    <a:pt x="10" y="38"/>
                    <a:pt x="9" y="36"/>
                    <a:pt x="9" y="33"/>
                  </a:cubicBezTo>
                  <a:cubicBezTo>
                    <a:pt x="9" y="24"/>
                    <a:pt x="8" y="14"/>
                    <a:pt x="19" y="13"/>
                  </a:cubicBezTo>
                  <a:cubicBezTo>
                    <a:pt x="23" y="13"/>
                    <a:pt x="25" y="5"/>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1" name="Freeform 1787"/>
            <p:cNvSpPr>
              <a:spLocks/>
            </p:cNvSpPr>
            <p:nvPr/>
          </p:nvSpPr>
          <p:spPr bwMode="auto">
            <a:xfrm>
              <a:off x="3686" y="2479"/>
              <a:ext cx="57" cy="328"/>
            </a:xfrm>
            <a:custGeom>
              <a:avLst/>
              <a:gdLst>
                <a:gd name="T0" fmla="*/ 4 w 24"/>
                <a:gd name="T1" fmla="*/ 13 h 138"/>
                <a:gd name="T2" fmla="*/ 5 w 24"/>
                <a:gd name="T3" fmla="*/ 100 h 138"/>
                <a:gd name="T4" fmla="*/ 18 w 24"/>
                <a:gd name="T5" fmla="*/ 131 h 138"/>
                <a:gd name="T6" fmla="*/ 22 w 24"/>
                <a:gd name="T7" fmla="*/ 124 h 138"/>
                <a:gd name="T8" fmla="*/ 24 w 24"/>
                <a:gd name="T9" fmla="*/ 93 h 138"/>
                <a:gd name="T10" fmla="*/ 22 w 24"/>
                <a:gd name="T11" fmla="*/ 5 h 138"/>
                <a:gd name="T12" fmla="*/ 16 w 24"/>
                <a:gd name="T13" fmla="*/ 7 h 138"/>
                <a:gd name="T14" fmla="*/ 17 w 24"/>
                <a:gd name="T15" fmla="*/ 66 h 138"/>
                <a:gd name="T16" fmla="*/ 16 w 24"/>
                <a:gd name="T17" fmla="*/ 115 h 138"/>
                <a:gd name="T18" fmla="*/ 12 w 24"/>
                <a:gd name="T19" fmla="*/ 118 h 138"/>
                <a:gd name="T20" fmla="*/ 12 w 24"/>
                <a:gd name="T21" fmla="*/ 105 h 138"/>
                <a:gd name="T22" fmla="*/ 11 w 24"/>
                <a:gd name="T23" fmla="*/ 72 h 138"/>
                <a:gd name="T24" fmla="*/ 11 w 24"/>
                <a:gd name="T25" fmla="*/ 11 h 138"/>
                <a:gd name="T26" fmla="*/ 4 w 24"/>
                <a:gd name="T27" fmla="*/ 1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38">
                  <a:moveTo>
                    <a:pt x="4" y="13"/>
                  </a:moveTo>
                  <a:cubicBezTo>
                    <a:pt x="4" y="42"/>
                    <a:pt x="3" y="72"/>
                    <a:pt x="5" y="100"/>
                  </a:cubicBezTo>
                  <a:cubicBezTo>
                    <a:pt x="5" y="110"/>
                    <a:pt x="0" y="138"/>
                    <a:pt x="18" y="131"/>
                  </a:cubicBezTo>
                  <a:cubicBezTo>
                    <a:pt x="20" y="130"/>
                    <a:pt x="22" y="127"/>
                    <a:pt x="22" y="124"/>
                  </a:cubicBezTo>
                  <a:cubicBezTo>
                    <a:pt x="24" y="115"/>
                    <a:pt x="24" y="102"/>
                    <a:pt x="24" y="93"/>
                  </a:cubicBezTo>
                  <a:cubicBezTo>
                    <a:pt x="24" y="63"/>
                    <a:pt x="22" y="34"/>
                    <a:pt x="22" y="5"/>
                  </a:cubicBezTo>
                  <a:cubicBezTo>
                    <a:pt x="22" y="0"/>
                    <a:pt x="16" y="3"/>
                    <a:pt x="16" y="7"/>
                  </a:cubicBezTo>
                  <a:cubicBezTo>
                    <a:pt x="16" y="27"/>
                    <a:pt x="17" y="46"/>
                    <a:pt x="17" y="66"/>
                  </a:cubicBezTo>
                  <a:cubicBezTo>
                    <a:pt x="17" y="82"/>
                    <a:pt x="15" y="99"/>
                    <a:pt x="16" y="115"/>
                  </a:cubicBezTo>
                  <a:cubicBezTo>
                    <a:pt x="17" y="121"/>
                    <a:pt x="16" y="122"/>
                    <a:pt x="12" y="118"/>
                  </a:cubicBezTo>
                  <a:cubicBezTo>
                    <a:pt x="12" y="114"/>
                    <a:pt x="12" y="109"/>
                    <a:pt x="12" y="105"/>
                  </a:cubicBezTo>
                  <a:cubicBezTo>
                    <a:pt x="11" y="94"/>
                    <a:pt x="11" y="83"/>
                    <a:pt x="11" y="72"/>
                  </a:cubicBezTo>
                  <a:cubicBezTo>
                    <a:pt x="11" y="52"/>
                    <a:pt x="11" y="31"/>
                    <a:pt x="11" y="11"/>
                  </a:cubicBezTo>
                  <a:cubicBezTo>
                    <a:pt x="11" y="6"/>
                    <a:pt x="4" y="10"/>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2" name="Freeform 1788"/>
            <p:cNvSpPr>
              <a:spLocks/>
            </p:cNvSpPr>
            <p:nvPr/>
          </p:nvSpPr>
          <p:spPr bwMode="auto">
            <a:xfrm>
              <a:off x="3693" y="2387"/>
              <a:ext cx="19" cy="47"/>
            </a:xfrm>
            <a:custGeom>
              <a:avLst/>
              <a:gdLst>
                <a:gd name="T0" fmla="*/ 1 w 8"/>
                <a:gd name="T1" fmla="*/ 5 h 20"/>
                <a:gd name="T2" fmla="*/ 1 w 8"/>
                <a:gd name="T3" fmla="*/ 11 h 20"/>
                <a:gd name="T4" fmla="*/ 0 w 8"/>
                <a:gd name="T5" fmla="*/ 14 h 20"/>
                <a:gd name="T6" fmla="*/ 0 w 8"/>
                <a:gd name="T7" fmla="*/ 17 h 20"/>
                <a:gd name="T8" fmla="*/ 3 w 8"/>
                <a:gd name="T9" fmla="*/ 19 h 20"/>
                <a:gd name="T10" fmla="*/ 7 w 8"/>
                <a:gd name="T11" fmla="*/ 14 h 20"/>
                <a:gd name="T12" fmla="*/ 7 w 8"/>
                <a:gd name="T13" fmla="*/ 13 h 20"/>
                <a:gd name="T14" fmla="*/ 6 w 8"/>
                <a:gd name="T15" fmla="*/ 13 h 20"/>
                <a:gd name="T16" fmla="*/ 7 w 8"/>
                <a:gd name="T17" fmla="*/ 10 h 20"/>
                <a:gd name="T18" fmla="*/ 8 w 8"/>
                <a:gd name="T19" fmla="*/ 3 h 20"/>
                <a:gd name="T20" fmla="*/ 4 w 8"/>
                <a:gd name="T21" fmla="*/ 1 h 20"/>
                <a:gd name="T22" fmla="*/ 1 w 8"/>
                <a:gd name="T23"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0">
                  <a:moveTo>
                    <a:pt x="1" y="5"/>
                  </a:moveTo>
                  <a:cubicBezTo>
                    <a:pt x="1" y="7"/>
                    <a:pt x="1" y="9"/>
                    <a:pt x="1" y="11"/>
                  </a:cubicBezTo>
                  <a:cubicBezTo>
                    <a:pt x="1" y="12"/>
                    <a:pt x="0" y="13"/>
                    <a:pt x="0" y="14"/>
                  </a:cubicBezTo>
                  <a:cubicBezTo>
                    <a:pt x="0" y="15"/>
                    <a:pt x="0" y="16"/>
                    <a:pt x="0" y="17"/>
                  </a:cubicBezTo>
                  <a:cubicBezTo>
                    <a:pt x="0" y="19"/>
                    <a:pt x="2" y="20"/>
                    <a:pt x="3" y="19"/>
                  </a:cubicBezTo>
                  <a:cubicBezTo>
                    <a:pt x="5" y="18"/>
                    <a:pt x="7" y="16"/>
                    <a:pt x="7" y="14"/>
                  </a:cubicBezTo>
                  <a:cubicBezTo>
                    <a:pt x="7" y="14"/>
                    <a:pt x="7" y="14"/>
                    <a:pt x="7" y="13"/>
                  </a:cubicBezTo>
                  <a:cubicBezTo>
                    <a:pt x="7" y="13"/>
                    <a:pt x="7" y="12"/>
                    <a:pt x="6" y="13"/>
                  </a:cubicBezTo>
                  <a:cubicBezTo>
                    <a:pt x="7" y="12"/>
                    <a:pt x="7" y="11"/>
                    <a:pt x="7" y="10"/>
                  </a:cubicBezTo>
                  <a:cubicBezTo>
                    <a:pt x="8" y="7"/>
                    <a:pt x="8" y="5"/>
                    <a:pt x="8" y="3"/>
                  </a:cubicBezTo>
                  <a:cubicBezTo>
                    <a:pt x="8" y="1"/>
                    <a:pt x="6" y="0"/>
                    <a:pt x="4" y="1"/>
                  </a:cubicBezTo>
                  <a:cubicBezTo>
                    <a:pt x="2" y="1"/>
                    <a:pt x="1" y="3"/>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3" name="Freeform 1789"/>
            <p:cNvSpPr>
              <a:spLocks/>
            </p:cNvSpPr>
            <p:nvPr/>
          </p:nvSpPr>
          <p:spPr bwMode="auto">
            <a:xfrm>
              <a:off x="3726" y="2377"/>
              <a:ext cx="17" cy="45"/>
            </a:xfrm>
            <a:custGeom>
              <a:avLst/>
              <a:gdLst>
                <a:gd name="T0" fmla="*/ 0 w 7"/>
                <a:gd name="T1" fmla="*/ 5 h 19"/>
                <a:gd name="T2" fmla="*/ 0 w 7"/>
                <a:gd name="T3" fmla="*/ 16 h 19"/>
                <a:gd name="T4" fmla="*/ 3 w 7"/>
                <a:gd name="T5" fmla="*/ 18 h 19"/>
                <a:gd name="T6" fmla="*/ 7 w 7"/>
                <a:gd name="T7" fmla="*/ 13 h 19"/>
                <a:gd name="T8" fmla="*/ 7 w 7"/>
                <a:gd name="T9" fmla="*/ 3 h 19"/>
                <a:gd name="T10" fmla="*/ 3 w 7"/>
                <a:gd name="T11" fmla="*/ 1 h 19"/>
                <a:gd name="T12" fmla="*/ 0 w 7"/>
                <a:gd name="T13" fmla="*/ 5 h 19"/>
              </a:gdLst>
              <a:ahLst/>
              <a:cxnLst>
                <a:cxn ang="0">
                  <a:pos x="T0" y="T1"/>
                </a:cxn>
                <a:cxn ang="0">
                  <a:pos x="T2" y="T3"/>
                </a:cxn>
                <a:cxn ang="0">
                  <a:pos x="T4" y="T5"/>
                </a:cxn>
                <a:cxn ang="0">
                  <a:pos x="T6" y="T7"/>
                </a:cxn>
                <a:cxn ang="0">
                  <a:pos x="T8" y="T9"/>
                </a:cxn>
                <a:cxn ang="0">
                  <a:pos x="T10" y="T11"/>
                </a:cxn>
                <a:cxn ang="0">
                  <a:pos x="T12" y="T13"/>
                </a:cxn>
              </a:cxnLst>
              <a:rect l="0" t="0" r="r" b="b"/>
              <a:pathLst>
                <a:path w="7" h="19">
                  <a:moveTo>
                    <a:pt x="0" y="5"/>
                  </a:moveTo>
                  <a:cubicBezTo>
                    <a:pt x="0" y="9"/>
                    <a:pt x="0" y="12"/>
                    <a:pt x="0" y="16"/>
                  </a:cubicBezTo>
                  <a:cubicBezTo>
                    <a:pt x="0" y="17"/>
                    <a:pt x="2" y="19"/>
                    <a:pt x="3" y="18"/>
                  </a:cubicBezTo>
                  <a:cubicBezTo>
                    <a:pt x="5" y="17"/>
                    <a:pt x="7" y="15"/>
                    <a:pt x="7" y="13"/>
                  </a:cubicBezTo>
                  <a:cubicBezTo>
                    <a:pt x="7" y="10"/>
                    <a:pt x="7" y="7"/>
                    <a:pt x="7" y="3"/>
                  </a:cubicBezTo>
                  <a:cubicBezTo>
                    <a:pt x="7" y="1"/>
                    <a:pt x="5" y="0"/>
                    <a:pt x="3" y="1"/>
                  </a:cubicBezTo>
                  <a:cubicBezTo>
                    <a:pt x="1" y="1"/>
                    <a:pt x="0"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4" name="Freeform 1790"/>
            <p:cNvSpPr>
              <a:spLocks/>
            </p:cNvSpPr>
            <p:nvPr/>
          </p:nvSpPr>
          <p:spPr bwMode="auto">
            <a:xfrm>
              <a:off x="3698" y="1440"/>
              <a:ext cx="19" cy="106"/>
            </a:xfrm>
            <a:custGeom>
              <a:avLst/>
              <a:gdLst>
                <a:gd name="T0" fmla="*/ 7 w 8"/>
                <a:gd name="T1" fmla="*/ 38 h 45"/>
                <a:gd name="T2" fmla="*/ 8 w 8"/>
                <a:gd name="T3" fmla="*/ 5 h 45"/>
                <a:gd name="T4" fmla="*/ 2 w 8"/>
                <a:gd name="T5" fmla="*/ 8 h 45"/>
                <a:gd name="T6" fmla="*/ 0 w 8"/>
                <a:gd name="T7" fmla="*/ 40 h 45"/>
                <a:gd name="T8" fmla="*/ 7 w 8"/>
                <a:gd name="T9" fmla="*/ 38 h 45"/>
              </a:gdLst>
              <a:ahLst/>
              <a:cxnLst>
                <a:cxn ang="0">
                  <a:pos x="T0" y="T1"/>
                </a:cxn>
                <a:cxn ang="0">
                  <a:pos x="T2" y="T3"/>
                </a:cxn>
                <a:cxn ang="0">
                  <a:pos x="T4" y="T5"/>
                </a:cxn>
                <a:cxn ang="0">
                  <a:pos x="T6" y="T7"/>
                </a:cxn>
                <a:cxn ang="0">
                  <a:pos x="T8" y="T9"/>
                </a:cxn>
              </a:cxnLst>
              <a:rect l="0" t="0" r="r" b="b"/>
              <a:pathLst>
                <a:path w="8" h="45">
                  <a:moveTo>
                    <a:pt x="7" y="38"/>
                  </a:moveTo>
                  <a:cubicBezTo>
                    <a:pt x="7" y="27"/>
                    <a:pt x="8" y="16"/>
                    <a:pt x="8" y="5"/>
                  </a:cubicBezTo>
                  <a:cubicBezTo>
                    <a:pt x="8" y="0"/>
                    <a:pt x="2" y="4"/>
                    <a:pt x="2" y="8"/>
                  </a:cubicBezTo>
                  <a:cubicBezTo>
                    <a:pt x="2" y="18"/>
                    <a:pt x="1" y="29"/>
                    <a:pt x="0" y="40"/>
                  </a:cubicBezTo>
                  <a:cubicBezTo>
                    <a:pt x="0" y="45"/>
                    <a:pt x="7" y="41"/>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5" name="Freeform 1791"/>
            <p:cNvSpPr>
              <a:spLocks/>
            </p:cNvSpPr>
            <p:nvPr/>
          </p:nvSpPr>
          <p:spPr bwMode="auto">
            <a:xfrm>
              <a:off x="3695" y="1575"/>
              <a:ext cx="19" cy="254"/>
            </a:xfrm>
            <a:custGeom>
              <a:avLst/>
              <a:gdLst>
                <a:gd name="T0" fmla="*/ 7 w 8"/>
                <a:gd name="T1" fmla="*/ 100 h 107"/>
                <a:gd name="T2" fmla="*/ 8 w 8"/>
                <a:gd name="T3" fmla="*/ 5 h 107"/>
                <a:gd name="T4" fmla="*/ 1 w 8"/>
                <a:gd name="T5" fmla="*/ 7 h 107"/>
                <a:gd name="T6" fmla="*/ 1 w 8"/>
                <a:gd name="T7" fmla="*/ 102 h 107"/>
                <a:gd name="T8" fmla="*/ 7 w 8"/>
                <a:gd name="T9" fmla="*/ 100 h 107"/>
              </a:gdLst>
              <a:ahLst/>
              <a:cxnLst>
                <a:cxn ang="0">
                  <a:pos x="T0" y="T1"/>
                </a:cxn>
                <a:cxn ang="0">
                  <a:pos x="T2" y="T3"/>
                </a:cxn>
                <a:cxn ang="0">
                  <a:pos x="T4" y="T5"/>
                </a:cxn>
                <a:cxn ang="0">
                  <a:pos x="T6" y="T7"/>
                </a:cxn>
                <a:cxn ang="0">
                  <a:pos x="T8" y="T9"/>
                </a:cxn>
              </a:cxnLst>
              <a:rect l="0" t="0" r="r" b="b"/>
              <a:pathLst>
                <a:path w="8" h="107">
                  <a:moveTo>
                    <a:pt x="7" y="100"/>
                  </a:moveTo>
                  <a:cubicBezTo>
                    <a:pt x="7" y="68"/>
                    <a:pt x="7" y="37"/>
                    <a:pt x="8" y="5"/>
                  </a:cubicBezTo>
                  <a:cubicBezTo>
                    <a:pt x="8" y="0"/>
                    <a:pt x="2" y="4"/>
                    <a:pt x="1" y="7"/>
                  </a:cubicBezTo>
                  <a:cubicBezTo>
                    <a:pt x="0" y="39"/>
                    <a:pt x="0" y="71"/>
                    <a:pt x="1" y="102"/>
                  </a:cubicBezTo>
                  <a:cubicBezTo>
                    <a:pt x="1" y="107"/>
                    <a:pt x="7" y="104"/>
                    <a:pt x="7"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6" name="Freeform 1792"/>
            <p:cNvSpPr>
              <a:spLocks/>
            </p:cNvSpPr>
            <p:nvPr/>
          </p:nvSpPr>
          <p:spPr bwMode="auto">
            <a:xfrm>
              <a:off x="3690" y="1884"/>
              <a:ext cx="31" cy="441"/>
            </a:xfrm>
            <a:custGeom>
              <a:avLst/>
              <a:gdLst>
                <a:gd name="T0" fmla="*/ 7 w 13"/>
                <a:gd name="T1" fmla="*/ 180 h 186"/>
                <a:gd name="T2" fmla="*/ 11 w 13"/>
                <a:gd name="T3" fmla="*/ 5 h 186"/>
                <a:gd name="T4" fmla="*/ 4 w 13"/>
                <a:gd name="T5" fmla="*/ 7 h 186"/>
                <a:gd name="T6" fmla="*/ 1 w 13"/>
                <a:gd name="T7" fmla="*/ 181 h 186"/>
                <a:gd name="T8" fmla="*/ 7 w 13"/>
                <a:gd name="T9" fmla="*/ 180 h 186"/>
              </a:gdLst>
              <a:ahLst/>
              <a:cxnLst>
                <a:cxn ang="0">
                  <a:pos x="T0" y="T1"/>
                </a:cxn>
                <a:cxn ang="0">
                  <a:pos x="T2" y="T3"/>
                </a:cxn>
                <a:cxn ang="0">
                  <a:pos x="T4" y="T5"/>
                </a:cxn>
                <a:cxn ang="0">
                  <a:pos x="T6" y="T7"/>
                </a:cxn>
                <a:cxn ang="0">
                  <a:pos x="T8" y="T9"/>
                </a:cxn>
              </a:cxnLst>
              <a:rect l="0" t="0" r="r" b="b"/>
              <a:pathLst>
                <a:path w="13" h="186">
                  <a:moveTo>
                    <a:pt x="7" y="180"/>
                  </a:moveTo>
                  <a:cubicBezTo>
                    <a:pt x="13" y="122"/>
                    <a:pt x="12" y="63"/>
                    <a:pt x="11" y="5"/>
                  </a:cubicBezTo>
                  <a:cubicBezTo>
                    <a:pt x="11" y="0"/>
                    <a:pt x="4" y="3"/>
                    <a:pt x="4" y="7"/>
                  </a:cubicBezTo>
                  <a:cubicBezTo>
                    <a:pt x="5" y="65"/>
                    <a:pt x="6" y="123"/>
                    <a:pt x="1" y="181"/>
                  </a:cubicBezTo>
                  <a:cubicBezTo>
                    <a:pt x="0" y="186"/>
                    <a:pt x="7" y="184"/>
                    <a:pt x="7"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7" name="Freeform 1793"/>
            <p:cNvSpPr>
              <a:spLocks/>
            </p:cNvSpPr>
            <p:nvPr/>
          </p:nvSpPr>
          <p:spPr bwMode="auto">
            <a:xfrm>
              <a:off x="3717" y="1876"/>
              <a:ext cx="26" cy="449"/>
            </a:xfrm>
            <a:custGeom>
              <a:avLst/>
              <a:gdLst>
                <a:gd name="T0" fmla="*/ 3 w 11"/>
                <a:gd name="T1" fmla="*/ 7 h 189"/>
                <a:gd name="T2" fmla="*/ 0 w 11"/>
                <a:gd name="T3" fmla="*/ 184 h 189"/>
                <a:gd name="T4" fmla="*/ 7 w 11"/>
                <a:gd name="T5" fmla="*/ 182 h 189"/>
                <a:gd name="T6" fmla="*/ 10 w 11"/>
                <a:gd name="T7" fmla="*/ 5 h 189"/>
                <a:gd name="T8" fmla="*/ 3 w 11"/>
                <a:gd name="T9" fmla="*/ 7 h 189"/>
              </a:gdLst>
              <a:ahLst/>
              <a:cxnLst>
                <a:cxn ang="0">
                  <a:pos x="T0" y="T1"/>
                </a:cxn>
                <a:cxn ang="0">
                  <a:pos x="T2" y="T3"/>
                </a:cxn>
                <a:cxn ang="0">
                  <a:pos x="T4" y="T5"/>
                </a:cxn>
                <a:cxn ang="0">
                  <a:pos x="T6" y="T7"/>
                </a:cxn>
                <a:cxn ang="0">
                  <a:pos x="T8" y="T9"/>
                </a:cxn>
              </a:cxnLst>
              <a:rect l="0" t="0" r="r" b="b"/>
              <a:pathLst>
                <a:path w="11" h="189">
                  <a:moveTo>
                    <a:pt x="3" y="7"/>
                  </a:moveTo>
                  <a:cubicBezTo>
                    <a:pt x="4" y="66"/>
                    <a:pt x="4" y="125"/>
                    <a:pt x="0" y="184"/>
                  </a:cubicBezTo>
                  <a:cubicBezTo>
                    <a:pt x="0" y="189"/>
                    <a:pt x="6" y="186"/>
                    <a:pt x="7" y="182"/>
                  </a:cubicBezTo>
                  <a:cubicBezTo>
                    <a:pt x="11" y="123"/>
                    <a:pt x="10" y="64"/>
                    <a:pt x="10" y="5"/>
                  </a:cubicBezTo>
                  <a:cubicBezTo>
                    <a:pt x="10" y="0"/>
                    <a:pt x="3"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8" name="Freeform 1794"/>
            <p:cNvSpPr>
              <a:spLocks/>
            </p:cNvSpPr>
            <p:nvPr/>
          </p:nvSpPr>
          <p:spPr bwMode="auto">
            <a:xfrm>
              <a:off x="3721" y="1570"/>
              <a:ext cx="22" cy="264"/>
            </a:xfrm>
            <a:custGeom>
              <a:avLst/>
              <a:gdLst>
                <a:gd name="T0" fmla="*/ 2 w 9"/>
                <a:gd name="T1" fmla="*/ 8 h 111"/>
                <a:gd name="T2" fmla="*/ 1 w 9"/>
                <a:gd name="T3" fmla="*/ 106 h 111"/>
                <a:gd name="T4" fmla="*/ 7 w 9"/>
                <a:gd name="T5" fmla="*/ 104 h 111"/>
                <a:gd name="T6" fmla="*/ 9 w 9"/>
                <a:gd name="T7" fmla="*/ 5 h 111"/>
                <a:gd name="T8" fmla="*/ 2 w 9"/>
                <a:gd name="T9" fmla="*/ 8 h 111"/>
              </a:gdLst>
              <a:ahLst/>
              <a:cxnLst>
                <a:cxn ang="0">
                  <a:pos x="T0" y="T1"/>
                </a:cxn>
                <a:cxn ang="0">
                  <a:pos x="T2" y="T3"/>
                </a:cxn>
                <a:cxn ang="0">
                  <a:pos x="T4" y="T5"/>
                </a:cxn>
                <a:cxn ang="0">
                  <a:pos x="T6" y="T7"/>
                </a:cxn>
                <a:cxn ang="0">
                  <a:pos x="T8" y="T9"/>
                </a:cxn>
              </a:cxnLst>
              <a:rect l="0" t="0" r="r" b="b"/>
              <a:pathLst>
                <a:path w="9" h="111">
                  <a:moveTo>
                    <a:pt x="2" y="8"/>
                  </a:moveTo>
                  <a:cubicBezTo>
                    <a:pt x="1" y="41"/>
                    <a:pt x="0" y="73"/>
                    <a:pt x="1" y="106"/>
                  </a:cubicBezTo>
                  <a:cubicBezTo>
                    <a:pt x="1" y="111"/>
                    <a:pt x="7" y="108"/>
                    <a:pt x="7" y="104"/>
                  </a:cubicBezTo>
                  <a:cubicBezTo>
                    <a:pt x="7" y="71"/>
                    <a:pt x="7" y="38"/>
                    <a:pt x="9" y="5"/>
                  </a:cubicBezTo>
                  <a:cubicBezTo>
                    <a:pt x="9" y="0"/>
                    <a:pt x="2" y="4"/>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9" name="Freeform 1795"/>
            <p:cNvSpPr>
              <a:spLocks/>
            </p:cNvSpPr>
            <p:nvPr/>
          </p:nvSpPr>
          <p:spPr bwMode="auto">
            <a:xfrm>
              <a:off x="3719" y="1440"/>
              <a:ext cx="31" cy="97"/>
            </a:xfrm>
            <a:custGeom>
              <a:avLst/>
              <a:gdLst>
                <a:gd name="T0" fmla="*/ 2 w 13"/>
                <a:gd name="T1" fmla="*/ 9 h 41"/>
                <a:gd name="T2" fmla="*/ 3 w 13"/>
                <a:gd name="T3" fmla="*/ 36 h 41"/>
                <a:gd name="T4" fmla="*/ 10 w 13"/>
                <a:gd name="T5" fmla="*/ 33 h 41"/>
                <a:gd name="T6" fmla="*/ 8 w 13"/>
                <a:gd name="T7" fmla="*/ 4 h 41"/>
                <a:gd name="T8" fmla="*/ 2 w 13"/>
                <a:gd name="T9" fmla="*/ 9 h 41"/>
              </a:gdLst>
              <a:ahLst/>
              <a:cxnLst>
                <a:cxn ang="0">
                  <a:pos x="T0" y="T1"/>
                </a:cxn>
                <a:cxn ang="0">
                  <a:pos x="T2" y="T3"/>
                </a:cxn>
                <a:cxn ang="0">
                  <a:pos x="T4" y="T5"/>
                </a:cxn>
                <a:cxn ang="0">
                  <a:pos x="T6" y="T7"/>
                </a:cxn>
                <a:cxn ang="0">
                  <a:pos x="T8" y="T9"/>
                </a:cxn>
              </a:cxnLst>
              <a:rect l="0" t="0" r="r" b="b"/>
              <a:pathLst>
                <a:path w="13" h="41">
                  <a:moveTo>
                    <a:pt x="2" y="9"/>
                  </a:moveTo>
                  <a:cubicBezTo>
                    <a:pt x="7" y="16"/>
                    <a:pt x="3" y="28"/>
                    <a:pt x="3" y="36"/>
                  </a:cubicBezTo>
                  <a:cubicBezTo>
                    <a:pt x="3" y="41"/>
                    <a:pt x="9" y="37"/>
                    <a:pt x="10" y="33"/>
                  </a:cubicBezTo>
                  <a:cubicBezTo>
                    <a:pt x="10" y="24"/>
                    <a:pt x="13" y="12"/>
                    <a:pt x="8" y="4"/>
                  </a:cubicBezTo>
                  <a:cubicBezTo>
                    <a:pt x="5" y="0"/>
                    <a:pt x="0" y="6"/>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0" name="Freeform 1796"/>
            <p:cNvSpPr>
              <a:spLocks/>
            </p:cNvSpPr>
            <p:nvPr/>
          </p:nvSpPr>
          <p:spPr bwMode="auto">
            <a:xfrm>
              <a:off x="3669" y="1440"/>
              <a:ext cx="88" cy="28"/>
            </a:xfrm>
            <a:custGeom>
              <a:avLst/>
              <a:gdLst>
                <a:gd name="T0" fmla="*/ 33 w 37"/>
                <a:gd name="T1" fmla="*/ 4 h 12"/>
                <a:gd name="T2" fmla="*/ 23 w 37"/>
                <a:gd name="T3" fmla="*/ 2 h 12"/>
                <a:gd name="T4" fmla="*/ 6 w 37"/>
                <a:gd name="T5" fmla="*/ 3 h 12"/>
                <a:gd name="T6" fmla="*/ 5 w 37"/>
                <a:gd name="T7" fmla="*/ 10 h 12"/>
                <a:gd name="T8" fmla="*/ 19 w 37"/>
                <a:gd name="T9" fmla="*/ 9 h 12"/>
                <a:gd name="T10" fmla="*/ 29 w 37"/>
                <a:gd name="T11" fmla="*/ 11 h 12"/>
                <a:gd name="T12" fmla="*/ 33 w 37"/>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7" h="12">
                  <a:moveTo>
                    <a:pt x="33" y="4"/>
                  </a:moveTo>
                  <a:cubicBezTo>
                    <a:pt x="29" y="4"/>
                    <a:pt x="26" y="2"/>
                    <a:pt x="23" y="2"/>
                  </a:cubicBezTo>
                  <a:cubicBezTo>
                    <a:pt x="17" y="0"/>
                    <a:pt x="12" y="3"/>
                    <a:pt x="6" y="3"/>
                  </a:cubicBezTo>
                  <a:cubicBezTo>
                    <a:pt x="3" y="3"/>
                    <a:pt x="0" y="10"/>
                    <a:pt x="5" y="10"/>
                  </a:cubicBezTo>
                  <a:cubicBezTo>
                    <a:pt x="9" y="10"/>
                    <a:pt x="14" y="9"/>
                    <a:pt x="19" y="9"/>
                  </a:cubicBezTo>
                  <a:cubicBezTo>
                    <a:pt x="22" y="9"/>
                    <a:pt x="26" y="11"/>
                    <a:pt x="29" y="11"/>
                  </a:cubicBezTo>
                  <a:cubicBezTo>
                    <a:pt x="33" y="12"/>
                    <a:pt x="37" y="5"/>
                    <a:pt x="3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1" name="Freeform 1797"/>
            <p:cNvSpPr>
              <a:spLocks/>
            </p:cNvSpPr>
            <p:nvPr/>
          </p:nvSpPr>
          <p:spPr bwMode="auto">
            <a:xfrm>
              <a:off x="3605" y="1404"/>
              <a:ext cx="211" cy="85"/>
            </a:xfrm>
            <a:custGeom>
              <a:avLst/>
              <a:gdLst>
                <a:gd name="T0" fmla="*/ 59 w 89"/>
                <a:gd name="T1" fmla="*/ 35 h 36"/>
                <a:gd name="T2" fmla="*/ 82 w 89"/>
                <a:gd name="T3" fmla="*/ 12 h 36"/>
                <a:gd name="T4" fmla="*/ 38 w 89"/>
                <a:gd name="T5" fmla="*/ 7 h 36"/>
                <a:gd name="T6" fmla="*/ 11 w 89"/>
                <a:gd name="T7" fmla="*/ 29 h 36"/>
                <a:gd name="T8" fmla="*/ 33 w 89"/>
                <a:gd name="T9" fmla="*/ 35 h 36"/>
                <a:gd name="T10" fmla="*/ 47 w 89"/>
                <a:gd name="T11" fmla="*/ 31 h 36"/>
                <a:gd name="T12" fmla="*/ 49 w 89"/>
                <a:gd name="T13" fmla="*/ 24 h 36"/>
                <a:gd name="T14" fmla="*/ 35 w 89"/>
                <a:gd name="T15" fmla="*/ 27 h 36"/>
                <a:gd name="T16" fmla="*/ 22 w 89"/>
                <a:gd name="T17" fmla="*/ 26 h 36"/>
                <a:gd name="T18" fmla="*/ 25 w 89"/>
                <a:gd name="T19" fmla="*/ 19 h 36"/>
                <a:gd name="T20" fmla="*/ 57 w 89"/>
                <a:gd name="T21" fmla="*/ 12 h 36"/>
                <a:gd name="T22" fmla="*/ 68 w 89"/>
                <a:gd name="T23" fmla="*/ 13 h 36"/>
                <a:gd name="T24" fmla="*/ 73 w 89"/>
                <a:gd name="T25" fmla="*/ 14 h 36"/>
                <a:gd name="T26" fmla="*/ 68 w 89"/>
                <a:gd name="T27" fmla="*/ 27 h 36"/>
                <a:gd name="T28" fmla="*/ 60 w 89"/>
                <a:gd name="T29" fmla="*/ 28 h 36"/>
                <a:gd name="T30" fmla="*/ 59 w 89"/>
                <a:gd name="T31"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36">
                  <a:moveTo>
                    <a:pt x="59" y="35"/>
                  </a:moveTo>
                  <a:cubicBezTo>
                    <a:pt x="70" y="36"/>
                    <a:pt x="89" y="26"/>
                    <a:pt x="82" y="12"/>
                  </a:cubicBezTo>
                  <a:cubicBezTo>
                    <a:pt x="77" y="0"/>
                    <a:pt x="47" y="5"/>
                    <a:pt x="38" y="7"/>
                  </a:cubicBezTo>
                  <a:cubicBezTo>
                    <a:pt x="33" y="8"/>
                    <a:pt x="0" y="19"/>
                    <a:pt x="11" y="29"/>
                  </a:cubicBezTo>
                  <a:cubicBezTo>
                    <a:pt x="17" y="35"/>
                    <a:pt x="26" y="34"/>
                    <a:pt x="33" y="35"/>
                  </a:cubicBezTo>
                  <a:cubicBezTo>
                    <a:pt x="39" y="35"/>
                    <a:pt x="45" y="31"/>
                    <a:pt x="47" y="31"/>
                  </a:cubicBezTo>
                  <a:cubicBezTo>
                    <a:pt x="51" y="31"/>
                    <a:pt x="53" y="24"/>
                    <a:pt x="49" y="24"/>
                  </a:cubicBezTo>
                  <a:cubicBezTo>
                    <a:pt x="43" y="24"/>
                    <a:pt x="40" y="27"/>
                    <a:pt x="35" y="27"/>
                  </a:cubicBezTo>
                  <a:cubicBezTo>
                    <a:pt x="31" y="27"/>
                    <a:pt x="26" y="27"/>
                    <a:pt x="22" y="26"/>
                  </a:cubicBezTo>
                  <a:cubicBezTo>
                    <a:pt x="10" y="25"/>
                    <a:pt x="22" y="21"/>
                    <a:pt x="25" y="19"/>
                  </a:cubicBezTo>
                  <a:cubicBezTo>
                    <a:pt x="34" y="13"/>
                    <a:pt x="46" y="12"/>
                    <a:pt x="57" y="12"/>
                  </a:cubicBezTo>
                  <a:cubicBezTo>
                    <a:pt x="61" y="12"/>
                    <a:pt x="64" y="12"/>
                    <a:pt x="68" y="13"/>
                  </a:cubicBezTo>
                  <a:cubicBezTo>
                    <a:pt x="70" y="13"/>
                    <a:pt x="71" y="14"/>
                    <a:pt x="73" y="14"/>
                  </a:cubicBezTo>
                  <a:cubicBezTo>
                    <a:pt x="71" y="18"/>
                    <a:pt x="70" y="23"/>
                    <a:pt x="68" y="27"/>
                  </a:cubicBezTo>
                  <a:cubicBezTo>
                    <a:pt x="66" y="28"/>
                    <a:pt x="63" y="28"/>
                    <a:pt x="60" y="28"/>
                  </a:cubicBezTo>
                  <a:cubicBezTo>
                    <a:pt x="56" y="28"/>
                    <a:pt x="54" y="35"/>
                    <a:pt x="59"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2" name="Freeform 1798"/>
            <p:cNvSpPr>
              <a:spLocks/>
            </p:cNvSpPr>
            <p:nvPr/>
          </p:nvSpPr>
          <p:spPr bwMode="auto">
            <a:xfrm>
              <a:off x="3681" y="1364"/>
              <a:ext cx="66" cy="85"/>
            </a:xfrm>
            <a:custGeom>
              <a:avLst/>
              <a:gdLst>
                <a:gd name="T0" fmla="*/ 28 w 28"/>
                <a:gd name="T1" fmla="*/ 25 h 36"/>
                <a:gd name="T2" fmla="*/ 27 w 28"/>
                <a:gd name="T3" fmla="*/ 15 h 36"/>
                <a:gd name="T4" fmla="*/ 24 w 28"/>
                <a:gd name="T5" fmla="*/ 8 h 36"/>
                <a:gd name="T6" fmla="*/ 12 w 28"/>
                <a:gd name="T7" fmla="*/ 2 h 36"/>
                <a:gd name="T8" fmla="*/ 1 w 28"/>
                <a:gd name="T9" fmla="*/ 15 h 36"/>
                <a:gd name="T10" fmla="*/ 1 w 28"/>
                <a:gd name="T11" fmla="*/ 23 h 36"/>
                <a:gd name="T12" fmla="*/ 1 w 28"/>
                <a:gd name="T13" fmla="*/ 27 h 36"/>
                <a:gd name="T14" fmla="*/ 4 w 28"/>
                <a:gd name="T15" fmla="*/ 31 h 36"/>
                <a:gd name="T16" fmla="*/ 10 w 28"/>
                <a:gd name="T17" fmla="*/ 28 h 36"/>
                <a:gd name="T18" fmla="*/ 7 w 28"/>
                <a:gd name="T19" fmla="*/ 23 h 36"/>
                <a:gd name="T20" fmla="*/ 8 w 28"/>
                <a:gd name="T21" fmla="*/ 18 h 36"/>
                <a:gd name="T22" fmla="*/ 15 w 28"/>
                <a:gd name="T23" fmla="*/ 10 h 36"/>
                <a:gd name="T24" fmla="*/ 21 w 28"/>
                <a:gd name="T25" fmla="*/ 27 h 36"/>
                <a:gd name="T26" fmla="*/ 28 w 28"/>
                <a:gd name="T27" fmla="*/ 2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6">
                  <a:moveTo>
                    <a:pt x="28" y="25"/>
                  </a:moveTo>
                  <a:cubicBezTo>
                    <a:pt x="28" y="21"/>
                    <a:pt x="27" y="18"/>
                    <a:pt x="27" y="15"/>
                  </a:cubicBezTo>
                  <a:cubicBezTo>
                    <a:pt x="27" y="12"/>
                    <a:pt x="25" y="10"/>
                    <a:pt x="24" y="8"/>
                  </a:cubicBezTo>
                  <a:cubicBezTo>
                    <a:pt x="21" y="4"/>
                    <a:pt x="18" y="0"/>
                    <a:pt x="12" y="2"/>
                  </a:cubicBezTo>
                  <a:cubicBezTo>
                    <a:pt x="7" y="3"/>
                    <a:pt x="3" y="10"/>
                    <a:pt x="1" y="15"/>
                  </a:cubicBezTo>
                  <a:cubicBezTo>
                    <a:pt x="1" y="18"/>
                    <a:pt x="1" y="21"/>
                    <a:pt x="1" y="23"/>
                  </a:cubicBezTo>
                  <a:cubicBezTo>
                    <a:pt x="0" y="24"/>
                    <a:pt x="1" y="26"/>
                    <a:pt x="1" y="27"/>
                  </a:cubicBezTo>
                  <a:cubicBezTo>
                    <a:pt x="1" y="29"/>
                    <a:pt x="3" y="30"/>
                    <a:pt x="4" y="31"/>
                  </a:cubicBezTo>
                  <a:cubicBezTo>
                    <a:pt x="5" y="36"/>
                    <a:pt x="11" y="31"/>
                    <a:pt x="10" y="28"/>
                  </a:cubicBezTo>
                  <a:cubicBezTo>
                    <a:pt x="10" y="26"/>
                    <a:pt x="9" y="24"/>
                    <a:pt x="7" y="23"/>
                  </a:cubicBezTo>
                  <a:cubicBezTo>
                    <a:pt x="7" y="22"/>
                    <a:pt x="8" y="19"/>
                    <a:pt x="8" y="18"/>
                  </a:cubicBezTo>
                  <a:cubicBezTo>
                    <a:pt x="8" y="15"/>
                    <a:pt x="10" y="6"/>
                    <a:pt x="15" y="10"/>
                  </a:cubicBezTo>
                  <a:cubicBezTo>
                    <a:pt x="20" y="14"/>
                    <a:pt x="21" y="21"/>
                    <a:pt x="21" y="27"/>
                  </a:cubicBezTo>
                  <a:cubicBezTo>
                    <a:pt x="22" y="32"/>
                    <a:pt x="28" y="28"/>
                    <a:pt x="2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3" name="Freeform 1799"/>
            <p:cNvSpPr>
              <a:spLocks/>
            </p:cNvSpPr>
            <p:nvPr/>
          </p:nvSpPr>
          <p:spPr bwMode="auto">
            <a:xfrm>
              <a:off x="3667" y="1520"/>
              <a:ext cx="111" cy="105"/>
            </a:xfrm>
            <a:custGeom>
              <a:avLst/>
              <a:gdLst>
                <a:gd name="T0" fmla="*/ 40 w 47"/>
                <a:gd name="T1" fmla="*/ 1 h 44"/>
                <a:gd name="T2" fmla="*/ 22 w 47"/>
                <a:gd name="T3" fmla="*/ 3 h 44"/>
                <a:gd name="T4" fmla="*/ 9 w 47"/>
                <a:gd name="T5" fmla="*/ 6 h 44"/>
                <a:gd name="T6" fmla="*/ 2 w 47"/>
                <a:gd name="T7" fmla="*/ 23 h 44"/>
                <a:gd name="T8" fmla="*/ 41 w 47"/>
                <a:gd name="T9" fmla="*/ 24 h 44"/>
                <a:gd name="T10" fmla="*/ 43 w 47"/>
                <a:gd name="T11" fmla="*/ 17 h 44"/>
                <a:gd name="T12" fmla="*/ 26 w 47"/>
                <a:gd name="T13" fmla="*/ 22 h 44"/>
                <a:gd name="T14" fmla="*/ 8 w 47"/>
                <a:gd name="T15" fmla="*/ 21 h 44"/>
                <a:gd name="T16" fmla="*/ 10 w 47"/>
                <a:gd name="T17" fmla="*/ 12 h 44"/>
                <a:gd name="T18" fmla="*/ 11 w 47"/>
                <a:gd name="T19" fmla="*/ 12 h 44"/>
                <a:gd name="T20" fmla="*/ 19 w 47"/>
                <a:gd name="T21" fmla="*/ 11 h 44"/>
                <a:gd name="T22" fmla="*/ 40 w 47"/>
                <a:gd name="T23" fmla="*/ 8 h 44"/>
                <a:gd name="T24" fmla="*/ 40 w 47"/>
                <a:gd name="T25"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44">
                  <a:moveTo>
                    <a:pt x="40" y="1"/>
                  </a:moveTo>
                  <a:cubicBezTo>
                    <a:pt x="34" y="2"/>
                    <a:pt x="28" y="2"/>
                    <a:pt x="22" y="3"/>
                  </a:cubicBezTo>
                  <a:cubicBezTo>
                    <a:pt x="18" y="4"/>
                    <a:pt x="13" y="5"/>
                    <a:pt x="9" y="6"/>
                  </a:cubicBezTo>
                  <a:cubicBezTo>
                    <a:pt x="3" y="8"/>
                    <a:pt x="2" y="18"/>
                    <a:pt x="2" y="23"/>
                  </a:cubicBezTo>
                  <a:cubicBezTo>
                    <a:pt x="0" y="44"/>
                    <a:pt x="33" y="24"/>
                    <a:pt x="41" y="24"/>
                  </a:cubicBezTo>
                  <a:cubicBezTo>
                    <a:pt x="45" y="24"/>
                    <a:pt x="47" y="16"/>
                    <a:pt x="43" y="17"/>
                  </a:cubicBezTo>
                  <a:cubicBezTo>
                    <a:pt x="37" y="17"/>
                    <a:pt x="32" y="20"/>
                    <a:pt x="26" y="22"/>
                  </a:cubicBezTo>
                  <a:cubicBezTo>
                    <a:pt x="22" y="23"/>
                    <a:pt x="8" y="29"/>
                    <a:pt x="8" y="21"/>
                  </a:cubicBezTo>
                  <a:cubicBezTo>
                    <a:pt x="8" y="18"/>
                    <a:pt x="9" y="15"/>
                    <a:pt x="10" y="12"/>
                  </a:cubicBezTo>
                  <a:cubicBezTo>
                    <a:pt x="10" y="13"/>
                    <a:pt x="10" y="13"/>
                    <a:pt x="11" y="12"/>
                  </a:cubicBezTo>
                  <a:cubicBezTo>
                    <a:pt x="13" y="12"/>
                    <a:pt x="16" y="11"/>
                    <a:pt x="19" y="11"/>
                  </a:cubicBezTo>
                  <a:cubicBezTo>
                    <a:pt x="26" y="10"/>
                    <a:pt x="33" y="10"/>
                    <a:pt x="40" y="8"/>
                  </a:cubicBezTo>
                  <a:cubicBezTo>
                    <a:pt x="44" y="7"/>
                    <a:pt x="45" y="0"/>
                    <a:pt x="4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4" name="Freeform 1800"/>
            <p:cNvSpPr>
              <a:spLocks/>
            </p:cNvSpPr>
            <p:nvPr/>
          </p:nvSpPr>
          <p:spPr bwMode="auto">
            <a:xfrm>
              <a:off x="3662" y="1800"/>
              <a:ext cx="109" cy="95"/>
            </a:xfrm>
            <a:custGeom>
              <a:avLst/>
              <a:gdLst>
                <a:gd name="T0" fmla="*/ 42 w 46"/>
                <a:gd name="T1" fmla="*/ 1 h 40"/>
                <a:gd name="T2" fmla="*/ 22 w 46"/>
                <a:gd name="T3" fmla="*/ 5 h 40"/>
                <a:gd name="T4" fmla="*/ 7 w 46"/>
                <a:gd name="T5" fmla="*/ 8 h 40"/>
                <a:gd name="T6" fmla="*/ 6 w 46"/>
                <a:gd name="T7" fmla="*/ 30 h 40"/>
                <a:gd name="T8" fmla="*/ 26 w 46"/>
                <a:gd name="T9" fmla="*/ 37 h 40"/>
                <a:gd name="T10" fmla="*/ 44 w 46"/>
                <a:gd name="T11" fmla="*/ 28 h 40"/>
                <a:gd name="T12" fmla="*/ 37 w 46"/>
                <a:gd name="T13" fmla="*/ 29 h 40"/>
                <a:gd name="T14" fmla="*/ 37 w 46"/>
                <a:gd name="T15" fmla="*/ 27 h 40"/>
                <a:gd name="T16" fmla="*/ 33 w 46"/>
                <a:gd name="T17" fmla="*/ 29 h 40"/>
                <a:gd name="T18" fmla="*/ 25 w 46"/>
                <a:gd name="T19" fmla="*/ 30 h 40"/>
                <a:gd name="T20" fmla="*/ 19 w 46"/>
                <a:gd name="T21" fmla="*/ 31 h 40"/>
                <a:gd name="T22" fmla="*/ 12 w 46"/>
                <a:gd name="T23" fmla="*/ 23 h 40"/>
                <a:gd name="T24" fmla="*/ 10 w 46"/>
                <a:gd name="T25" fmla="*/ 14 h 40"/>
                <a:gd name="T26" fmla="*/ 20 w 46"/>
                <a:gd name="T27" fmla="*/ 12 h 40"/>
                <a:gd name="T28" fmla="*/ 42 w 46"/>
                <a:gd name="T29" fmla="*/ 8 h 40"/>
                <a:gd name="T30" fmla="*/ 42 w 46"/>
                <a:gd name="T31"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40">
                  <a:moveTo>
                    <a:pt x="42" y="1"/>
                  </a:moveTo>
                  <a:cubicBezTo>
                    <a:pt x="35" y="3"/>
                    <a:pt x="28" y="4"/>
                    <a:pt x="22" y="5"/>
                  </a:cubicBezTo>
                  <a:cubicBezTo>
                    <a:pt x="17" y="5"/>
                    <a:pt x="11" y="6"/>
                    <a:pt x="7" y="8"/>
                  </a:cubicBezTo>
                  <a:cubicBezTo>
                    <a:pt x="0" y="13"/>
                    <a:pt x="4" y="24"/>
                    <a:pt x="6" y="30"/>
                  </a:cubicBezTo>
                  <a:cubicBezTo>
                    <a:pt x="9" y="40"/>
                    <a:pt x="19" y="38"/>
                    <a:pt x="26" y="37"/>
                  </a:cubicBezTo>
                  <a:cubicBezTo>
                    <a:pt x="32" y="36"/>
                    <a:pt x="42" y="35"/>
                    <a:pt x="44" y="28"/>
                  </a:cubicBezTo>
                  <a:cubicBezTo>
                    <a:pt x="45" y="23"/>
                    <a:pt x="38" y="25"/>
                    <a:pt x="37" y="29"/>
                  </a:cubicBezTo>
                  <a:cubicBezTo>
                    <a:pt x="39" y="27"/>
                    <a:pt x="39" y="26"/>
                    <a:pt x="37" y="27"/>
                  </a:cubicBezTo>
                  <a:cubicBezTo>
                    <a:pt x="36" y="28"/>
                    <a:pt x="34" y="28"/>
                    <a:pt x="33" y="29"/>
                  </a:cubicBezTo>
                  <a:cubicBezTo>
                    <a:pt x="30" y="29"/>
                    <a:pt x="28" y="30"/>
                    <a:pt x="25" y="30"/>
                  </a:cubicBezTo>
                  <a:cubicBezTo>
                    <a:pt x="23" y="31"/>
                    <a:pt x="21" y="31"/>
                    <a:pt x="19" y="31"/>
                  </a:cubicBezTo>
                  <a:cubicBezTo>
                    <a:pt x="14" y="31"/>
                    <a:pt x="13" y="27"/>
                    <a:pt x="12" y="23"/>
                  </a:cubicBezTo>
                  <a:cubicBezTo>
                    <a:pt x="12" y="22"/>
                    <a:pt x="10" y="14"/>
                    <a:pt x="10" y="14"/>
                  </a:cubicBezTo>
                  <a:cubicBezTo>
                    <a:pt x="13" y="13"/>
                    <a:pt x="17" y="13"/>
                    <a:pt x="20" y="12"/>
                  </a:cubicBezTo>
                  <a:cubicBezTo>
                    <a:pt x="27" y="11"/>
                    <a:pt x="35" y="10"/>
                    <a:pt x="42" y="8"/>
                  </a:cubicBezTo>
                  <a:cubicBezTo>
                    <a:pt x="45" y="7"/>
                    <a:pt x="46" y="0"/>
                    <a:pt x="4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5" name="Freeform 1801"/>
            <p:cNvSpPr>
              <a:spLocks/>
            </p:cNvSpPr>
            <p:nvPr/>
          </p:nvSpPr>
          <p:spPr bwMode="auto">
            <a:xfrm>
              <a:off x="3750" y="1556"/>
              <a:ext cx="83" cy="268"/>
            </a:xfrm>
            <a:custGeom>
              <a:avLst/>
              <a:gdLst>
                <a:gd name="T0" fmla="*/ 3 w 35"/>
                <a:gd name="T1" fmla="*/ 7 h 113"/>
                <a:gd name="T2" fmla="*/ 4 w 35"/>
                <a:gd name="T3" fmla="*/ 105 h 113"/>
                <a:gd name="T4" fmla="*/ 6 w 35"/>
                <a:gd name="T5" fmla="*/ 111 h 113"/>
                <a:gd name="T6" fmla="*/ 23 w 35"/>
                <a:gd name="T7" fmla="*/ 68 h 113"/>
                <a:gd name="T8" fmla="*/ 15 w 35"/>
                <a:gd name="T9" fmla="*/ 34 h 113"/>
                <a:gd name="T10" fmla="*/ 12 w 35"/>
                <a:gd name="T11" fmla="*/ 11 h 113"/>
                <a:gd name="T12" fmla="*/ 9 w 35"/>
                <a:gd name="T13" fmla="*/ 5 h 113"/>
                <a:gd name="T14" fmla="*/ 3 w 35"/>
                <a:gd name="T15" fmla="*/ 7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113">
                  <a:moveTo>
                    <a:pt x="3" y="7"/>
                  </a:moveTo>
                  <a:cubicBezTo>
                    <a:pt x="3" y="33"/>
                    <a:pt x="35" y="87"/>
                    <a:pt x="4" y="105"/>
                  </a:cubicBezTo>
                  <a:cubicBezTo>
                    <a:pt x="0" y="107"/>
                    <a:pt x="1" y="113"/>
                    <a:pt x="6" y="111"/>
                  </a:cubicBezTo>
                  <a:cubicBezTo>
                    <a:pt x="22" y="102"/>
                    <a:pt x="24" y="86"/>
                    <a:pt x="23" y="68"/>
                  </a:cubicBezTo>
                  <a:cubicBezTo>
                    <a:pt x="22" y="56"/>
                    <a:pt x="18" y="45"/>
                    <a:pt x="15" y="34"/>
                  </a:cubicBezTo>
                  <a:cubicBezTo>
                    <a:pt x="13" y="27"/>
                    <a:pt x="12" y="18"/>
                    <a:pt x="12" y="11"/>
                  </a:cubicBezTo>
                  <a:cubicBezTo>
                    <a:pt x="12" y="9"/>
                    <a:pt x="9" y="8"/>
                    <a:pt x="9" y="5"/>
                  </a:cubicBezTo>
                  <a:cubicBezTo>
                    <a:pt x="9" y="0"/>
                    <a:pt x="3"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6" name="Freeform 1802"/>
            <p:cNvSpPr>
              <a:spLocks/>
            </p:cNvSpPr>
            <p:nvPr/>
          </p:nvSpPr>
          <p:spPr bwMode="auto">
            <a:xfrm>
              <a:off x="3743" y="1819"/>
              <a:ext cx="856" cy="100"/>
            </a:xfrm>
            <a:custGeom>
              <a:avLst/>
              <a:gdLst>
                <a:gd name="T0" fmla="*/ 8 w 361"/>
                <a:gd name="T1" fmla="*/ 25 h 42"/>
                <a:gd name="T2" fmla="*/ 15 w 361"/>
                <a:gd name="T3" fmla="*/ 23 h 42"/>
                <a:gd name="T4" fmla="*/ 54 w 361"/>
                <a:gd name="T5" fmla="*/ 17 h 42"/>
                <a:gd name="T6" fmla="*/ 100 w 361"/>
                <a:gd name="T7" fmla="*/ 25 h 42"/>
                <a:gd name="T8" fmla="*/ 172 w 361"/>
                <a:gd name="T9" fmla="*/ 39 h 42"/>
                <a:gd name="T10" fmla="*/ 244 w 361"/>
                <a:gd name="T11" fmla="*/ 34 h 42"/>
                <a:gd name="T12" fmla="*/ 354 w 361"/>
                <a:gd name="T13" fmla="*/ 17 h 42"/>
                <a:gd name="T14" fmla="*/ 357 w 361"/>
                <a:gd name="T15" fmla="*/ 10 h 42"/>
                <a:gd name="T16" fmla="*/ 256 w 361"/>
                <a:gd name="T17" fmla="*/ 23 h 42"/>
                <a:gd name="T18" fmla="*/ 163 w 361"/>
                <a:gd name="T19" fmla="*/ 30 h 42"/>
                <a:gd name="T20" fmla="*/ 86 w 361"/>
                <a:gd name="T21" fmla="*/ 13 h 42"/>
                <a:gd name="T22" fmla="*/ 35 w 361"/>
                <a:gd name="T23" fmla="*/ 11 h 42"/>
                <a:gd name="T24" fmla="*/ 3 w 361"/>
                <a:gd name="T25" fmla="*/ 22 h 42"/>
                <a:gd name="T26" fmla="*/ 8 w 361"/>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42">
                  <a:moveTo>
                    <a:pt x="8" y="25"/>
                  </a:moveTo>
                  <a:cubicBezTo>
                    <a:pt x="6" y="28"/>
                    <a:pt x="14" y="24"/>
                    <a:pt x="15" y="23"/>
                  </a:cubicBezTo>
                  <a:cubicBezTo>
                    <a:pt x="28" y="19"/>
                    <a:pt x="40" y="17"/>
                    <a:pt x="54" y="17"/>
                  </a:cubicBezTo>
                  <a:cubicBezTo>
                    <a:pt x="70" y="17"/>
                    <a:pt x="85" y="21"/>
                    <a:pt x="100" y="25"/>
                  </a:cubicBezTo>
                  <a:cubicBezTo>
                    <a:pt x="124" y="32"/>
                    <a:pt x="148" y="36"/>
                    <a:pt x="172" y="39"/>
                  </a:cubicBezTo>
                  <a:cubicBezTo>
                    <a:pt x="196" y="42"/>
                    <a:pt x="221" y="38"/>
                    <a:pt x="244" y="34"/>
                  </a:cubicBezTo>
                  <a:cubicBezTo>
                    <a:pt x="280" y="26"/>
                    <a:pt x="317" y="5"/>
                    <a:pt x="354" y="17"/>
                  </a:cubicBezTo>
                  <a:cubicBezTo>
                    <a:pt x="357" y="18"/>
                    <a:pt x="361" y="11"/>
                    <a:pt x="357" y="10"/>
                  </a:cubicBezTo>
                  <a:cubicBezTo>
                    <a:pt x="325" y="0"/>
                    <a:pt x="285" y="13"/>
                    <a:pt x="256" y="23"/>
                  </a:cubicBezTo>
                  <a:cubicBezTo>
                    <a:pt x="227" y="34"/>
                    <a:pt x="193" y="34"/>
                    <a:pt x="163" y="30"/>
                  </a:cubicBezTo>
                  <a:cubicBezTo>
                    <a:pt x="137" y="27"/>
                    <a:pt x="112" y="20"/>
                    <a:pt x="86" y="13"/>
                  </a:cubicBezTo>
                  <a:cubicBezTo>
                    <a:pt x="69" y="9"/>
                    <a:pt x="52" y="8"/>
                    <a:pt x="35" y="11"/>
                  </a:cubicBezTo>
                  <a:cubicBezTo>
                    <a:pt x="26" y="12"/>
                    <a:pt x="8" y="14"/>
                    <a:pt x="3" y="22"/>
                  </a:cubicBezTo>
                  <a:cubicBezTo>
                    <a:pt x="0" y="26"/>
                    <a:pt x="5" y="29"/>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7" name="Freeform 1803"/>
            <p:cNvSpPr>
              <a:spLocks/>
            </p:cNvSpPr>
            <p:nvPr/>
          </p:nvSpPr>
          <p:spPr bwMode="auto">
            <a:xfrm>
              <a:off x="3755" y="1442"/>
              <a:ext cx="870" cy="138"/>
            </a:xfrm>
            <a:custGeom>
              <a:avLst/>
              <a:gdLst>
                <a:gd name="T0" fmla="*/ 7 w 367"/>
                <a:gd name="T1" fmla="*/ 41 h 58"/>
                <a:gd name="T2" fmla="*/ 32 w 367"/>
                <a:gd name="T3" fmla="*/ 34 h 58"/>
                <a:gd name="T4" fmla="*/ 69 w 367"/>
                <a:gd name="T5" fmla="*/ 29 h 58"/>
                <a:gd name="T6" fmla="*/ 116 w 367"/>
                <a:gd name="T7" fmla="*/ 37 h 58"/>
                <a:gd name="T8" fmla="*/ 193 w 367"/>
                <a:gd name="T9" fmla="*/ 58 h 58"/>
                <a:gd name="T10" fmla="*/ 276 w 367"/>
                <a:gd name="T11" fmla="*/ 38 h 58"/>
                <a:gd name="T12" fmla="*/ 361 w 367"/>
                <a:gd name="T13" fmla="*/ 8 h 58"/>
                <a:gd name="T14" fmla="*/ 363 w 367"/>
                <a:gd name="T15" fmla="*/ 0 h 58"/>
                <a:gd name="T16" fmla="*/ 279 w 367"/>
                <a:gd name="T17" fmla="*/ 30 h 58"/>
                <a:gd name="T18" fmla="*/ 184 w 367"/>
                <a:gd name="T19" fmla="*/ 50 h 58"/>
                <a:gd name="T20" fmla="*/ 102 w 367"/>
                <a:gd name="T21" fmla="*/ 24 h 58"/>
                <a:gd name="T22" fmla="*/ 45 w 367"/>
                <a:gd name="T23" fmla="*/ 24 h 58"/>
                <a:gd name="T24" fmla="*/ 3 w 367"/>
                <a:gd name="T25" fmla="*/ 36 h 58"/>
                <a:gd name="T26" fmla="*/ 7 w 367"/>
                <a:gd name="T27"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58">
                  <a:moveTo>
                    <a:pt x="7" y="41"/>
                  </a:moveTo>
                  <a:cubicBezTo>
                    <a:pt x="13" y="36"/>
                    <a:pt x="24" y="36"/>
                    <a:pt x="32" y="34"/>
                  </a:cubicBezTo>
                  <a:cubicBezTo>
                    <a:pt x="44" y="31"/>
                    <a:pt x="56" y="29"/>
                    <a:pt x="69" y="29"/>
                  </a:cubicBezTo>
                  <a:cubicBezTo>
                    <a:pt x="86" y="29"/>
                    <a:pt x="100" y="31"/>
                    <a:pt x="116" y="37"/>
                  </a:cubicBezTo>
                  <a:cubicBezTo>
                    <a:pt x="140" y="46"/>
                    <a:pt x="167" y="58"/>
                    <a:pt x="193" y="58"/>
                  </a:cubicBezTo>
                  <a:cubicBezTo>
                    <a:pt x="221" y="57"/>
                    <a:pt x="251" y="50"/>
                    <a:pt x="276" y="38"/>
                  </a:cubicBezTo>
                  <a:cubicBezTo>
                    <a:pt x="303" y="27"/>
                    <a:pt x="332" y="9"/>
                    <a:pt x="361" y="8"/>
                  </a:cubicBezTo>
                  <a:cubicBezTo>
                    <a:pt x="365" y="7"/>
                    <a:pt x="367" y="0"/>
                    <a:pt x="363" y="0"/>
                  </a:cubicBezTo>
                  <a:cubicBezTo>
                    <a:pt x="334" y="2"/>
                    <a:pt x="306" y="18"/>
                    <a:pt x="279" y="30"/>
                  </a:cubicBezTo>
                  <a:cubicBezTo>
                    <a:pt x="251" y="42"/>
                    <a:pt x="216" y="54"/>
                    <a:pt x="184" y="50"/>
                  </a:cubicBezTo>
                  <a:cubicBezTo>
                    <a:pt x="156" y="45"/>
                    <a:pt x="130" y="32"/>
                    <a:pt x="102" y="24"/>
                  </a:cubicBezTo>
                  <a:cubicBezTo>
                    <a:pt x="85" y="19"/>
                    <a:pt x="63" y="21"/>
                    <a:pt x="45" y="24"/>
                  </a:cubicBezTo>
                  <a:cubicBezTo>
                    <a:pt x="33" y="26"/>
                    <a:pt x="14" y="28"/>
                    <a:pt x="3" y="36"/>
                  </a:cubicBezTo>
                  <a:cubicBezTo>
                    <a:pt x="0" y="39"/>
                    <a:pt x="3" y="44"/>
                    <a:pt x="7"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8" name="Freeform 1804"/>
            <p:cNvSpPr>
              <a:spLocks/>
            </p:cNvSpPr>
            <p:nvPr/>
          </p:nvSpPr>
          <p:spPr bwMode="auto">
            <a:xfrm>
              <a:off x="4559" y="1442"/>
              <a:ext cx="73" cy="420"/>
            </a:xfrm>
            <a:custGeom>
              <a:avLst/>
              <a:gdLst>
                <a:gd name="T0" fmla="*/ 20 w 31"/>
                <a:gd name="T1" fmla="*/ 4 h 177"/>
                <a:gd name="T2" fmla="*/ 8 w 31"/>
                <a:gd name="T3" fmla="*/ 33 h 177"/>
                <a:gd name="T4" fmla="*/ 3 w 31"/>
                <a:gd name="T5" fmla="*/ 77 h 177"/>
                <a:gd name="T6" fmla="*/ 19 w 31"/>
                <a:gd name="T7" fmla="*/ 130 h 177"/>
                <a:gd name="T8" fmla="*/ 10 w 31"/>
                <a:gd name="T9" fmla="*/ 172 h 177"/>
                <a:gd name="T10" fmla="*/ 16 w 31"/>
                <a:gd name="T11" fmla="*/ 173 h 177"/>
                <a:gd name="T12" fmla="*/ 24 w 31"/>
                <a:gd name="T13" fmla="*/ 112 h 177"/>
                <a:gd name="T14" fmla="*/ 10 w 31"/>
                <a:gd name="T15" fmla="*/ 57 h 177"/>
                <a:gd name="T16" fmla="*/ 24 w 31"/>
                <a:gd name="T17" fmla="*/ 9 h 177"/>
                <a:gd name="T18" fmla="*/ 20 w 31"/>
                <a:gd name="T19" fmla="*/ 4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77">
                  <a:moveTo>
                    <a:pt x="20" y="4"/>
                  </a:moveTo>
                  <a:cubicBezTo>
                    <a:pt x="13" y="12"/>
                    <a:pt x="11" y="22"/>
                    <a:pt x="8" y="33"/>
                  </a:cubicBezTo>
                  <a:cubicBezTo>
                    <a:pt x="5" y="46"/>
                    <a:pt x="0" y="63"/>
                    <a:pt x="3" y="77"/>
                  </a:cubicBezTo>
                  <a:cubicBezTo>
                    <a:pt x="7" y="96"/>
                    <a:pt x="19" y="111"/>
                    <a:pt x="19" y="130"/>
                  </a:cubicBezTo>
                  <a:cubicBezTo>
                    <a:pt x="19" y="146"/>
                    <a:pt x="17" y="157"/>
                    <a:pt x="10" y="172"/>
                  </a:cubicBezTo>
                  <a:cubicBezTo>
                    <a:pt x="8" y="176"/>
                    <a:pt x="14" y="177"/>
                    <a:pt x="16" y="173"/>
                  </a:cubicBezTo>
                  <a:cubicBezTo>
                    <a:pt x="25" y="156"/>
                    <a:pt x="31" y="131"/>
                    <a:pt x="24" y="112"/>
                  </a:cubicBezTo>
                  <a:cubicBezTo>
                    <a:pt x="17" y="94"/>
                    <a:pt x="7" y="78"/>
                    <a:pt x="10" y="57"/>
                  </a:cubicBezTo>
                  <a:cubicBezTo>
                    <a:pt x="11" y="43"/>
                    <a:pt x="14" y="20"/>
                    <a:pt x="24" y="9"/>
                  </a:cubicBezTo>
                  <a:cubicBezTo>
                    <a:pt x="27" y="6"/>
                    <a:pt x="24" y="0"/>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cxnSp>
        <p:nvCxnSpPr>
          <p:cNvPr id="1849" name="直接连接符 1848"/>
          <p:cNvCxnSpPr/>
          <p:nvPr/>
        </p:nvCxnSpPr>
        <p:spPr>
          <a:xfrm flipH="1">
            <a:off x="2858624" y="3014743"/>
            <a:ext cx="877387"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1" name="直接连接符 1850"/>
          <p:cNvCxnSpPr/>
          <p:nvPr/>
        </p:nvCxnSpPr>
        <p:spPr>
          <a:xfrm flipH="1" flipV="1">
            <a:off x="2854032" y="3014744"/>
            <a:ext cx="4592" cy="539519"/>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4" name="直接连接符 1853"/>
          <p:cNvCxnSpPr/>
          <p:nvPr/>
        </p:nvCxnSpPr>
        <p:spPr>
          <a:xfrm flipH="1">
            <a:off x="1976645" y="3554263"/>
            <a:ext cx="877387"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5" name="直接连接符 1854"/>
          <p:cNvCxnSpPr/>
          <p:nvPr/>
        </p:nvCxnSpPr>
        <p:spPr>
          <a:xfrm flipH="1" flipV="1">
            <a:off x="1972054" y="3554265"/>
            <a:ext cx="4592" cy="539519"/>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6" name="直接连接符 1855"/>
          <p:cNvCxnSpPr/>
          <p:nvPr/>
        </p:nvCxnSpPr>
        <p:spPr>
          <a:xfrm flipH="1">
            <a:off x="1094667" y="4093783"/>
            <a:ext cx="877387"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7" name="直接连接符 1856"/>
          <p:cNvCxnSpPr/>
          <p:nvPr/>
        </p:nvCxnSpPr>
        <p:spPr>
          <a:xfrm flipH="1" flipV="1">
            <a:off x="1090075" y="4093784"/>
            <a:ext cx="4592" cy="539519"/>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8" name="直接连接符 1857"/>
          <p:cNvCxnSpPr/>
          <p:nvPr/>
        </p:nvCxnSpPr>
        <p:spPr>
          <a:xfrm flipV="1">
            <a:off x="3729123" y="3014745"/>
            <a:ext cx="0" cy="1618558"/>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60" name="直接连接符 1859"/>
          <p:cNvCxnSpPr/>
          <p:nvPr/>
        </p:nvCxnSpPr>
        <p:spPr>
          <a:xfrm flipH="1">
            <a:off x="1090076" y="4633303"/>
            <a:ext cx="2645934"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63" name="文本框 1862"/>
          <p:cNvSpPr txBox="1"/>
          <p:nvPr/>
        </p:nvSpPr>
        <p:spPr>
          <a:xfrm>
            <a:off x="3021977" y="3057619"/>
            <a:ext cx="759619" cy="577259"/>
          </a:xfrm>
          <a:prstGeom prst="rect">
            <a:avLst/>
          </a:prstGeom>
          <a:noFill/>
        </p:spPr>
        <p:txBody>
          <a:bodyPr wrap="square" lIns="68580" tIns="34290" rIns="68580" bIns="34290" rtlCol="0">
            <a:spAutoFit/>
          </a:bodyPr>
          <a:lstStyle/>
          <a:p>
            <a:r>
              <a:rPr lang="en-US" altLang="zh-CN" sz="3300" dirty="0">
                <a:solidFill>
                  <a:schemeClr val="accent1"/>
                </a:solidFill>
                <a:cs typeface="+mn-ea"/>
                <a:sym typeface="+mn-lt"/>
              </a:rPr>
              <a:t>01</a:t>
            </a:r>
            <a:endParaRPr lang="zh-CN" altLang="en-US" sz="3300" dirty="0">
              <a:solidFill>
                <a:schemeClr val="accent1"/>
              </a:solidFill>
              <a:cs typeface="+mn-ea"/>
              <a:sym typeface="+mn-lt"/>
            </a:endParaRPr>
          </a:p>
        </p:txBody>
      </p:sp>
      <p:sp>
        <p:nvSpPr>
          <p:cNvPr id="1864" name="文本框 1863"/>
          <p:cNvSpPr txBox="1"/>
          <p:nvPr/>
        </p:nvSpPr>
        <p:spPr>
          <a:xfrm>
            <a:off x="2157602" y="3576074"/>
            <a:ext cx="759619" cy="577259"/>
          </a:xfrm>
          <a:prstGeom prst="rect">
            <a:avLst/>
          </a:prstGeom>
          <a:noFill/>
        </p:spPr>
        <p:txBody>
          <a:bodyPr wrap="square" lIns="68580" tIns="34290" rIns="68580" bIns="34290" rtlCol="0">
            <a:spAutoFit/>
          </a:bodyPr>
          <a:lstStyle/>
          <a:p>
            <a:r>
              <a:rPr lang="en-US" altLang="zh-CN" sz="3300" dirty="0">
                <a:solidFill>
                  <a:schemeClr val="accent2"/>
                </a:solidFill>
                <a:cs typeface="+mn-ea"/>
                <a:sym typeface="+mn-lt"/>
              </a:rPr>
              <a:t>02</a:t>
            </a:r>
            <a:endParaRPr lang="zh-CN" altLang="en-US" sz="3300" dirty="0">
              <a:solidFill>
                <a:schemeClr val="accent2"/>
              </a:solidFill>
              <a:cs typeface="+mn-ea"/>
              <a:sym typeface="+mn-lt"/>
            </a:endParaRPr>
          </a:p>
        </p:txBody>
      </p:sp>
      <p:sp>
        <p:nvSpPr>
          <p:cNvPr id="1865" name="文本框 1864"/>
          <p:cNvSpPr txBox="1"/>
          <p:nvPr/>
        </p:nvSpPr>
        <p:spPr>
          <a:xfrm>
            <a:off x="1217687" y="4080172"/>
            <a:ext cx="759619" cy="577259"/>
          </a:xfrm>
          <a:prstGeom prst="rect">
            <a:avLst/>
          </a:prstGeom>
          <a:noFill/>
        </p:spPr>
        <p:txBody>
          <a:bodyPr wrap="square" lIns="68580" tIns="34290" rIns="68580" bIns="34290" rtlCol="0">
            <a:spAutoFit/>
          </a:bodyPr>
          <a:lstStyle/>
          <a:p>
            <a:r>
              <a:rPr lang="en-US" altLang="zh-CN" sz="3300" dirty="0">
                <a:solidFill>
                  <a:schemeClr val="accent1"/>
                </a:solidFill>
                <a:cs typeface="+mn-ea"/>
                <a:sym typeface="+mn-lt"/>
              </a:rPr>
              <a:t>03</a:t>
            </a:r>
            <a:endParaRPr lang="zh-CN" altLang="en-US" sz="3300" dirty="0">
              <a:solidFill>
                <a:schemeClr val="accent1"/>
              </a:solidFill>
              <a:cs typeface="+mn-ea"/>
              <a:sym typeface="+mn-lt"/>
            </a:endParaRPr>
          </a:p>
        </p:txBody>
      </p:sp>
      <p:grpSp>
        <p:nvGrpSpPr>
          <p:cNvPr id="3" name="组合 1865"/>
          <p:cNvGrpSpPr/>
          <p:nvPr/>
        </p:nvGrpSpPr>
        <p:grpSpPr>
          <a:xfrm>
            <a:off x="5344105" y="1758461"/>
            <a:ext cx="875110" cy="433522"/>
            <a:chOff x="7239000" y="2012949"/>
            <a:chExt cx="1166813" cy="577851"/>
          </a:xfrm>
        </p:grpSpPr>
        <p:sp>
          <p:nvSpPr>
            <p:cNvPr id="1867" name="矩形 1866"/>
            <p:cNvSpPr/>
            <p:nvPr/>
          </p:nvSpPr>
          <p:spPr>
            <a:xfrm>
              <a:off x="7239000" y="2012949"/>
              <a:ext cx="1079500" cy="484810"/>
            </a:xfrm>
            <a:prstGeom prst="rect">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868" name="直接连接符 1867"/>
            <p:cNvCxnSpPr/>
            <p:nvPr/>
          </p:nvCxnSpPr>
          <p:spPr>
            <a:xfrm>
              <a:off x="8318498" y="2485157"/>
              <a:ext cx="0" cy="105643"/>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69" name="直接连接符 1868"/>
            <p:cNvCxnSpPr/>
            <p:nvPr/>
          </p:nvCxnSpPr>
          <p:spPr>
            <a:xfrm>
              <a:off x="8318498" y="2497759"/>
              <a:ext cx="87315"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 name="组合 1869"/>
          <p:cNvGrpSpPr/>
          <p:nvPr/>
        </p:nvGrpSpPr>
        <p:grpSpPr>
          <a:xfrm>
            <a:off x="5344105" y="2557874"/>
            <a:ext cx="875110" cy="433522"/>
            <a:chOff x="7239000" y="2012949"/>
            <a:chExt cx="1166813" cy="577851"/>
          </a:xfrm>
        </p:grpSpPr>
        <p:sp>
          <p:nvSpPr>
            <p:cNvPr id="1871" name="矩形 1870"/>
            <p:cNvSpPr/>
            <p:nvPr/>
          </p:nvSpPr>
          <p:spPr>
            <a:xfrm>
              <a:off x="7239000" y="2012949"/>
              <a:ext cx="1079500" cy="484810"/>
            </a:xfrm>
            <a:prstGeom prst="rect">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872" name="直接连接符 1871"/>
            <p:cNvCxnSpPr/>
            <p:nvPr/>
          </p:nvCxnSpPr>
          <p:spPr>
            <a:xfrm>
              <a:off x="8318498" y="2485157"/>
              <a:ext cx="0" cy="105643"/>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73" name="直接连接符 1872"/>
            <p:cNvCxnSpPr/>
            <p:nvPr/>
          </p:nvCxnSpPr>
          <p:spPr>
            <a:xfrm>
              <a:off x="8318498" y="2497759"/>
              <a:ext cx="87315"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 name="组合 1873"/>
          <p:cNvGrpSpPr/>
          <p:nvPr/>
        </p:nvGrpSpPr>
        <p:grpSpPr>
          <a:xfrm>
            <a:off x="5344105" y="3375619"/>
            <a:ext cx="875110" cy="433522"/>
            <a:chOff x="7239000" y="2012949"/>
            <a:chExt cx="1166813" cy="577851"/>
          </a:xfrm>
        </p:grpSpPr>
        <p:sp>
          <p:nvSpPr>
            <p:cNvPr id="1875" name="矩形 1874"/>
            <p:cNvSpPr/>
            <p:nvPr/>
          </p:nvSpPr>
          <p:spPr>
            <a:xfrm>
              <a:off x="7239000" y="2012949"/>
              <a:ext cx="1079500" cy="484810"/>
            </a:xfrm>
            <a:prstGeom prst="rect">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876" name="直接连接符 1875"/>
            <p:cNvCxnSpPr/>
            <p:nvPr/>
          </p:nvCxnSpPr>
          <p:spPr>
            <a:xfrm>
              <a:off x="8318498" y="2485157"/>
              <a:ext cx="0" cy="105643"/>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77" name="直接连接符 1876"/>
            <p:cNvCxnSpPr/>
            <p:nvPr/>
          </p:nvCxnSpPr>
          <p:spPr>
            <a:xfrm>
              <a:off x="8318498" y="2497759"/>
              <a:ext cx="87315"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9" name="组合 1877"/>
          <p:cNvGrpSpPr/>
          <p:nvPr/>
        </p:nvGrpSpPr>
        <p:grpSpPr>
          <a:xfrm>
            <a:off x="5344105" y="4175031"/>
            <a:ext cx="875110" cy="433522"/>
            <a:chOff x="7239000" y="2012949"/>
            <a:chExt cx="1166813" cy="577851"/>
          </a:xfrm>
        </p:grpSpPr>
        <p:sp>
          <p:nvSpPr>
            <p:cNvPr id="1879" name="矩形 1878"/>
            <p:cNvSpPr/>
            <p:nvPr/>
          </p:nvSpPr>
          <p:spPr>
            <a:xfrm>
              <a:off x="7239000" y="2012949"/>
              <a:ext cx="1079500" cy="484810"/>
            </a:xfrm>
            <a:prstGeom prst="rect">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880" name="直接连接符 1879"/>
            <p:cNvCxnSpPr/>
            <p:nvPr/>
          </p:nvCxnSpPr>
          <p:spPr>
            <a:xfrm>
              <a:off x="8318498" y="2485157"/>
              <a:ext cx="0" cy="105643"/>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81" name="直接连接符 1880"/>
            <p:cNvCxnSpPr/>
            <p:nvPr/>
          </p:nvCxnSpPr>
          <p:spPr>
            <a:xfrm>
              <a:off x="8318498" y="2497759"/>
              <a:ext cx="87315"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882" name="文本框 1881"/>
          <p:cNvSpPr txBox="1"/>
          <p:nvPr/>
        </p:nvSpPr>
        <p:spPr>
          <a:xfrm>
            <a:off x="5407576" y="1807492"/>
            <a:ext cx="811639" cy="284693"/>
          </a:xfrm>
          <a:prstGeom prst="rect">
            <a:avLst/>
          </a:prstGeom>
          <a:noFill/>
        </p:spPr>
        <p:txBody>
          <a:bodyPr wrap="square" lIns="68580" tIns="34290" rIns="68580" bIns="34290" rtlCol="0">
            <a:spAutoFit/>
          </a:bodyPr>
          <a:lstStyle/>
          <a:p>
            <a:r>
              <a:rPr lang="en-US" altLang="zh-CN" sz="1400" b="1" dirty="0" smtClean="0">
                <a:solidFill>
                  <a:schemeClr val="accent1"/>
                </a:solidFill>
                <a:cs typeface="+mn-ea"/>
                <a:sym typeface="+mn-lt"/>
              </a:rPr>
              <a:t>STEP1</a:t>
            </a:r>
            <a:endParaRPr lang="zh-CN" altLang="en-US" sz="1400" b="1" dirty="0">
              <a:solidFill>
                <a:schemeClr val="accent1"/>
              </a:solidFill>
              <a:cs typeface="+mn-ea"/>
              <a:sym typeface="+mn-lt"/>
            </a:endParaRPr>
          </a:p>
        </p:txBody>
      </p:sp>
      <p:sp>
        <p:nvSpPr>
          <p:cNvPr id="1883" name="文本框 1882"/>
          <p:cNvSpPr txBox="1"/>
          <p:nvPr/>
        </p:nvSpPr>
        <p:spPr>
          <a:xfrm>
            <a:off x="5407576" y="2635055"/>
            <a:ext cx="811639" cy="284693"/>
          </a:xfrm>
          <a:prstGeom prst="rect">
            <a:avLst/>
          </a:prstGeom>
          <a:noFill/>
        </p:spPr>
        <p:txBody>
          <a:bodyPr wrap="square" lIns="68580" tIns="34290" rIns="68580" bIns="34290" rtlCol="0">
            <a:spAutoFit/>
          </a:bodyPr>
          <a:lstStyle/>
          <a:p>
            <a:r>
              <a:rPr lang="en-US" altLang="zh-CN" sz="1400" b="1" dirty="0" smtClean="0">
                <a:solidFill>
                  <a:schemeClr val="accent1"/>
                </a:solidFill>
                <a:cs typeface="+mn-ea"/>
                <a:sym typeface="+mn-lt"/>
              </a:rPr>
              <a:t>STEP2</a:t>
            </a:r>
            <a:endParaRPr lang="zh-CN" altLang="en-US" sz="1400" b="1" dirty="0">
              <a:solidFill>
                <a:schemeClr val="accent1"/>
              </a:solidFill>
              <a:cs typeface="+mn-ea"/>
              <a:sym typeface="+mn-lt"/>
            </a:endParaRPr>
          </a:p>
        </p:txBody>
      </p:sp>
      <p:sp>
        <p:nvSpPr>
          <p:cNvPr id="1884" name="文本框 1883"/>
          <p:cNvSpPr txBox="1"/>
          <p:nvPr/>
        </p:nvSpPr>
        <p:spPr>
          <a:xfrm>
            <a:off x="5375376" y="3446410"/>
            <a:ext cx="811639" cy="284693"/>
          </a:xfrm>
          <a:prstGeom prst="rect">
            <a:avLst/>
          </a:prstGeom>
          <a:noFill/>
        </p:spPr>
        <p:txBody>
          <a:bodyPr wrap="square" lIns="68580" tIns="34290" rIns="68580" bIns="34290" rtlCol="0">
            <a:spAutoFit/>
          </a:bodyPr>
          <a:lstStyle/>
          <a:p>
            <a:r>
              <a:rPr lang="en-US" altLang="zh-CN" sz="1400" b="1" dirty="0" smtClean="0">
                <a:solidFill>
                  <a:schemeClr val="accent1"/>
                </a:solidFill>
                <a:cs typeface="+mn-ea"/>
                <a:sym typeface="+mn-lt"/>
              </a:rPr>
              <a:t>STEP3</a:t>
            </a:r>
            <a:endParaRPr lang="zh-CN" altLang="en-US" sz="1400" b="1" dirty="0">
              <a:solidFill>
                <a:schemeClr val="accent1"/>
              </a:solidFill>
              <a:cs typeface="+mn-ea"/>
              <a:sym typeface="+mn-lt"/>
            </a:endParaRPr>
          </a:p>
        </p:txBody>
      </p:sp>
      <p:sp>
        <p:nvSpPr>
          <p:cNvPr id="1885" name="文本框 1884"/>
          <p:cNvSpPr txBox="1"/>
          <p:nvPr/>
        </p:nvSpPr>
        <p:spPr>
          <a:xfrm>
            <a:off x="5407575" y="4222784"/>
            <a:ext cx="811639" cy="284693"/>
          </a:xfrm>
          <a:prstGeom prst="rect">
            <a:avLst/>
          </a:prstGeom>
          <a:noFill/>
        </p:spPr>
        <p:txBody>
          <a:bodyPr wrap="square" lIns="68580" tIns="34290" rIns="68580" bIns="34290" rtlCol="0">
            <a:spAutoFit/>
          </a:bodyPr>
          <a:lstStyle/>
          <a:p>
            <a:r>
              <a:rPr lang="en-US" altLang="zh-CN" sz="1400" b="1" dirty="0" smtClean="0">
                <a:solidFill>
                  <a:schemeClr val="accent1"/>
                </a:solidFill>
                <a:cs typeface="+mn-ea"/>
                <a:sym typeface="+mn-lt"/>
              </a:rPr>
              <a:t>STEP4</a:t>
            </a:r>
            <a:endParaRPr lang="zh-CN" altLang="en-US" sz="1400" b="1" dirty="0">
              <a:solidFill>
                <a:schemeClr val="accent1"/>
              </a:solidFill>
              <a:cs typeface="+mn-ea"/>
              <a:sym typeface="+mn-lt"/>
            </a:endParaRPr>
          </a:p>
        </p:txBody>
      </p:sp>
      <p:sp>
        <p:nvSpPr>
          <p:cNvPr id="1886" name="文本框 1885"/>
          <p:cNvSpPr txBox="1"/>
          <p:nvPr/>
        </p:nvSpPr>
        <p:spPr>
          <a:xfrm>
            <a:off x="6282686" y="1680492"/>
            <a:ext cx="2347545" cy="438582"/>
          </a:xfrm>
          <a:prstGeom prst="rect">
            <a:avLst/>
          </a:prstGeom>
          <a:noFill/>
        </p:spPr>
        <p:txBody>
          <a:bodyPr wrap="square" lIns="68580" tIns="34290" rIns="68580" bIns="34290" rtlCol="0">
            <a:spAutoFit/>
          </a:bodyPr>
          <a:lstStyle/>
          <a:p>
            <a:r>
              <a:rPr lang="zh-CN" altLang="en-US" sz="1200" dirty="0">
                <a:solidFill>
                  <a:schemeClr val="bg1">
                    <a:lumMod val="65000"/>
                  </a:schemeClr>
                </a:solidFill>
                <a:cs typeface="+mn-ea"/>
                <a:sym typeface="+mn-lt"/>
              </a:rPr>
              <a:t>请在此添加文字请在此添加文字请在此添加文字请在此添加文字</a:t>
            </a:r>
          </a:p>
        </p:txBody>
      </p:sp>
      <p:sp>
        <p:nvSpPr>
          <p:cNvPr id="1887" name="文本框 1886"/>
          <p:cNvSpPr txBox="1"/>
          <p:nvPr/>
        </p:nvSpPr>
        <p:spPr>
          <a:xfrm>
            <a:off x="6282686" y="2527088"/>
            <a:ext cx="2347545" cy="438582"/>
          </a:xfrm>
          <a:prstGeom prst="rect">
            <a:avLst/>
          </a:prstGeom>
          <a:noFill/>
        </p:spPr>
        <p:txBody>
          <a:bodyPr wrap="square" lIns="68580" tIns="34290" rIns="68580" bIns="34290" rtlCol="0">
            <a:spAutoFit/>
          </a:bodyPr>
          <a:lstStyle/>
          <a:p>
            <a:r>
              <a:rPr lang="zh-CN" altLang="en-US" sz="1200" dirty="0">
                <a:solidFill>
                  <a:schemeClr val="bg1">
                    <a:lumMod val="65000"/>
                  </a:schemeClr>
                </a:solidFill>
                <a:cs typeface="+mn-ea"/>
                <a:sym typeface="+mn-lt"/>
              </a:rPr>
              <a:t>请在此添加文字请在此添加文字请在此添加文字请在此添加文字</a:t>
            </a:r>
          </a:p>
        </p:txBody>
      </p:sp>
      <p:sp>
        <p:nvSpPr>
          <p:cNvPr id="1888" name="文本框 1887"/>
          <p:cNvSpPr txBox="1"/>
          <p:nvPr/>
        </p:nvSpPr>
        <p:spPr>
          <a:xfrm>
            <a:off x="6292105" y="3346475"/>
            <a:ext cx="2347545" cy="438582"/>
          </a:xfrm>
          <a:prstGeom prst="rect">
            <a:avLst/>
          </a:prstGeom>
          <a:noFill/>
        </p:spPr>
        <p:txBody>
          <a:bodyPr wrap="square" lIns="68580" tIns="34290" rIns="68580" bIns="34290" rtlCol="0">
            <a:spAutoFit/>
          </a:bodyPr>
          <a:lstStyle/>
          <a:p>
            <a:r>
              <a:rPr lang="zh-CN" altLang="en-US" sz="1200" dirty="0">
                <a:solidFill>
                  <a:schemeClr val="bg1">
                    <a:lumMod val="65000"/>
                  </a:schemeClr>
                </a:solidFill>
                <a:cs typeface="+mn-ea"/>
                <a:sym typeface="+mn-lt"/>
              </a:rPr>
              <a:t>请在此添加文字请在此添加文字请在此添加文字请在此添加文字</a:t>
            </a:r>
          </a:p>
        </p:txBody>
      </p:sp>
      <p:sp>
        <p:nvSpPr>
          <p:cNvPr id="1889" name="文本框 1888"/>
          <p:cNvSpPr txBox="1"/>
          <p:nvPr/>
        </p:nvSpPr>
        <p:spPr>
          <a:xfrm>
            <a:off x="6282686" y="4141966"/>
            <a:ext cx="2347545" cy="438582"/>
          </a:xfrm>
          <a:prstGeom prst="rect">
            <a:avLst/>
          </a:prstGeom>
          <a:noFill/>
        </p:spPr>
        <p:txBody>
          <a:bodyPr wrap="square" lIns="68580" tIns="34290" rIns="68580" bIns="34290" rtlCol="0">
            <a:spAutoFit/>
          </a:bodyPr>
          <a:lstStyle/>
          <a:p>
            <a:r>
              <a:rPr lang="zh-CN" altLang="en-US" sz="1200" dirty="0">
                <a:solidFill>
                  <a:schemeClr val="bg1">
                    <a:lumMod val="65000"/>
                  </a:schemeClr>
                </a:solidFill>
                <a:cs typeface="+mn-ea"/>
                <a:sym typeface="+mn-lt"/>
              </a:rPr>
              <a:t>请在此添加文字请在此添加文字请在此添加文字请在此添加文字</a:t>
            </a:r>
          </a:p>
        </p:txBody>
      </p:sp>
    </p:spTree>
    <p:extLst>
      <p:ext uri="{BB962C8B-B14F-4D97-AF65-F5344CB8AC3E}">
        <p14:creationId xmlns:p14="http://schemas.microsoft.com/office/powerpoint/2010/main" val="363073037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1200"/>
                                  </p:stCondLst>
                                  <p:childTnLst>
                                    <p:set>
                                      <p:cBhvr>
                                        <p:cTn id="9" dur="1" fill="hold">
                                          <p:stCondLst>
                                            <p:cond delay="0"/>
                                          </p:stCondLst>
                                        </p:cTn>
                                        <p:tgtEl>
                                          <p:spTgt spid="1849"/>
                                        </p:tgtEl>
                                        <p:attrNameLst>
                                          <p:attrName>style.visibility</p:attrName>
                                        </p:attrNameLst>
                                      </p:cBhvr>
                                      <p:to>
                                        <p:strVal val="visible"/>
                                      </p:to>
                                    </p:set>
                                    <p:animEffect transition="in" filter="fade">
                                      <p:cBhvr>
                                        <p:cTn id="10" dur="500"/>
                                        <p:tgtEl>
                                          <p:spTgt spid="1849"/>
                                        </p:tgtEl>
                                      </p:cBhvr>
                                    </p:animEffect>
                                  </p:childTnLst>
                                </p:cTn>
                              </p:par>
                              <p:par>
                                <p:cTn id="11" presetID="10" presetClass="entr" presetSubtype="0" fill="hold" nodeType="withEffect">
                                  <p:stCondLst>
                                    <p:cond delay="1500"/>
                                  </p:stCondLst>
                                  <p:childTnLst>
                                    <p:set>
                                      <p:cBhvr>
                                        <p:cTn id="12" dur="1" fill="hold">
                                          <p:stCondLst>
                                            <p:cond delay="0"/>
                                          </p:stCondLst>
                                        </p:cTn>
                                        <p:tgtEl>
                                          <p:spTgt spid="1851"/>
                                        </p:tgtEl>
                                        <p:attrNameLst>
                                          <p:attrName>style.visibility</p:attrName>
                                        </p:attrNameLst>
                                      </p:cBhvr>
                                      <p:to>
                                        <p:strVal val="visible"/>
                                      </p:to>
                                    </p:set>
                                    <p:animEffect transition="in" filter="fade">
                                      <p:cBhvr>
                                        <p:cTn id="13" dur="500"/>
                                        <p:tgtEl>
                                          <p:spTgt spid="1851"/>
                                        </p:tgtEl>
                                      </p:cBhvr>
                                    </p:animEffect>
                                  </p:childTnLst>
                                </p:cTn>
                              </p:par>
                              <p:par>
                                <p:cTn id="14" presetID="10" presetClass="entr" presetSubtype="0" fill="hold" nodeType="withEffect">
                                  <p:stCondLst>
                                    <p:cond delay="1800"/>
                                  </p:stCondLst>
                                  <p:childTnLst>
                                    <p:set>
                                      <p:cBhvr>
                                        <p:cTn id="15" dur="1" fill="hold">
                                          <p:stCondLst>
                                            <p:cond delay="0"/>
                                          </p:stCondLst>
                                        </p:cTn>
                                        <p:tgtEl>
                                          <p:spTgt spid="1854"/>
                                        </p:tgtEl>
                                        <p:attrNameLst>
                                          <p:attrName>style.visibility</p:attrName>
                                        </p:attrNameLst>
                                      </p:cBhvr>
                                      <p:to>
                                        <p:strVal val="visible"/>
                                      </p:to>
                                    </p:set>
                                    <p:animEffect transition="in" filter="fade">
                                      <p:cBhvr>
                                        <p:cTn id="16" dur="500"/>
                                        <p:tgtEl>
                                          <p:spTgt spid="1854"/>
                                        </p:tgtEl>
                                      </p:cBhvr>
                                    </p:animEffect>
                                  </p:childTnLst>
                                </p:cTn>
                              </p:par>
                              <p:par>
                                <p:cTn id="17" presetID="10" presetClass="entr" presetSubtype="0" fill="hold" nodeType="withEffect">
                                  <p:stCondLst>
                                    <p:cond delay="2100"/>
                                  </p:stCondLst>
                                  <p:childTnLst>
                                    <p:set>
                                      <p:cBhvr>
                                        <p:cTn id="18" dur="1" fill="hold">
                                          <p:stCondLst>
                                            <p:cond delay="0"/>
                                          </p:stCondLst>
                                        </p:cTn>
                                        <p:tgtEl>
                                          <p:spTgt spid="1855"/>
                                        </p:tgtEl>
                                        <p:attrNameLst>
                                          <p:attrName>style.visibility</p:attrName>
                                        </p:attrNameLst>
                                      </p:cBhvr>
                                      <p:to>
                                        <p:strVal val="visible"/>
                                      </p:to>
                                    </p:set>
                                    <p:animEffect transition="in" filter="fade">
                                      <p:cBhvr>
                                        <p:cTn id="19" dur="500"/>
                                        <p:tgtEl>
                                          <p:spTgt spid="1855"/>
                                        </p:tgtEl>
                                      </p:cBhvr>
                                    </p:animEffect>
                                  </p:childTnLst>
                                </p:cTn>
                              </p:par>
                              <p:par>
                                <p:cTn id="20" presetID="10" presetClass="entr" presetSubtype="0" fill="hold" nodeType="withEffect">
                                  <p:stCondLst>
                                    <p:cond delay="2400"/>
                                  </p:stCondLst>
                                  <p:childTnLst>
                                    <p:set>
                                      <p:cBhvr>
                                        <p:cTn id="21" dur="1" fill="hold">
                                          <p:stCondLst>
                                            <p:cond delay="0"/>
                                          </p:stCondLst>
                                        </p:cTn>
                                        <p:tgtEl>
                                          <p:spTgt spid="1856"/>
                                        </p:tgtEl>
                                        <p:attrNameLst>
                                          <p:attrName>style.visibility</p:attrName>
                                        </p:attrNameLst>
                                      </p:cBhvr>
                                      <p:to>
                                        <p:strVal val="visible"/>
                                      </p:to>
                                    </p:set>
                                    <p:animEffect transition="in" filter="fade">
                                      <p:cBhvr>
                                        <p:cTn id="22" dur="500"/>
                                        <p:tgtEl>
                                          <p:spTgt spid="1856"/>
                                        </p:tgtEl>
                                      </p:cBhvr>
                                    </p:animEffect>
                                  </p:childTnLst>
                                </p:cTn>
                              </p:par>
                              <p:par>
                                <p:cTn id="23" presetID="10" presetClass="entr" presetSubtype="0" fill="hold" nodeType="withEffect">
                                  <p:stCondLst>
                                    <p:cond delay="2700"/>
                                  </p:stCondLst>
                                  <p:childTnLst>
                                    <p:set>
                                      <p:cBhvr>
                                        <p:cTn id="24" dur="1" fill="hold">
                                          <p:stCondLst>
                                            <p:cond delay="0"/>
                                          </p:stCondLst>
                                        </p:cTn>
                                        <p:tgtEl>
                                          <p:spTgt spid="1857"/>
                                        </p:tgtEl>
                                        <p:attrNameLst>
                                          <p:attrName>style.visibility</p:attrName>
                                        </p:attrNameLst>
                                      </p:cBhvr>
                                      <p:to>
                                        <p:strVal val="visible"/>
                                      </p:to>
                                    </p:set>
                                    <p:animEffect transition="in" filter="fade">
                                      <p:cBhvr>
                                        <p:cTn id="25" dur="500"/>
                                        <p:tgtEl>
                                          <p:spTgt spid="1857"/>
                                        </p:tgtEl>
                                      </p:cBhvr>
                                    </p:animEffect>
                                  </p:childTnLst>
                                </p:cTn>
                              </p:par>
                              <p:par>
                                <p:cTn id="26" presetID="10" presetClass="entr" presetSubtype="0" fill="hold" nodeType="withEffect">
                                  <p:stCondLst>
                                    <p:cond delay="3000"/>
                                  </p:stCondLst>
                                  <p:childTnLst>
                                    <p:set>
                                      <p:cBhvr>
                                        <p:cTn id="27" dur="1" fill="hold">
                                          <p:stCondLst>
                                            <p:cond delay="0"/>
                                          </p:stCondLst>
                                        </p:cTn>
                                        <p:tgtEl>
                                          <p:spTgt spid="1858"/>
                                        </p:tgtEl>
                                        <p:attrNameLst>
                                          <p:attrName>style.visibility</p:attrName>
                                        </p:attrNameLst>
                                      </p:cBhvr>
                                      <p:to>
                                        <p:strVal val="visible"/>
                                      </p:to>
                                    </p:set>
                                    <p:animEffect transition="in" filter="fade">
                                      <p:cBhvr>
                                        <p:cTn id="28" dur="500"/>
                                        <p:tgtEl>
                                          <p:spTgt spid="1858"/>
                                        </p:tgtEl>
                                      </p:cBhvr>
                                    </p:animEffect>
                                  </p:childTnLst>
                                </p:cTn>
                              </p:par>
                              <p:par>
                                <p:cTn id="29" presetID="10" presetClass="entr" presetSubtype="0" fill="hold" nodeType="withEffect">
                                  <p:stCondLst>
                                    <p:cond delay="3300"/>
                                  </p:stCondLst>
                                  <p:childTnLst>
                                    <p:set>
                                      <p:cBhvr>
                                        <p:cTn id="30" dur="1" fill="hold">
                                          <p:stCondLst>
                                            <p:cond delay="0"/>
                                          </p:stCondLst>
                                        </p:cTn>
                                        <p:tgtEl>
                                          <p:spTgt spid="1860"/>
                                        </p:tgtEl>
                                        <p:attrNameLst>
                                          <p:attrName>style.visibility</p:attrName>
                                        </p:attrNameLst>
                                      </p:cBhvr>
                                      <p:to>
                                        <p:strVal val="visible"/>
                                      </p:to>
                                    </p:set>
                                    <p:animEffect transition="in" filter="fade">
                                      <p:cBhvr>
                                        <p:cTn id="31" dur="500"/>
                                        <p:tgtEl>
                                          <p:spTgt spid="1860"/>
                                        </p:tgtEl>
                                      </p:cBhvr>
                                    </p:animEffect>
                                  </p:childTnLst>
                                </p:cTn>
                              </p:par>
                              <p:par>
                                <p:cTn id="32" presetID="10" presetClass="entr" presetSubtype="0" fill="hold" grpId="0" nodeType="withEffect">
                                  <p:stCondLst>
                                    <p:cond delay="3600"/>
                                  </p:stCondLst>
                                  <p:childTnLst>
                                    <p:set>
                                      <p:cBhvr>
                                        <p:cTn id="33" dur="1" fill="hold">
                                          <p:stCondLst>
                                            <p:cond delay="0"/>
                                          </p:stCondLst>
                                        </p:cTn>
                                        <p:tgtEl>
                                          <p:spTgt spid="1863"/>
                                        </p:tgtEl>
                                        <p:attrNameLst>
                                          <p:attrName>style.visibility</p:attrName>
                                        </p:attrNameLst>
                                      </p:cBhvr>
                                      <p:to>
                                        <p:strVal val="visible"/>
                                      </p:to>
                                    </p:set>
                                    <p:animEffect transition="in" filter="fade">
                                      <p:cBhvr>
                                        <p:cTn id="34" dur="500"/>
                                        <p:tgtEl>
                                          <p:spTgt spid="1863"/>
                                        </p:tgtEl>
                                      </p:cBhvr>
                                    </p:animEffect>
                                  </p:childTnLst>
                                </p:cTn>
                              </p:par>
                              <p:par>
                                <p:cTn id="35" presetID="10" presetClass="entr" presetSubtype="0" fill="hold" grpId="0" nodeType="withEffect">
                                  <p:stCondLst>
                                    <p:cond delay="3900"/>
                                  </p:stCondLst>
                                  <p:childTnLst>
                                    <p:set>
                                      <p:cBhvr>
                                        <p:cTn id="36" dur="1" fill="hold">
                                          <p:stCondLst>
                                            <p:cond delay="0"/>
                                          </p:stCondLst>
                                        </p:cTn>
                                        <p:tgtEl>
                                          <p:spTgt spid="1864"/>
                                        </p:tgtEl>
                                        <p:attrNameLst>
                                          <p:attrName>style.visibility</p:attrName>
                                        </p:attrNameLst>
                                      </p:cBhvr>
                                      <p:to>
                                        <p:strVal val="visible"/>
                                      </p:to>
                                    </p:set>
                                    <p:animEffect transition="in" filter="fade">
                                      <p:cBhvr>
                                        <p:cTn id="37" dur="500"/>
                                        <p:tgtEl>
                                          <p:spTgt spid="1864"/>
                                        </p:tgtEl>
                                      </p:cBhvr>
                                    </p:animEffect>
                                  </p:childTnLst>
                                </p:cTn>
                              </p:par>
                              <p:par>
                                <p:cTn id="38" presetID="10" presetClass="entr" presetSubtype="0" fill="hold" grpId="0" nodeType="withEffect">
                                  <p:stCondLst>
                                    <p:cond delay="4200"/>
                                  </p:stCondLst>
                                  <p:childTnLst>
                                    <p:set>
                                      <p:cBhvr>
                                        <p:cTn id="39" dur="1" fill="hold">
                                          <p:stCondLst>
                                            <p:cond delay="0"/>
                                          </p:stCondLst>
                                        </p:cTn>
                                        <p:tgtEl>
                                          <p:spTgt spid="1865"/>
                                        </p:tgtEl>
                                        <p:attrNameLst>
                                          <p:attrName>style.visibility</p:attrName>
                                        </p:attrNameLst>
                                      </p:cBhvr>
                                      <p:to>
                                        <p:strVal val="visible"/>
                                      </p:to>
                                    </p:set>
                                    <p:animEffect transition="in" filter="fade">
                                      <p:cBhvr>
                                        <p:cTn id="40" dur="500"/>
                                        <p:tgtEl>
                                          <p:spTgt spid="1865"/>
                                        </p:tgtEl>
                                      </p:cBhvr>
                                    </p:animEffect>
                                  </p:childTnLst>
                                </p:cTn>
                              </p:par>
                              <p:par>
                                <p:cTn id="41" presetID="10" presetClass="entr" presetSubtype="0" fill="hold" nodeType="withEffect">
                                  <p:stCondLst>
                                    <p:cond delay="450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par>
                                <p:cTn id="44" presetID="10" presetClass="entr" presetSubtype="0" fill="hold" nodeType="withEffect">
                                  <p:stCondLst>
                                    <p:cond delay="480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par>
                                <p:cTn id="47" presetID="10" presetClass="entr" presetSubtype="0" fill="hold" nodeType="withEffect">
                                  <p:stCondLst>
                                    <p:cond delay="510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par>
                                <p:cTn id="50" presetID="10" presetClass="entr" presetSubtype="0" fill="hold" nodeType="withEffect">
                                  <p:stCondLst>
                                    <p:cond delay="540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par>
                                <p:cTn id="53" presetID="10" presetClass="entr" presetSubtype="0" fill="hold" grpId="0" nodeType="withEffect">
                                  <p:stCondLst>
                                    <p:cond delay="5700"/>
                                  </p:stCondLst>
                                  <p:childTnLst>
                                    <p:set>
                                      <p:cBhvr>
                                        <p:cTn id="54" dur="1" fill="hold">
                                          <p:stCondLst>
                                            <p:cond delay="0"/>
                                          </p:stCondLst>
                                        </p:cTn>
                                        <p:tgtEl>
                                          <p:spTgt spid="1882"/>
                                        </p:tgtEl>
                                        <p:attrNameLst>
                                          <p:attrName>style.visibility</p:attrName>
                                        </p:attrNameLst>
                                      </p:cBhvr>
                                      <p:to>
                                        <p:strVal val="visible"/>
                                      </p:to>
                                    </p:set>
                                    <p:animEffect transition="in" filter="fade">
                                      <p:cBhvr>
                                        <p:cTn id="55" dur="500"/>
                                        <p:tgtEl>
                                          <p:spTgt spid="1882"/>
                                        </p:tgtEl>
                                      </p:cBhvr>
                                    </p:animEffect>
                                  </p:childTnLst>
                                </p:cTn>
                              </p:par>
                              <p:par>
                                <p:cTn id="56" presetID="10" presetClass="entr" presetSubtype="0" fill="hold" grpId="0" nodeType="withEffect">
                                  <p:stCondLst>
                                    <p:cond delay="6000"/>
                                  </p:stCondLst>
                                  <p:childTnLst>
                                    <p:set>
                                      <p:cBhvr>
                                        <p:cTn id="57" dur="1" fill="hold">
                                          <p:stCondLst>
                                            <p:cond delay="0"/>
                                          </p:stCondLst>
                                        </p:cTn>
                                        <p:tgtEl>
                                          <p:spTgt spid="1883"/>
                                        </p:tgtEl>
                                        <p:attrNameLst>
                                          <p:attrName>style.visibility</p:attrName>
                                        </p:attrNameLst>
                                      </p:cBhvr>
                                      <p:to>
                                        <p:strVal val="visible"/>
                                      </p:to>
                                    </p:set>
                                    <p:animEffect transition="in" filter="fade">
                                      <p:cBhvr>
                                        <p:cTn id="58" dur="500"/>
                                        <p:tgtEl>
                                          <p:spTgt spid="1883"/>
                                        </p:tgtEl>
                                      </p:cBhvr>
                                    </p:animEffect>
                                  </p:childTnLst>
                                </p:cTn>
                              </p:par>
                              <p:par>
                                <p:cTn id="59" presetID="10" presetClass="entr" presetSubtype="0" fill="hold" grpId="0" nodeType="withEffect">
                                  <p:stCondLst>
                                    <p:cond delay="6300"/>
                                  </p:stCondLst>
                                  <p:childTnLst>
                                    <p:set>
                                      <p:cBhvr>
                                        <p:cTn id="60" dur="1" fill="hold">
                                          <p:stCondLst>
                                            <p:cond delay="0"/>
                                          </p:stCondLst>
                                        </p:cTn>
                                        <p:tgtEl>
                                          <p:spTgt spid="1884"/>
                                        </p:tgtEl>
                                        <p:attrNameLst>
                                          <p:attrName>style.visibility</p:attrName>
                                        </p:attrNameLst>
                                      </p:cBhvr>
                                      <p:to>
                                        <p:strVal val="visible"/>
                                      </p:to>
                                    </p:set>
                                    <p:animEffect transition="in" filter="fade">
                                      <p:cBhvr>
                                        <p:cTn id="61" dur="500"/>
                                        <p:tgtEl>
                                          <p:spTgt spid="1884"/>
                                        </p:tgtEl>
                                      </p:cBhvr>
                                    </p:animEffect>
                                  </p:childTnLst>
                                </p:cTn>
                              </p:par>
                              <p:par>
                                <p:cTn id="62" presetID="10" presetClass="entr" presetSubtype="0" fill="hold" grpId="0" nodeType="withEffect">
                                  <p:stCondLst>
                                    <p:cond delay="6600"/>
                                  </p:stCondLst>
                                  <p:childTnLst>
                                    <p:set>
                                      <p:cBhvr>
                                        <p:cTn id="63" dur="1" fill="hold">
                                          <p:stCondLst>
                                            <p:cond delay="0"/>
                                          </p:stCondLst>
                                        </p:cTn>
                                        <p:tgtEl>
                                          <p:spTgt spid="1885"/>
                                        </p:tgtEl>
                                        <p:attrNameLst>
                                          <p:attrName>style.visibility</p:attrName>
                                        </p:attrNameLst>
                                      </p:cBhvr>
                                      <p:to>
                                        <p:strVal val="visible"/>
                                      </p:to>
                                    </p:set>
                                    <p:animEffect transition="in" filter="fade">
                                      <p:cBhvr>
                                        <p:cTn id="64" dur="500"/>
                                        <p:tgtEl>
                                          <p:spTgt spid="1885"/>
                                        </p:tgtEl>
                                      </p:cBhvr>
                                    </p:animEffect>
                                  </p:childTnLst>
                                </p:cTn>
                              </p:par>
                              <p:par>
                                <p:cTn id="65" presetID="10" presetClass="entr" presetSubtype="0" fill="hold" grpId="0" nodeType="withEffect">
                                  <p:stCondLst>
                                    <p:cond delay="6900"/>
                                  </p:stCondLst>
                                  <p:childTnLst>
                                    <p:set>
                                      <p:cBhvr>
                                        <p:cTn id="66" dur="1" fill="hold">
                                          <p:stCondLst>
                                            <p:cond delay="0"/>
                                          </p:stCondLst>
                                        </p:cTn>
                                        <p:tgtEl>
                                          <p:spTgt spid="1886"/>
                                        </p:tgtEl>
                                        <p:attrNameLst>
                                          <p:attrName>style.visibility</p:attrName>
                                        </p:attrNameLst>
                                      </p:cBhvr>
                                      <p:to>
                                        <p:strVal val="visible"/>
                                      </p:to>
                                    </p:set>
                                    <p:animEffect transition="in" filter="fade">
                                      <p:cBhvr>
                                        <p:cTn id="67" dur="500"/>
                                        <p:tgtEl>
                                          <p:spTgt spid="1886"/>
                                        </p:tgtEl>
                                      </p:cBhvr>
                                    </p:animEffect>
                                  </p:childTnLst>
                                </p:cTn>
                              </p:par>
                              <p:par>
                                <p:cTn id="68" presetID="10" presetClass="entr" presetSubtype="0" fill="hold" grpId="0" nodeType="withEffect">
                                  <p:stCondLst>
                                    <p:cond delay="7200"/>
                                  </p:stCondLst>
                                  <p:childTnLst>
                                    <p:set>
                                      <p:cBhvr>
                                        <p:cTn id="69" dur="1" fill="hold">
                                          <p:stCondLst>
                                            <p:cond delay="0"/>
                                          </p:stCondLst>
                                        </p:cTn>
                                        <p:tgtEl>
                                          <p:spTgt spid="1887"/>
                                        </p:tgtEl>
                                        <p:attrNameLst>
                                          <p:attrName>style.visibility</p:attrName>
                                        </p:attrNameLst>
                                      </p:cBhvr>
                                      <p:to>
                                        <p:strVal val="visible"/>
                                      </p:to>
                                    </p:set>
                                    <p:animEffect transition="in" filter="fade">
                                      <p:cBhvr>
                                        <p:cTn id="70" dur="500"/>
                                        <p:tgtEl>
                                          <p:spTgt spid="1887"/>
                                        </p:tgtEl>
                                      </p:cBhvr>
                                    </p:animEffect>
                                  </p:childTnLst>
                                </p:cTn>
                              </p:par>
                              <p:par>
                                <p:cTn id="71" presetID="10" presetClass="entr" presetSubtype="0" fill="hold" grpId="0" nodeType="withEffect">
                                  <p:stCondLst>
                                    <p:cond delay="7500"/>
                                  </p:stCondLst>
                                  <p:childTnLst>
                                    <p:set>
                                      <p:cBhvr>
                                        <p:cTn id="72" dur="1" fill="hold">
                                          <p:stCondLst>
                                            <p:cond delay="0"/>
                                          </p:stCondLst>
                                        </p:cTn>
                                        <p:tgtEl>
                                          <p:spTgt spid="1888"/>
                                        </p:tgtEl>
                                        <p:attrNameLst>
                                          <p:attrName>style.visibility</p:attrName>
                                        </p:attrNameLst>
                                      </p:cBhvr>
                                      <p:to>
                                        <p:strVal val="visible"/>
                                      </p:to>
                                    </p:set>
                                    <p:animEffect transition="in" filter="fade">
                                      <p:cBhvr>
                                        <p:cTn id="73" dur="500"/>
                                        <p:tgtEl>
                                          <p:spTgt spid="1888"/>
                                        </p:tgtEl>
                                      </p:cBhvr>
                                    </p:animEffect>
                                  </p:childTnLst>
                                </p:cTn>
                              </p:par>
                              <p:par>
                                <p:cTn id="74" presetID="10" presetClass="entr" presetSubtype="0" fill="hold" grpId="0" nodeType="withEffect">
                                  <p:stCondLst>
                                    <p:cond delay="7800"/>
                                  </p:stCondLst>
                                  <p:childTnLst>
                                    <p:set>
                                      <p:cBhvr>
                                        <p:cTn id="75" dur="1" fill="hold">
                                          <p:stCondLst>
                                            <p:cond delay="0"/>
                                          </p:stCondLst>
                                        </p:cTn>
                                        <p:tgtEl>
                                          <p:spTgt spid="1889"/>
                                        </p:tgtEl>
                                        <p:attrNameLst>
                                          <p:attrName>style.visibility</p:attrName>
                                        </p:attrNameLst>
                                      </p:cBhvr>
                                      <p:to>
                                        <p:strVal val="visible"/>
                                      </p:to>
                                    </p:set>
                                    <p:animEffect transition="in" filter="fade">
                                      <p:cBhvr>
                                        <p:cTn id="76" dur="500"/>
                                        <p:tgtEl>
                                          <p:spTgt spid="1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 grpId="0"/>
      <p:bldP spid="1864" grpId="0"/>
      <p:bldP spid="1865" grpId="0"/>
      <p:bldP spid="1882" grpId="0"/>
      <p:bldP spid="1883" grpId="0"/>
      <p:bldP spid="1884" grpId="0"/>
      <p:bldP spid="1885" grpId="0"/>
      <p:bldP spid="1886" grpId="0"/>
      <p:bldP spid="1887" grpId="0"/>
      <p:bldP spid="1888" grpId="0"/>
      <p:bldP spid="188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11"/>
          <p:cNvSpPr>
            <a:spLocks noChangeAspect="1"/>
          </p:cNvSpPr>
          <p:nvPr/>
        </p:nvSpPr>
        <p:spPr bwMode="auto">
          <a:xfrm>
            <a:off x="4513782" y="1402100"/>
            <a:ext cx="269577" cy="552953"/>
          </a:xfrm>
          <a:custGeom>
            <a:avLst/>
            <a:gdLst>
              <a:gd name="T0" fmla="*/ 75 w 75"/>
              <a:gd name="T1" fmla="*/ 44 h 154"/>
              <a:gd name="T2" fmla="*/ 70 w 75"/>
              <a:gd name="T3" fmla="*/ 60 h 154"/>
              <a:gd name="T4" fmla="*/ 28 w 75"/>
              <a:gd name="T5" fmla="*/ 134 h 154"/>
              <a:gd name="T6" fmla="*/ 75 w 75"/>
              <a:gd name="T7" fmla="*/ 134 h 154"/>
              <a:gd name="T8" fmla="*/ 75 w 75"/>
              <a:gd name="T9" fmla="*/ 154 h 154"/>
              <a:gd name="T10" fmla="*/ 0 w 75"/>
              <a:gd name="T11" fmla="*/ 154 h 154"/>
              <a:gd name="T12" fmla="*/ 0 w 75"/>
              <a:gd name="T13" fmla="*/ 140 h 154"/>
              <a:gd name="T14" fmla="*/ 52 w 75"/>
              <a:gd name="T15" fmla="*/ 48 h 154"/>
              <a:gd name="T16" fmla="*/ 52 w 75"/>
              <a:gd name="T17" fmla="*/ 20 h 154"/>
              <a:gd name="T18" fmla="*/ 24 w 75"/>
              <a:gd name="T19" fmla="*/ 20 h 154"/>
              <a:gd name="T20" fmla="*/ 24 w 75"/>
              <a:gd name="T21" fmla="*/ 48 h 154"/>
              <a:gd name="T22" fmla="*/ 2 w 75"/>
              <a:gd name="T23" fmla="*/ 48 h 154"/>
              <a:gd name="T24" fmla="*/ 2 w 75"/>
              <a:gd name="T25" fmla="*/ 14 h 154"/>
              <a:gd name="T26" fmla="*/ 16 w 75"/>
              <a:gd name="T27" fmla="*/ 0 h 154"/>
              <a:gd name="T28" fmla="*/ 61 w 75"/>
              <a:gd name="T29" fmla="*/ 0 h 154"/>
              <a:gd name="T30" fmla="*/ 75 w 75"/>
              <a:gd name="T31" fmla="*/ 14 h 154"/>
              <a:gd name="T32" fmla="*/ 75 w 75"/>
              <a:gd name="T33"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 h="154">
                <a:moveTo>
                  <a:pt x="75" y="44"/>
                </a:moveTo>
                <a:cubicBezTo>
                  <a:pt x="75" y="49"/>
                  <a:pt x="73" y="54"/>
                  <a:pt x="70" y="60"/>
                </a:cubicBezTo>
                <a:cubicBezTo>
                  <a:pt x="28" y="134"/>
                  <a:pt x="28" y="134"/>
                  <a:pt x="28" y="134"/>
                </a:cubicBezTo>
                <a:cubicBezTo>
                  <a:pt x="75" y="134"/>
                  <a:pt x="75" y="134"/>
                  <a:pt x="75" y="134"/>
                </a:cubicBezTo>
                <a:cubicBezTo>
                  <a:pt x="75" y="154"/>
                  <a:pt x="75" y="154"/>
                  <a:pt x="75" y="154"/>
                </a:cubicBezTo>
                <a:cubicBezTo>
                  <a:pt x="0" y="154"/>
                  <a:pt x="0" y="154"/>
                  <a:pt x="0" y="154"/>
                </a:cubicBezTo>
                <a:cubicBezTo>
                  <a:pt x="0" y="140"/>
                  <a:pt x="0" y="140"/>
                  <a:pt x="0" y="140"/>
                </a:cubicBezTo>
                <a:cubicBezTo>
                  <a:pt x="52" y="48"/>
                  <a:pt x="52" y="48"/>
                  <a:pt x="52" y="48"/>
                </a:cubicBezTo>
                <a:cubicBezTo>
                  <a:pt x="52" y="20"/>
                  <a:pt x="52" y="20"/>
                  <a:pt x="52" y="20"/>
                </a:cubicBezTo>
                <a:cubicBezTo>
                  <a:pt x="24" y="20"/>
                  <a:pt x="24" y="20"/>
                  <a:pt x="24" y="20"/>
                </a:cubicBezTo>
                <a:cubicBezTo>
                  <a:pt x="24" y="48"/>
                  <a:pt x="24" y="48"/>
                  <a:pt x="24" y="48"/>
                </a:cubicBezTo>
                <a:cubicBezTo>
                  <a:pt x="2" y="48"/>
                  <a:pt x="2" y="48"/>
                  <a:pt x="2" y="48"/>
                </a:cubicBezTo>
                <a:cubicBezTo>
                  <a:pt x="2" y="14"/>
                  <a:pt x="2" y="14"/>
                  <a:pt x="2" y="14"/>
                </a:cubicBezTo>
                <a:cubicBezTo>
                  <a:pt x="2" y="5"/>
                  <a:pt x="6" y="0"/>
                  <a:pt x="16" y="0"/>
                </a:cubicBezTo>
                <a:cubicBezTo>
                  <a:pt x="61" y="0"/>
                  <a:pt x="61" y="0"/>
                  <a:pt x="61" y="0"/>
                </a:cubicBezTo>
                <a:cubicBezTo>
                  <a:pt x="70" y="0"/>
                  <a:pt x="75" y="5"/>
                  <a:pt x="75" y="14"/>
                </a:cubicBezTo>
                <a:lnTo>
                  <a:pt x="75" y="4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 name="Rectangle 11"/>
          <p:cNvSpPr>
            <a:spLocks noChangeArrowheads="1"/>
          </p:cNvSpPr>
          <p:nvPr/>
        </p:nvSpPr>
        <p:spPr bwMode="gray">
          <a:xfrm>
            <a:off x="3039666" y="2261154"/>
            <a:ext cx="3720953" cy="369332"/>
          </a:xfrm>
          <a:prstGeom prst="rect">
            <a:avLst/>
          </a:prstGeom>
          <a:noFill/>
          <a:ln>
            <a:noFill/>
          </a:ln>
          <a:extLst/>
        </p:spPr>
        <p:txBody>
          <a:bodyPr wrap="square" lIns="0" tIns="0" rIns="0" bIns="0">
            <a:spAutoFit/>
          </a:bodyPr>
          <a:lstStyle/>
          <a:p>
            <a:r>
              <a:rPr lang="zh-CN" altLang="en-US" sz="2400" dirty="0">
                <a:solidFill>
                  <a:schemeClr val="accent1"/>
                </a:solidFill>
                <a:cs typeface="+mn-ea"/>
                <a:sym typeface="+mn-lt"/>
              </a:rPr>
              <a:t>单击此处添加标题</a:t>
            </a:r>
          </a:p>
        </p:txBody>
      </p:sp>
      <p:sp>
        <p:nvSpPr>
          <p:cNvPr id="7" name="TextBox 5"/>
          <p:cNvSpPr txBox="1"/>
          <p:nvPr/>
        </p:nvSpPr>
        <p:spPr>
          <a:xfrm>
            <a:off x="2414022" y="2807571"/>
            <a:ext cx="3651498" cy="364074"/>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ctr">
              <a:lnSpc>
                <a:spcPts val="1500"/>
              </a:lnSpc>
            </a:pPr>
            <a:r>
              <a:rPr lang="zh-CN" altLang="en-US" dirty="0">
                <a:solidFill>
                  <a:schemeClr val="bg1">
                    <a:lumMod val="65000"/>
                  </a:schemeClr>
                </a:solidFill>
                <a:latin typeface="+mn-lt"/>
                <a:ea typeface="+mn-ea"/>
                <a:cs typeface="+mn-ea"/>
                <a:sym typeface="+mn-lt"/>
              </a:rPr>
              <a:t>点击输入章节概述文字内容，文字尽量需概括精炼，言简意赅的说明本章节的基本内容</a:t>
            </a:r>
            <a:r>
              <a:rPr lang="en-US" altLang="zh-CN" dirty="0">
                <a:solidFill>
                  <a:schemeClr val="bg1">
                    <a:lumMod val="65000"/>
                  </a:schemeClr>
                </a:solidFill>
                <a:latin typeface="+mn-lt"/>
                <a:ea typeface="+mn-ea"/>
                <a:cs typeface="+mn-ea"/>
                <a:sym typeface="+mn-lt"/>
              </a:rPr>
              <a:t>……</a:t>
            </a:r>
          </a:p>
        </p:txBody>
      </p:sp>
      <p:sp>
        <p:nvSpPr>
          <p:cNvPr id="11" name="TextBox 12"/>
          <p:cNvSpPr txBox="1"/>
          <p:nvPr/>
        </p:nvSpPr>
        <p:spPr>
          <a:xfrm>
            <a:off x="3200400" y="1402522"/>
            <a:ext cx="1183741" cy="67710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defPPr>
              <a:defRPr lang="zh-CN"/>
            </a:defPPr>
            <a:lvl1pPr algn="ctr" fontAlgn="auto">
              <a:spcBef>
                <a:spcPts val="0"/>
              </a:spcBef>
              <a:spcAft>
                <a:spcPts val="0"/>
              </a:spcAft>
              <a:defRPr sz="4400" b="1">
                <a:ln w="12700">
                  <a:noFill/>
                </a:ln>
                <a:solidFill>
                  <a:schemeClr val="bg1"/>
                </a:solidFill>
                <a:effectLst/>
                <a:latin typeface="Agency FB" panose="020B0503020202020204" pitchFamily="34" charset="0"/>
                <a:ea typeface="微软雅黑" pitchFamily="34" charset="-122"/>
              </a:defRPr>
            </a:lvl1pPr>
          </a:lstStyle>
          <a:p>
            <a:r>
              <a:rPr lang="en-US" altLang="zh-CN" b="0" dirty="0">
                <a:solidFill>
                  <a:schemeClr val="tx1"/>
                </a:solidFill>
                <a:latin typeface="+mn-lt"/>
                <a:ea typeface="+mn-ea"/>
                <a:cs typeface="+mn-ea"/>
                <a:sym typeface="+mn-lt"/>
              </a:rPr>
              <a:t>Part</a:t>
            </a:r>
            <a:endParaRPr lang="zh-CN" altLang="en-US" b="0" dirty="0">
              <a:solidFill>
                <a:schemeClr val="tx1"/>
              </a:solidFill>
              <a:latin typeface="+mn-lt"/>
              <a:ea typeface="+mn-ea"/>
              <a:cs typeface="+mn-ea"/>
              <a:sym typeface="+mn-lt"/>
            </a:endParaRPr>
          </a:p>
        </p:txBody>
      </p:sp>
      <p:grpSp>
        <p:nvGrpSpPr>
          <p:cNvPr id="2" name="组合 29"/>
          <p:cNvGrpSpPr/>
          <p:nvPr/>
        </p:nvGrpSpPr>
        <p:grpSpPr>
          <a:xfrm>
            <a:off x="6743795" y="2106445"/>
            <a:ext cx="1003267" cy="1181707"/>
            <a:chOff x="7046913" y="1625600"/>
            <a:chExt cx="366712" cy="431801"/>
          </a:xfrm>
        </p:grpSpPr>
        <p:sp>
          <p:nvSpPr>
            <p:cNvPr id="31" name="Freeform 146"/>
            <p:cNvSpPr>
              <a:spLocks/>
            </p:cNvSpPr>
            <p:nvPr/>
          </p:nvSpPr>
          <p:spPr bwMode="auto">
            <a:xfrm>
              <a:off x="7373938" y="1839913"/>
              <a:ext cx="25400" cy="23813"/>
            </a:xfrm>
            <a:custGeom>
              <a:avLst/>
              <a:gdLst>
                <a:gd name="T0" fmla="*/ 0 w 24"/>
                <a:gd name="T1" fmla="*/ 0 h 22"/>
                <a:gd name="T2" fmla="*/ 24 w 24"/>
                <a:gd name="T3" fmla="*/ 22 h 22"/>
              </a:gdLst>
              <a:ahLst/>
              <a:cxnLst>
                <a:cxn ang="0">
                  <a:pos x="T0" y="T1"/>
                </a:cxn>
                <a:cxn ang="0">
                  <a:pos x="T2" y="T3"/>
                </a:cxn>
              </a:cxnLst>
              <a:rect l="0" t="0" r="r" b="b"/>
              <a:pathLst>
                <a:path w="24" h="22">
                  <a:moveTo>
                    <a:pt x="0" y="0"/>
                  </a:moveTo>
                  <a:cubicBezTo>
                    <a:pt x="0" y="0"/>
                    <a:pt x="21" y="4"/>
                    <a:pt x="24" y="22"/>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2" name="Freeform 147"/>
            <p:cNvSpPr>
              <a:spLocks/>
            </p:cNvSpPr>
            <p:nvPr/>
          </p:nvSpPr>
          <p:spPr bwMode="auto">
            <a:xfrm>
              <a:off x="7381875" y="1824038"/>
              <a:ext cx="31750" cy="28575"/>
            </a:xfrm>
            <a:custGeom>
              <a:avLst/>
              <a:gdLst>
                <a:gd name="T0" fmla="*/ 0 w 30"/>
                <a:gd name="T1" fmla="*/ 0 h 27"/>
                <a:gd name="T2" fmla="*/ 30 w 30"/>
                <a:gd name="T3" fmla="*/ 27 h 27"/>
              </a:gdLst>
              <a:ahLst/>
              <a:cxnLst>
                <a:cxn ang="0">
                  <a:pos x="T0" y="T1"/>
                </a:cxn>
                <a:cxn ang="0">
                  <a:pos x="T2" y="T3"/>
                </a:cxn>
              </a:cxnLst>
              <a:rect l="0" t="0" r="r" b="b"/>
              <a:pathLst>
                <a:path w="30" h="27">
                  <a:moveTo>
                    <a:pt x="0" y="0"/>
                  </a:moveTo>
                  <a:cubicBezTo>
                    <a:pt x="0" y="0"/>
                    <a:pt x="25" y="1"/>
                    <a:pt x="30" y="27"/>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3" name="Freeform 148"/>
            <p:cNvSpPr>
              <a:spLocks/>
            </p:cNvSpPr>
            <p:nvPr/>
          </p:nvSpPr>
          <p:spPr bwMode="auto">
            <a:xfrm>
              <a:off x="7234238" y="1838325"/>
              <a:ext cx="53975" cy="58738"/>
            </a:xfrm>
            <a:custGeom>
              <a:avLst/>
              <a:gdLst>
                <a:gd name="T0" fmla="*/ 6 w 51"/>
                <a:gd name="T1" fmla="*/ 27 h 55"/>
                <a:gd name="T2" fmla="*/ 17 w 51"/>
                <a:gd name="T3" fmla="*/ 9 h 55"/>
                <a:gd name="T4" fmla="*/ 41 w 51"/>
                <a:gd name="T5" fmla="*/ 20 h 55"/>
                <a:gd name="T6" fmla="*/ 51 w 51"/>
                <a:gd name="T7" fmla="*/ 55 h 55"/>
              </a:gdLst>
              <a:ahLst/>
              <a:cxnLst>
                <a:cxn ang="0">
                  <a:pos x="T0" y="T1"/>
                </a:cxn>
                <a:cxn ang="0">
                  <a:pos x="T2" y="T3"/>
                </a:cxn>
                <a:cxn ang="0">
                  <a:pos x="T4" y="T5"/>
                </a:cxn>
                <a:cxn ang="0">
                  <a:pos x="T6" y="T7"/>
                </a:cxn>
              </a:cxnLst>
              <a:rect l="0" t="0" r="r" b="b"/>
              <a:pathLst>
                <a:path w="51" h="55">
                  <a:moveTo>
                    <a:pt x="6" y="27"/>
                  </a:moveTo>
                  <a:cubicBezTo>
                    <a:pt x="6" y="27"/>
                    <a:pt x="0" y="13"/>
                    <a:pt x="17" y="9"/>
                  </a:cubicBezTo>
                  <a:cubicBezTo>
                    <a:pt x="17" y="9"/>
                    <a:pt x="34" y="0"/>
                    <a:pt x="41" y="20"/>
                  </a:cubicBezTo>
                  <a:cubicBezTo>
                    <a:pt x="51" y="55"/>
                    <a:pt x="51" y="55"/>
                    <a:pt x="51" y="55"/>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4" name="Freeform 149"/>
            <p:cNvSpPr>
              <a:spLocks/>
            </p:cNvSpPr>
            <p:nvPr/>
          </p:nvSpPr>
          <p:spPr bwMode="auto">
            <a:xfrm>
              <a:off x="7272338" y="1838325"/>
              <a:ext cx="53975" cy="53975"/>
            </a:xfrm>
            <a:custGeom>
              <a:avLst/>
              <a:gdLst>
                <a:gd name="T0" fmla="*/ 6 w 52"/>
                <a:gd name="T1" fmla="*/ 25 h 51"/>
                <a:gd name="T2" fmla="*/ 18 w 52"/>
                <a:gd name="T3" fmla="*/ 9 h 51"/>
                <a:gd name="T4" fmla="*/ 45 w 52"/>
                <a:gd name="T5" fmla="*/ 22 h 51"/>
                <a:gd name="T6" fmla="*/ 52 w 52"/>
                <a:gd name="T7" fmla="*/ 51 h 51"/>
              </a:gdLst>
              <a:ahLst/>
              <a:cxnLst>
                <a:cxn ang="0">
                  <a:pos x="T0" y="T1"/>
                </a:cxn>
                <a:cxn ang="0">
                  <a:pos x="T2" y="T3"/>
                </a:cxn>
                <a:cxn ang="0">
                  <a:pos x="T4" y="T5"/>
                </a:cxn>
                <a:cxn ang="0">
                  <a:pos x="T6" y="T7"/>
                </a:cxn>
              </a:cxnLst>
              <a:rect l="0" t="0" r="r" b="b"/>
              <a:pathLst>
                <a:path w="52" h="51">
                  <a:moveTo>
                    <a:pt x="6" y="25"/>
                  </a:moveTo>
                  <a:cubicBezTo>
                    <a:pt x="6" y="25"/>
                    <a:pt x="0" y="13"/>
                    <a:pt x="18" y="9"/>
                  </a:cubicBezTo>
                  <a:cubicBezTo>
                    <a:pt x="18" y="9"/>
                    <a:pt x="38" y="0"/>
                    <a:pt x="45" y="22"/>
                  </a:cubicBezTo>
                  <a:cubicBezTo>
                    <a:pt x="52" y="51"/>
                    <a:pt x="52" y="51"/>
                    <a:pt x="52" y="5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5" name="Freeform 150"/>
            <p:cNvSpPr>
              <a:spLocks/>
            </p:cNvSpPr>
            <p:nvPr/>
          </p:nvSpPr>
          <p:spPr bwMode="auto">
            <a:xfrm>
              <a:off x="7158038" y="1784350"/>
              <a:ext cx="95250" cy="166688"/>
            </a:xfrm>
            <a:custGeom>
              <a:avLst/>
              <a:gdLst>
                <a:gd name="T0" fmla="*/ 0 w 90"/>
                <a:gd name="T1" fmla="*/ 144 h 157"/>
                <a:gd name="T2" fmla="*/ 2 w 90"/>
                <a:gd name="T3" fmla="*/ 140 h 157"/>
                <a:gd name="T4" fmla="*/ 54 w 90"/>
                <a:gd name="T5" fmla="*/ 153 h 157"/>
                <a:gd name="T6" fmla="*/ 59 w 90"/>
                <a:gd name="T7" fmla="*/ 157 h 157"/>
                <a:gd name="T8" fmla="*/ 39 w 90"/>
                <a:gd name="T9" fmla="*/ 93 h 157"/>
                <a:gd name="T10" fmla="*/ 20 w 90"/>
                <a:gd name="T11" fmla="*/ 40 h 157"/>
                <a:gd name="T12" fmla="*/ 26 w 90"/>
                <a:gd name="T13" fmla="*/ 16 h 157"/>
                <a:gd name="T14" fmla="*/ 66 w 90"/>
                <a:gd name="T15" fmla="*/ 45 h 157"/>
                <a:gd name="T16" fmla="*/ 85 w 90"/>
                <a:gd name="T17" fmla="*/ 101 h 157"/>
                <a:gd name="T18" fmla="*/ 90 w 90"/>
                <a:gd name="T19" fmla="*/ 11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57">
                  <a:moveTo>
                    <a:pt x="0" y="144"/>
                  </a:moveTo>
                  <a:cubicBezTo>
                    <a:pt x="1" y="143"/>
                    <a:pt x="1" y="142"/>
                    <a:pt x="2" y="140"/>
                  </a:cubicBezTo>
                  <a:cubicBezTo>
                    <a:pt x="2" y="140"/>
                    <a:pt x="16" y="118"/>
                    <a:pt x="54" y="153"/>
                  </a:cubicBezTo>
                  <a:cubicBezTo>
                    <a:pt x="59" y="157"/>
                    <a:pt x="59" y="157"/>
                    <a:pt x="59" y="157"/>
                  </a:cubicBezTo>
                  <a:cubicBezTo>
                    <a:pt x="52" y="136"/>
                    <a:pt x="46" y="114"/>
                    <a:pt x="39" y="93"/>
                  </a:cubicBezTo>
                  <a:cubicBezTo>
                    <a:pt x="33" y="76"/>
                    <a:pt x="23" y="58"/>
                    <a:pt x="20" y="40"/>
                  </a:cubicBezTo>
                  <a:cubicBezTo>
                    <a:pt x="18" y="31"/>
                    <a:pt x="18" y="22"/>
                    <a:pt x="26" y="16"/>
                  </a:cubicBezTo>
                  <a:cubicBezTo>
                    <a:pt x="47" y="0"/>
                    <a:pt x="60" y="30"/>
                    <a:pt x="66" y="45"/>
                  </a:cubicBezTo>
                  <a:cubicBezTo>
                    <a:pt x="72" y="64"/>
                    <a:pt x="78" y="83"/>
                    <a:pt x="85" y="101"/>
                  </a:cubicBezTo>
                  <a:cubicBezTo>
                    <a:pt x="87" y="107"/>
                    <a:pt x="88" y="112"/>
                    <a:pt x="90" y="117"/>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6" name="Freeform 151"/>
            <p:cNvSpPr>
              <a:spLocks/>
            </p:cNvSpPr>
            <p:nvPr/>
          </p:nvSpPr>
          <p:spPr bwMode="auto">
            <a:xfrm>
              <a:off x="7158038" y="1947863"/>
              <a:ext cx="214313" cy="109538"/>
            </a:xfrm>
            <a:custGeom>
              <a:avLst/>
              <a:gdLst>
                <a:gd name="T0" fmla="*/ 202 w 202"/>
                <a:gd name="T1" fmla="*/ 2 h 103"/>
                <a:gd name="T2" fmla="*/ 202 w 202"/>
                <a:gd name="T3" fmla="*/ 4 h 103"/>
                <a:gd name="T4" fmla="*/ 201 w 202"/>
                <a:gd name="T5" fmla="*/ 55 h 103"/>
                <a:gd name="T6" fmla="*/ 199 w 202"/>
                <a:gd name="T7" fmla="*/ 71 h 103"/>
                <a:gd name="T8" fmla="*/ 172 w 202"/>
                <a:gd name="T9" fmla="*/ 84 h 103"/>
                <a:gd name="T10" fmla="*/ 140 w 202"/>
                <a:gd name="T11" fmla="*/ 93 h 103"/>
                <a:gd name="T12" fmla="*/ 112 w 202"/>
                <a:gd name="T13" fmla="*/ 101 h 103"/>
                <a:gd name="T14" fmla="*/ 89 w 202"/>
                <a:gd name="T15" fmla="*/ 80 h 103"/>
                <a:gd name="T16" fmla="*/ 42 w 202"/>
                <a:gd name="T17" fmla="*/ 38 h 103"/>
                <a:gd name="T18" fmla="*/ 0 w 202"/>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103">
                  <a:moveTo>
                    <a:pt x="202" y="2"/>
                  </a:moveTo>
                  <a:cubicBezTo>
                    <a:pt x="202" y="3"/>
                    <a:pt x="202" y="4"/>
                    <a:pt x="202" y="4"/>
                  </a:cubicBezTo>
                  <a:cubicBezTo>
                    <a:pt x="201" y="21"/>
                    <a:pt x="201" y="38"/>
                    <a:pt x="201" y="55"/>
                  </a:cubicBezTo>
                  <a:cubicBezTo>
                    <a:pt x="201" y="60"/>
                    <a:pt x="201" y="66"/>
                    <a:pt x="199" y="71"/>
                  </a:cubicBezTo>
                  <a:cubicBezTo>
                    <a:pt x="194" y="80"/>
                    <a:pt x="181" y="82"/>
                    <a:pt x="172" y="84"/>
                  </a:cubicBezTo>
                  <a:cubicBezTo>
                    <a:pt x="161" y="87"/>
                    <a:pt x="151" y="90"/>
                    <a:pt x="140" y="93"/>
                  </a:cubicBezTo>
                  <a:cubicBezTo>
                    <a:pt x="131" y="97"/>
                    <a:pt x="122" y="103"/>
                    <a:pt x="112" y="101"/>
                  </a:cubicBezTo>
                  <a:cubicBezTo>
                    <a:pt x="101" y="99"/>
                    <a:pt x="96" y="87"/>
                    <a:pt x="89" y="80"/>
                  </a:cubicBezTo>
                  <a:cubicBezTo>
                    <a:pt x="74" y="65"/>
                    <a:pt x="59" y="50"/>
                    <a:pt x="42" y="38"/>
                  </a:cubicBezTo>
                  <a:cubicBezTo>
                    <a:pt x="31" y="31"/>
                    <a:pt x="4" y="17"/>
                    <a:pt x="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7" name="Freeform 152"/>
            <p:cNvSpPr>
              <a:spLocks/>
            </p:cNvSpPr>
            <p:nvPr/>
          </p:nvSpPr>
          <p:spPr bwMode="auto">
            <a:xfrm>
              <a:off x="7319963" y="1854200"/>
              <a:ext cx="55563" cy="82550"/>
            </a:xfrm>
            <a:custGeom>
              <a:avLst/>
              <a:gdLst>
                <a:gd name="T0" fmla="*/ 0 w 52"/>
                <a:gd name="T1" fmla="*/ 6 h 78"/>
                <a:gd name="T2" fmla="*/ 15 w 52"/>
                <a:gd name="T3" fmla="*/ 1 h 78"/>
                <a:gd name="T4" fmla="*/ 48 w 52"/>
                <a:gd name="T5" fmla="*/ 41 h 78"/>
                <a:gd name="T6" fmla="*/ 51 w 52"/>
                <a:gd name="T7" fmla="*/ 78 h 78"/>
              </a:gdLst>
              <a:ahLst/>
              <a:cxnLst>
                <a:cxn ang="0">
                  <a:pos x="T0" y="T1"/>
                </a:cxn>
                <a:cxn ang="0">
                  <a:pos x="T2" y="T3"/>
                </a:cxn>
                <a:cxn ang="0">
                  <a:pos x="T4" y="T5"/>
                </a:cxn>
                <a:cxn ang="0">
                  <a:pos x="T6" y="T7"/>
                </a:cxn>
              </a:cxnLst>
              <a:rect l="0" t="0" r="r" b="b"/>
              <a:pathLst>
                <a:path w="52" h="78">
                  <a:moveTo>
                    <a:pt x="0" y="6"/>
                  </a:moveTo>
                  <a:cubicBezTo>
                    <a:pt x="0" y="0"/>
                    <a:pt x="11" y="0"/>
                    <a:pt x="15" y="1"/>
                  </a:cubicBezTo>
                  <a:cubicBezTo>
                    <a:pt x="35" y="2"/>
                    <a:pt x="42" y="25"/>
                    <a:pt x="48" y="41"/>
                  </a:cubicBezTo>
                  <a:cubicBezTo>
                    <a:pt x="52" y="52"/>
                    <a:pt x="51" y="66"/>
                    <a:pt x="51" y="78"/>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8" name="Freeform 153"/>
            <p:cNvSpPr>
              <a:spLocks/>
            </p:cNvSpPr>
            <p:nvPr/>
          </p:nvSpPr>
          <p:spPr bwMode="auto">
            <a:xfrm>
              <a:off x="7046913" y="1646238"/>
              <a:ext cx="152400" cy="266700"/>
            </a:xfrm>
            <a:custGeom>
              <a:avLst/>
              <a:gdLst>
                <a:gd name="T0" fmla="*/ 6 w 143"/>
                <a:gd name="T1" fmla="*/ 0 h 252"/>
                <a:gd name="T2" fmla="*/ 3 w 143"/>
                <a:gd name="T3" fmla="*/ 17 h 252"/>
                <a:gd name="T4" fmla="*/ 0 w 143"/>
                <a:gd name="T5" fmla="*/ 223 h 252"/>
                <a:gd name="T6" fmla="*/ 33 w 143"/>
                <a:gd name="T7" fmla="*/ 248 h 252"/>
                <a:gd name="T8" fmla="*/ 143 w 143"/>
                <a:gd name="T9" fmla="*/ 247 h 252"/>
              </a:gdLst>
              <a:ahLst/>
              <a:cxnLst>
                <a:cxn ang="0">
                  <a:pos x="T0" y="T1"/>
                </a:cxn>
                <a:cxn ang="0">
                  <a:pos x="T2" y="T3"/>
                </a:cxn>
                <a:cxn ang="0">
                  <a:pos x="T4" y="T5"/>
                </a:cxn>
                <a:cxn ang="0">
                  <a:pos x="T6" y="T7"/>
                </a:cxn>
                <a:cxn ang="0">
                  <a:pos x="T8" y="T9"/>
                </a:cxn>
              </a:cxnLst>
              <a:rect l="0" t="0" r="r" b="b"/>
              <a:pathLst>
                <a:path w="143" h="252">
                  <a:moveTo>
                    <a:pt x="6" y="0"/>
                  </a:moveTo>
                  <a:cubicBezTo>
                    <a:pt x="4" y="4"/>
                    <a:pt x="3" y="10"/>
                    <a:pt x="3" y="17"/>
                  </a:cubicBezTo>
                  <a:cubicBezTo>
                    <a:pt x="3" y="31"/>
                    <a:pt x="0" y="223"/>
                    <a:pt x="0" y="223"/>
                  </a:cubicBezTo>
                  <a:cubicBezTo>
                    <a:pt x="0" y="252"/>
                    <a:pt x="33" y="248"/>
                    <a:pt x="33" y="248"/>
                  </a:cubicBezTo>
                  <a:cubicBezTo>
                    <a:pt x="33" y="248"/>
                    <a:pt x="87" y="248"/>
                    <a:pt x="143" y="247"/>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9" name="Freeform 154"/>
            <p:cNvSpPr>
              <a:spLocks/>
            </p:cNvSpPr>
            <p:nvPr/>
          </p:nvSpPr>
          <p:spPr bwMode="auto">
            <a:xfrm>
              <a:off x="7065963" y="1625600"/>
              <a:ext cx="285750" cy="223838"/>
            </a:xfrm>
            <a:custGeom>
              <a:avLst/>
              <a:gdLst>
                <a:gd name="T0" fmla="*/ 267 w 268"/>
                <a:gd name="T1" fmla="*/ 211 h 211"/>
                <a:gd name="T2" fmla="*/ 265 w 268"/>
                <a:gd name="T3" fmla="*/ 182 h 211"/>
                <a:gd name="T4" fmla="*/ 268 w 268"/>
                <a:gd name="T5" fmla="*/ 60 h 211"/>
                <a:gd name="T6" fmla="*/ 268 w 268"/>
                <a:gd name="T7" fmla="*/ 28 h 211"/>
                <a:gd name="T8" fmla="*/ 239 w 268"/>
                <a:gd name="T9" fmla="*/ 1 h 211"/>
                <a:gd name="T10" fmla="*/ 15 w 268"/>
                <a:gd name="T11" fmla="*/ 0 h 211"/>
                <a:gd name="T12" fmla="*/ 0 w 268"/>
                <a:gd name="T13" fmla="*/ 4 h 211"/>
              </a:gdLst>
              <a:ahLst/>
              <a:cxnLst>
                <a:cxn ang="0">
                  <a:pos x="T0" y="T1"/>
                </a:cxn>
                <a:cxn ang="0">
                  <a:pos x="T2" y="T3"/>
                </a:cxn>
                <a:cxn ang="0">
                  <a:pos x="T4" y="T5"/>
                </a:cxn>
                <a:cxn ang="0">
                  <a:pos x="T6" y="T7"/>
                </a:cxn>
                <a:cxn ang="0">
                  <a:pos x="T8" y="T9"/>
                </a:cxn>
                <a:cxn ang="0">
                  <a:pos x="T10" y="T11"/>
                </a:cxn>
                <a:cxn ang="0">
                  <a:pos x="T12" y="T13"/>
                </a:cxn>
              </a:cxnLst>
              <a:rect l="0" t="0" r="r" b="b"/>
              <a:pathLst>
                <a:path w="268" h="211">
                  <a:moveTo>
                    <a:pt x="267" y="211"/>
                  </a:moveTo>
                  <a:cubicBezTo>
                    <a:pt x="266" y="200"/>
                    <a:pt x="265" y="189"/>
                    <a:pt x="265" y="182"/>
                  </a:cubicBezTo>
                  <a:cubicBezTo>
                    <a:pt x="266" y="142"/>
                    <a:pt x="267" y="101"/>
                    <a:pt x="268" y="60"/>
                  </a:cubicBezTo>
                  <a:cubicBezTo>
                    <a:pt x="268" y="49"/>
                    <a:pt x="268" y="39"/>
                    <a:pt x="268" y="28"/>
                  </a:cubicBezTo>
                  <a:cubicBezTo>
                    <a:pt x="268" y="1"/>
                    <a:pt x="239" y="1"/>
                    <a:pt x="239" y="1"/>
                  </a:cubicBezTo>
                  <a:cubicBezTo>
                    <a:pt x="195" y="4"/>
                    <a:pt x="65" y="1"/>
                    <a:pt x="15" y="0"/>
                  </a:cubicBezTo>
                  <a:cubicBezTo>
                    <a:pt x="15" y="0"/>
                    <a:pt x="8" y="0"/>
                    <a:pt x="0" y="4"/>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40" name="Freeform 155"/>
            <p:cNvSpPr>
              <a:spLocks/>
            </p:cNvSpPr>
            <p:nvPr/>
          </p:nvSpPr>
          <p:spPr bwMode="auto">
            <a:xfrm>
              <a:off x="7156450" y="1695450"/>
              <a:ext cx="112713" cy="142875"/>
            </a:xfrm>
            <a:custGeom>
              <a:avLst/>
              <a:gdLst>
                <a:gd name="T0" fmla="*/ 66 w 106"/>
                <a:gd name="T1" fmla="*/ 97 h 135"/>
                <a:gd name="T2" fmla="*/ 91 w 106"/>
                <a:gd name="T3" fmla="*/ 80 h 135"/>
                <a:gd name="T4" fmla="*/ 92 w 106"/>
                <a:gd name="T5" fmla="*/ 55 h 135"/>
                <a:gd name="T6" fmla="*/ 16 w 106"/>
                <a:gd name="T7" fmla="*/ 8 h 135"/>
                <a:gd name="T8" fmla="*/ 0 w 106"/>
                <a:gd name="T9" fmla="*/ 21 h 135"/>
                <a:gd name="T10" fmla="*/ 1 w 106"/>
                <a:gd name="T11" fmla="*/ 129 h 135"/>
                <a:gd name="T12" fmla="*/ 11 w 106"/>
                <a:gd name="T13" fmla="*/ 135 h 135"/>
                <a:gd name="T14" fmla="*/ 19 w 106"/>
                <a:gd name="T15" fmla="*/ 130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35">
                  <a:moveTo>
                    <a:pt x="66" y="97"/>
                  </a:moveTo>
                  <a:cubicBezTo>
                    <a:pt x="91" y="80"/>
                    <a:pt x="91" y="80"/>
                    <a:pt x="91" y="80"/>
                  </a:cubicBezTo>
                  <a:cubicBezTo>
                    <a:pt x="91" y="80"/>
                    <a:pt x="106" y="68"/>
                    <a:pt x="92" y="55"/>
                  </a:cubicBezTo>
                  <a:cubicBezTo>
                    <a:pt x="16" y="8"/>
                    <a:pt x="16" y="8"/>
                    <a:pt x="16" y="8"/>
                  </a:cubicBezTo>
                  <a:cubicBezTo>
                    <a:pt x="16" y="8"/>
                    <a:pt x="0" y="0"/>
                    <a:pt x="0" y="21"/>
                  </a:cubicBezTo>
                  <a:cubicBezTo>
                    <a:pt x="1" y="129"/>
                    <a:pt x="1" y="129"/>
                    <a:pt x="1" y="129"/>
                  </a:cubicBezTo>
                  <a:cubicBezTo>
                    <a:pt x="1" y="129"/>
                    <a:pt x="2" y="135"/>
                    <a:pt x="11" y="135"/>
                  </a:cubicBezTo>
                  <a:cubicBezTo>
                    <a:pt x="19" y="130"/>
                    <a:pt x="19" y="130"/>
                    <a:pt x="19" y="13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grpSp>
    </p:spTree>
    <p:extLst>
      <p:ext uri="{BB962C8B-B14F-4D97-AF65-F5344CB8AC3E}">
        <p14:creationId xmlns:p14="http://schemas.microsoft.com/office/powerpoint/2010/main" val="169392736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par>
                          <p:cTn id="10" fill="hold">
                            <p:stCondLst>
                              <p:cond delay="500"/>
                            </p:stCondLst>
                            <p:childTnLst>
                              <p:par>
                                <p:cTn id="11" presetID="2" presetClass="entr" presetSubtype="8" fill="hold" grpId="0" nodeType="after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par>
                          <p:cTn id="15" fill="hold">
                            <p:stCondLst>
                              <p:cond delay="115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1+#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7">
                                            <p:txEl>
                                              <p:pRg st="0" end="0"/>
                                            </p:txEl>
                                          </p:spTgt>
                                        </p:tgtEl>
                                        <p:attrNameLst>
                                          <p:attrName>style.visibility</p:attrName>
                                        </p:attrNameLst>
                                      </p:cBhvr>
                                      <p:to>
                                        <p:strVal val="visible"/>
                                      </p:to>
                                    </p:set>
                                    <p:anim calcmode="lin" valueType="num">
                                      <p:cBhvr>
                                        <p:cTn id="23" dur="3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4" dur="3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25" dur="300"/>
                                        <p:tgtEl>
                                          <p:spTgt spid="7">
                                            <p:txEl>
                                              <p:pRg st="0" end="0"/>
                                            </p:txEl>
                                          </p:spTgt>
                                        </p:tgtEl>
                                      </p:cBhvr>
                                    </p:animEffect>
                                  </p:childTnLst>
                                </p:cTn>
                              </p:par>
                            </p:childTnLst>
                          </p:cTn>
                        </p:par>
                        <p:par>
                          <p:cTn id="26" fill="hold">
                            <p:stCondLst>
                              <p:cond delay="3470"/>
                            </p:stCondLst>
                            <p:childTnLst>
                              <p:par>
                                <p:cTn id="27" presetID="10"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6" grpId="0"/>
      <p:bldP spid="7" grpId="0" build="p"/>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2972903" y="3102050"/>
            <a:ext cx="3188747" cy="73222"/>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bg1">
                <a:lumMod val="50000"/>
              </a:schemeClr>
            </a:solidFill>
            <a:round/>
            <a:headEnd type="arrow" w="med" len="lg"/>
            <a:tailEnd type="arrow" w="med"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6" name="任意多边形 5"/>
          <p:cNvSpPr/>
          <p:nvPr/>
        </p:nvSpPr>
        <p:spPr>
          <a:xfrm rot="5400000">
            <a:off x="2972412" y="3051231"/>
            <a:ext cx="3189731" cy="7319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bg1">
                <a:lumMod val="50000"/>
              </a:schemeClr>
            </a:solidFill>
            <a:round/>
            <a:headEnd type="arrow" w="med" len="lg"/>
            <a:tailEnd type="arrow" w="med"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grpSp>
        <p:nvGrpSpPr>
          <p:cNvPr id="15" name="组合 17"/>
          <p:cNvGrpSpPr/>
          <p:nvPr/>
        </p:nvGrpSpPr>
        <p:grpSpPr>
          <a:xfrm>
            <a:off x="3430567" y="2043368"/>
            <a:ext cx="818753" cy="800860"/>
            <a:chOff x="4574090" y="2723650"/>
            <a:chExt cx="1091670" cy="1067484"/>
          </a:xfrm>
        </p:grpSpPr>
        <p:sp>
          <p:nvSpPr>
            <p:cNvPr id="7" name="椭圆 31"/>
            <p:cNvSpPr/>
            <p:nvPr/>
          </p:nvSpPr>
          <p:spPr>
            <a:xfrm>
              <a:off x="4574090" y="2723650"/>
              <a:ext cx="1091670" cy="106748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accent1"/>
                </a:solidFill>
                <a:cs typeface="+mn-ea"/>
                <a:sym typeface="+mn-lt"/>
              </a:endParaRPr>
            </a:p>
          </p:txBody>
        </p:sp>
        <p:sp>
          <p:nvSpPr>
            <p:cNvPr id="11" name="文本框 10"/>
            <p:cNvSpPr txBox="1"/>
            <p:nvPr/>
          </p:nvSpPr>
          <p:spPr>
            <a:xfrm>
              <a:off x="4839349" y="2724211"/>
              <a:ext cx="617426" cy="1046117"/>
            </a:xfrm>
            <a:prstGeom prst="rect">
              <a:avLst/>
            </a:prstGeom>
            <a:noFill/>
          </p:spPr>
          <p:txBody>
            <a:bodyPr wrap="square" rtlCol="0">
              <a:spAutoFit/>
            </a:bodyPr>
            <a:lstStyle/>
            <a:p>
              <a:r>
                <a:rPr lang="en-US" altLang="zh-CN" sz="4500" b="1" dirty="0">
                  <a:solidFill>
                    <a:schemeClr val="accent1"/>
                  </a:solidFill>
                  <a:cs typeface="+mn-ea"/>
                  <a:sym typeface="+mn-lt"/>
                </a:rPr>
                <a:t>S</a:t>
              </a:r>
              <a:endParaRPr lang="zh-CN" altLang="en-US" sz="4500" b="1" dirty="0">
                <a:solidFill>
                  <a:schemeClr val="accent1"/>
                </a:solidFill>
                <a:cs typeface="+mn-ea"/>
                <a:sym typeface="+mn-lt"/>
              </a:endParaRPr>
            </a:p>
          </p:txBody>
        </p:sp>
      </p:grpSp>
      <p:grpSp>
        <p:nvGrpSpPr>
          <p:cNvPr id="16" name="组合 18"/>
          <p:cNvGrpSpPr/>
          <p:nvPr/>
        </p:nvGrpSpPr>
        <p:grpSpPr>
          <a:xfrm>
            <a:off x="4906606" y="2013279"/>
            <a:ext cx="818753" cy="800860"/>
            <a:chOff x="6542141" y="2683543"/>
            <a:chExt cx="1091670" cy="1067484"/>
          </a:xfrm>
        </p:grpSpPr>
        <p:sp>
          <p:nvSpPr>
            <p:cNvPr id="8" name="椭圆 31"/>
            <p:cNvSpPr/>
            <p:nvPr/>
          </p:nvSpPr>
          <p:spPr>
            <a:xfrm>
              <a:off x="6542141" y="2683543"/>
              <a:ext cx="1091670" cy="106748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bg1">
                  <a:lumMod val="50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lumMod val="50000"/>
                  </a:schemeClr>
                </a:solidFill>
                <a:cs typeface="+mn-ea"/>
                <a:sym typeface="+mn-lt"/>
              </a:endParaRPr>
            </a:p>
          </p:txBody>
        </p:sp>
        <p:sp>
          <p:nvSpPr>
            <p:cNvPr id="12" name="文本框 11"/>
            <p:cNvSpPr txBox="1"/>
            <p:nvPr/>
          </p:nvSpPr>
          <p:spPr>
            <a:xfrm>
              <a:off x="6779264" y="2693237"/>
              <a:ext cx="617426" cy="1046117"/>
            </a:xfrm>
            <a:prstGeom prst="rect">
              <a:avLst/>
            </a:prstGeom>
            <a:noFill/>
          </p:spPr>
          <p:txBody>
            <a:bodyPr wrap="square" rtlCol="0">
              <a:spAutoFit/>
            </a:bodyPr>
            <a:lstStyle/>
            <a:p>
              <a:r>
                <a:rPr lang="en-US" altLang="zh-CN" sz="4500" b="1" dirty="0">
                  <a:solidFill>
                    <a:schemeClr val="bg1">
                      <a:lumMod val="50000"/>
                    </a:schemeClr>
                  </a:solidFill>
                  <a:cs typeface="+mn-ea"/>
                  <a:sym typeface="+mn-lt"/>
                </a:rPr>
                <a:t>W</a:t>
              </a:r>
              <a:endParaRPr lang="zh-CN" altLang="en-US" sz="4500" b="1" dirty="0">
                <a:solidFill>
                  <a:schemeClr val="bg1">
                    <a:lumMod val="50000"/>
                  </a:schemeClr>
                </a:solidFill>
                <a:cs typeface="+mn-ea"/>
                <a:sym typeface="+mn-lt"/>
              </a:endParaRPr>
            </a:p>
          </p:txBody>
        </p:sp>
      </p:grpSp>
      <p:grpSp>
        <p:nvGrpSpPr>
          <p:cNvPr id="17" name="组合 20"/>
          <p:cNvGrpSpPr/>
          <p:nvPr/>
        </p:nvGrpSpPr>
        <p:grpSpPr>
          <a:xfrm>
            <a:off x="3460260" y="3433093"/>
            <a:ext cx="818753" cy="800860"/>
            <a:chOff x="4613680" y="4576045"/>
            <a:chExt cx="1091670" cy="1067484"/>
          </a:xfrm>
        </p:grpSpPr>
        <p:sp>
          <p:nvSpPr>
            <p:cNvPr id="9" name="椭圆 31"/>
            <p:cNvSpPr/>
            <p:nvPr/>
          </p:nvSpPr>
          <p:spPr>
            <a:xfrm>
              <a:off x="4613680" y="4576045"/>
              <a:ext cx="1091670" cy="106748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bg1">
                  <a:lumMod val="50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lumMod val="50000"/>
                  </a:schemeClr>
                </a:solidFill>
                <a:cs typeface="+mn-ea"/>
                <a:sym typeface="+mn-lt"/>
              </a:endParaRPr>
            </a:p>
          </p:txBody>
        </p:sp>
        <p:sp>
          <p:nvSpPr>
            <p:cNvPr id="13" name="文本框 12"/>
            <p:cNvSpPr txBox="1"/>
            <p:nvPr/>
          </p:nvSpPr>
          <p:spPr>
            <a:xfrm>
              <a:off x="4867484" y="4580238"/>
              <a:ext cx="617426" cy="1046117"/>
            </a:xfrm>
            <a:prstGeom prst="rect">
              <a:avLst/>
            </a:prstGeom>
            <a:noFill/>
          </p:spPr>
          <p:txBody>
            <a:bodyPr wrap="square" rtlCol="0">
              <a:spAutoFit/>
            </a:bodyPr>
            <a:lstStyle/>
            <a:p>
              <a:r>
                <a:rPr lang="en-US" altLang="zh-CN" sz="4500" b="1" dirty="0">
                  <a:solidFill>
                    <a:schemeClr val="bg1">
                      <a:lumMod val="50000"/>
                    </a:schemeClr>
                  </a:solidFill>
                  <a:cs typeface="+mn-ea"/>
                  <a:sym typeface="+mn-lt"/>
                </a:rPr>
                <a:t>O</a:t>
              </a:r>
              <a:endParaRPr lang="zh-CN" altLang="en-US" sz="4500" b="1" dirty="0">
                <a:solidFill>
                  <a:schemeClr val="bg1">
                    <a:lumMod val="50000"/>
                  </a:schemeClr>
                </a:solidFill>
                <a:cs typeface="+mn-ea"/>
                <a:sym typeface="+mn-lt"/>
              </a:endParaRPr>
            </a:p>
          </p:txBody>
        </p:sp>
      </p:grpSp>
      <p:grpSp>
        <p:nvGrpSpPr>
          <p:cNvPr id="18" name="组合 19"/>
          <p:cNvGrpSpPr/>
          <p:nvPr/>
        </p:nvGrpSpPr>
        <p:grpSpPr>
          <a:xfrm>
            <a:off x="4965990" y="3425265"/>
            <a:ext cx="818753" cy="819638"/>
            <a:chOff x="6621320" y="4565608"/>
            <a:chExt cx="1091670" cy="1092513"/>
          </a:xfrm>
        </p:grpSpPr>
        <p:sp>
          <p:nvSpPr>
            <p:cNvPr id="10" name="椭圆 31"/>
            <p:cNvSpPr/>
            <p:nvPr/>
          </p:nvSpPr>
          <p:spPr>
            <a:xfrm>
              <a:off x="6621320" y="4565608"/>
              <a:ext cx="1091670" cy="106748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accent1"/>
                </a:solidFill>
                <a:cs typeface="+mn-ea"/>
                <a:sym typeface="+mn-lt"/>
              </a:endParaRPr>
            </a:p>
          </p:txBody>
        </p:sp>
        <p:sp>
          <p:nvSpPr>
            <p:cNvPr id="14" name="文本框 13"/>
            <p:cNvSpPr txBox="1"/>
            <p:nvPr/>
          </p:nvSpPr>
          <p:spPr>
            <a:xfrm>
              <a:off x="6900646" y="4612004"/>
              <a:ext cx="617426" cy="1046117"/>
            </a:xfrm>
            <a:prstGeom prst="rect">
              <a:avLst/>
            </a:prstGeom>
            <a:noFill/>
          </p:spPr>
          <p:txBody>
            <a:bodyPr wrap="square" rtlCol="0">
              <a:spAutoFit/>
            </a:bodyPr>
            <a:lstStyle/>
            <a:p>
              <a:r>
                <a:rPr lang="en-US" altLang="zh-CN" sz="4500" b="1" dirty="0">
                  <a:solidFill>
                    <a:schemeClr val="accent1"/>
                  </a:solidFill>
                  <a:cs typeface="+mn-ea"/>
                  <a:sym typeface="+mn-lt"/>
                </a:rPr>
                <a:t>T</a:t>
              </a:r>
              <a:endParaRPr lang="zh-CN" altLang="en-US" sz="4500" b="1" dirty="0">
                <a:solidFill>
                  <a:schemeClr val="accent1"/>
                </a:solidFill>
                <a:cs typeface="+mn-ea"/>
                <a:sym typeface="+mn-lt"/>
              </a:endParaRPr>
            </a:p>
          </p:txBody>
        </p:sp>
      </p:grpSp>
      <p:sp>
        <p:nvSpPr>
          <p:cNvPr id="22" name="文本框 21"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749690" y="1800031"/>
            <a:ext cx="1754326" cy="946413"/>
          </a:xfrm>
          <a:prstGeom prst="rect">
            <a:avLst/>
          </a:prstGeom>
          <a:noFill/>
          <a:effectLst/>
        </p:spPr>
        <p:txBody>
          <a:bodyPr wrap="none" lIns="68580" tIns="34290" rIns="68580" bIns="34290" rtlCol="0">
            <a:spAutoFit/>
          </a:bodyPr>
          <a:lstStyle/>
          <a:p>
            <a:r>
              <a:rPr lang="zh-CN" altLang="en-US" sz="1500" dirty="0">
                <a:solidFill>
                  <a:schemeClr val="accent1"/>
                </a:solidFill>
                <a:cs typeface="+mn-ea"/>
                <a:sym typeface="+mn-lt"/>
              </a:rPr>
              <a:t>单击此处输入标题</a:t>
            </a:r>
            <a:endParaRPr lang="en-US" altLang="zh-CN" sz="1500" dirty="0">
              <a:solidFill>
                <a:schemeClr val="accent1"/>
              </a:solidFill>
              <a:cs typeface="+mn-ea"/>
              <a:sym typeface="+mn-lt"/>
            </a:endParaRPr>
          </a:p>
          <a:p>
            <a:r>
              <a:rPr lang="zh-CN" altLang="en-US" sz="900" dirty="0">
                <a:solidFill>
                  <a:schemeClr val="bg1">
                    <a:lumMod val="50000"/>
                  </a:schemeClr>
                </a:solidFill>
                <a:cs typeface="+mn-ea"/>
                <a:sym typeface="+mn-lt"/>
              </a:rPr>
              <a:t>请在这里输入您的主要叙述内容</a:t>
            </a:r>
            <a:endParaRPr lang="en-US" altLang="zh-CN" sz="9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请在这里输入您的主要叙述内容</a:t>
            </a:r>
            <a:endParaRPr lang="en-US" altLang="zh-CN" sz="900" dirty="0">
              <a:solidFill>
                <a:schemeClr val="bg1">
                  <a:lumMod val="50000"/>
                </a:schemeClr>
              </a:solidFill>
              <a:cs typeface="+mn-ea"/>
              <a:sym typeface="+mn-lt"/>
            </a:endParaRPr>
          </a:p>
          <a:p>
            <a:endParaRPr lang="en-US" altLang="zh-CN" sz="2400" dirty="0">
              <a:solidFill>
                <a:schemeClr val="bg1">
                  <a:lumMod val="50000"/>
                </a:schemeClr>
              </a:solidFill>
              <a:cs typeface="+mn-ea"/>
              <a:sym typeface="+mn-lt"/>
            </a:endParaRPr>
          </a:p>
        </p:txBody>
      </p:sp>
      <p:sp>
        <p:nvSpPr>
          <p:cNvPr id="23" name="文本框 22"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751554" y="3682753"/>
            <a:ext cx="1754326" cy="946413"/>
          </a:xfrm>
          <a:prstGeom prst="rect">
            <a:avLst/>
          </a:prstGeom>
          <a:noFill/>
          <a:effectLst/>
        </p:spPr>
        <p:txBody>
          <a:bodyPr wrap="none" lIns="68580" tIns="34290" rIns="68580" bIns="34290" rtlCol="0">
            <a:spAutoFit/>
          </a:bodyPr>
          <a:lstStyle/>
          <a:p>
            <a:r>
              <a:rPr lang="zh-CN" altLang="en-US" sz="1500" dirty="0">
                <a:solidFill>
                  <a:schemeClr val="bg1">
                    <a:lumMod val="50000"/>
                  </a:schemeClr>
                </a:solidFill>
                <a:cs typeface="+mn-ea"/>
                <a:sym typeface="+mn-lt"/>
              </a:rPr>
              <a:t>单击此处输入标题</a:t>
            </a:r>
            <a:endParaRPr lang="en-US" altLang="zh-CN" sz="15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请在这里输入您的主要叙述内容</a:t>
            </a:r>
            <a:endParaRPr lang="en-US" altLang="zh-CN" sz="9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请在这里输入您的主要叙述内容</a:t>
            </a:r>
            <a:endParaRPr lang="en-US" altLang="zh-CN" sz="900" dirty="0">
              <a:solidFill>
                <a:schemeClr val="bg1">
                  <a:lumMod val="50000"/>
                </a:schemeClr>
              </a:solidFill>
              <a:cs typeface="+mn-ea"/>
              <a:sym typeface="+mn-lt"/>
            </a:endParaRPr>
          </a:p>
          <a:p>
            <a:endParaRPr lang="en-US" altLang="zh-CN" sz="2400" dirty="0">
              <a:solidFill>
                <a:schemeClr val="bg1">
                  <a:lumMod val="50000"/>
                </a:schemeClr>
              </a:solidFill>
              <a:cs typeface="+mn-ea"/>
              <a:sym typeface="+mn-lt"/>
            </a:endParaRPr>
          </a:p>
        </p:txBody>
      </p:sp>
      <p:sp>
        <p:nvSpPr>
          <p:cNvPr id="24" name="文本框 23"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6683354" y="3671864"/>
            <a:ext cx="1754326" cy="946413"/>
          </a:xfrm>
          <a:prstGeom prst="rect">
            <a:avLst/>
          </a:prstGeom>
          <a:noFill/>
          <a:effectLst/>
        </p:spPr>
        <p:txBody>
          <a:bodyPr wrap="none" lIns="68580" tIns="34290" rIns="68580" bIns="34290" rtlCol="0">
            <a:spAutoFit/>
          </a:bodyPr>
          <a:lstStyle/>
          <a:p>
            <a:r>
              <a:rPr lang="zh-CN" altLang="en-US" sz="1500" dirty="0">
                <a:solidFill>
                  <a:schemeClr val="accent1"/>
                </a:solidFill>
                <a:cs typeface="+mn-ea"/>
                <a:sym typeface="+mn-lt"/>
              </a:rPr>
              <a:t>单击此处输入标题</a:t>
            </a:r>
            <a:endParaRPr lang="en-US" altLang="zh-CN" sz="1500" dirty="0">
              <a:solidFill>
                <a:schemeClr val="accent1"/>
              </a:solidFill>
              <a:cs typeface="+mn-ea"/>
              <a:sym typeface="+mn-lt"/>
            </a:endParaRPr>
          </a:p>
          <a:p>
            <a:r>
              <a:rPr lang="zh-CN" altLang="en-US" sz="900" dirty="0">
                <a:solidFill>
                  <a:schemeClr val="bg1">
                    <a:lumMod val="50000"/>
                  </a:schemeClr>
                </a:solidFill>
                <a:cs typeface="+mn-ea"/>
                <a:sym typeface="+mn-lt"/>
              </a:rPr>
              <a:t>请在这里输入您的主要叙述内容</a:t>
            </a:r>
            <a:endParaRPr lang="en-US" altLang="zh-CN" sz="9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请在这里输入您的主要叙述内容</a:t>
            </a:r>
            <a:endParaRPr lang="en-US" altLang="zh-CN" sz="900" dirty="0">
              <a:solidFill>
                <a:schemeClr val="bg1">
                  <a:lumMod val="50000"/>
                </a:schemeClr>
              </a:solidFill>
              <a:cs typeface="+mn-ea"/>
              <a:sym typeface="+mn-lt"/>
            </a:endParaRPr>
          </a:p>
          <a:p>
            <a:endParaRPr lang="en-US" altLang="zh-CN" sz="2400" dirty="0">
              <a:solidFill>
                <a:schemeClr val="bg1">
                  <a:lumMod val="50000"/>
                </a:schemeClr>
              </a:solidFill>
              <a:cs typeface="+mn-ea"/>
              <a:sym typeface="+mn-lt"/>
            </a:endParaRPr>
          </a:p>
        </p:txBody>
      </p:sp>
      <p:sp>
        <p:nvSpPr>
          <p:cNvPr id="25" name="文本框 24"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6675045" y="1784375"/>
            <a:ext cx="1754326" cy="946413"/>
          </a:xfrm>
          <a:prstGeom prst="rect">
            <a:avLst/>
          </a:prstGeom>
          <a:noFill/>
          <a:effectLst/>
        </p:spPr>
        <p:txBody>
          <a:bodyPr wrap="none" lIns="68580" tIns="34290" rIns="68580" bIns="34290" rtlCol="0">
            <a:spAutoFit/>
          </a:bodyPr>
          <a:lstStyle/>
          <a:p>
            <a:r>
              <a:rPr lang="zh-CN" altLang="en-US" sz="1500" dirty="0">
                <a:solidFill>
                  <a:schemeClr val="bg1">
                    <a:lumMod val="50000"/>
                  </a:schemeClr>
                </a:solidFill>
                <a:cs typeface="+mn-ea"/>
                <a:sym typeface="+mn-lt"/>
              </a:rPr>
              <a:t>单击此处输入标题</a:t>
            </a:r>
            <a:endParaRPr lang="en-US" altLang="zh-CN" sz="15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请在这里输入您的主要叙述内容</a:t>
            </a:r>
            <a:endParaRPr lang="en-US" altLang="zh-CN" sz="9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请在这里输入您的主要叙述内容</a:t>
            </a:r>
            <a:endParaRPr lang="en-US" altLang="zh-CN" sz="900" dirty="0">
              <a:solidFill>
                <a:schemeClr val="bg1">
                  <a:lumMod val="50000"/>
                </a:schemeClr>
              </a:solidFill>
              <a:cs typeface="+mn-ea"/>
              <a:sym typeface="+mn-lt"/>
            </a:endParaRPr>
          </a:p>
          <a:p>
            <a:endParaRPr lang="en-US" altLang="zh-CN" sz="2400" dirty="0">
              <a:solidFill>
                <a:schemeClr val="bg1">
                  <a:lumMod val="50000"/>
                </a:schemeClr>
              </a:solidFill>
              <a:cs typeface="+mn-ea"/>
              <a:sym typeface="+mn-lt"/>
            </a:endParaRPr>
          </a:p>
        </p:txBody>
      </p:sp>
    </p:spTree>
    <p:extLst>
      <p:ext uri="{BB962C8B-B14F-4D97-AF65-F5344CB8AC3E}">
        <p14:creationId xmlns:p14="http://schemas.microsoft.com/office/powerpoint/2010/main" val="128037596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53" presetClass="entr" presetSubtype="16"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par>
                                <p:cTn id="23" presetID="53" presetClass="entr" presetSubtype="16"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par>
                                <p:cTn id="28" presetID="53" presetClass="entr" presetSubtype="16"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fltVal val="0"/>
                                          </p:val>
                                        </p:tav>
                                        <p:tav tm="100000">
                                          <p:val>
                                            <p:strVal val="#ppt_h"/>
                                          </p:val>
                                        </p:tav>
                                      </p:tavLst>
                                    </p:anim>
                                    <p:animEffect transition="in" filter="fade">
                                      <p:cBhvr>
                                        <p:cTn id="32" dur="500"/>
                                        <p:tgtEl>
                                          <p:spTgt spid="18"/>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grpId="0" nodeType="withEffect">
                                  <p:stCondLst>
                                    <p:cond delay="25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2" grpId="0"/>
      <p:bldP spid="23"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3482162" y="1683232"/>
            <a:ext cx="2179676" cy="2257234"/>
          </a:xfrm>
          <a:custGeom>
            <a:avLst/>
            <a:gdLst>
              <a:gd name="connsiteX0" fmla="*/ 1864938 w 2362415"/>
              <a:gd name="connsiteY0" fmla="*/ 299 h 2445723"/>
              <a:gd name="connsiteX1" fmla="*/ 2143714 w 2362415"/>
              <a:gd name="connsiteY1" fmla="*/ 97732 h 2445723"/>
              <a:gd name="connsiteX2" fmla="*/ 2191785 w 2362415"/>
              <a:gd name="connsiteY2" fmla="*/ 598122 h 2445723"/>
              <a:gd name="connsiteX3" fmla="*/ 2201394 w 2362415"/>
              <a:gd name="connsiteY3" fmla="*/ 617371 h 2445723"/>
              <a:gd name="connsiteX4" fmla="*/ 2355208 w 2362415"/>
              <a:gd name="connsiteY4" fmla="*/ 800203 h 2445723"/>
              <a:gd name="connsiteX5" fmla="*/ 2355208 w 2362415"/>
              <a:gd name="connsiteY5" fmla="*/ 857942 h 2445723"/>
              <a:gd name="connsiteX6" fmla="*/ 1691905 w 2362415"/>
              <a:gd name="connsiteY6" fmla="*/ 1627775 h 2445723"/>
              <a:gd name="connsiteX7" fmla="*/ 1595772 w 2362415"/>
              <a:gd name="connsiteY7" fmla="*/ 1550796 h 2445723"/>
              <a:gd name="connsiteX8" fmla="*/ 2230238 w 2362415"/>
              <a:gd name="connsiteY8" fmla="*/ 819452 h 2445723"/>
              <a:gd name="connsiteX9" fmla="*/ 2153331 w 2362415"/>
              <a:gd name="connsiteY9" fmla="*/ 732848 h 2445723"/>
              <a:gd name="connsiteX10" fmla="*/ 894016 w 2362415"/>
              <a:gd name="connsiteY10" fmla="*/ 2070427 h 2445723"/>
              <a:gd name="connsiteX11" fmla="*/ 884406 w 2362415"/>
              <a:gd name="connsiteY11" fmla="*/ 2080051 h 2445723"/>
              <a:gd name="connsiteX12" fmla="*/ 67290 w 2362415"/>
              <a:gd name="connsiteY12" fmla="*/ 2445723 h 2445723"/>
              <a:gd name="connsiteX13" fmla="*/ 0 w 2362415"/>
              <a:gd name="connsiteY13" fmla="*/ 2397609 h 2445723"/>
              <a:gd name="connsiteX14" fmla="*/ 0 w 2362415"/>
              <a:gd name="connsiteY14" fmla="*/ 2359119 h 2445723"/>
              <a:gd name="connsiteX15" fmla="*/ 259557 w 2362415"/>
              <a:gd name="connsiteY15" fmla="*/ 1531547 h 2445723"/>
              <a:gd name="connsiteX16" fmla="*/ 269167 w 2362415"/>
              <a:gd name="connsiteY16" fmla="*/ 1521923 h 2445723"/>
              <a:gd name="connsiteX17" fmla="*/ 1528482 w 2362415"/>
              <a:gd name="connsiteY17" fmla="*/ 107357 h 2445723"/>
              <a:gd name="connsiteX18" fmla="*/ 1586162 w 2362415"/>
              <a:gd name="connsiteY18" fmla="*/ 97732 h 2445723"/>
              <a:gd name="connsiteX19" fmla="*/ 1864938 w 2362415"/>
              <a:gd name="connsiteY19" fmla="*/ 299 h 2445723"/>
              <a:gd name="connsiteX20" fmla="*/ 1843454 w 2362415"/>
              <a:gd name="connsiteY20" fmla="*/ 133372 h 2445723"/>
              <a:gd name="connsiteX21" fmla="*/ 1704056 w 2362415"/>
              <a:gd name="connsiteY21" fmla="*/ 177735 h 2445723"/>
              <a:gd name="connsiteX22" fmla="*/ 2106984 w 2362415"/>
              <a:gd name="connsiteY22" fmla="*/ 521413 h 2445723"/>
              <a:gd name="connsiteX23" fmla="*/ 1889780 w 2362415"/>
              <a:gd name="connsiteY23" fmla="*/ 133433 h 2445723"/>
              <a:gd name="connsiteX24" fmla="*/ 1843454 w 2362415"/>
              <a:gd name="connsiteY24" fmla="*/ 133372 h 2445723"/>
              <a:gd name="connsiteX25" fmla="*/ 1571317 w 2362415"/>
              <a:gd name="connsiteY25" fmla="*/ 220015 h 2445723"/>
              <a:gd name="connsiteX26" fmla="*/ 394136 w 2362415"/>
              <a:gd name="connsiteY26" fmla="*/ 1553118 h 2445723"/>
              <a:gd name="connsiteX27" fmla="*/ 837993 w 2362415"/>
              <a:gd name="connsiteY27" fmla="*/ 1958850 h 2445723"/>
              <a:gd name="connsiteX28" fmla="*/ 2063419 w 2362415"/>
              <a:gd name="connsiteY28" fmla="*/ 645061 h 2445723"/>
              <a:gd name="connsiteX29" fmla="*/ 1571317 w 2362415"/>
              <a:gd name="connsiteY29" fmla="*/ 220015 h 2445723"/>
              <a:gd name="connsiteX30" fmla="*/ 321509 w 2362415"/>
              <a:gd name="connsiteY30" fmla="*/ 1645856 h 2445723"/>
              <a:gd name="connsiteX31" fmla="*/ 139107 w 2362415"/>
              <a:gd name="connsiteY31" fmla="*/ 2177170 h 2445723"/>
              <a:gd name="connsiteX32" fmla="*/ 158305 w 2362415"/>
              <a:gd name="connsiteY32" fmla="*/ 2186831 h 2445723"/>
              <a:gd name="connsiteX33" fmla="*/ 263909 w 2362415"/>
              <a:gd name="connsiteY33" fmla="*/ 2283432 h 2445723"/>
              <a:gd name="connsiteX34" fmla="*/ 753500 w 2362415"/>
              <a:gd name="connsiteY34" fmla="*/ 2041927 h 2445723"/>
              <a:gd name="connsiteX35" fmla="*/ 321509 w 2362415"/>
              <a:gd name="connsiteY35" fmla="*/ 1645856 h 244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362415" h="2445723">
                <a:moveTo>
                  <a:pt x="1864938" y="299"/>
                </a:moveTo>
                <a:cubicBezTo>
                  <a:pt x="1963474" y="-3308"/>
                  <a:pt x="2062003" y="25565"/>
                  <a:pt x="2143714" y="97732"/>
                </a:cubicBezTo>
                <a:cubicBezTo>
                  <a:pt x="2297528" y="242075"/>
                  <a:pt x="2307137" y="434539"/>
                  <a:pt x="2191785" y="598122"/>
                </a:cubicBezTo>
                <a:cubicBezTo>
                  <a:pt x="2201394" y="607747"/>
                  <a:pt x="2201394" y="607747"/>
                  <a:pt x="2201394" y="617371"/>
                </a:cubicBezTo>
                <a:cubicBezTo>
                  <a:pt x="2268684" y="665485"/>
                  <a:pt x="2316754" y="723224"/>
                  <a:pt x="2355208" y="800203"/>
                </a:cubicBezTo>
                <a:cubicBezTo>
                  <a:pt x="2364818" y="809828"/>
                  <a:pt x="2364818" y="838700"/>
                  <a:pt x="2355208" y="857942"/>
                </a:cubicBezTo>
                <a:cubicBezTo>
                  <a:pt x="2143714" y="1127385"/>
                  <a:pt x="1922618" y="1377580"/>
                  <a:pt x="1691905" y="1627775"/>
                </a:cubicBezTo>
                <a:cubicBezTo>
                  <a:pt x="1643835" y="1685514"/>
                  <a:pt x="1547709" y="1608527"/>
                  <a:pt x="1595772" y="1550796"/>
                </a:cubicBezTo>
                <a:cubicBezTo>
                  <a:pt x="1816875" y="1319842"/>
                  <a:pt x="2028361" y="1069647"/>
                  <a:pt x="2230238" y="819452"/>
                </a:cubicBezTo>
                <a:cubicBezTo>
                  <a:pt x="2211011" y="780962"/>
                  <a:pt x="2182168" y="761713"/>
                  <a:pt x="2153331" y="732848"/>
                </a:cubicBezTo>
                <a:cubicBezTo>
                  <a:pt x="1768805" y="1204365"/>
                  <a:pt x="1336215" y="1637400"/>
                  <a:pt x="894016" y="2070427"/>
                </a:cubicBezTo>
                <a:cubicBezTo>
                  <a:pt x="894016" y="2070427"/>
                  <a:pt x="894016" y="2080051"/>
                  <a:pt x="884406" y="2080051"/>
                </a:cubicBezTo>
                <a:cubicBezTo>
                  <a:pt x="672913" y="2311005"/>
                  <a:pt x="374910" y="2387985"/>
                  <a:pt x="67290" y="2445723"/>
                </a:cubicBezTo>
                <a:cubicBezTo>
                  <a:pt x="28837" y="2445723"/>
                  <a:pt x="9610" y="2426475"/>
                  <a:pt x="0" y="2397609"/>
                </a:cubicBezTo>
                <a:cubicBezTo>
                  <a:pt x="0" y="2387985"/>
                  <a:pt x="0" y="2368743"/>
                  <a:pt x="0" y="2359119"/>
                </a:cubicBezTo>
                <a:cubicBezTo>
                  <a:pt x="38454" y="2070427"/>
                  <a:pt x="105743" y="1791366"/>
                  <a:pt x="259557" y="1531547"/>
                </a:cubicBezTo>
                <a:cubicBezTo>
                  <a:pt x="259557" y="1531547"/>
                  <a:pt x="259557" y="1531547"/>
                  <a:pt x="269167" y="1521923"/>
                </a:cubicBezTo>
                <a:cubicBezTo>
                  <a:pt x="663303" y="1021533"/>
                  <a:pt x="1076666" y="550008"/>
                  <a:pt x="1528482" y="107357"/>
                </a:cubicBezTo>
                <a:cubicBezTo>
                  <a:pt x="1547709" y="88108"/>
                  <a:pt x="1566935" y="88108"/>
                  <a:pt x="1586162" y="97732"/>
                </a:cubicBezTo>
                <a:cubicBezTo>
                  <a:pt x="1667866" y="39994"/>
                  <a:pt x="1766402" y="3906"/>
                  <a:pt x="1864938" y="299"/>
                </a:cubicBezTo>
                <a:close/>
                <a:moveTo>
                  <a:pt x="1843454" y="133372"/>
                </a:moveTo>
                <a:cubicBezTo>
                  <a:pt x="1796692" y="136792"/>
                  <a:pt x="1749025" y="150889"/>
                  <a:pt x="1704056" y="177735"/>
                </a:cubicBezTo>
                <a:cubicBezTo>
                  <a:pt x="1838366" y="282748"/>
                  <a:pt x="1972675" y="406856"/>
                  <a:pt x="2106984" y="521413"/>
                </a:cubicBezTo>
                <a:cubicBezTo>
                  <a:pt x="2222111" y="320938"/>
                  <a:pt x="2072810" y="147307"/>
                  <a:pt x="1889780" y="133433"/>
                </a:cubicBezTo>
                <a:cubicBezTo>
                  <a:pt x="1874528" y="132278"/>
                  <a:pt x="1859041" y="132232"/>
                  <a:pt x="1843454" y="133372"/>
                </a:cubicBezTo>
                <a:close/>
                <a:moveTo>
                  <a:pt x="1571317" y="220015"/>
                </a:moveTo>
                <a:cubicBezTo>
                  <a:pt x="1146760" y="645061"/>
                  <a:pt x="760802" y="1089429"/>
                  <a:pt x="394136" y="1553118"/>
                </a:cubicBezTo>
                <a:cubicBezTo>
                  <a:pt x="529220" y="1698022"/>
                  <a:pt x="683610" y="1823606"/>
                  <a:pt x="837993" y="1958850"/>
                </a:cubicBezTo>
                <a:cubicBezTo>
                  <a:pt x="1262551" y="1533803"/>
                  <a:pt x="1687108" y="1108750"/>
                  <a:pt x="2063419" y="645061"/>
                </a:cubicBezTo>
                <a:cubicBezTo>
                  <a:pt x="1899383" y="500164"/>
                  <a:pt x="1745000" y="355259"/>
                  <a:pt x="1571317" y="220015"/>
                </a:cubicBezTo>
                <a:close/>
                <a:moveTo>
                  <a:pt x="321509" y="1645856"/>
                </a:moveTo>
                <a:cubicBezTo>
                  <a:pt x="235109" y="1819743"/>
                  <a:pt x="177509" y="1993623"/>
                  <a:pt x="139107" y="2177170"/>
                </a:cubicBezTo>
                <a:cubicBezTo>
                  <a:pt x="148710" y="2186831"/>
                  <a:pt x="148710" y="2186831"/>
                  <a:pt x="158305" y="2186831"/>
                </a:cubicBezTo>
                <a:cubicBezTo>
                  <a:pt x="187105" y="2225467"/>
                  <a:pt x="225507" y="2254449"/>
                  <a:pt x="263909" y="2283432"/>
                </a:cubicBezTo>
                <a:cubicBezTo>
                  <a:pt x="446303" y="2235128"/>
                  <a:pt x="619103" y="2167510"/>
                  <a:pt x="753500" y="2041927"/>
                </a:cubicBezTo>
                <a:cubicBezTo>
                  <a:pt x="609500" y="1916343"/>
                  <a:pt x="455906" y="1790760"/>
                  <a:pt x="321509" y="1645856"/>
                </a:cubicBezTo>
                <a:close/>
              </a:path>
            </a:pathLst>
          </a:custGeom>
          <a:blipFill>
            <a:blip r:embed="rId3" cstate="print">
              <a:duotone>
                <a:schemeClr val="accent3">
                  <a:shade val="45000"/>
                  <a:satMod val="135000"/>
                </a:schemeClr>
                <a:prstClr val="white"/>
              </a:duotone>
            </a:blip>
            <a:stretch>
              <a:fillRect/>
            </a:stretch>
          </a:blipFill>
          <a:ln w="190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grpSp>
        <p:nvGrpSpPr>
          <p:cNvPr id="2" name="组合 2"/>
          <p:cNvGrpSpPr/>
          <p:nvPr/>
        </p:nvGrpSpPr>
        <p:grpSpPr>
          <a:xfrm>
            <a:off x="5157669" y="2441019"/>
            <a:ext cx="3335924" cy="1281805"/>
            <a:chOff x="6876892" y="3253687"/>
            <a:chExt cx="4447899" cy="1708546"/>
          </a:xfrm>
        </p:grpSpPr>
        <p:sp>
          <p:nvSpPr>
            <p:cNvPr id="8" name="任意多边形: 形状 7"/>
            <p:cNvSpPr/>
            <p:nvPr/>
          </p:nvSpPr>
          <p:spPr>
            <a:xfrm>
              <a:off x="7148791" y="4810135"/>
              <a:ext cx="4176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270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任意多边形: 形状 8"/>
            <p:cNvSpPr/>
            <p:nvPr/>
          </p:nvSpPr>
          <p:spPr>
            <a:xfrm rot="2884910">
              <a:off x="6534892" y="4584233"/>
              <a:ext cx="720000" cy="36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270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15"/>
            <p:cNvGrpSpPr/>
            <p:nvPr/>
          </p:nvGrpSpPr>
          <p:grpSpPr>
            <a:xfrm>
              <a:off x="7668638" y="3253687"/>
              <a:ext cx="3327637" cy="1366486"/>
              <a:chOff x="2012849" y="1986390"/>
              <a:chExt cx="3327637" cy="1366486"/>
            </a:xfrm>
          </p:grpSpPr>
          <p:sp>
            <p:nvSpPr>
              <p:cNvPr id="17" name="矩形 16"/>
              <p:cNvSpPr/>
              <p:nvPr/>
            </p:nvSpPr>
            <p:spPr>
              <a:xfrm>
                <a:off x="2012850" y="2491367"/>
                <a:ext cx="3327636" cy="861509"/>
              </a:xfrm>
              <a:prstGeom prst="rect">
                <a:avLst/>
              </a:prstGeom>
            </p:spPr>
            <p:txBody>
              <a:bodyPr wrap="square">
                <a:spAutoFit/>
              </a:bodyPr>
              <a:lstStyle/>
              <a:p>
                <a:pPr algn="just">
                  <a:lnSpc>
                    <a:spcPct val="120000"/>
                  </a:lnSpc>
                </a:pPr>
                <a:r>
                  <a:rPr lang="zh-CN" altLang="en-US" sz="1000" dirty="0">
                    <a:solidFill>
                      <a:schemeClr val="bg1">
                        <a:lumMod val="50000"/>
                      </a:schemeClr>
                    </a:solidFill>
                    <a:cs typeface="+mn-ea"/>
                    <a:sym typeface="+mn-lt"/>
                  </a:rPr>
                  <a:t>用户可以在投影仪或者计算机上进行演示也可以将演示文稿打印出来制作成胶片以便应用到更广泛的领域中</a:t>
                </a:r>
              </a:p>
            </p:txBody>
          </p:sp>
          <p:sp>
            <p:nvSpPr>
              <p:cNvPr id="18" name="矩形 17"/>
              <p:cNvSpPr/>
              <p:nvPr/>
            </p:nvSpPr>
            <p:spPr>
              <a:xfrm>
                <a:off x="2012849" y="1986390"/>
                <a:ext cx="2241974" cy="528614"/>
              </a:xfrm>
              <a:prstGeom prst="rect">
                <a:avLst/>
              </a:prstGeom>
            </p:spPr>
            <p:txBody>
              <a:bodyPr wrap="square">
                <a:spAutoFit/>
              </a:bodyPr>
              <a:lstStyle/>
              <a:p>
                <a:pPr algn="just">
                  <a:lnSpc>
                    <a:spcPct val="120000"/>
                  </a:lnSpc>
                </a:pPr>
                <a:r>
                  <a:rPr lang="zh-CN" altLang="en-US" dirty="0">
                    <a:solidFill>
                      <a:schemeClr val="accent5"/>
                    </a:solidFill>
                    <a:cs typeface="+mn-ea"/>
                    <a:sym typeface="+mn-lt"/>
                  </a:rPr>
                  <a:t>标题文字添加</a:t>
                </a:r>
              </a:p>
            </p:txBody>
          </p:sp>
        </p:grpSp>
      </p:grpSp>
      <p:grpSp>
        <p:nvGrpSpPr>
          <p:cNvPr id="4" name="组合 1"/>
          <p:cNvGrpSpPr/>
          <p:nvPr/>
        </p:nvGrpSpPr>
        <p:grpSpPr>
          <a:xfrm>
            <a:off x="1285999" y="1385519"/>
            <a:ext cx="3056866" cy="912012"/>
            <a:chOff x="1714665" y="1846788"/>
            <a:chExt cx="4075821" cy="1215641"/>
          </a:xfrm>
        </p:grpSpPr>
        <p:sp>
          <p:nvSpPr>
            <p:cNvPr id="10" name="任意多边形: 形状 9"/>
            <p:cNvSpPr/>
            <p:nvPr/>
          </p:nvSpPr>
          <p:spPr>
            <a:xfrm rot="1441931">
              <a:off x="5106486" y="3026429"/>
              <a:ext cx="684000" cy="36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270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任意多边形: 形状 14"/>
            <p:cNvSpPr/>
            <p:nvPr/>
          </p:nvSpPr>
          <p:spPr>
            <a:xfrm>
              <a:off x="1714665" y="2882534"/>
              <a:ext cx="334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270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19"/>
            <p:cNvGrpSpPr/>
            <p:nvPr/>
          </p:nvGrpSpPr>
          <p:grpSpPr>
            <a:xfrm>
              <a:off x="2147740" y="1846788"/>
              <a:ext cx="2852549" cy="1052628"/>
              <a:chOff x="2799562" y="2575227"/>
              <a:chExt cx="2852549" cy="1052628"/>
            </a:xfrm>
          </p:grpSpPr>
          <p:sp>
            <p:nvSpPr>
              <p:cNvPr id="21" name="矩形 20"/>
              <p:cNvSpPr/>
              <p:nvPr/>
            </p:nvSpPr>
            <p:spPr>
              <a:xfrm>
                <a:off x="2799562" y="3012492"/>
                <a:ext cx="2852549" cy="615363"/>
              </a:xfrm>
              <a:prstGeom prst="rect">
                <a:avLst/>
              </a:prstGeom>
            </p:spPr>
            <p:txBody>
              <a:bodyPr wrap="square">
                <a:spAutoFit/>
              </a:bodyPr>
              <a:lstStyle/>
              <a:p>
                <a:pPr algn="r">
                  <a:lnSpc>
                    <a:spcPct val="120000"/>
                  </a:lnSpc>
                </a:pPr>
                <a:r>
                  <a:rPr lang="zh-CN" altLang="en-US" sz="1000" dirty="0">
                    <a:solidFill>
                      <a:schemeClr val="bg1">
                        <a:lumMod val="50000"/>
                      </a:schemeClr>
                    </a:solidFill>
                    <a:cs typeface="+mn-ea"/>
                    <a:sym typeface="+mn-lt"/>
                  </a:rPr>
                  <a:t>用户可以在投影仪或者计算机上进行演示也可以将演示文稿打印出来</a:t>
                </a:r>
              </a:p>
            </p:txBody>
          </p:sp>
          <p:sp>
            <p:nvSpPr>
              <p:cNvPr id="22" name="矩形 21"/>
              <p:cNvSpPr/>
              <p:nvPr/>
            </p:nvSpPr>
            <p:spPr>
              <a:xfrm>
                <a:off x="3410137" y="2575227"/>
                <a:ext cx="2241974" cy="528614"/>
              </a:xfrm>
              <a:prstGeom prst="rect">
                <a:avLst/>
              </a:prstGeom>
            </p:spPr>
            <p:txBody>
              <a:bodyPr wrap="square">
                <a:spAutoFit/>
              </a:bodyPr>
              <a:lstStyle/>
              <a:p>
                <a:pPr algn="r">
                  <a:lnSpc>
                    <a:spcPct val="120000"/>
                  </a:lnSpc>
                </a:pPr>
                <a:r>
                  <a:rPr lang="zh-CN" altLang="en-US" dirty="0">
                    <a:solidFill>
                      <a:schemeClr val="accent1"/>
                    </a:solidFill>
                    <a:cs typeface="+mn-ea"/>
                    <a:sym typeface="+mn-lt"/>
                  </a:rPr>
                  <a:t>标题文字添加</a:t>
                </a:r>
              </a:p>
            </p:txBody>
          </p:sp>
        </p:grpSp>
      </p:grpSp>
      <p:grpSp>
        <p:nvGrpSpPr>
          <p:cNvPr id="6" name="组合 3"/>
          <p:cNvGrpSpPr/>
          <p:nvPr/>
        </p:nvGrpSpPr>
        <p:grpSpPr>
          <a:xfrm>
            <a:off x="801298" y="3091871"/>
            <a:ext cx="2646000" cy="899975"/>
            <a:chOff x="1068397" y="4121223"/>
            <a:chExt cx="3528000" cy="1199596"/>
          </a:xfrm>
        </p:grpSpPr>
        <p:sp>
          <p:nvSpPr>
            <p:cNvPr id="7" name="任意多边形: 形状 6"/>
            <p:cNvSpPr/>
            <p:nvPr/>
          </p:nvSpPr>
          <p:spPr>
            <a:xfrm>
              <a:off x="1068397" y="5248819"/>
              <a:ext cx="352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270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22"/>
            <p:cNvGrpSpPr/>
            <p:nvPr/>
          </p:nvGrpSpPr>
          <p:grpSpPr>
            <a:xfrm>
              <a:off x="1406122" y="4121223"/>
              <a:ext cx="2852549" cy="1086484"/>
              <a:chOff x="2799562" y="2575228"/>
              <a:chExt cx="2852549" cy="1086484"/>
            </a:xfrm>
          </p:grpSpPr>
          <p:sp>
            <p:nvSpPr>
              <p:cNvPr id="24" name="矩形 23"/>
              <p:cNvSpPr/>
              <p:nvPr/>
            </p:nvSpPr>
            <p:spPr>
              <a:xfrm>
                <a:off x="2799562" y="3046349"/>
                <a:ext cx="2852549" cy="615363"/>
              </a:xfrm>
              <a:prstGeom prst="rect">
                <a:avLst/>
              </a:prstGeom>
            </p:spPr>
            <p:txBody>
              <a:bodyPr wrap="square">
                <a:spAutoFit/>
              </a:bodyPr>
              <a:lstStyle/>
              <a:p>
                <a:pPr algn="r">
                  <a:lnSpc>
                    <a:spcPct val="120000"/>
                  </a:lnSpc>
                </a:pPr>
                <a:r>
                  <a:rPr lang="zh-CN" altLang="en-US" sz="1000" dirty="0">
                    <a:solidFill>
                      <a:schemeClr val="bg1">
                        <a:lumMod val="50000"/>
                      </a:schemeClr>
                    </a:solidFill>
                    <a:cs typeface="+mn-ea"/>
                    <a:sym typeface="+mn-lt"/>
                  </a:rPr>
                  <a:t>用户可以在投影仪或者计算机上进行演示也可以将演示文稿打印出来</a:t>
                </a:r>
              </a:p>
            </p:txBody>
          </p:sp>
          <p:sp>
            <p:nvSpPr>
              <p:cNvPr id="25" name="矩形 24"/>
              <p:cNvSpPr/>
              <p:nvPr/>
            </p:nvSpPr>
            <p:spPr>
              <a:xfrm>
                <a:off x="3410137" y="2575228"/>
                <a:ext cx="2241974" cy="528614"/>
              </a:xfrm>
              <a:prstGeom prst="rect">
                <a:avLst/>
              </a:prstGeom>
            </p:spPr>
            <p:txBody>
              <a:bodyPr wrap="square">
                <a:spAutoFit/>
              </a:bodyPr>
              <a:lstStyle/>
              <a:p>
                <a:pPr algn="r">
                  <a:lnSpc>
                    <a:spcPct val="120000"/>
                  </a:lnSpc>
                </a:pPr>
                <a:r>
                  <a:rPr lang="zh-CN" altLang="en-US" dirty="0">
                    <a:solidFill>
                      <a:schemeClr val="accent5"/>
                    </a:solidFill>
                    <a:cs typeface="+mn-ea"/>
                    <a:sym typeface="+mn-lt"/>
                  </a:rPr>
                  <a:t>标题文字添加</a:t>
                </a:r>
              </a:p>
            </p:txBody>
          </p:sp>
        </p:grpSp>
      </p:grpSp>
    </p:spTree>
    <p:extLst>
      <p:ext uri="{BB962C8B-B14F-4D97-AF65-F5344CB8AC3E}">
        <p14:creationId xmlns:p14="http://schemas.microsoft.com/office/powerpoint/2010/main" val="149631682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right)">
                                      <p:cBhvr>
                                        <p:cTn id="13" dur="500"/>
                                        <p:tgtEl>
                                          <p:spTgt spid="4"/>
                                        </p:tgtEl>
                                      </p:cBhvr>
                                    </p:animEffect>
                                  </p:childTnLst>
                                </p:cTn>
                              </p:par>
                            </p:childTnLst>
                          </p:cTn>
                        </p:par>
                        <p:par>
                          <p:cTn id="14" fill="hold">
                            <p:stCondLst>
                              <p:cond delay="1500"/>
                            </p:stCondLst>
                            <p:childTnLst>
                              <p:par>
                                <p:cTn id="15" presetID="22" presetClass="entr" presetSubtype="2"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
  <p:tag name="ISPRING_ULTRA_SCORM_COURSE_ID" val="E0D0CFBF-4692-4313-A917-85FF02AA1494"/>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G:\第九批已完成作品\222998"/>
  <p:tag name="ISPRING_PRESENTATION_TITLE" val="596df84219329"/>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Other"/>
  <p:tag name="MH_ORDER" val="6"/>
</p:tagLst>
</file>

<file path=ppt/tags/tag15.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Other"/>
  <p:tag name="MH_ORDER" val="6"/>
</p:tagLst>
</file>

<file path=ppt/tags/tag16.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Other"/>
  <p:tag name="MH_ORDER" val="6"/>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0"/>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0"/>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45.xml><?xml version="1.0" encoding="utf-8"?>
<p:tagLst xmlns:a="http://schemas.openxmlformats.org/drawingml/2006/main" xmlns:r="http://schemas.openxmlformats.org/officeDocument/2006/relationships" xmlns:p="http://schemas.openxmlformats.org/presentationml/2006/main">
  <p:tag name="PA" val="v3.0.0"/>
</p:tagLst>
</file>

<file path=ppt/tags/tag46.xml><?xml version="1.0" encoding="utf-8"?>
<p:tagLst xmlns:a="http://schemas.openxmlformats.org/drawingml/2006/main" xmlns:r="http://schemas.openxmlformats.org/officeDocument/2006/relationships" xmlns:p="http://schemas.openxmlformats.org/presentationml/2006/main">
  <p:tag name="PA" val="v3.0.0"/>
</p:tagLst>
</file>

<file path=ppt/tags/tag47.xml><?xml version="1.0" encoding="utf-8"?>
<p:tagLst xmlns:a="http://schemas.openxmlformats.org/drawingml/2006/main" xmlns:r="http://schemas.openxmlformats.org/officeDocument/2006/relationships" xmlns:p="http://schemas.openxmlformats.org/presentationml/2006/main">
  <p:tag name="PA" val="v3.0.0"/>
</p:tagLst>
</file>

<file path=ppt/tags/tag48.xml><?xml version="1.0" encoding="utf-8"?>
<p:tagLst xmlns:a="http://schemas.openxmlformats.org/drawingml/2006/main" xmlns:r="http://schemas.openxmlformats.org/officeDocument/2006/relationships" xmlns:p="http://schemas.openxmlformats.org/presentationml/2006/main">
  <p:tag name="PA" val="v3.0.0"/>
</p:tagLst>
</file>

<file path=ppt/tags/tag49.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50.xml><?xml version="1.0" encoding="utf-8"?>
<p:tagLst xmlns:a="http://schemas.openxmlformats.org/drawingml/2006/main" xmlns:r="http://schemas.openxmlformats.org/officeDocument/2006/relationships" xmlns:p="http://schemas.openxmlformats.org/presentationml/2006/main">
  <p:tag name="PA" val="v3.0.0"/>
</p:tagLst>
</file>

<file path=ppt/tags/tag51.xml><?xml version="1.0" encoding="utf-8"?>
<p:tagLst xmlns:a="http://schemas.openxmlformats.org/drawingml/2006/main" xmlns:r="http://schemas.openxmlformats.org/officeDocument/2006/relationships" xmlns:p="http://schemas.openxmlformats.org/presentationml/2006/main">
  <p:tag name="PA" val="v3.0.0"/>
</p:tagLst>
</file>

<file path=ppt/tags/tag52.xml><?xml version="1.0" encoding="utf-8"?>
<p:tagLst xmlns:a="http://schemas.openxmlformats.org/drawingml/2006/main" xmlns:r="http://schemas.openxmlformats.org/officeDocument/2006/relationships" xmlns:p="http://schemas.openxmlformats.org/presentationml/2006/main">
  <p:tag name="PA" val="v3.0.0"/>
</p:tagLst>
</file>

<file path=ppt/tags/tag53.xml><?xml version="1.0" encoding="utf-8"?>
<p:tagLst xmlns:a="http://schemas.openxmlformats.org/drawingml/2006/main" xmlns:r="http://schemas.openxmlformats.org/officeDocument/2006/relationships" xmlns:p="http://schemas.openxmlformats.org/presentationml/2006/main">
  <p:tag name="PA" val="v3.0.0"/>
</p:tagLst>
</file>

<file path=ppt/tags/tag54.xml><?xml version="1.0" encoding="utf-8"?>
<p:tagLst xmlns:a="http://schemas.openxmlformats.org/drawingml/2006/main" xmlns:r="http://schemas.openxmlformats.org/officeDocument/2006/relationships" xmlns:p="http://schemas.openxmlformats.org/presentationml/2006/main">
  <p:tag name="PA" val="v3.0.0"/>
</p:tagLst>
</file>

<file path=ppt/tags/tag55.xml><?xml version="1.0" encoding="utf-8"?>
<p:tagLst xmlns:a="http://schemas.openxmlformats.org/drawingml/2006/main" xmlns:r="http://schemas.openxmlformats.org/officeDocument/2006/relationships" xmlns:p="http://schemas.openxmlformats.org/presentationml/2006/main">
  <p:tag name="PA" val="v3.0.0"/>
</p:tagLst>
</file>

<file path=ppt/tags/tag56.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第一PPT，www.1ppt.com">
  <a:themeElements>
    <a:clrScheme name="自定义 1028">
      <a:dk1>
        <a:sysClr val="windowText" lastClr="000000"/>
      </a:dk1>
      <a:lt1>
        <a:sysClr val="window" lastClr="FFFFFF"/>
      </a:lt1>
      <a:dk2>
        <a:srgbClr val="44546A"/>
      </a:dk2>
      <a:lt2>
        <a:srgbClr val="E7E6E6"/>
      </a:lt2>
      <a:accent1>
        <a:srgbClr val="1DB3A1"/>
      </a:accent1>
      <a:accent2>
        <a:srgbClr val="040000"/>
      </a:accent2>
      <a:accent3>
        <a:srgbClr val="1DB3A1"/>
      </a:accent3>
      <a:accent4>
        <a:srgbClr val="040000"/>
      </a:accent4>
      <a:accent5>
        <a:srgbClr val="1DB3A1"/>
      </a:accent5>
      <a:accent6>
        <a:srgbClr val="040000"/>
      </a:accent6>
      <a:hlink>
        <a:srgbClr val="0563C1"/>
      </a:hlink>
      <a:folHlink>
        <a:srgbClr val="954F72"/>
      </a:folHlink>
    </a:clrScheme>
    <a:fontScheme name="cb23gtx2">
      <a:majorFont>
        <a:latin typeface="微软雅黑" panose="020F0302020204030204"/>
        <a:ea typeface="微软雅黑"/>
        <a:cs typeface=""/>
      </a:majorFont>
      <a:minorFont>
        <a:latin typeface="微软雅黑" panose="020F0502020204030204"/>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TotalTime>
  <Words>2040</Words>
  <Application>Microsoft Office PowerPoint</Application>
  <PresentationFormat>Custom</PresentationFormat>
  <Paragraphs>209</Paragraphs>
  <Slides>26</Slides>
  <Notes>24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Noteworthy Bold</vt:lpstr>
      <vt:lpstr>等线</vt:lpstr>
      <vt:lpstr>汉仪中圆简</vt:lpstr>
      <vt:lpstr>宋体</vt:lpstr>
      <vt:lpstr>微软雅黑</vt:lpstr>
      <vt:lpstr>Arial</vt:lpstr>
      <vt:lpstr>Calibri</vt:lpstr>
      <vt:lpstr>Wingdings</vt:lpstr>
      <vt:lpstr>第一PPT，www.1ppt.com</vt:lpstr>
      <vt:lpstr>自定义设计方案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创意手绘</dc:title>
  <dc:creator>第一PPT</dc:creator>
  <cp:keywords>www.1ppt.com</cp:keywords>
  <dc:description>www.1ppt.com</dc:description>
  <cp:lastModifiedBy>Jiaping Mei</cp:lastModifiedBy>
  <cp:revision>76</cp:revision>
  <dcterms:created xsi:type="dcterms:W3CDTF">2017-07-17T13:55:19Z</dcterms:created>
  <dcterms:modified xsi:type="dcterms:W3CDTF">2021-05-21T02:40:44Z</dcterms:modified>
</cp:coreProperties>
</file>