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7" r:id="rId2"/>
  </p:sldMasterIdLst>
  <p:notesMasterIdLst>
    <p:notesMasterId r:id="rId10"/>
  </p:notesMasterIdLst>
  <p:sldIdLst>
    <p:sldId id="256" r:id="rId3"/>
    <p:sldId id="265" r:id="rId4"/>
    <p:sldId id="287" r:id="rId5"/>
    <p:sldId id="288" r:id="rId6"/>
    <p:sldId id="289" r:id="rId7"/>
    <p:sldId id="291" r:id="rId8"/>
    <p:sldId id="284" r:id="rId9"/>
  </p:sldIdLst>
  <p:sldSz cx="9144000" cy="5145088"/>
  <p:notesSz cx="6858000" cy="9144000"/>
  <p:custDataLst>
    <p:tags r:id="rId11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andar" initials="A" lastIdx="4" clrIdx="0">
    <p:extLst>
      <p:ext uri="{19B8F6BF-5375-455C-9EA6-DF929625EA0E}">
        <p15:presenceInfo xmlns:p15="http://schemas.microsoft.com/office/powerpoint/2012/main" userId="Alexanda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6" autoAdjust="0"/>
    <p:restoredTop sz="94660"/>
  </p:normalViewPr>
  <p:slideViewPr>
    <p:cSldViewPr snapToGrid="0">
      <p:cViewPr varScale="1">
        <p:scale>
          <a:sx n="157" d="100"/>
          <a:sy n="157" d="100"/>
        </p:scale>
        <p:origin x="156" y="17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4" d="100"/>
        <a:sy n="54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gs" Target="tags/tag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41E34C-ED3A-4C55-835D-4C1E633DCC8A}" type="datetimeFigureOut">
              <a:rPr lang="zh-CN" altLang="en-US" smtClean="0"/>
              <a:t>2021/5/25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F11237-8830-43CA-9A78-CEDADB9B58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36522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F11237-8830-43CA-9A78-CEDADB9B580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9281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6E2A2-F443-45A8-9E31-985F8E5D2CBA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07249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F11237-8830-43CA-9A78-CEDADB9B5808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7158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hangye/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2032"/>
            <a:ext cx="6858000" cy="1791253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2363"/>
            <a:ext cx="6858000" cy="1242205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1D895-B362-48E1-8D29-DD1DB86B2E68}" type="datetimeFigureOut">
              <a:rPr lang="zh-CN" altLang="en-US" smtClean="0"/>
              <a:t>2021/5/25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BBC69-F001-45D9-9846-CFA4EC667C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0331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3006"/>
            <a:ext cx="2949178" cy="120052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798"/>
            <a:ext cx="4629150" cy="365634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526"/>
            <a:ext cx="2949178" cy="285957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1D895-B362-48E1-8D29-DD1DB86B2E68}" type="datetimeFigureOut">
              <a:rPr lang="zh-CN" altLang="en-US" smtClean="0"/>
              <a:t>2021/5/25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BBC69-F001-45D9-9846-CFA4EC667C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9849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1D895-B362-48E1-8D29-DD1DB86B2E68}" type="datetimeFigureOut">
              <a:rPr lang="zh-CN" altLang="en-US" smtClean="0"/>
              <a:t>2021/5/25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BBC69-F001-45D9-9846-CFA4EC667C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5459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928"/>
            <a:ext cx="1971675" cy="436022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928"/>
            <a:ext cx="5800725" cy="4360224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1D895-B362-48E1-8D29-DD1DB86B2E68}" type="datetimeFigureOut">
              <a:rPr lang="zh-CN" altLang="en-US" smtClean="0"/>
              <a:t>2021/5/25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BBC69-F001-45D9-9846-CFA4EC667C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7545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7377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两栏内容">
    <p:bg>
      <p:bgPr>
        <a:blipFill dpi="0" rotWithShape="1">
          <a:blip r:embed="rId2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8663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8744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042"/>
            <a:ext cx="8229600" cy="85751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521"/>
            <a:ext cx="8229600" cy="339552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8735"/>
            <a:ext cx="2133600" cy="273928"/>
          </a:xfrm>
          <a:prstGeom prst="rect">
            <a:avLst/>
          </a:prstGeom>
        </p:spPr>
        <p:txBody>
          <a:bodyPr/>
          <a:lstStyle/>
          <a:p>
            <a:pPr defTabSz="914400"/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 defTabSz="914400"/>
              <a:t>2021/5/25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8735"/>
            <a:ext cx="2895600" cy="273928"/>
          </a:xfrm>
          <a:prstGeom prst="rect">
            <a:avLst/>
          </a:prstGeom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8735"/>
            <a:ext cx="2133600" cy="273928"/>
          </a:xfrm>
          <a:prstGeom prst="rect">
            <a:avLst/>
          </a:prstGeom>
        </p:spPr>
        <p:txBody>
          <a:bodyPr/>
          <a:lstStyle/>
          <a:p>
            <a:pPr defTabSz="914400"/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 defTabSz="914400"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57068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042"/>
            <a:ext cx="2057400" cy="4389999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042"/>
            <a:ext cx="6019800" cy="438999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8735"/>
            <a:ext cx="2133600" cy="273928"/>
          </a:xfrm>
          <a:prstGeom prst="rect">
            <a:avLst/>
          </a:prstGeom>
        </p:spPr>
        <p:txBody>
          <a:bodyPr/>
          <a:lstStyle/>
          <a:p>
            <a:pPr defTabSz="914400"/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 defTabSz="914400"/>
              <a:t>2021/5/25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8735"/>
            <a:ext cx="2895600" cy="273928"/>
          </a:xfrm>
          <a:prstGeom prst="rect">
            <a:avLst/>
          </a:prstGeom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8735"/>
            <a:ext cx="2133600" cy="273928"/>
          </a:xfrm>
          <a:prstGeom prst="rect">
            <a:avLst/>
          </a:prstGeom>
        </p:spPr>
        <p:txBody>
          <a:bodyPr/>
          <a:lstStyle/>
          <a:p>
            <a:pPr defTabSz="914400"/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 defTabSz="914400"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77416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3536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1D895-B362-48E1-8D29-DD1DB86B2E68}" type="datetimeFigureOut">
              <a:rPr lang="zh-CN" altLang="en-US" smtClean="0"/>
              <a:t>2021/5/25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BBC69-F001-45D9-9846-CFA4EC667C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2171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4021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3160"/>
            <a:ext cx="7886700" cy="1125488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1D895-B362-48E1-8D29-DD1DB86B2E68}" type="datetimeFigureOut">
              <a:rPr lang="zh-CN" altLang="en-US" smtClean="0"/>
              <a:t>2021/5/25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BBC69-F001-45D9-9846-CFA4EC667C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758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642"/>
            <a:ext cx="3886200" cy="326451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642"/>
            <a:ext cx="3886200" cy="326451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1D895-B362-48E1-8D29-DD1DB86B2E68}" type="datetimeFigureOut">
              <a:rPr lang="zh-CN" altLang="en-US" smtClean="0"/>
              <a:t>2021/5/25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BBC69-F001-45D9-9846-CFA4EC667C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9180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929"/>
            <a:ext cx="7886700" cy="99447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1261"/>
            <a:ext cx="3868340" cy="61812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9386"/>
            <a:ext cx="3868340" cy="276429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1261"/>
            <a:ext cx="3887391" cy="61812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9386"/>
            <a:ext cx="3887391" cy="276429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1D895-B362-48E1-8D29-DD1DB86B2E68}" type="datetimeFigureOut">
              <a:rPr lang="zh-CN" altLang="en-US" smtClean="0"/>
              <a:t>2021/5/25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BBC69-F001-45D9-9846-CFA4EC667C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8938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929"/>
            <a:ext cx="7886700" cy="99447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1261"/>
            <a:ext cx="3868340" cy="61812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9386"/>
            <a:ext cx="3868340" cy="276429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1261"/>
            <a:ext cx="3887391" cy="61812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9386"/>
            <a:ext cx="3887391" cy="276429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1D895-B362-48E1-8D29-DD1DB86B2E68}" type="datetimeFigureOut">
              <a:rPr lang="zh-CN" altLang="en-US" smtClean="0"/>
              <a:t>2021/5/25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BBC69-F001-45D9-9846-CFA4EC667C7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397164" y="5026658"/>
            <a:ext cx="1440159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http://www.1ppt.com/hangye/</a:t>
            </a:r>
          </a:p>
        </p:txBody>
      </p:sp>
    </p:spTree>
    <p:extLst>
      <p:ext uri="{BB962C8B-B14F-4D97-AF65-F5344CB8AC3E}">
        <p14:creationId xmlns:p14="http://schemas.microsoft.com/office/powerpoint/2010/main" val="2746925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1D895-B362-48E1-8D29-DD1DB86B2E68}" type="datetimeFigureOut">
              <a:rPr lang="zh-CN" altLang="en-US" smtClean="0"/>
              <a:t>2021/5/25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BBC69-F001-45D9-9846-CFA4EC667C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6890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1D895-B362-48E1-8D29-DD1DB86B2E68}" type="datetimeFigureOut">
              <a:rPr lang="zh-CN" altLang="en-US" smtClean="0"/>
              <a:t>2021/5/25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BBC69-F001-45D9-9846-CFA4EC667C7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669B121-3436-4F54-9ECF-3AED8B34F5C7}"/>
              </a:ext>
            </a:extLst>
          </p:cNvPr>
          <p:cNvSpPr/>
          <p:nvPr userDrawn="1"/>
        </p:nvSpPr>
        <p:spPr>
          <a:xfrm>
            <a:off x="1" y="217782"/>
            <a:ext cx="740228" cy="3157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4387D7F-1E85-41FB-BE66-E65FD5ABC1E9}"/>
              </a:ext>
            </a:extLst>
          </p:cNvPr>
          <p:cNvSpPr/>
          <p:nvPr userDrawn="1"/>
        </p:nvSpPr>
        <p:spPr>
          <a:xfrm>
            <a:off x="1934935" y="233459"/>
            <a:ext cx="201386" cy="3157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D14F4C0-709F-4D0C-9EF0-D6A0BF00E9CC}"/>
              </a:ext>
            </a:extLst>
          </p:cNvPr>
          <p:cNvSpPr txBox="1"/>
          <p:nvPr userDrawn="1"/>
        </p:nvSpPr>
        <p:spPr>
          <a:xfrm>
            <a:off x="770164" y="233459"/>
            <a:ext cx="1235528" cy="30008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添加小标题</a:t>
            </a:r>
          </a:p>
        </p:txBody>
      </p:sp>
    </p:spTree>
    <p:extLst>
      <p:ext uri="{BB962C8B-B14F-4D97-AF65-F5344CB8AC3E}">
        <p14:creationId xmlns:p14="http://schemas.microsoft.com/office/powerpoint/2010/main" val="1802936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3006"/>
            <a:ext cx="2949178" cy="120052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798"/>
            <a:ext cx="4629150" cy="365634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526"/>
            <a:ext cx="2949178" cy="285957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1D895-B362-48E1-8D29-DD1DB86B2E68}" type="datetimeFigureOut">
              <a:rPr lang="zh-CN" altLang="en-US" smtClean="0"/>
              <a:t>2021/5/25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BBC69-F001-45D9-9846-CFA4EC667C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087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929"/>
            <a:ext cx="7886700" cy="9944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642"/>
            <a:ext cx="7886700" cy="32645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8735"/>
            <a:ext cx="20574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51D895-B362-48E1-8D29-DD1DB86B2E68}" type="datetimeFigureOut">
              <a:rPr lang="zh-CN" altLang="en-US" smtClean="0"/>
              <a:t>2021/5/25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8735"/>
            <a:ext cx="30861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8735"/>
            <a:ext cx="20574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1BBC69-F001-45D9-9846-CFA4EC667C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4826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76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3" r:id="rId13"/>
    <p:sldLayoutId id="2147483674" r:id="rId14"/>
    <p:sldLayoutId id="2147483675" r:id="rId15"/>
  </p:sldLayoutIdLst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1884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unit.org/" TargetMode="External"/><Relationship Id="rId2" Type="http://schemas.openxmlformats.org/officeDocument/2006/relationships/slideLayout" Target="../slideLayouts/slideLayout15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5.xml"/><Relationship Id="rId1" Type="http://schemas.openxmlformats.org/officeDocument/2006/relationships/themeOverride" Target="../theme/themeOverrid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ppcenter/test-cloud/frameworks/uitest/android/" TargetMode="External"/><Relationship Id="rId2" Type="http://schemas.openxmlformats.org/officeDocument/2006/relationships/hyperlink" Target="https://docs.microsoft.com/en-us/appcenter/test-cloud/starting-a-test-run" TargetMode="Externa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38">
            <a:extLst>
              <a:ext uri="{FF2B5EF4-FFF2-40B4-BE49-F238E27FC236}">
                <a16:creationId xmlns:a16="http://schemas.microsoft.com/office/drawing/2014/main" id="{1885FBA6-48B2-4DAC-B9C9-2B1E65D59041}"/>
              </a:ext>
            </a:extLst>
          </p:cNvPr>
          <p:cNvSpPr txBox="1"/>
          <p:nvPr/>
        </p:nvSpPr>
        <p:spPr>
          <a:xfrm>
            <a:off x="1846258" y="1385689"/>
            <a:ext cx="53497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spc="16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Xamarin.UITest</a:t>
            </a:r>
            <a:endParaRPr lang="zh-CN" altLang="en-US" sz="4000" b="1" spc="16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AEA087A4-D3C0-4748-A998-EA46F8E91369}"/>
              </a:ext>
            </a:extLst>
          </p:cNvPr>
          <p:cNvGrpSpPr/>
          <p:nvPr/>
        </p:nvGrpSpPr>
        <p:grpSpPr>
          <a:xfrm>
            <a:off x="3116792" y="3809413"/>
            <a:ext cx="2910416" cy="240633"/>
            <a:chOff x="2638251" y="3938001"/>
            <a:chExt cx="2910416" cy="240633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FE5A7F1B-077A-49C3-8601-13030046B9C5}"/>
                </a:ext>
              </a:extLst>
            </p:cNvPr>
            <p:cNvSpPr/>
            <p:nvPr/>
          </p:nvSpPr>
          <p:spPr>
            <a:xfrm>
              <a:off x="2638251" y="3938001"/>
              <a:ext cx="1404360" cy="24063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accent1"/>
                  </a:solidFill>
                  <a:cs typeface="+mn-ea"/>
                  <a:sym typeface="+mn-lt"/>
                </a:rPr>
                <a:t>Reporter:Jiaping</a:t>
              </a:r>
              <a:endParaRPr lang="zh-CN" altLang="en-US" sz="1200" dirty="0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60D5C927-D5BD-43CD-B229-DA3915C94AC2}"/>
                </a:ext>
              </a:extLst>
            </p:cNvPr>
            <p:cNvSpPr/>
            <p:nvPr/>
          </p:nvSpPr>
          <p:spPr>
            <a:xfrm>
              <a:off x="4042611" y="3938001"/>
              <a:ext cx="1506056" cy="24063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cs typeface="+mn-ea"/>
                  <a:sym typeface="+mn-lt"/>
                </a:rPr>
                <a:t>Date</a:t>
              </a:r>
              <a:r>
                <a:rPr lang="zh-CN" altLang="en-US" sz="1200" dirty="0">
                  <a:cs typeface="+mn-ea"/>
                  <a:sym typeface="+mn-lt"/>
                </a:rPr>
                <a:t>：</a:t>
              </a:r>
              <a:r>
                <a:rPr lang="en-US" altLang="zh-CN" sz="1200" dirty="0" smtClean="0">
                  <a:cs typeface="+mn-ea"/>
                  <a:sym typeface="+mn-lt"/>
                </a:rPr>
                <a:t>2021/5/24</a:t>
              </a:r>
              <a:endParaRPr lang="zh-CN" altLang="en-US" sz="1200" dirty="0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97884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475"/>
                            </p:stCondLst>
                            <p:childTnLst>
                              <p:par>
                                <p:cTn id="12" presetID="23" presetClass="entr" presetSubtype="3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0"/>
          <p:cNvGrpSpPr/>
          <p:nvPr/>
        </p:nvGrpSpPr>
        <p:grpSpPr>
          <a:xfrm>
            <a:off x="3178561" y="1248887"/>
            <a:ext cx="1046880" cy="390828"/>
            <a:chOff x="1720905" y="2300514"/>
            <a:chExt cx="2914156" cy="1087596"/>
          </a:xfrm>
        </p:grpSpPr>
        <p:sp>
          <p:nvSpPr>
            <p:cNvPr id="5" name="Freeform 104"/>
            <p:cNvSpPr>
              <a:spLocks noEditPoints="1"/>
            </p:cNvSpPr>
            <p:nvPr/>
          </p:nvSpPr>
          <p:spPr bwMode="auto">
            <a:xfrm>
              <a:off x="1731416" y="2300514"/>
              <a:ext cx="2903645" cy="1009486"/>
            </a:xfrm>
            <a:custGeom>
              <a:avLst/>
              <a:gdLst>
                <a:gd name="T0" fmla="*/ 618 w 620"/>
                <a:gd name="T1" fmla="*/ 72 h 185"/>
                <a:gd name="T2" fmla="*/ 587 w 620"/>
                <a:gd name="T3" fmla="*/ 35 h 185"/>
                <a:gd name="T4" fmla="*/ 565 w 620"/>
                <a:gd name="T5" fmla="*/ 18 h 185"/>
                <a:gd name="T6" fmla="*/ 598 w 620"/>
                <a:gd name="T7" fmla="*/ 95 h 185"/>
                <a:gd name="T8" fmla="*/ 560 w 620"/>
                <a:gd name="T9" fmla="*/ 152 h 185"/>
                <a:gd name="T10" fmla="*/ 492 w 620"/>
                <a:gd name="T11" fmla="*/ 168 h 185"/>
                <a:gd name="T12" fmla="*/ 338 w 620"/>
                <a:gd name="T13" fmla="*/ 168 h 185"/>
                <a:gd name="T14" fmla="*/ 144 w 620"/>
                <a:gd name="T15" fmla="*/ 164 h 185"/>
                <a:gd name="T16" fmla="*/ 37 w 620"/>
                <a:gd name="T17" fmla="*/ 170 h 185"/>
                <a:gd name="T18" fmla="*/ 279 w 620"/>
                <a:gd name="T19" fmla="*/ 168 h 185"/>
                <a:gd name="T20" fmla="*/ 413 w 620"/>
                <a:gd name="T21" fmla="*/ 171 h 185"/>
                <a:gd name="T22" fmla="*/ 516 w 620"/>
                <a:gd name="T23" fmla="*/ 171 h 185"/>
                <a:gd name="T24" fmla="*/ 543 w 620"/>
                <a:gd name="T25" fmla="*/ 170 h 185"/>
                <a:gd name="T26" fmla="*/ 549 w 620"/>
                <a:gd name="T27" fmla="*/ 170 h 185"/>
                <a:gd name="T28" fmla="*/ 408 w 620"/>
                <a:gd name="T29" fmla="*/ 178 h 185"/>
                <a:gd name="T30" fmla="*/ 267 w 620"/>
                <a:gd name="T31" fmla="*/ 182 h 185"/>
                <a:gd name="T32" fmla="*/ 132 w 620"/>
                <a:gd name="T33" fmla="*/ 179 h 185"/>
                <a:gd name="T34" fmla="*/ 13 w 620"/>
                <a:gd name="T35" fmla="*/ 181 h 185"/>
                <a:gd name="T36" fmla="*/ 2 w 620"/>
                <a:gd name="T37" fmla="*/ 177 h 185"/>
                <a:gd name="T38" fmla="*/ 9 w 620"/>
                <a:gd name="T39" fmla="*/ 159 h 185"/>
                <a:gd name="T40" fmla="*/ 66 w 620"/>
                <a:gd name="T41" fmla="*/ 102 h 185"/>
                <a:gd name="T42" fmla="*/ 48 w 620"/>
                <a:gd name="T43" fmla="*/ 60 h 185"/>
                <a:gd name="T44" fmla="*/ 56 w 620"/>
                <a:gd name="T45" fmla="*/ 17 h 185"/>
                <a:gd name="T46" fmla="*/ 194 w 620"/>
                <a:gd name="T47" fmla="*/ 14 h 185"/>
                <a:gd name="T48" fmla="*/ 282 w 620"/>
                <a:gd name="T49" fmla="*/ 7 h 185"/>
                <a:gd name="T50" fmla="*/ 429 w 620"/>
                <a:gd name="T51" fmla="*/ 9 h 185"/>
                <a:gd name="T52" fmla="*/ 536 w 620"/>
                <a:gd name="T53" fmla="*/ 3 h 185"/>
                <a:gd name="T54" fmla="*/ 494 w 620"/>
                <a:gd name="T55" fmla="*/ 2 h 185"/>
                <a:gd name="T56" fmla="*/ 330 w 620"/>
                <a:gd name="T57" fmla="*/ 5 h 185"/>
                <a:gd name="T58" fmla="*/ 217 w 620"/>
                <a:gd name="T59" fmla="*/ 9 h 185"/>
                <a:gd name="T60" fmla="*/ 78 w 620"/>
                <a:gd name="T61" fmla="*/ 10 h 185"/>
                <a:gd name="T62" fmla="*/ 26 w 620"/>
                <a:gd name="T63" fmla="*/ 21 h 185"/>
                <a:gd name="T64" fmla="*/ 23 w 620"/>
                <a:gd name="T65" fmla="*/ 20 h 185"/>
                <a:gd name="T66" fmla="*/ 19 w 620"/>
                <a:gd name="T67" fmla="*/ 32 h 185"/>
                <a:gd name="T68" fmla="*/ 27 w 620"/>
                <a:gd name="T69" fmla="*/ 51 h 185"/>
                <a:gd name="T70" fmla="*/ 56 w 620"/>
                <a:gd name="T71" fmla="*/ 100 h 185"/>
                <a:gd name="T72" fmla="*/ 11 w 620"/>
                <a:gd name="T73" fmla="*/ 153 h 185"/>
                <a:gd name="T74" fmla="*/ 0 w 620"/>
                <a:gd name="T75" fmla="*/ 173 h 185"/>
                <a:gd name="T76" fmla="*/ 0 w 620"/>
                <a:gd name="T77" fmla="*/ 185 h 185"/>
                <a:gd name="T78" fmla="*/ 7 w 620"/>
                <a:gd name="T79" fmla="*/ 182 h 185"/>
                <a:gd name="T80" fmla="*/ 97 w 620"/>
                <a:gd name="T81" fmla="*/ 181 h 185"/>
                <a:gd name="T82" fmla="*/ 231 w 620"/>
                <a:gd name="T83" fmla="*/ 185 h 185"/>
                <a:gd name="T84" fmla="*/ 370 w 620"/>
                <a:gd name="T85" fmla="*/ 184 h 185"/>
                <a:gd name="T86" fmla="*/ 549 w 620"/>
                <a:gd name="T87" fmla="*/ 181 h 185"/>
                <a:gd name="T88" fmla="*/ 557 w 620"/>
                <a:gd name="T89" fmla="*/ 171 h 185"/>
                <a:gd name="T90" fmla="*/ 611 w 620"/>
                <a:gd name="T91" fmla="*/ 94 h 185"/>
                <a:gd name="T92" fmla="*/ 620 w 620"/>
                <a:gd name="T93" fmla="*/ 82 h 185"/>
                <a:gd name="T94" fmla="*/ 44 w 620"/>
                <a:gd name="T95" fmla="*/ 76 h 185"/>
                <a:gd name="T96" fmla="*/ 26 w 620"/>
                <a:gd name="T97" fmla="*/ 35 h 185"/>
                <a:gd name="T98" fmla="*/ 24 w 620"/>
                <a:gd name="T99" fmla="*/ 24 h 185"/>
                <a:gd name="T100" fmla="*/ 60 w 620"/>
                <a:gd name="T101" fmla="*/ 94 h 185"/>
                <a:gd name="T102" fmla="*/ 59 w 620"/>
                <a:gd name="T103" fmla="*/ 105 h 185"/>
                <a:gd name="T104" fmla="*/ 602 w 620"/>
                <a:gd name="T105" fmla="*/ 102 h 185"/>
                <a:gd name="T106" fmla="*/ 552 w 620"/>
                <a:gd name="T107" fmla="*/ 173 h 185"/>
                <a:gd name="T108" fmla="*/ 558 w 620"/>
                <a:gd name="T109" fmla="*/ 164 h 185"/>
                <a:gd name="T110" fmla="*/ 553 w 620"/>
                <a:gd name="T111" fmla="*/ 163 h 185"/>
                <a:gd name="T112" fmla="*/ 553 w 620"/>
                <a:gd name="T113" fmla="*/ 163 h 185"/>
                <a:gd name="T114" fmla="*/ 607 w 620"/>
                <a:gd name="T115" fmla="*/ 89 h 185"/>
                <a:gd name="T116" fmla="*/ 616 w 620"/>
                <a:gd name="T117" fmla="*/ 83 h 185"/>
                <a:gd name="T118" fmla="*/ 602 w 620"/>
                <a:gd name="T119" fmla="*/ 102 h 185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620" h="185">
                  <a:moveTo>
                    <a:pt x="620" y="80"/>
                  </a:moveTo>
                  <a:lnTo>
                    <a:pt x="620" y="80"/>
                  </a:lnTo>
                  <a:lnTo>
                    <a:pt x="619" y="78"/>
                  </a:lnTo>
                  <a:lnTo>
                    <a:pt x="619" y="75"/>
                  </a:lnTo>
                  <a:lnTo>
                    <a:pt x="618" y="72"/>
                  </a:lnTo>
                  <a:lnTo>
                    <a:pt x="602" y="54"/>
                  </a:lnTo>
                  <a:lnTo>
                    <a:pt x="587" y="35"/>
                  </a:lnTo>
                  <a:lnTo>
                    <a:pt x="569" y="17"/>
                  </a:lnTo>
                  <a:lnTo>
                    <a:pt x="552" y="0"/>
                  </a:lnTo>
                  <a:lnTo>
                    <a:pt x="550" y="2"/>
                  </a:lnTo>
                  <a:lnTo>
                    <a:pt x="565" y="18"/>
                  </a:lnTo>
                  <a:lnTo>
                    <a:pt x="580" y="35"/>
                  </a:lnTo>
                  <a:lnTo>
                    <a:pt x="597" y="56"/>
                  </a:lnTo>
                  <a:lnTo>
                    <a:pt x="615" y="75"/>
                  </a:lnTo>
                  <a:lnTo>
                    <a:pt x="598" y="95"/>
                  </a:lnTo>
                  <a:lnTo>
                    <a:pt x="582" y="116"/>
                  </a:lnTo>
                  <a:lnTo>
                    <a:pt x="574" y="128"/>
                  </a:lnTo>
                  <a:lnTo>
                    <a:pt x="565" y="141"/>
                  </a:lnTo>
                  <a:lnTo>
                    <a:pt x="560" y="152"/>
                  </a:lnTo>
                  <a:lnTo>
                    <a:pt x="550" y="164"/>
                  </a:lnTo>
                  <a:lnTo>
                    <a:pt x="521" y="167"/>
                  </a:lnTo>
                  <a:lnTo>
                    <a:pt x="507" y="167"/>
                  </a:lnTo>
                  <a:lnTo>
                    <a:pt x="492" y="168"/>
                  </a:lnTo>
                  <a:lnTo>
                    <a:pt x="457" y="167"/>
                  </a:lnTo>
                  <a:lnTo>
                    <a:pt x="419" y="167"/>
                  </a:lnTo>
                  <a:lnTo>
                    <a:pt x="356" y="168"/>
                  </a:lnTo>
                  <a:lnTo>
                    <a:pt x="338" y="168"/>
                  </a:lnTo>
                  <a:lnTo>
                    <a:pt x="322" y="167"/>
                  </a:lnTo>
                  <a:lnTo>
                    <a:pt x="304" y="166"/>
                  </a:lnTo>
                  <a:lnTo>
                    <a:pt x="286" y="164"/>
                  </a:lnTo>
                  <a:lnTo>
                    <a:pt x="216" y="164"/>
                  </a:lnTo>
                  <a:lnTo>
                    <a:pt x="144" y="164"/>
                  </a:lnTo>
                  <a:lnTo>
                    <a:pt x="74" y="166"/>
                  </a:lnTo>
                  <a:lnTo>
                    <a:pt x="4" y="170"/>
                  </a:lnTo>
                  <a:lnTo>
                    <a:pt x="37" y="170"/>
                  </a:lnTo>
                  <a:lnTo>
                    <a:pt x="70" y="168"/>
                  </a:lnTo>
                  <a:lnTo>
                    <a:pt x="103" y="167"/>
                  </a:lnTo>
                  <a:lnTo>
                    <a:pt x="136" y="167"/>
                  </a:lnTo>
                  <a:lnTo>
                    <a:pt x="279" y="168"/>
                  </a:lnTo>
                  <a:lnTo>
                    <a:pt x="313" y="170"/>
                  </a:lnTo>
                  <a:lnTo>
                    <a:pt x="349" y="173"/>
                  </a:lnTo>
                  <a:lnTo>
                    <a:pt x="364" y="173"/>
                  </a:lnTo>
                  <a:lnTo>
                    <a:pt x="381" y="173"/>
                  </a:lnTo>
                  <a:lnTo>
                    <a:pt x="413" y="171"/>
                  </a:lnTo>
                  <a:lnTo>
                    <a:pt x="448" y="171"/>
                  </a:lnTo>
                  <a:lnTo>
                    <a:pt x="485" y="171"/>
                  </a:lnTo>
                  <a:lnTo>
                    <a:pt x="501" y="171"/>
                  </a:lnTo>
                  <a:lnTo>
                    <a:pt x="516" y="171"/>
                  </a:lnTo>
                  <a:lnTo>
                    <a:pt x="546" y="168"/>
                  </a:lnTo>
                  <a:lnTo>
                    <a:pt x="545" y="168"/>
                  </a:lnTo>
                  <a:lnTo>
                    <a:pt x="543" y="170"/>
                  </a:lnTo>
                  <a:lnTo>
                    <a:pt x="546" y="168"/>
                  </a:lnTo>
                  <a:lnTo>
                    <a:pt x="549" y="168"/>
                  </a:lnTo>
                  <a:lnTo>
                    <a:pt x="549" y="170"/>
                  </a:lnTo>
                  <a:lnTo>
                    <a:pt x="549" y="178"/>
                  </a:lnTo>
                  <a:lnTo>
                    <a:pt x="514" y="177"/>
                  </a:lnTo>
                  <a:lnTo>
                    <a:pt x="479" y="177"/>
                  </a:lnTo>
                  <a:lnTo>
                    <a:pt x="408" y="178"/>
                  </a:lnTo>
                  <a:lnTo>
                    <a:pt x="374" y="181"/>
                  </a:lnTo>
                  <a:lnTo>
                    <a:pt x="340" y="182"/>
                  </a:lnTo>
                  <a:lnTo>
                    <a:pt x="302" y="182"/>
                  </a:lnTo>
                  <a:lnTo>
                    <a:pt x="267" y="182"/>
                  </a:lnTo>
                  <a:lnTo>
                    <a:pt x="234" y="184"/>
                  </a:lnTo>
                  <a:lnTo>
                    <a:pt x="202" y="182"/>
                  </a:lnTo>
                  <a:lnTo>
                    <a:pt x="166" y="179"/>
                  </a:lnTo>
                  <a:lnTo>
                    <a:pt x="132" y="179"/>
                  </a:lnTo>
                  <a:lnTo>
                    <a:pt x="95" y="179"/>
                  </a:lnTo>
                  <a:lnTo>
                    <a:pt x="59" y="179"/>
                  </a:lnTo>
                  <a:lnTo>
                    <a:pt x="29" y="179"/>
                  </a:lnTo>
                  <a:lnTo>
                    <a:pt x="13" y="181"/>
                  </a:lnTo>
                  <a:lnTo>
                    <a:pt x="7" y="182"/>
                  </a:lnTo>
                  <a:lnTo>
                    <a:pt x="0" y="184"/>
                  </a:lnTo>
                  <a:lnTo>
                    <a:pt x="2" y="181"/>
                  </a:lnTo>
                  <a:lnTo>
                    <a:pt x="2" y="177"/>
                  </a:lnTo>
                  <a:lnTo>
                    <a:pt x="2" y="170"/>
                  </a:lnTo>
                  <a:lnTo>
                    <a:pt x="5" y="167"/>
                  </a:lnTo>
                  <a:lnTo>
                    <a:pt x="7" y="163"/>
                  </a:lnTo>
                  <a:lnTo>
                    <a:pt x="9" y="159"/>
                  </a:lnTo>
                  <a:lnTo>
                    <a:pt x="15" y="152"/>
                  </a:lnTo>
                  <a:lnTo>
                    <a:pt x="34" y="133"/>
                  </a:lnTo>
                  <a:lnTo>
                    <a:pt x="49" y="117"/>
                  </a:lnTo>
                  <a:lnTo>
                    <a:pt x="66" y="102"/>
                  </a:lnTo>
                  <a:lnTo>
                    <a:pt x="67" y="101"/>
                  </a:lnTo>
                  <a:lnTo>
                    <a:pt x="67" y="100"/>
                  </a:lnTo>
                  <a:lnTo>
                    <a:pt x="59" y="79"/>
                  </a:lnTo>
                  <a:lnTo>
                    <a:pt x="48" y="60"/>
                  </a:lnTo>
                  <a:lnTo>
                    <a:pt x="37" y="42"/>
                  </a:lnTo>
                  <a:lnTo>
                    <a:pt x="27" y="21"/>
                  </a:lnTo>
                  <a:lnTo>
                    <a:pt x="56" y="17"/>
                  </a:lnTo>
                  <a:lnTo>
                    <a:pt x="70" y="16"/>
                  </a:lnTo>
                  <a:lnTo>
                    <a:pt x="85" y="16"/>
                  </a:lnTo>
                  <a:lnTo>
                    <a:pt x="161" y="16"/>
                  </a:lnTo>
                  <a:lnTo>
                    <a:pt x="194" y="14"/>
                  </a:lnTo>
                  <a:lnTo>
                    <a:pt x="227" y="13"/>
                  </a:lnTo>
                  <a:lnTo>
                    <a:pt x="243" y="10"/>
                  </a:lnTo>
                  <a:lnTo>
                    <a:pt x="261" y="7"/>
                  </a:lnTo>
                  <a:lnTo>
                    <a:pt x="282" y="7"/>
                  </a:lnTo>
                  <a:lnTo>
                    <a:pt x="301" y="9"/>
                  </a:lnTo>
                  <a:lnTo>
                    <a:pt x="334" y="9"/>
                  </a:lnTo>
                  <a:lnTo>
                    <a:pt x="366" y="9"/>
                  </a:lnTo>
                  <a:lnTo>
                    <a:pt x="429" y="9"/>
                  </a:lnTo>
                  <a:lnTo>
                    <a:pt x="461" y="7"/>
                  </a:lnTo>
                  <a:lnTo>
                    <a:pt x="491" y="6"/>
                  </a:lnTo>
                  <a:lnTo>
                    <a:pt x="521" y="5"/>
                  </a:lnTo>
                  <a:lnTo>
                    <a:pt x="536" y="3"/>
                  </a:lnTo>
                  <a:lnTo>
                    <a:pt x="550" y="0"/>
                  </a:lnTo>
                  <a:lnTo>
                    <a:pt x="521" y="0"/>
                  </a:lnTo>
                  <a:lnTo>
                    <a:pt x="494" y="2"/>
                  </a:lnTo>
                  <a:lnTo>
                    <a:pt x="462" y="3"/>
                  </a:lnTo>
                  <a:lnTo>
                    <a:pt x="432" y="5"/>
                  </a:lnTo>
                  <a:lnTo>
                    <a:pt x="363" y="5"/>
                  </a:lnTo>
                  <a:lnTo>
                    <a:pt x="330" y="5"/>
                  </a:lnTo>
                  <a:lnTo>
                    <a:pt x="296" y="3"/>
                  </a:lnTo>
                  <a:lnTo>
                    <a:pt x="265" y="3"/>
                  </a:lnTo>
                  <a:lnTo>
                    <a:pt x="235" y="7"/>
                  </a:lnTo>
                  <a:lnTo>
                    <a:pt x="217" y="9"/>
                  </a:lnTo>
                  <a:lnTo>
                    <a:pt x="199" y="10"/>
                  </a:lnTo>
                  <a:lnTo>
                    <a:pt x="163" y="10"/>
                  </a:lnTo>
                  <a:lnTo>
                    <a:pt x="93" y="10"/>
                  </a:lnTo>
                  <a:lnTo>
                    <a:pt x="78" y="10"/>
                  </a:lnTo>
                  <a:lnTo>
                    <a:pt x="62" y="11"/>
                  </a:lnTo>
                  <a:lnTo>
                    <a:pt x="30" y="17"/>
                  </a:lnTo>
                  <a:lnTo>
                    <a:pt x="27" y="18"/>
                  </a:lnTo>
                  <a:lnTo>
                    <a:pt x="26" y="21"/>
                  </a:lnTo>
                  <a:lnTo>
                    <a:pt x="24" y="22"/>
                  </a:lnTo>
                  <a:lnTo>
                    <a:pt x="24" y="18"/>
                  </a:lnTo>
                  <a:lnTo>
                    <a:pt x="23" y="20"/>
                  </a:lnTo>
                  <a:lnTo>
                    <a:pt x="22" y="21"/>
                  </a:lnTo>
                  <a:lnTo>
                    <a:pt x="20" y="29"/>
                  </a:lnTo>
                  <a:lnTo>
                    <a:pt x="19" y="31"/>
                  </a:lnTo>
                  <a:lnTo>
                    <a:pt x="19" y="32"/>
                  </a:lnTo>
                  <a:lnTo>
                    <a:pt x="19" y="33"/>
                  </a:lnTo>
                  <a:lnTo>
                    <a:pt x="27" y="51"/>
                  </a:lnTo>
                  <a:lnTo>
                    <a:pt x="37" y="69"/>
                  </a:lnTo>
                  <a:lnTo>
                    <a:pt x="45" y="84"/>
                  </a:lnTo>
                  <a:lnTo>
                    <a:pt x="52" y="94"/>
                  </a:lnTo>
                  <a:lnTo>
                    <a:pt x="56" y="100"/>
                  </a:lnTo>
                  <a:lnTo>
                    <a:pt x="59" y="105"/>
                  </a:lnTo>
                  <a:lnTo>
                    <a:pt x="42" y="120"/>
                  </a:lnTo>
                  <a:lnTo>
                    <a:pt x="26" y="137"/>
                  </a:lnTo>
                  <a:lnTo>
                    <a:pt x="11" y="153"/>
                  </a:lnTo>
                  <a:lnTo>
                    <a:pt x="7" y="159"/>
                  </a:lnTo>
                  <a:lnTo>
                    <a:pt x="2" y="166"/>
                  </a:lnTo>
                  <a:lnTo>
                    <a:pt x="0" y="168"/>
                  </a:lnTo>
                  <a:lnTo>
                    <a:pt x="0" y="173"/>
                  </a:lnTo>
                  <a:lnTo>
                    <a:pt x="0" y="178"/>
                  </a:lnTo>
                  <a:lnTo>
                    <a:pt x="0" y="182"/>
                  </a:lnTo>
                  <a:lnTo>
                    <a:pt x="0" y="184"/>
                  </a:lnTo>
                  <a:lnTo>
                    <a:pt x="0" y="185"/>
                  </a:lnTo>
                  <a:lnTo>
                    <a:pt x="7" y="182"/>
                  </a:lnTo>
                  <a:lnTo>
                    <a:pt x="13" y="182"/>
                  </a:lnTo>
                  <a:lnTo>
                    <a:pt x="27" y="182"/>
                  </a:lnTo>
                  <a:lnTo>
                    <a:pt x="63" y="181"/>
                  </a:lnTo>
                  <a:lnTo>
                    <a:pt x="97" y="181"/>
                  </a:lnTo>
                  <a:lnTo>
                    <a:pt x="130" y="181"/>
                  </a:lnTo>
                  <a:lnTo>
                    <a:pt x="163" y="182"/>
                  </a:lnTo>
                  <a:lnTo>
                    <a:pt x="195" y="184"/>
                  </a:lnTo>
                  <a:lnTo>
                    <a:pt x="231" y="185"/>
                  </a:lnTo>
                  <a:lnTo>
                    <a:pt x="265" y="185"/>
                  </a:lnTo>
                  <a:lnTo>
                    <a:pt x="298" y="185"/>
                  </a:lnTo>
                  <a:lnTo>
                    <a:pt x="333" y="185"/>
                  </a:lnTo>
                  <a:lnTo>
                    <a:pt x="370" y="184"/>
                  </a:lnTo>
                  <a:lnTo>
                    <a:pt x="407" y="181"/>
                  </a:lnTo>
                  <a:lnTo>
                    <a:pt x="443" y="179"/>
                  </a:lnTo>
                  <a:lnTo>
                    <a:pt x="479" y="179"/>
                  </a:lnTo>
                  <a:lnTo>
                    <a:pt x="514" y="179"/>
                  </a:lnTo>
                  <a:lnTo>
                    <a:pt x="549" y="181"/>
                  </a:lnTo>
                  <a:lnTo>
                    <a:pt x="550" y="181"/>
                  </a:lnTo>
                  <a:lnTo>
                    <a:pt x="557" y="171"/>
                  </a:lnTo>
                  <a:lnTo>
                    <a:pt x="563" y="163"/>
                  </a:lnTo>
                  <a:lnTo>
                    <a:pt x="587" y="127"/>
                  </a:lnTo>
                  <a:lnTo>
                    <a:pt x="600" y="111"/>
                  </a:lnTo>
                  <a:lnTo>
                    <a:pt x="611" y="94"/>
                  </a:lnTo>
                  <a:lnTo>
                    <a:pt x="619" y="84"/>
                  </a:lnTo>
                  <a:lnTo>
                    <a:pt x="620" y="83"/>
                  </a:lnTo>
                  <a:lnTo>
                    <a:pt x="620" y="82"/>
                  </a:lnTo>
                  <a:lnTo>
                    <a:pt x="620" y="80"/>
                  </a:lnTo>
                  <a:close/>
                  <a:moveTo>
                    <a:pt x="44" y="76"/>
                  </a:moveTo>
                  <a:lnTo>
                    <a:pt x="44" y="76"/>
                  </a:lnTo>
                  <a:lnTo>
                    <a:pt x="34" y="57"/>
                  </a:lnTo>
                  <a:lnTo>
                    <a:pt x="24" y="36"/>
                  </a:lnTo>
                  <a:lnTo>
                    <a:pt x="26" y="35"/>
                  </a:lnTo>
                  <a:lnTo>
                    <a:pt x="24" y="33"/>
                  </a:lnTo>
                  <a:lnTo>
                    <a:pt x="24" y="31"/>
                  </a:lnTo>
                  <a:lnTo>
                    <a:pt x="24" y="27"/>
                  </a:lnTo>
                  <a:lnTo>
                    <a:pt x="24" y="24"/>
                  </a:lnTo>
                  <a:lnTo>
                    <a:pt x="33" y="42"/>
                  </a:lnTo>
                  <a:lnTo>
                    <a:pt x="41" y="60"/>
                  </a:lnTo>
                  <a:lnTo>
                    <a:pt x="51" y="76"/>
                  </a:lnTo>
                  <a:lnTo>
                    <a:pt x="60" y="94"/>
                  </a:lnTo>
                  <a:lnTo>
                    <a:pt x="63" y="98"/>
                  </a:lnTo>
                  <a:lnTo>
                    <a:pt x="63" y="100"/>
                  </a:lnTo>
                  <a:lnTo>
                    <a:pt x="63" y="101"/>
                  </a:lnTo>
                  <a:lnTo>
                    <a:pt x="59" y="105"/>
                  </a:lnTo>
                  <a:lnTo>
                    <a:pt x="58" y="97"/>
                  </a:lnTo>
                  <a:lnTo>
                    <a:pt x="53" y="90"/>
                  </a:lnTo>
                  <a:lnTo>
                    <a:pt x="44" y="76"/>
                  </a:lnTo>
                  <a:close/>
                  <a:moveTo>
                    <a:pt x="602" y="102"/>
                  </a:moveTo>
                  <a:lnTo>
                    <a:pt x="602" y="102"/>
                  </a:lnTo>
                  <a:lnTo>
                    <a:pt x="582" y="133"/>
                  </a:lnTo>
                  <a:lnTo>
                    <a:pt x="552" y="178"/>
                  </a:lnTo>
                  <a:lnTo>
                    <a:pt x="552" y="173"/>
                  </a:lnTo>
                  <a:lnTo>
                    <a:pt x="552" y="168"/>
                  </a:lnTo>
                  <a:lnTo>
                    <a:pt x="556" y="167"/>
                  </a:lnTo>
                  <a:lnTo>
                    <a:pt x="558" y="166"/>
                  </a:lnTo>
                  <a:lnTo>
                    <a:pt x="558" y="164"/>
                  </a:lnTo>
                  <a:lnTo>
                    <a:pt x="553" y="164"/>
                  </a:lnTo>
                  <a:lnTo>
                    <a:pt x="553" y="163"/>
                  </a:lnTo>
                  <a:lnTo>
                    <a:pt x="572" y="137"/>
                  </a:lnTo>
                  <a:lnTo>
                    <a:pt x="585" y="119"/>
                  </a:lnTo>
                  <a:lnTo>
                    <a:pt x="597" y="101"/>
                  </a:lnTo>
                  <a:lnTo>
                    <a:pt x="607" y="89"/>
                  </a:lnTo>
                  <a:lnTo>
                    <a:pt x="616" y="76"/>
                  </a:lnTo>
                  <a:lnTo>
                    <a:pt x="616" y="80"/>
                  </a:lnTo>
                  <a:lnTo>
                    <a:pt x="616" y="83"/>
                  </a:lnTo>
                  <a:lnTo>
                    <a:pt x="613" y="87"/>
                  </a:lnTo>
                  <a:lnTo>
                    <a:pt x="611" y="93"/>
                  </a:lnTo>
                  <a:lnTo>
                    <a:pt x="602" y="102"/>
                  </a:lnTo>
                  <a:close/>
                </a:path>
              </a:pathLst>
            </a:custGeom>
            <a:solidFill>
              <a:srgbClr val="0057A6"/>
            </a:solidFill>
            <a:ln>
              <a:solidFill>
                <a:schemeClr val="accent1"/>
              </a:solidFill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" name="Freeform 104"/>
            <p:cNvSpPr>
              <a:spLocks noEditPoints="1"/>
            </p:cNvSpPr>
            <p:nvPr/>
          </p:nvSpPr>
          <p:spPr bwMode="auto">
            <a:xfrm>
              <a:off x="1720905" y="2360862"/>
              <a:ext cx="2903645" cy="1009488"/>
            </a:xfrm>
            <a:custGeom>
              <a:avLst/>
              <a:gdLst>
                <a:gd name="T0" fmla="*/ 618 w 620"/>
                <a:gd name="T1" fmla="*/ 72 h 185"/>
                <a:gd name="T2" fmla="*/ 587 w 620"/>
                <a:gd name="T3" fmla="*/ 35 h 185"/>
                <a:gd name="T4" fmla="*/ 565 w 620"/>
                <a:gd name="T5" fmla="*/ 18 h 185"/>
                <a:gd name="T6" fmla="*/ 598 w 620"/>
                <a:gd name="T7" fmla="*/ 95 h 185"/>
                <a:gd name="T8" fmla="*/ 560 w 620"/>
                <a:gd name="T9" fmla="*/ 152 h 185"/>
                <a:gd name="T10" fmla="*/ 492 w 620"/>
                <a:gd name="T11" fmla="*/ 168 h 185"/>
                <a:gd name="T12" fmla="*/ 338 w 620"/>
                <a:gd name="T13" fmla="*/ 168 h 185"/>
                <a:gd name="T14" fmla="*/ 144 w 620"/>
                <a:gd name="T15" fmla="*/ 164 h 185"/>
                <a:gd name="T16" fmla="*/ 37 w 620"/>
                <a:gd name="T17" fmla="*/ 170 h 185"/>
                <a:gd name="T18" fmla="*/ 279 w 620"/>
                <a:gd name="T19" fmla="*/ 168 h 185"/>
                <a:gd name="T20" fmla="*/ 413 w 620"/>
                <a:gd name="T21" fmla="*/ 171 h 185"/>
                <a:gd name="T22" fmla="*/ 516 w 620"/>
                <a:gd name="T23" fmla="*/ 171 h 185"/>
                <a:gd name="T24" fmla="*/ 543 w 620"/>
                <a:gd name="T25" fmla="*/ 170 h 185"/>
                <a:gd name="T26" fmla="*/ 549 w 620"/>
                <a:gd name="T27" fmla="*/ 170 h 185"/>
                <a:gd name="T28" fmla="*/ 408 w 620"/>
                <a:gd name="T29" fmla="*/ 178 h 185"/>
                <a:gd name="T30" fmla="*/ 267 w 620"/>
                <a:gd name="T31" fmla="*/ 182 h 185"/>
                <a:gd name="T32" fmla="*/ 132 w 620"/>
                <a:gd name="T33" fmla="*/ 179 h 185"/>
                <a:gd name="T34" fmla="*/ 13 w 620"/>
                <a:gd name="T35" fmla="*/ 181 h 185"/>
                <a:gd name="T36" fmla="*/ 2 w 620"/>
                <a:gd name="T37" fmla="*/ 177 h 185"/>
                <a:gd name="T38" fmla="*/ 9 w 620"/>
                <a:gd name="T39" fmla="*/ 159 h 185"/>
                <a:gd name="T40" fmla="*/ 66 w 620"/>
                <a:gd name="T41" fmla="*/ 102 h 185"/>
                <a:gd name="T42" fmla="*/ 48 w 620"/>
                <a:gd name="T43" fmla="*/ 60 h 185"/>
                <a:gd name="T44" fmla="*/ 56 w 620"/>
                <a:gd name="T45" fmla="*/ 17 h 185"/>
                <a:gd name="T46" fmla="*/ 194 w 620"/>
                <a:gd name="T47" fmla="*/ 14 h 185"/>
                <a:gd name="T48" fmla="*/ 282 w 620"/>
                <a:gd name="T49" fmla="*/ 7 h 185"/>
                <a:gd name="T50" fmla="*/ 429 w 620"/>
                <a:gd name="T51" fmla="*/ 9 h 185"/>
                <a:gd name="T52" fmla="*/ 536 w 620"/>
                <a:gd name="T53" fmla="*/ 3 h 185"/>
                <a:gd name="T54" fmla="*/ 494 w 620"/>
                <a:gd name="T55" fmla="*/ 2 h 185"/>
                <a:gd name="T56" fmla="*/ 330 w 620"/>
                <a:gd name="T57" fmla="*/ 5 h 185"/>
                <a:gd name="T58" fmla="*/ 217 w 620"/>
                <a:gd name="T59" fmla="*/ 9 h 185"/>
                <a:gd name="T60" fmla="*/ 78 w 620"/>
                <a:gd name="T61" fmla="*/ 10 h 185"/>
                <a:gd name="T62" fmla="*/ 26 w 620"/>
                <a:gd name="T63" fmla="*/ 21 h 185"/>
                <a:gd name="T64" fmla="*/ 23 w 620"/>
                <a:gd name="T65" fmla="*/ 20 h 185"/>
                <a:gd name="T66" fmla="*/ 19 w 620"/>
                <a:gd name="T67" fmla="*/ 32 h 185"/>
                <a:gd name="T68" fmla="*/ 27 w 620"/>
                <a:gd name="T69" fmla="*/ 51 h 185"/>
                <a:gd name="T70" fmla="*/ 56 w 620"/>
                <a:gd name="T71" fmla="*/ 100 h 185"/>
                <a:gd name="T72" fmla="*/ 11 w 620"/>
                <a:gd name="T73" fmla="*/ 153 h 185"/>
                <a:gd name="T74" fmla="*/ 0 w 620"/>
                <a:gd name="T75" fmla="*/ 173 h 185"/>
                <a:gd name="T76" fmla="*/ 0 w 620"/>
                <a:gd name="T77" fmla="*/ 185 h 185"/>
                <a:gd name="T78" fmla="*/ 7 w 620"/>
                <a:gd name="T79" fmla="*/ 182 h 185"/>
                <a:gd name="T80" fmla="*/ 97 w 620"/>
                <a:gd name="T81" fmla="*/ 181 h 185"/>
                <a:gd name="T82" fmla="*/ 231 w 620"/>
                <a:gd name="T83" fmla="*/ 185 h 185"/>
                <a:gd name="T84" fmla="*/ 370 w 620"/>
                <a:gd name="T85" fmla="*/ 184 h 185"/>
                <a:gd name="T86" fmla="*/ 549 w 620"/>
                <a:gd name="T87" fmla="*/ 181 h 185"/>
                <a:gd name="T88" fmla="*/ 557 w 620"/>
                <a:gd name="T89" fmla="*/ 171 h 185"/>
                <a:gd name="T90" fmla="*/ 611 w 620"/>
                <a:gd name="T91" fmla="*/ 94 h 185"/>
                <a:gd name="T92" fmla="*/ 620 w 620"/>
                <a:gd name="T93" fmla="*/ 82 h 185"/>
                <a:gd name="T94" fmla="*/ 44 w 620"/>
                <a:gd name="T95" fmla="*/ 76 h 185"/>
                <a:gd name="T96" fmla="*/ 26 w 620"/>
                <a:gd name="T97" fmla="*/ 35 h 185"/>
                <a:gd name="T98" fmla="*/ 24 w 620"/>
                <a:gd name="T99" fmla="*/ 24 h 185"/>
                <a:gd name="T100" fmla="*/ 60 w 620"/>
                <a:gd name="T101" fmla="*/ 94 h 185"/>
                <a:gd name="T102" fmla="*/ 59 w 620"/>
                <a:gd name="T103" fmla="*/ 105 h 185"/>
                <a:gd name="T104" fmla="*/ 602 w 620"/>
                <a:gd name="T105" fmla="*/ 102 h 185"/>
                <a:gd name="T106" fmla="*/ 552 w 620"/>
                <a:gd name="T107" fmla="*/ 173 h 185"/>
                <a:gd name="T108" fmla="*/ 558 w 620"/>
                <a:gd name="T109" fmla="*/ 164 h 185"/>
                <a:gd name="T110" fmla="*/ 553 w 620"/>
                <a:gd name="T111" fmla="*/ 163 h 185"/>
                <a:gd name="T112" fmla="*/ 553 w 620"/>
                <a:gd name="T113" fmla="*/ 163 h 185"/>
                <a:gd name="T114" fmla="*/ 607 w 620"/>
                <a:gd name="T115" fmla="*/ 89 h 185"/>
                <a:gd name="T116" fmla="*/ 616 w 620"/>
                <a:gd name="T117" fmla="*/ 83 h 185"/>
                <a:gd name="T118" fmla="*/ 602 w 620"/>
                <a:gd name="T119" fmla="*/ 102 h 185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620" h="185">
                  <a:moveTo>
                    <a:pt x="620" y="80"/>
                  </a:moveTo>
                  <a:lnTo>
                    <a:pt x="620" y="80"/>
                  </a:lnTo>
                  <a:lnTo>
                    <a:pt x="619" y="78"/>
                  </a:lnTo>
                  <a:lnTo>
                    <a:pt x="619" y="75"/>
                  </a:lnTo>
                  <a:lnTo>
                    <a:pt x="618" y="72"/>
                  </a:lnTo>
                  <a:lnTo>
                    <a:pt x="602" y="54"/>
                  </a:lnTo>
                  <a:lnTo>
                    <a:pt x="587" y="35"/>
                  </a:lnTo>
                  <a:lnTo>
                    <a:pt x="569" y="17"/>
                  </a:lnTo>
                  <a:lnTo>
                    <a:pt x="552" y="0"/>
                  </a:lnTo>
                  <a:lnTo>
                    <a:pt x="550" y="2"/>
                  </a:lnTo>
                  <a:lnTo>
                    <a:pt x="565" y="18"/>
                  </a:lnTo>
                  <a:lnTo>
                    <a:pt x="580" y="35"/>
                  </a:lnTo>
                  <a:lnTo>
                    <a:pt x="597" y="56"/>
                  </a:lnTo>
                  <a:lnTo>
                    <a:pt x="615" y="75"/>
                  </a:lnTo>
                  <a:lnTo>
                    <a:pt x="598" y="95"/>
                  </a:lnTo>
                  <a:lnTo>
                    <a:pt x="582" y="116"/>
                  </a:lnTo>
                  <a:lnTo>
                    <a:pt x="574" y="128"/>
                  </a:lnTo>
                  <a:lnTo>
                    <a:pt x="565" y="141"/>
                  </a:lnTo>
                  <a:lnTo>
                    <a:pt x="560" y="152"/>
                  </a:lnTo>
                  <a:lnTo>
                    <a:pt x="550" y="164"/>
                  </a:lnTo>
                  <a:lnTo>
                    <a:pt x="521" y="167"/>
                  </a:lnTo>
                  <a:lnTo>
                    <a:pt x="507" y="167"/>
                  </a:lnTo>
                  <a:lnTo>
                    <a:pt x="492" y="168"/>
                  </a:lnTo>
                  <a:lnTo>
                    <a:pt x="457" y="167"/>
                  </a:lnTo>
                  <a:lnTo>
                    <a:pt x="419" y="167"/>
                  </a:lnTo>
                  <a:lnTo>
                    <a:pt x="356" y="168"/>
                  </a:lnTo>
                  <a:lnTo>
                    <a:pt x="338" y="168"/>
                  </a:lnTo>
                  <a:lnTo>
                    <a:pt x="322" y="167"/>
                  </a:lnTo>
                  <a:lnTo>
                    <a:pt x="304" y="166"/>
                  </a:lnTo>
                  <a:lnTo>
                    <a:pt x="286" y="164"/>
                  </a:lnTo>
                  <a:lnTo>
                    <a:pt x="216" y="164"/>
                  </a:lnTo>
                  <a:lnTo>
                    <a:pt x="144" y="164"/>
                  </a:lnTo>
                  <a:lnTo>
                    <a:pt x="74" y="166"/>
                  </a:lnTo>
                  <a:lnTo>
                    <a:pt x="4" y="170"/>
                  </a:lnTo>
                  <a:lnTo>
                    <a:pt x="37" y="170"/>
                  </a:lnTo>
                  <a:lnTo>
                    <a:pt x="70" y="168"/>
                  </a:lnTo>
                  <a:lnTo>
                    <a:pt x="103" y="167"/>
                  </a:lnTo>
                  <a:lnTo>
                    <a:pt x="136" y="167"/>
                  </a:lnTo>
                  <a:lnTo>
                    <a:pt x="279" y="168"/>
                  </a:lnTo>
                  <a:lnTo>
                    <a:pt x="313" y="170"/>
                  </a:lnTo>
                  <a:lnTo>
                    <a:pt x="349" y="173"/>
                  </a:lnTo>
                  <a:lnTo>
                    <a:pt x="364" y="173"/>
                  </a:lnTo>
                  <a:lnTo>
                    <a:pt x="381" y="173"/>
                  </a:lnTo>
                  <a:lnTo>
                    <a:pt x="413" y="171"/>
                  </a:lnTo>
                  <a:lnTo>
                    <a:pt x="448" y="171"/>
                  </a:lnTo>
                  <a:lnTo>
                    <a:pt x="485" y="171"/>
                  </a:lnTo>
                  <a:lnTo>
                    <a:pt x="501" y="171"/>
                  </a:lnTo>
                  <a:lnTo>
                    <a:pt x="516" y="171"/>
                  </a:lnTo>
                  <a:lnTo>
                    <a:pt x="546" y="168"/>
                  </a:lnTo>
                  <a:lnTo>
                    <a:pt x="545" y="168"/>
                  </a:lnTo>
                  <a:lnTo>
                    <a:pt x="543" y="170"/>
                  </a:lnTo>
                  <a:lnTo>
                    <a:pt x="546" y="168"/>
                  </a:lnTo>
                  <a:lnTo>
                    <a:pt x="549" y="168"/>
                  </a:lnTo>
                  <a:lnTo>
                    <a:pt x="549" y="170"/>
                  </a:lnTo>
                  <a:lnTo>
                    <a:pt x="549" y="178"/>
                  </a:lnTo>
                  <a:lnTo>
                    <a:pt x="514" y="177"/>
                  </a:lnTo>
                  <a:lnTo>
                    <a:pt x="479" y="177"/>
                  </a:lnTo>
                  <a:lnTo>
                    <a:pt x="408" y="178"/>
                  </a:lnTo>
                  <a:lnTo>
                    <a:pt x="374" y="181"/>
                  </a:lnTo>
                  <a:lnTo>
                    <a:pt x="340" y="182"/>
                  </a:lnTo>
                  <a:lnTo>
                    <a:pt x="302" y="182"/>
                  </a:lnTo>
                  <a:lnTo>
                    <a:pt x="267" y="182"/>
                  </a:lnTo>
                  <a:lnTo>
                    <a:pt x="234" y="184"/>
                  </a:lnTo>
                  <a:lnTo>
                    <a:pt x="202" y="182"/>
                  </a:lnTo>
                  <a:lnTo>
                    <a:pt x="166" y="179"/>
                  </a:lnTo>
                  <a:lnTo>
                    <a:pt x="132" y="179"/>
                  </a:lnTo>
                  <a:lnTo>
                    <a:pt x="95" y="179"/>
                  </a:lnTo>
                  <a:lnTo>
                    <a:pt x="59" y="179"/>
                  </a:lnTo>
                  <a:lnTo>
                    <a:pt x="29" y="179"/>
                  </a:lnTo>
                  <a:lnTo>
                    <a:pt x="13" y="181"/>
                  </a:lnTo>
                  <a:lnTo>
                    <a:pt x="7" y="182"/>
                  </a:lnTo>
                  <a:lnTo>
                    <a:pt x="0" y="184"/>
                  </a:lnTo>
                  <a:lnTo>
                    <a:pt x="2" y="181"/>
                  </a:lnTo>
                  <a:lnTo>
                    <a:pt x="2" y="177"/>
                  </a:lnTo>
                  <a:lnTo>
                    <a:pt x="2" y="170"/>
                  </a:lnTo>
                  <a:lnTo>
                    <a:pt x="5" y="167"/>
                  </a:lnTo>
                  <a:lnTo>
                    <a:pt x="7" y="163"/>
                  </a:lnTo>
                  <a:lnTo>
                    <a:pt x="9" y="159"/>
                  </a:lnTo>
                  <a:lnTo>
                    <a:pt x="15" y="152"/>
                  </a:lnTo>
                  <a:lnTo>
                    <a:pt x="34" y="133"/>
                  </a:lnTo>
                  <a:lnTo>
                    <a:pt x="49" y="117"/>
                  </a:lnTo>
                  <a:lnTo>
                    <a:pt x="66" y="102"/>
                  </a:lnTo>
                  <a:lnTo>
                    <a:pt x="67" y="101"/>
                  </a:lnTo>
                  <a:lnTo>
                    <a:pt x="67" y="100"/>
                  </a:lnTo>
                  <a:lnTo>
                    <a:pt x="59" y="79"/>
                  </a:lnTo>
                  <a:lnTo>
                    <a:pt x="48" y="60"/>
                  </a:lnTo>
                  <a:lnTo>
                    <a:pt x="37" y="42"/>
                  </a:lnTo>
                  <a:lnTo>
                    <a:pt x="27" y="21"/>
                  </a:lnTo>
                  <a:lnTo>
                    <a:pt x="56" y="17"/>
                  </a:lnTo>
                  <a:lnTo>
                    <a:pt x="70" y="16"/>
                  </a:lnTo>
                  <a:lnTo>
                    <a:pt x="85" y="16"/>
                  </a:lnTo>
                  <a:lnTo>
                    <a:pt x="161" y="16"/>
                  </a:lnTo>
                  <a:lnTo>
                    <a:pt x="194" y="14"/>
                  </a:lnTo>
                  <a:lnTo>
                    <a:pt x="227" y="13"/>
                  </a:lnTo>
                  <a:lnTo>
                    <a:pt x="243" y="10"/>
                  </a:lnTo>
                  <a:lnTo>
                    <a:pt x="261" y="7"/>
                  </a:lnTo>
                  <a:lnTo>
                    <a:pt x="282" y="7"/>
                  </a:lnTo>
                  <a:lnTo>
                    <a:pt x="301" y="9"/>
                  </a:lnTo>
                  <a:lnTo>
                    <a:pt x="334" y="9"/>
                  </a:lnTo>
                  <a:lnTo>
                    <a:pt x="366" y="9"/>
                  </a:lnTo>
                  <a:lnTo>
                    <a:pt x="429" y="9"/>
                  </a:lnTo>
                  <a:lnTo>
                    <a:pt x="461" y="7"/>
                  </a:lnTo>
                  <a:lnTo>
                    <a:pt x="491" y="6"/>
                  </a:lnTo>
                  <a:lnTo>
                    <a:pt x="521" y="5"/>
                  </a:lnTo>
                  <a:lnTo>
                    <a:pt x="536" y="3"/>
                  </a:lnTo>
                  <a:lnTo>
                    <a:pt x="550" y="0"/>
                  </a:lnTo>
                  <a:lnTo>
                    <a:pt x="521" y="0"/>
                  </a:lnTo>
                  <a:lnTo>
                    <a:pt x="494" y="2"/>
                  </a:lnTo>
                  <a:lnTo>
                    <a:pt x="462" y="3"/>
                  </a:lnTo>
                  <a:lnTo>
                    <a:pt x="432" y="5"/>
                  </a:lnTo>
                  <a:lnTo>
                    <a:pt x="363" y="5"/>
                  </a:lnTo>
                  <a:lnTo>
                    <a:pt x="330" y="5"/>
                  </a:lnTo>
                  <a:lnTo>
                    <a:pt x="296" y="3"/>
                  </a:lnTo>
                  <a:lnTo>
                    <a:pt x="265" y="3"/>
                  </a:lnTo>
                  <a:lnTo>
                    <a:pt x="235" y="7"/>
                  </a:lnTo>
                  <a:lnTo>
                    <a:pt x="217" y="9"/>
                  </a:lnTo>
                  <a:lnTo>
                    <a:pt x="199" y="10"/>
                  </a:lnTo>
                  <a:lnTo>
                    <a:pt x="163" y="10"/>
                  </a:lnTo>
                  <a:lnTo>
                    <a:pt x="93" y="10"/>
                  </a:lnTo>
                  <a:lnTo>
                    <a:pt x="78" y="10"/>
                  </a:lnTo>
                  <a:lnTo>
                    <a:pt x="62" y="11"/>
                  </a:lnTo>
                  <a:lnTo>
                    <a:pt x="30" y="17"/>
                  </a:lnTo>
                  <a:lnTo>
                    <a:pt x="27" y="18"/>
                  </a:lnTo>
                  <a:lnTo>
                    <a:pt x="26" y="21"/>
                  </a:lnTo>
                  <a:lnTo>
                    <a:pt x="24" y="22"/>
                  </a:lnTo>
                  <a:lnTo>
                    <a:pt x="24" y="18"/>
                  </a:lnTo>
                  <a:lnTo>
                    <a:pt x="23" y="20"/>
                  </a:lnTo>
                  <a:lnTo>
                    <a:pt x="22" y="21"/>
                  </a:lnTo>
                  <a:lnTo>
                    <a:pt x="20" y="29"/>
                  </a:lnTo>
                  <a:lnTo>
                    <a:pt x="19" y="31"/>
                  </a:lnTo>
                  <a:lnTo>
                    <a:pt x="19" y="32"/>
                  </a:lnTo>
                  <a:lnTo>
                    <a:pt x="19" y="33"/>
                  </a:lnTo>
                  <a:lnTo>
                    <a:pt x="27" y="51"/>
                  </a:lnTo>
                  <a:lnTo>
                    <a:pt x="37" y="69"/>
                  </a:lnTo>
                  <a:lnTo>
                    <a:pt x="45" y="84"/>
                  </a:lnTo>
                  <a:lnTo>
                    <a:pt x="52" y="94"/>
                  </a:lnTo>
                  <a:lnTo>
                    <a:pt x="56" y="100"/>
                  </a:lnTo>
                  <a:lnTo>
                    <a:pt x="59" y="105"/>
                  </a:lnTo>
                  <a:lnTo>
                    <a:pt x="42" y="120"/>
                  </a:lnTo>
                  <a:lnTo>
                    <a:pt x="26" y="137"/>
                  </a:lnTo>
                  <a:lnTo>
                    <a:pt x="11" y="153"/>
                  </a:lnTo>
                  <a:lnTo>
                    <a:pt x="7" y="159"/>
                  </a:lnTo>
                  <a:lnTo>
                    <a:pt x="2" y="166"/>
                  </a:lnTo>
                  <a:lnTo>
                    <a:pt x="0" y="168"/>
                  </a:lnTo>
                  <a:lnTo>
                    <a:pt x="0" y="173"/>
                  </a:lnTo>
                  <a:lnTo>
                    <a:pt x="0" y="178"/>
                  </a:lnTo>
                  <a:lnTo>
                    <a:pt x="0" y="182"/>
                  </a:lnTo>
                  <a:lnTo>
                    <a:pt x="0" y="184"/>
                  </a:lnTo>
                  <a:lnTo>
                    <a:pt x="0" y="185"/>
                  </a:lnTo>
                  <a:lnTo>
                    <a:pt x="7" y="182"/>
                  </a:lnTo>
                  <a:lnTo>
                    <a:pt x="13" y="182"/>
                  </a:lnTo>
                  <a:lnTo>
                    <a:pt x="27" y="182"/>
                  </a:lnTo>
                  <a:lnTo>
                    <a:pt x="63" y="181"/>
                  </a:lnTo>
                  <a:lnTo>
                    <a:pt x="97" y="181"/>
                  </a:lnTo>
                  <a:lnTo>
                    <a:pt x="130" y="181"/>
                  </a:lnTo>
                  <a:lnTo>
                    <a:pt x="163" y="182"/>
                  </a:lnTo>
                  <a:lnTo>
                    <a:pt x="195" y="184"/>
                  </a:lnTo>
                  <a:lnTo>
                    <a:pt x="231" y="185"/>
                  </a:lnTo>
                  <a:lnTo>
                    <a:pt x="265" y="185"/>
                  </a:lnTo>
                  <a:lnTo>
                    <a:pt x="298" y="185"/>
                  </a:lnTo>
                  <a:lnTo>
                    <a:pt x="333" y="185"/>
                  </a:lnTo>
                  <a:lnTo>
                    <a:pt x="370" y="184"/>
                  </a:lnTo>
                  <a:lnTo>
                    <a:pt x="407" y="181"/>
                  </a:lnTo>
                  <a:lnTo>
                    <a:pt x="443" y="179"/>
                  </a:lnTo>
                  <a:lnTo>
                    <a:pt x="479" y="179"/>
                  </a:lnTo>
                  <a:lnTo>
                    <a:pt x="514" y="179"/>
                  </a:lnTo>
                  <a:lnTo>
                    <a:pt x="549" y="181"/>
                  </a:lnTo>
                  <a:lnTo>
                    <a:pt x="550" y="181"/>
                  </a:lnTo>
                  <a:lnTo>
                    <a:pt x="557" y="171"/>
                  </a:lnTo>
                  <a:lnTo>
                    <a:pt x="563" y="163"/>
                  </a:lnTo>
                  <a:lnTo>
                    <a:pt x="587" y="127"/>
                  </a:lnTo>
                  <a:lnTo>
                    <a:pt x="600" y="111"/>
                  </a:lnTo>
                  <a:lnTo>
                    <a:pt x="611" y="94"/>
                  </a:lnTo>
                  <a:lnTo>
                    <a:pt x="619" y="84"/>
                  </a:lnTo>
                  <a:lnTo>
                    <a:pt x="620" y="83"/>
                  </a:lnTo>
                  <a:lnTo>
                    <a:pt x="620" y="82"/>
                  </a:lnTo>
                  <a:lnTo>
                    <a:pt x="620" y="80"/>
                  </a:lnTo>
                  <a:close/>
                  <a:moveTo>
                    <a:pt x="44" y="76"/>
                  </a:moveTo>
                  <a:lnTo>
                    <a:pt x="44" y="76"/>
                  </a:lnTo>
                  <a:lnTo>
                    <a:pt x="34" y="57"/>
                  </a:lnTo>
                  <a:lnTo>
                    <a:pt x="24" y="36"/>
                  </a:lnTo>
                  <a:lnTo>
                    <a:pt x="26" y="35"/>
                  </a:lnTo>
                  <a:lnTo>
                    <a:pt x="24" y="33"/>
                  </a:lnTo>
                  <a:lnTo>
                    <a:pt x="24" y="31"/>
                  </a:lnTo>
                  <a:lnTo>
                    <a:pt x="24" y="27"/>
                  </a:lnTo>
                  <a:lnTo>
                    <a:pt x="24" y="24"/>
                  </a:lnTo>
                  <a:lnTo>
                    <a:pt x="33" y="42"/>
                  </a:lnTo>
                  <a:lnTo>
                    <a:pt x="41" y="60"/>
                  </a:lnTo>
                  <a:lnTo>
                    <a:pt x="51" y="76"/>
                  </a:lnTo>
                  <a:lnTo>
                    <a:pt x="60" y="94"/>
                  </a:lnTo>
                  <a:lnTo>
                    <a:pt x="63" y="98"/>
                  </a:lnTo>
                  <a:lnTo>
                    <a:pt x="63" y="100"/>
                  </a:lnTo>
                  <a:lnTo>
                    <a:pt x="63" y="101"/>
                  </a:lnTo>
                  <a:lnTo>
                    <a:pt x="59" y="105"/>
                  </a:lnTo>
                  <a:lnTo>
                    <a:pt x="58" y="97"/>
                  </a:lnTo>
                  <a:lnTo>
                    <a:pt x="53" y="90"/>
                  </a:lnTo>
                  <a:lnTo>
                    <a:pt x="44" y="76"/>
                  </a:lnTo>
                  <a:close/>
                  <a:moveTo>
                    <a:pt x="602" y="102"/>
                  </a:moveTo>
                  <a:lnTo>
                    <a:pt x="602" y="102"/>
                  </a:lnTo>
                  <a:lnTo>
                    <a:pt x="582" y="133"/>
                  </a:lnTo>
                  <a:lnTo>
                    <a:pt x="552" y="178"/>
                  </a:lnTo>
                  <a:lnTo>
                    <a:pt x="552" y="173"/>
                  </a:lnTo>
                  <a:lnTo>
                    <a:pt x="552" y="168"/>
                  </a:lnTo>
                  <a:lnTo>
                    <a:pt x="556" y="167"/>
                  </a:lnTo>
                  <a:lnTo>
                    <a:pt x="558" y="166"/>
                  </a:lnTo>
                  <a:lnTo>
                    <a:pt x="558" y="164"/>
                  </a:lnTo>
                  <a:lnTo>
                    <a:pt x="553" y="164"/>
                  </a:lnTo>
                  <a:lnTo>
                    <a:pt x="553" y="163"/>
                  </a:lnTo>
                  <a:lnTo>
                    <a:pt x="572" y="137"/>
                  </a:lnTo>
                  <a:lnTo>
                    <a:pt x="585" y="119"/>
                  </a:lnTo>
                  <a:lnTo>
                    <a:pt x="597" y="101"/>
                  </a:lnTo>
                  <a:lnTo>
                    <a:pt x="607" y="89"/>
                  </a:lnTo>
                  <a:lnTo>
                    <a:pt x="616" y="76"/>
                  </a:lnTo>
                  <a:lnTo>
                    <a:pt x="616" y="80"/>
                  </a:lnTo>
                  <a:lnTo>
                    <a:pt x="616" y="83"/>
                  </a:lnTo>
                  <a:lnTo>
                    <a:pt x="613" y="87"/>
                  </a:lnTo>
                  <a:lnTo>
                    <a:pt x="611" y="93"/>
                  </a:lnTo>
                  <a:lnTo>
                    <a:pt x="602" y="102"/>
                  </a:lnTo>
                  <a:close/>
                </a:path>
              </a:pathLst>
            </a:custGeom>
            <a:solidFill>
              <a:schemeClr val="accent1"/>
            </a:solidFill>
            <a:ln>
              <a:solidFill>
                <a:schemeClr val="accent1"/>
              </a:solidFill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矩形 14"/>
            <p:cNvSpPr>
              <a:spLocks noChangeArrowheads="1"/>
            </p:cNvSpPr>
            <p:nvPr/>
          </p:nvSpPr>
          <p:spPr bwMode="auto">
            <a:xfrm>
              <a:off x="2119233" y="2531628"/>
              <a:ext cx="2466354" cy="8564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400" dirty="0">
                  <a:solidFill>
                    <a:schemeClr val="accent1"/>
                  </a:solidFill>
                  <a:latin typeface="+mn-lt"/>
                  <a:ea typeface="+mn-ea"/>
                  <a:cs typeface="+mn-ea"/>
                  <a:sym typeface="+mn-lt"/>
                </a:rPr>
                <a:t>PART 01</a:t>
              </a:r>
            </a:p>
          </p:txBody>
        </p:sp>
      </p:grpSp>
      <p:sp>
        <p:nvSpPr>
          <p:cNvPr id="18" name="矩形 47"/>
          <p:cNvSpPr>
            <a:spLocks noChangeArrowheads="1"/>
          </p:cNvSpPr>
          <p:nvPr/>
        </p:nvSpPr>
        <p:spPr bwMode="auto">
          <a:xfrm>
            <a:off x="4797554" y="1248887"/>
            <a:ext cx="2643072" cy="284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3" tIns="34287" rIns="68573" bIns="34287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buNone/>
            </a:pPr>
            <a:r>
              <a:rPr lang="en-US" altLang="zh-CN" sz="1400" dirty="0">
                <a:latin typeface="+mn-lt"/>
                <a:ea typeface="+mn-ea"/>
                <a:cs typeface="+mn-ea"/>
                <a:sym typeface="+mn-lt"/>
              </a:rPr>
              <a:t>What is Xamarin.UITest?</a:t>
            </a:r>
          </a:p>
        </p:txBody>
      </p:sp>
      <p:sp>
        <p:nvSpPr>
          <p:cNvPr id="19" name="矩形 47"/>
          <p:cNvSpPr>
            <a:spLocks noChangeArrowheads="1"/>
          </p:cNvSpPr>
          <p:nvPr/>
        </p:nvSpPr>
        <p:spPr bwMode="auto">
          <a:xfrm>
            <a:off x="4793252" y="2023027"/>
            <a:ext cx="2717020" cy="284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3" tIns="34287" rIns="68573" bIns="34287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buNone/>
            </a:pPr>
            <a:r>
              <a:rPr lang="en-US" altLang="zh-CN" sz="1400" dirty="0">
                <a:latin typeface="+mn-lt"/>
                <a:ea typeface="+mn-ea"/>
                <a:cs typeface="+mn-ea"/>
                <a:sym typeface="+mn-lt"/>
              </a:rPr>
              <a:t>Local setup and configuration</a:t>
            </a:r>
          </a:p>
        </p:txBody>
      </p:sp>
      <p:sp>
        <p:nvSpPr>
          <p:cNvPr id="20" name="矩形 47"/>
          <p:cNvSpPr>
            <a:spLocks noChangeArrowheads="1"/>
          </p:cNvSpPr>
          <p:nvPr/>
        </p:nvSpPr>
        <p:spPr bwMode="auto">
          <a:xfrm>
            <a:off x="4797554" y="2834122"/>
            <a:ext cx="2643072" cy="284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3" tIns="34287" rIns="68573" bIns="34287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buNone/>
            </a:pPr>
            <a:r>
              <a:rPr lang="en-US" altLang="zh-CN" sz="1400" dirty="0">
                <a:latin typeface="+mn-lt"/>
                <a:ea typeface="+mn-ea"/>
                <a:cs typeface="+mn-ea"/>
                <a:sym typeface="+mn-lt"/>
              </a:rPr>
              <a:t>Using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1400" dirty="0">
                <a:latin typeface="+mn-lt"/>
                <a:ea typeface="+mn-ea"/>
                <a:cs typeface="+mn-ea"/>
                <a:sym typeface="+mn-lt"/>
              </a:rPr>
              <a:t>the REPL tool</a:t>
            </a:r>
          </a:p>
        </p:txBody>
      </p:sp>
      <p:grpSp>
        <p:nvGrpSpPr>
          <p:cNvPr id="25" name="组合 20">
            <a:extLst>
              <a:ext uri="{FF2B5EF4-FFF2-40B4-BE49-F238E27FC236}">
                <a16:creationId xmlns:a16="http://schemas.microsoft.com/office/drawing/2014/main" id="{5BBB8414-84C7-4B68-9288-6652DE90BCFE}"/>
              </a:ext>
            </a:extLst>
          </p:cNvPr>
          <p:cNvGrpSpPr/>
          <p:nvPr/>
        </p:nvGrpSpPr>
        <p:grpSpPr>
          <a:xfrm>
            <a:off x="3160788" y="2023027"/>
            <a:ext cx="1046880" cy="390828"/>
            <a:chOff x="1720905" y="2300514"/>
            <a:chExt cx="2914156" cy="1087596"/>
          </a:xfrm>
        </p:grpSpPr>
        <p:sp>
          <p:nvSpPr>
            <p:cNvPr id="26" name="Freeform 104">
              <a:extLst>
                <a:ext uri="{FF2B5EF4-FFF2-40B4-BE49-F238E27FC236}">
                  <a16:creationId xmlns:a16="http://schemas.microsoft.com/office/drawing/2014/main" id="{FE6D8E2E-0CD0-47B5-AFF6-272CA15DF37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31416" y="2300514"/>
              <a:ext cx="2903645" cy="1009486"/>
            </a:xfrm>
            <a:custGeom>
              <a:avLst/>
              <a:gdLst>
                <a:gd name="T0" fmla="*/ 618 w 620"/>
                <a:gd name="T1" fmla="*/ 72 h 185"/>
                <a:gd name="T2" fmla="*/ 587 w 620"/>
                <a:gd name="T3" fmla="*/ 35 h 185"/>
                <a:gd name="T4" fmla="*/ 565 w 620"/>
                <a:gd name="T5" fmla="*/ 18 h 185"/>
                <a:gd name="T6" fmla="*/ 598 w 620"/>
                <a:gd name="T7" fmla="*/ 95 h 185"/>
                <a:gd name="T8" fmla="*/ 560 w 620"/>
                <a:gd name="T9" fmla="*/ 152 h 185"/>
                <a:gd name="T10" fmla="*/ 492 w 620"/>
                <a:gd name="T11" fmla="*/ 168 h 185"/>
                <a:gd name="T12" fmla="*/ 338 w 620"/>
                <a:gd name="T13" fmla="*/ 168 h 185"/>
                <a:gd name="T14" fmla="*/ 144 w 620"/>
                <a:gd name="T15" fmla="*/ 164 h 185"/>
                <a:gd name="T16" fmla="*/ 37 w 620"/>
                <a:gd name="T17" fmla="*/ 170 h 185"/>
                <a:gd name="T18" fmla="*/ 279 w 620"/>
                <a:gd name="T19" fmla="*/ 168 h 185"/>
                <a:gd name="T20" fmla="*/ 413 w 620"/>
                <a:gd name="T21" fmla="*/ 171 h 185"/>
                <a:gd name="T22" fmla="*/ 516 w 620"/>
                <a:gd name="T23" fmla="*/ 171 h 185"/>
                <a:gd name="T24" fmla="*/ 543 w 620"/>
                <a:gd name="T25" fmla="*/ 170 h 185"/>
                <a:gd name="T26" fmla="*/ 549 w 620"/>
                <a:gd name="T27" fmla="*/ 170 h 185"/>
                <a:gd name="T28" fmla="*/ 408 w 620"/>
                <a:gd name="T29" fmla="*/ 178 h 185"/>
                <a:gd name="T30" fmla="*/ 267 w 620"/>
                <a:gd name="T31" fmla="*/ 182 h 185"/>
                <a:gd name="T32" fmla="*/ 132 w 620"/>
                <a:gd name="T33" fmla="*/ 179 h 185"/>
                <a:gd name="T34" fmla="*/ 13 w 620"/>
                <a:gd name="T35" fmla="*/ 181 h 185"/>
                <a:gd name="T36" fmla="*/ 2 w 620"/>
                <a:gd name="T37" fmla="*/ 177 h 185"/>
                <a:gd name="T38" fmla="*/ 9 w 620"/>
                <a:gd name="T39" fmla="*/ 159 h 185"/>
                <a:gd name="T40" fmla="*/ 66 w 620"/>
                <a:gd name="T41" fmla="*/ 102 h 185"/>
                <a:gd name="T42" fmla="*/ 48 w 620"/>
                <a:gd name="T43" fmla="*/ 60 h 185"/>
                <a:gd name="T44" fmla="*/ 56 w 620"/>
                <a:gd name="T45" fmla="*/ 17 h 185"/>
                <a:gd name="T46" fmla="*/ 194 w 620"/>
                <a:gd name="T47" fmla="*/ 14 h 185"/>
                <a:gd name="T48" fmla="*/ 282 w 620"/>
                <a:gd name="T49" fmla="*/ 7 h 185"/>
                <a:gd name="T50" fmla="*/ 429 w 620"/>
                <a:gd name="T51" fmla="*/ 9 h 185"/>
                <a:gd name="T52" fmla="*/ 536 w 620"/>
                <a:gd name="T53" fmla="*/ 3 h 185"/>
                <a:gd name="T54" fmla="*/ 494 w 620"/>
                <a:gd name="T55" fmla="*/ 2 h 185"/>
                <a:gd name="T56" fmla="*/ 330 w 620"/>
                <a:gd name="T57" fmla="*/ 5 h 185"/>
                <a:gd name="T58" fmla="*/ 217 w 620"/>
                <a:gd name="T59" fmla="*/ 9 h 185"/>
                <a:gd name="T60" fmla="*/ 78 w 620"/>
                <a:gd name="T61" fmla="*/ 10 h 185"/>
                <a:gd name="T62" fmla="*/ 26 w 620"/>
                <a:gd name="T63" fmla="*/ 21 h 185"/>
                <a:gd name="T64" fmla="*/ 23 w 620"/>
                <a:gd name="T65" fmla="*/ 20 h 185"/>
                <a:gd name="T66" fmla="*/ 19 w 620"/>
                <a:gd name="T67" fmla="*/ 32 h 185"/>
                <a:gd name="T68" fmla="*/ 27 w 620"/>
                <a:gd name="T69" fmla="*/ 51 h 185"/>
                <a:gd name="T70" fmla="*/ 56 w 620"/>
                <a:gd name="T71" fmla="*/ 100 h 185"/>
                <a:gd name="T72" fmla="*/ 11 w 620"/>
                <a:gd name="T73" fmla="*/ 153 h 185"/>
                <a:gd name="T74" fmla="*/ 0 w 620"/>
                <a:gd name="T75" fmla="*/ 173 h 185"/>
                <a:gd name="T76" fmla="*/ 0 w 620"/>
                <a:gd name="T77" fmla="*/ 185 h 185"/>
                <a:gd name="T78" fmla="*/ 7 w 620"/>
                <a:gd name="T79" fmla="*/ 182 h 185"/>
                <a:gd name="T80" fmla="*/ 97 w 620"/>
                <a:gd name="T81" fmla="*/ 181 h 185"/>
                <a:gd name="T82" fmla="*/ 231 w 620"/>
                <a:gd name="T83" fmla="*/ 185 h 185"/>
                <a:gd name="T84" fmla="*/ 370 w 620"/>
                <a:gd name="T85" fmla="*/ 184 h 185"/>
                <a:gd name="T86" fmla="*/ 549 w 620"/>
                <a:gd name="T87" fmla="*/ 181 h 185"/>
                <a:gd name="T88" fmla="*/ 557 w 620"/>
                <a:gd name="T89" fmla="*/ 171 h 185"/>
                <a:gd name="T90" fmla="*/ 611 w 620"/>
                <a:gd name="T91" fmla="*/ 94 h 185"/>
                <a:gd name="T92" fmla="*/ 620 w 620"/>
                <a:gd name="T93" fmla="*/ 82 h 185"/>
                <a:gd name="T94" fmla="*/ 44 w 620"/>
                <a:gd name="T95" fmla="*/ 76 h 185"/>
                <a:gd name="T96" fmla="*/ 26 w 620"/>
                <a:gd name="T97" fmla="*/ 35 h 185"/>
                <a:gd name="T98" fmla="*/ 24 w 620"/>
                <a:gd name="T99" fmla="*/ 24 h 185"/>
                <a:gd name="T100" fmla="*/ 60 w 620"/>
                <a:gd name="T101" fmla="*/ 94 h 185"/>
                <a:gd name="T102" fmla="*/ 59 w 620"/>
                <a:gd name="T103" fmla="*/ 105 h 185"/>
                <a:gd name="T104" fmla="*/ 602 w 620"/>
                <a:gd name="T105" fmla="*/ 102 h 185"/>
                <a:gd name="T106" fmla="*/ 552 w 620"/>
                <a:gd name="T107" fmla="*/ 173 h 185"/>
                <a:gd name="T108" fmla="*/ 558 w 620"/>
                <a:gd name="T109" fmla="*/ 164 h 185"/>
                <a:gd name="T110" fmla="*/ 553 w 620"/>
                <a:gd name="T111" fmla="*/ 163 h 185"/>
                <a:gd name="T112" fmla="*/ 553 w 620"/>
                <a:gd name="T113" fmla="*/ 163 h 185"/>
                <a:gd name="T114" fmla="*/ 607 w 620"/>
                <a:gd name="T115" fmla="*/ 89 h 185"/>
                <a:gd name="T116" fmla="*/ 616 w 620"/>
                <a:gd name="T117" fmla="*/ 83 h 185"/>
                <a:gd name="T118" fmla="*/ 602 w 620"/>
                <a:gd name="T119" fmla="*/ 102 h 185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620" h="185">
                  <a:moveTo>
                    <a:pt x="620" y="80"/>
                  </a:moveTo>
                  <a:lnTo>
                    <a:pt x="620" y="80"/>
                  </a:lnTo>
                  <a:lnTo>
                    <a:pt x="619" y="78"/>
                  </a:lnTo>
                  <a:lnTo>
                    <a:pt x="619" y="75"/>
                  </a:lnTo>
                  <a:lnTo>
                    <a:pt x="618" y="72"/>
                  </a:lnTo>
                  <a:lnTo>
                    <a:pt x="602" y="54"/>
                  </a:lnTo>
                  <a:lnTo>
                    <a:pt x="587" y="35"/>
                  </a:lnTo>
                  <a:lnTo>
                    <a:pt x="569" y="17"/>
                  </a:lnTo>
                  <a:lnTo>
                    <a:pt x="552" y="0"/>
                  </a:lnTo>
                  <a:lnTo>
                    <a:pt x="550" y="2"/>
                  </a:lnTo>
                  <a:lnTo>
                    <a:pt x="565" y="18"/>
                  </a:lnTo>
                  <a:lnTo>
                    <a:pt x="580" y="35"/>
                  </a:lnTo>
                  <a:lnTo>
                    <a:pt x="597" y="56"/>
                  </a:lnTo>
                  <a:lnTo>
                    <a:pt x="615" y="75"/>
                  </a:lnTo>
                  <a:lnTo>
                    <a:pt x="598" y="95"/>
                  </a:lnTo>
                  <a:lnTo>
                    <a:pt x="582" y="116"/>
                  </a:lnTo>
                  <a:lnTo>
                    <a:pt x="574" y="128"/>
                  </a:lnTo>
                  <a:lnTo>
                    <a:pt x="565" y="141"/>
                  </a:lnTo>
                  <a:lnTo>
                    <a:pt x="560" y="152"/>
                  </a:lnTo>
                  <a:lnTo>
                    <a:pt x="550" y="164"/>
                  </a:lnTo>
                  <a:lnTo>
                    <a:pt x="521" y="167"/>
                  </a:lnTo>
                  <a:lnTo>
                    <a:pt x="507" y="167"/>
                  </a:lnTo>
                  <a:lnTo>
                    <a:pt x="492" y="168"/>
                  </a:lnTo>
                  <a:lnTo>
                    <a:pt x="457" y="167"/>
                  </a:lnTo>
                  <a:lnTo>
                    <a:pt x="419" y="167"/>
                  </a:lnTo>
                  <a:lnTo>
                    <a:pt x="356" y="168"/>
                  </a:lnTo>
                  <a:lnTo>
                    <a:pt x="338" y="168"/>
                  </a:lnTo>
                  <a:lnTo>
                    <a:pt x="322" y="167"/>
                  </a:lnTo>
                  <a:lnTo>
                    <a:pt x="304" y="166"/>
                  </a:lnTo>
                  <a:lnTo>
                    <a:pt x="286" y="164"/>
                  </a:lnTo>
                  <a:lnTo>
                    <a:pt x="216" y="164"/>
                  </a:lnTo>
                  <a:lnTo>
                    <a:pt x="144" y="164"/>
                  </a:lnTo>
                  <a:lnTo>
                    <a:pt x="74" y="166"/>
                  </a:lnTo>
                  <a:lnTo>
                    <a:pt x="4" y="170"/>
                  </a:lnTo>
                  <a:lnTo>
                    <a:pt x="37" y="170"/>
                  </a:lnTo>
                  <a:lnTo>
                    <a:pt x="70" y="168"/>
                  </a:lnTo>
                  <a:lnTo>
                    <a:pt x="103" y="167"/>
                  </a:lnTo>
                  <a:lnTo>
                    <a:pt x="136" y="167"/>
                  </a:lnTo>
                  <a:lnTo>
                    <a:pt x="279" y="168"/>
                  </a:lnTo>
                  <a:lnTo>
                    <a:pt x="313" y="170"/>
                  </a:lnTo>
                  <a:lnTo>
                    <a:pt x="349" y="173"/>
                  </a:lnTo>
                  <a:lnTo>
                    <a:pt x="364" y="173"/>
                  </a:lnTo>
                  <a:lnTo>
                    <a:pt x="381" y="173"/>
                  </a:lnTo>
                  <a:lnTo>
                    <a:pt x="413" y="171"/>
                  </a:lnTo>
                  <a:lnTo>
                    <a:pt x="448" y="171"/>
                  </a:lnTo>
                  <a:lnTo>
                    <a:pt x="485" y="171"/>
                  </a:lnTo>
                  <a:lnTo>
                    <a:pt x="501" y="171"/>
                  </a:lnTo>
                  <a:lnTo>
                    <a:pt x="516" y="171"/>
                  </a:lnTo>
                  <a:lnTo>
                    <a:pt x="546" y="168"/>
                  </a:lnTo>
                  <a:lnTo>
                    <a:pt x="545" y="168"/>
                  </a:lnTo>
                  <a:lnTo>
                    <a:pt x="543" y="170"/>
                  </a:lnTo>
                  <a:lnTo>
                    <a:pt x="546" y="168"/>
                  </a:lnTo>
                  <a:lnTo>
                    <a:pt x="549" y="168"/>
                  </a:lnTo>
                  <a:lnTo>
                    <a:pt x="549" y="170"/>
                  </a:lnTo>
                  <a:lnTo>
                    <a:pt x="549" y="178"/>
                  </a:lnTo>
                  <a:lnTo>
                    <a:pt x="514" y="177"/>
                  </a:lnTo>
                  <a:lnTo>
                    <a:pt x="479" y="177"/>
                  </a:lnTo>
                  <a:lnTo>
                    <a:pt x="408" y="178"/>
                  </a:lnTo>
                  <a:lnTo>
                    <a:pt x="374" y="181"/>
                  </a:lnTo>
                  <a:lnTo>
                    <a:pt x="340" y="182"/>
                  </a:lnTo>
                  <a:lnTo>
                    <a:pt x="302" y="182"/>
                  </a:lnTo>
                  <a:lnTo>
                    <a:pt x="267" y="182"/>
                  </a:lnTo>
                  <a:lnTo>
                    <a:pt x="234" y="184"/>
                  </a:lnTo>
                  <a:lnTo>
                    <a:pt x="202" y="182"/>
                  </a:lnTo>
                  <a:lnTo>
                    <a:pt x="166" y="179"/>
                  </a:lnTo>
                  <a:lnTo>
                    <a:pt x="132" y="179"/>
                  </a:lnTo>
                  <a:lnTo>
                    <a:pt x="95" y="179"/>
                  </a:lnTo>
                  <a:lnTo>
                    <a:pt x="59" y="179"/>
                  </a:lnTo>
                  <a:lnTo>
                    <a:pt x="29" y="179"/>
                  </a:lnTo>
                  <a:lnTo>
                    <a:pt x="13" y="181"/>
                  </a:lnTo>
                  <a:lnTo>
                    <a:pt x="7" y="182"/>
                  </a:lnTo>
                  <a:lnTo>
                    <a:pt x="0" y="184"/>
                  </a:lnTo>
                  <a:lnTo>
                    <a:pt x="2" y="181"/>
                  </a:lnTo>
                  <a:lnTo>
                    <a:pt x="2" y="177"/>
                  </a:lnTo>
                  <a:lnTo>
                    <a:pt x="2" y="170"/>
                  </a:lnTo>
                  <a:lnTo>
                    <a:pt x="5" y="167"/>
                  </a:lnTo>
                  <a:lnTo>
                    <a:pt x="7" y="163"/>
                  </a:lnTo>
                  <a:lnTo>
                    <a:pt x="9" y="159"/>
                  </a:lnTo>
                  <a:lnTo>
                    <a:pt x="15" y="152"/>
                  </a:lnTo>
                  <a:lnTo>
                    <a:pt x="34" y="133"/>
                  </a:lnTo>
                  <a:lnTo>
                    <a:pt x="49" y="117"/>
                  </a:lnTo>
                  <a:lnTo>
                    <a:pt x="66" y="102"/>
                  </a:lnTo>
                  <a:lnTo>
                    <a:pt x="67" y="101"/>
                  </a:lnTo>
                  <a:lnTo>
                    <a:pt x="67" y="100"/>
                  </a:lnTo>
                  <a:lnTo>
                    <a:pt x="59" y="79"/>
                  </a:lnTo>
                  <a:lnTo>
                    <a:pt x="48" y="60"/>
                  </a:lnTo>
                  <a:lnTo>
                    <a:pt x="37" y="42"/>
                  </a:lnTo>
                  <a:lnTo>
                    <a:pt x="27" y="21"/>
                  </a:lnTo>
                  <a:lnTo>
                    <a:pt x="56" y="17"/>
                  </a:lnTo>
                  <a:lnTo>
                    <a:pt x="70" y="16"/>
                  </a:lnTo>
                  <a:lnTo>
                    <a:pt x="85" y="16"/>
                  </a:lnTo>
                  <a:lnTo>
                    <a:pt x="161" y="16"/>
                  </a:lnTo>
                  <a:lnTo>
                    <a:pt x="194" y="14"/>
                  </a:lnTo>
                  <a:lnTo>
                    <a:pt x="227" y="13"/>
                  </a:lnTo>
                  <a:lnTo>
                    <a:pt x="243" y="10"/>
                  </a:lnTo>
                  <a:lnTo>
                    <a:pt x="261" y="7"/>
                  </a:lnTo>
                  <a:lnTo>
                    <a:pt x="282" y="7"/>
                  </a:lnTo>
                  <a:lnTo>
                    <a:pt x="301" y="9"/>
                  </a:lnTo>
                  <a:lnTo>
                    <a:pt x="334" y="9"/>
                  </a:lnTo>
                  <a:lnTo>
                    <a:pt x="366" y="9"/>
                  </a:lnTo>
                  <a:lnTo>
                    <a:pt x="429" y="9"/>
                  </a:lnTo>
                  <a:lnTo>
                    <a:pt x="461" y="7"/>
                  </a:lnTo>
                  <a:lnTo>
                    <a:pt x="491" y="6"/>
                  </a:lnTo>
                  <a:lnTo>
                    <a:pt x="521" y="5"/>
                  </a:lnTo>
                  <a:lnTo>
                    <a:pt x="536" y="3"/>
                  </a:lnTo>
                  <a:lnTo>
                    <a:pt x="550" y="0"/>
                  </a:lnTo>
                  <a:lnTo>
                    <a:pt x="521" y="0"/>
                  </a:lnTo>
                  <a:lnTo>
                    <a:pt x="494" y="2"/>
                  </a:lnTo>
                  <a:lnTo>
                    <a:pt x="462" y="3"/>
                  </a:lnTo>
                  <a:lnTo>
                    <a:pt x="432" y="5"/>
                  </a:lnTo>
                  <a:lnTo>
                    <a:pt x="363" y="5"/>
                  </a:lnTo>
                  <a:lnTo>
                    <a:pt x="330" y="5"/>
                  </a:lnTo>
                  <a:lnTo>
                    <a:pt x="296" y="3"/>
                  </a:lnTo>
                  <a:lnTo>
                    <a:pt x="265" y="3"/>
                  </a:lnTo>
                  <a:lnTo>
                    <a:pt x="235" y="7"/>
                  </a:lnTo>
                  <a:lnTo>
                    <a:pt x="217" y="9"/>
                  </a:lnTo>
                  <a:lnTo>
                    <a:pt x="199" y="10"/>
                  </a:lnTo>
                  <a:lnTo>
                    <a:pt x="163" y="10"/>
                  </a:lnTo>
                  <a:lnTo>
                    <a:pt x="93" y="10"/>
                  </a:lnTo>
                  <a:lnTo>
                    <a:pt x="78" y="10"/>
                  </a:lnTo>
                  <a:lnTo>
                    <a:pt x="62" y="11"/>
                  </a:lnTo>
                  <a:lnTo>
                    <a:pt x="30" y="17"/>
                  </a:lnTo>
                  <a:lnTo>
                    <a:pt x="27" y="18"/>
                  </a:lnTo>
                  <a:lnTo>
                    <a:pt x="26" y="21"/>
                  </a:lnTo>
                  <a:lnTo>
                    <a:pt x="24" y="22"/>
                  </a:lnTo>
                  <a:lnTo>
                    <a:pt x="24" y="18"/>
                  </a:lnTo>
                  <a:lnTo>
                    <a:pt x="23" y="20"/>
                  </a:lnTo>
                  <a:lnTo>
                    <a:pt x="22" y="21"/>
                  </a:lnTo>
                  <a:lnTo>
                    <a:pt x="20" y="29"/>
                  </a:lnTo>
                  <a:lnTo>
                    <a:pt x="19" y="31"/>
                  </a:lnTo>
                  <a:lnTo>
                    <a:pt x="19" y="32"/>
                  </a:lnTo>
                  <a:lnTo>
                    <a:pt x="19" y="33"/>
                  </a:lnTo>
                  <a:lnTo>
                    <a:pt x="27" y="51"/>
                  </a:lnTo>
                  <a:lnTo>
                    <a:pt x="37" y="69"/>
                  </a:lnTo>
                  <a:lnTo>
                    <a:pt x="45" y="84"/>
                  </a:lnTo>
                  <a:lnTo>
                    <a:pt x="52" y="94"/>
                  </a:lnTo>
                  <a:lnTo>
                    <a:pt x="56" y="100"/>
                  </a:lnTo>
                  <a:lnTo>
                    <a:pt x="59" y="105"/>
                  </a:lnTo>
                  <a:lnTo>
                    <a:pt x="42" y="120"/>
                  </a:lnTo>
                  <a:lnTo>
                    <a:pt x="26" y="137"/>
                  </a:lnTo>
                  <a:lnTo>
                    <a:pt x="11" y="153"/>
                  </a:lnTo>
                  <a:lnTo>
                    <a:pt x="7" y="159"/>
                  </a:lnTo>
                  <a:lnTo>
                    <a:pt x="2" y="166"/>
                  </a:lnTo>
                  <a:lnTo>
                    <a:pt x="0" y="168"/>
                  </a:lnTo>
                  <a:lnTo>
                    <a:pt x="0" y="173"/>
                  </a:lnTo>
                  <a:lnTo>
                    <a:pt x="0" y="178"/>
                  </a:lnTo>
                  <a:lnTo>
                    <a:pt x="0" y="182"/>
                  </a:lnTo>
                  <a:lnTo>
                    <a:pt x="0" y="184"/>
                  </a:lnTo>
                  <a:lnTo>
                    <a:pt x="0" y="185"/>
                  </a:lnTo>
                  <a:lnTo>
                    <a:pt x="7" y="182"/>
                  </a:lnTo>
                  <a:lnTo>
                    <a:pt x="13" y="182"/>
                  </a:lnTo>
                  <a:lnTo>
                    <a:pt x="27" y="182"/>
                  </a:lnTo>
                  <a:lnTo>
                    <a:pt x="63" y="181"/>
                  </a:lnTo>
                  <a:lnTo>
                    <a:pt x="97" y="181"/>
                  </a:lnTo>
                  <a:lnTo>
                    <a:pt x="130" y="181"/>
                  </a:lnTo>
                  <a:lnTo>
                    <a:pt x="163" y="182"/>
                  </a:lnTo>
                  <a:lnTo>
                    <a:pt x="195" y="184"/>
                  </a:lnTo>
                  <a:lnTo>
                    <a:pt x="231" y="185"/>
                  </a:lnTo>
                  <a:lnTo>
                    <a:pt x="265" y="185"/>
                  </a:lnTo>
                  <a:lnTo>
                    <a:pt x="298" y="185"/>
                  </a:lnTo>
                  <a:lnTo>
                    <a:pt x="333" y="185"/>
                  </a:lnTo>
                  <a:lnTo>
                    <a:pt x="370" y="184"/>
                  </a:lnTo>
                  <a:lnTo>
                    <a:pt x="407" y="181"/>
                  </a:lnTo>
                  <a:lnTo>
                    <a:pt x="443" y="179"/>
                  </a:lnTo>
                  <a:lnTo>
                    <a:pt x="479" y="179"/>
                  </a:lnTo>
                  <a:lnTo>
                    <a:pt x="514" y="179"/>
                  </a:lnTo>
                  <a:lnTo>
                    <a:pt x="549" y="181"/>
                  </a:lnTo>
                  <a:lnTo>
                    <a:pt x="550" y="181"/>
                  </a:lnTo>
                  <a:lnTo>
                    <a:pt x="557" y="171"/>
                  </a:lnTo>
                  <a:lnTo>
                    <a:pt x="563" y="163"/>
                  </a:lnTo>
                  <a:lnTo>
                    <a:pt x="587" y="127"/>
                  </a:lnTo>
                  <a:lnTo>
                    <a:pt x="600" y="111"/>
                  </a:lnTo>
                  <a:lnTo>
                    <a:pt x="611" y="94"/>
                  </a:lnTo>
                  <a:lnTo>
                    <a:pt x="619" y="84"/>
                  </a:lnTo>
                  <a:lnTo>
                    <a:pt x="620" y="83"/>
                  </a:lnTo>
                  <a:lnTo>
                    <a:pt x="620" y="82"/>
                  </a:lnTo>
                  <a:lnTo>
                    <a:pt x="620" y="80"/>
                  </a:lnTo>
                  <a:close/>
                  <a:moveTo>
                    <a:pt x="44" y="76"/>
                  </a:moveTo>
                  <a:lnTo>
                    <a:pt x="44" y="76"/>
                  </a:lnTo>
                  <a:lnTo>
                    <a:pt x="34" y="57"/>
                  </a:lnTo>
                  <a:lnTo>
                    <a:pt x="24" y="36"/>
                  </a:lnTo>
                  <a:lnTo>
                    <a:pt x="26" y="35"/>
                  </a:lnTo>
                  <a:lnTo>
                    <a:pt x="24" y="33"/>
                  </a:lnTo>
                  <a:lnTo>
                    <a:pt x="24" y="31"/>
                  </a:lnTo>
                  <a:lnTo>
                    <a:pt x="24" y="27"/>
                  </a:lnTo>
                  <a:lnTo>
                    <a:pt x="24" y="24"/>
                  </a:lnTo>
                  <a:lnTo>
                    <a:pt x="33" y="42"/>
                  </a:lnTo>
                  <a:lnTo>
                    <a:pt x="41" y="60"/>
                  </a:lnTo>
                  <a:lnTo>
                    <a:pt x="51" y="76"/>
                  </a:lnTo>
                  <a:lnTo>
                    <a:pt x="60" y="94"/>
                  </a:lnTo>
                  <a:lnTo>
                    <a:pt x="63" y="98"/>
                  </a:lnTo>
                  <a:lnTo>
                    <a:pt x="63" y="100"/>
                  </a:lnTo>
                  <a:lnTo>
                    <a:pt x="63" y="101"/>
                  </a:lnTo>
                  <a:lnTo>
                    <a:pt x="59" y="105"/>
                  </a:lnTo>
                  <a:lnTo>
                    <a:pt x="58" y="97"/>
                  </a:lnTo>
                  <a:lnTo>
                    <a:pt x="53" y="90"/>
                  </a:lnTo>
                  <a:lnTo>
                    <a:pt x="44" y="76"/>
                  </a:lnTo>
                  <a:close/>
                  <a:moveTo>
                    <a:pt x="602" y="102"/>
                  </a:moveTo>
                  <a:lnTo>
                    <a:pt x="602" y="102"/>
                  </a:lnTo>
                  <a:lnTo>
                    <a:pt x="582" y="133"/>
                  </a:lnTo>
                  <a:lnTo>
                    <a:pt x="552" y="178"/>
                  </a:lnTo>
                  <a:lnTo>
                    <a:pt x="552" y="173"/>
                  </a:lnTo>
                  <a:lnTo>
                    <a:pt x="552" y="168"/>
                  </a:lnTo>
                  <a:lnTo>
                    <a:pt x="556" y="167"/>
                  </a:lnTo>
                  <a:lnTo>
                    <a:pt x="558" y="166"/>
                  </a:lnTo>
                  <a:lnTo>
                    <a:pt x="558" y="164"/>
                  </a:lnTo>
                  <a:lnTo>
                    <a:pt x="553" y="164"/>
                  </a:lnTo>
                  <a:lnTo>
                    <a:pt x="553" y="163"/>
                  </a:lnTo>
                  <a:lnTo>
                    <a:pt x="572" y="137"/>
                  </a:lnTo>
                  <a:lnTo>
                    <a:pt x="585" y="119"/>
                  </a:lnTo>
                  <a:lnTo>
                    <a:pt x="597" y="101"/>
                  </a:lnTo>
                  <a:lnTo>
                    <a:pt x="607" y="89"/>
                  </a:lnTo>
                  <a:lnTo>
                    <a:pt x="616" y="76"/>
                  </a:lnTo>
                  <a:lnTo>
                    <a:pt x="616" y="80"/>
                  </a:lnTo>
                  <a:lnTo>
                    <a:pt x="616" y="83"/>
                  </a:lnTo>
                  <a:lnTo>
                    <a:pt x="613" y="87"/>
                  </a:lnTo>
                  <a:lnTo>
                    <a:pt x="611" y="93"/>
                  </a:lnTo>
                  <a:lnTo>
                    <a:pt x="602" y="102"/>
                  </a:lnTo>
                  <a:close/>
                </a:path>
              </a:pathLst>
            </a:custGeom>
            <a:solidFill>
              <a:srgbClr val="0057A6"/>
            </a:solidFill>
            <a:ln>
              <a:solidFill>
                <a:schemeClr val="accent1"/>
              </a:solidFill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Freeform 104">
              <a:extLst>
                <a:ext uri="{FF2B5EF4-FFF2-40B4-BE49-F238E27FC236}">
                  <a16:creationId xmlns:a16="http://schemas.microsoft.com/office/drawing/2014/main" id="{79496982-D526-4A25-8289-1C0469E3186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20905" y="2360862"/>
              <a:ext cx="2903645" cy="1009488"/>
            </a:xfrm>
            <a:custGeom>
              <a:avLst/>
              <a:gdLst>
                <a:gd name="T0" fmla="*/ 618 w 620"/>
                <a:gd name="T1" fmla="*/ 72 h 185"/>
                <a:gd name="T2" fmla="*/ 587 w 620"/>
                <a:gd name="T3" fmla="*/ 35 h 185"/>
                <a:gd name="T4" fmla="*/ 565 w 620"/>
                <a:gd name="T5" fmla="*/ 18 h 185"/>
                <a:gd name="T6" fmla="*/ 598 w 620"/>
                <a:gd name="T7" fmla="*/ 95 h 185"/>
                <a:gd name="T8" fmla="*/ 560 w 620"/>
                <a:gd name="T9" fmla="*/ 152 h 185"/>
                <a:gd name="T10" fmla="*/ 492 w 620"/>
                <a:gd name="T11" fmla="*/ 168 h 185"/>
                <a:gd name="T12" fmla="*/ 338 w 620"/>
                <a:gd name="T13" fmla="*/ 168 h 185"/>
                <a:gd name="T14" fmla="*/ 144 w 620"/>
                <a:gd name="T15" fmla="*/ 164 h 185"/>
                <a:gd name="T16" fmla="*/ 37 w 620"/>
                <a:gd name="T17" fmla="*/ 170 h 185"/>
                <a:gd name="T18" fmla="*/ 279 w 620"/>
                <a:gd name="T19" fmla="*/ 168 h 185"/>
                <a:gd name="T20" fmla="*/ 413 w 620"/>
                <a:gd name="T21" fmla="*/ 171 h 185"/>
                <a:gd name="T22" fmla="*/ 516 w 620"/>
                <a:gd name="T23" fmla="*/ 171 h 185"/>
                <a:gd name="T24" fmla="*/ 543 w 620"/>
                <a:gd name="T25" fmla="*/ 170 h 185"/>
                <a:gd name="T26" fmla="*/ 549 w 620"/>
                <a:gd name="T27" fmla="*/ 170 h 185"/>
                <a:gd name="T28" fmla="*/ 408 w 620"/>
                <a:gd name="T29" fmla="*/ 178 h 185"/>
                <a:gd name="T30" fmla="*/ 267 w 620"/>
                <a:gd name="T31" fmla="*/ 182 h 185"/>
                <a:gd name="T32" fmla="*/ 132 w 620"/>
                <a:gd name="T33" fmla="*/ 179 h 185"/>
                <a:gd name="T34" fmla="*/ 13 w 620"/>
                <a:gd name="T35" fmla="*/ 181 h 185"/>
                <a:gd name="T36" fmla="*/ 2 w 620"/>
                <a:gd name="T37" fmla="*/ 177 h 185"/>
                <a:gd name="T38" fmla="*/ 9 w 620"/>
                <a:gd name="T39" fmla="*/ 159 h 185"/>
                <a:gd name="T40" fmla="*/ 66 w 620"/>
                <a:gd name="T41" fmla="*/ 102 h 185"/>
                <a:gd name="T42" fmla="*/ 48 w 620"/>
                <a:gd name="T43" fmla="*/ 60 h 185"/>
                <a:gd name="T44" fmla="*/ 56 w 620"/>
                <a:gd name="T45" fmla="*/ 17 h 185"/>
                <a:gd name="T46" fmla="*/ 194 w 620"/>
                <a:gd name="T47" fmla="*/ 14 h 185"/>
                <a:gd name="T48" fmla="*/ 282 w 620"/>
                <a:gd name="T49" fmla="*/ 7 h 185"/>
                <a:gd name="T50" fmla="*/ 429 w 620"/>
                <a:gd name="T51" fmla="*/ 9 h 185"/>
                <a:gd name="T52" fmla="*/ 536 w 620"/>
                <a:gd name="T53" fmla="*/ 3 h 185"/>
                <a:gd name="T54" fmla="*/ 494 w 620"/>
                <a:gd name="T55" fmla="*/ 2 h 185"/>
                <a:gd name="T56" fmla="*/ 330 w 620"/>
                <a:gd name="T57" fmla="*/ 5 h 185"/>
                <a:gd name="T58" fmla="*/ 217 w 620"/>
                <a:gd name="T59" fmla="*/ 9 h 185"/>
                <a:gd name="T60" fmla="*/ 78 w 620"/>
                <a:gd name="T61" fmla="*/ 10 h 185"/>
                <a:gd name="T62" fmla="*/ 26 w 620"/>
                <a:gd name="T63" fmla="*/ 21 h 185"/>
                <a:gd name="T64" fmla="*/ 23 w 620"/>
                <a:gd name="T65" fmla="*/ 20 h 185"/>
                <a:gd name="T66" fmla="*/ 19 w 620"/>
                <a:gd name="T67" fmla="*/ 32 h 185"/>
                <a:gd name="T68" fmla="*/ 27 w 620"/>
                <a:gd name="T69" fmla="*/ 51 h 185"/>
                <a:gd name="T70" fmla="*/ 56 w 620"/>
                <a:gd name="T71" fmla="*/ 100 h 185"/>
                <a:gd name="T72" fmla="*/ 11 w 620"/>
                <a:gd name="T73" fmla="*/ 153 h 185"/>
                <a:gd name="T74" fmla="*/ 0 w 620"/>
                <a:gd name="T75" fmla="*/ 173 h 185"/>
                <a:gd name="T76" fmla="*/ 0 w 620"/>
                <a:gd name="T77" fmla="*/ 185 h 185"/>
                <a:gd name="T78" fmla="*/ 7 w 620"/>
                <a:gd name="T79" fmla="*/ 182 h 185"/>
                <a:gd name="T80" fmla="*/ 97 w 620"/>
                <a:gd name="T81" fmla="*/ 181 h 185"/>
                <a:gd name="T82" fmla="*/ 231 w 620"/>
                <a:gd name="T83" fmla="*/ 185 h 185"/>
                <a:gd name="T84" fmla="*/ 370 w 620"/>
                <a:gd name="T85" fmla="*/ 184 h 185"/>
                <a:gd name="T86" fmla="*/ 549 w 620"/>
                <a:gd name="T87" fmla="*/ 181 h 185"/>
                <a:gd name="T88" fmla="*/ 557 w 620"/>
                <a:gd name="T89" fmla="*/ 171 h 185"/>
                <a:gd name="T90" fmla="*/ 611 w 620"/>
                <a:gd name="T91" fmla="*/ 94 h 185"/>
                <a:gd name="T92" fmla="*/ 620 w 620"/>
                <a:gd name="T93" fmla="*/ 82 h 185"/>
                <a:gd name="T94" fmla="*/ 44 w 620"/>
                <a:gd name="T95" fmla="*/ 76 h 185"/>
                <a:gd name="T96" fmla="*/ 26 w 620"/>
                <a:gd name="T97" fmla="*/ 35 h 185"/>
                <a:gd name="T98" fmla="*/ 24 w 620"/>
                <a:gd name="T99" fmla="*/ 24 h 185"/>
                <a:gd name="T100" fmla="*/ 60 w 620"/>
                <a:gd name="T101" fmla="*/ 94 h 185"/>
                <a:gd name="T102" fmla="*/ 59 w 620"/>
                <a:gd name="T103" fmla="*/ 105 h 185"/>
                <a:gd name="T104" fmla="*/ 602 w 620"/>
                <a:gd name="T105" fmla="*/ 102 h 185"/>
                <a:gd name="T106" fmla="*/ 552 w 620"/>
                <a:gd name="T107" fmla="*/ 173 h 185"/>
                <a:gd name="T108" fmla="*/ 558 w 620"/>
                <a:gd name="T109" fmla="*/ 164 h 185"/>
                <a:gd name="T110" fmla="*/ 553 w 620"/>
                <a:gd name="T111" fmla="*/ 163 h 185"/>
                <a:gd name="T112" fmla="*/ 553 w 620"/>
                <a:gd name="T113" fmla="*/ 163 h 185"/>
                <a:gd name="T114" fmla="*/ 607 w 620"/>
                <a:gd name="T115" fmla="*/ 89 h 185"/>
                <a:gd name="T116" fmla="*/ 616 w 620"/>
                <a:gd name="T117" fmla="*/ 83 h 185"/>
                <a:gd name="T118" fmla="*/ 602 w 620"/>
                <a:gd name="T119" fmla="*/ 102 h 185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620" h="185">
                  <a:moveTo>
                    <a:pt x="620" y="80"/>
                  </a:moveTo>
                  <a:lnTo>
                    <a:pt x="620" y="80"/>
                  </a:lnTo>
                  <a:lnTo>
                    <a:pt x="619" y="78"/>
                  </a:lnTo>
                  <a:lnTo>
                    <a:pt x="619" y="75"/>
                  </a:lnTo>
                  <a:lnTo>
                    <a:pt x="618" y="72"/>
                  </a:lnTo>
                  <a:lnTo>
                    <a:pt x="602" y="54"/>
                  </a:lnTo>
                  <a:lnTo>
                    <a:pt x="587" y="35"/>
                  </a:lnTo>
                  <a:lnTo>
                    <a:pt x="569" y="17"/>
                  </a:lnTo>
                  <a:lnTo>
                    <a:pt x="552" y="0"/>
                  </a:lnTo>
                  <a:lnTo>
                    <a:pt x="550" y="2"/>
                  </a:lnTo>
                  <a:lnTo>
                    <a:pt x="565" y="18"/>
                  </a:lnTo>
                  <a:lnTo>
                    <a:pt x="580" y="35"/>
                  </a:lnTo>
                  <a:lnTo>
                    <a:pt x="597" y="56"/>
                  </a:lnTo>
                  <a:lnTo>
                    <a:pt x="615" y="75"/>
                  </a:lnTo>
                  <a:lnTo>
                    <a:pt x="598" y="95"/>
                  </a:lnTo>
                  <a:lnTo>
                    <a:pt x="582" y="116"/>
                  </a:lnTo>
                  <a:lnTo>
                    <a:pt x="574" y="128"/>
                  </a:lnTo>
                  <a:lnTo>
                    <a:pt x="565" y="141"/>
                  </a:lnTo>
                  <a:lnTo>
                    <a:pt x="560" y="152"/>
                  </a:lnTo>
                  <a:lnTo>
                    <a:pt x="550" y="164"/>
                  </a:lnTo>
                  <a:lnTo>
                    <a:pt x="521" y="167"/>
                  </a:lnTo>
                  <a:lnTo>
                    <a:pt x="507" y="167"/>
                  </a:lnTo>
                  <a:lnTo>
                    <a:pt x="492" y="168"/>
                  </a:lnTo>
                  <a:lnTo>
                    <a:pt x="457" y="167"/>
                  </a:lnTo>
                  <a:lnTo>
                    <a:pt x="419" y="167"/>
                  </a:lnTo>
                  <a:lnTo>
                    <a:pt x="356" y="168"/>
                  </a:lnTo>
                  <a:lnTo>
                    <a:pt x="338" y="168"/>
                  </a:lnTo>
                  <a:lnTo>
                    <a:pt x="322" y="167"/>
                  </a:lnTo>
                  <a:lnTo>
                    <a:pt x="304" y="166"/>
                  </a:lnTo>
                  <a:lnTo>
                    <a:pt x="286" y="164"/>
                  </a:lnTo>
                  <a:lnTo>
                    <a:pt x="216" y="164"/>
                  </a:lnTo>
                  <a:lnTo>
                    <a:pt x="144" y="164"/>
                  </a:lnTo>
                  <a:lnTo>
                    <a:pt x="74" y="166"/>
                  </a:lnTo>
                  <a:lnTo>
                    <a:pt x="4" y="170"/>
                  </a:lnTo>
                  <a:lnTo>
                    <a:pt x="37" y="170"/>
                  </a:lnTo>
                  <a:lnTo>
                    <a:pt x="70" y="168"/>
                  </a:lnTo>
                  <a:lnTo>
                    <a:pt x="103" y="167"/>
                  </a:lnTo>
                  <a:lnTo>
                    <a:pt x="136" y="167"/>
                  </a:lnTo>
                  <a:lnTo>
                    <a:pt x="279" y="168"/>
                  </a:lnTo>
                  <a:lnTo>
                    <a:pt x="313" y="170"/>
                  </a:lnTo>
                  <a:lnTo>
                    <a:pt x="349" y="173"/>
                  </a:lnTo>
                  <a:lnTo>
                    <a:pt x="364" y="173"/>
                  </a:lnTo>
                  <a:lnTo>
                    <a:pt x="381" y="173"/>
                  </a:lnTo>
                  <a:lnTo>
                    <a:pt x="413" y="171"/>
                  </a:lnTo>
                  <a:lnTo>
                    <a:pt x="448" y="171"/>
                  </a:lnTo>
                  <a:lnTo>
                    <a:pt x="485" y="171"/>
                  </a:lnTo>
                  <a:lnTo>
                    <a:pt x="501" y="171"/>
                  </a:lnTo>
                  <a:lnTo>
                    <a:pt x="516" y="171"/>
                  </a:lnTo>
                  <a:lnTo>
                    <a:pt x="546" y="168"/>
                  </a:lnTo>
                  <a:lnTo>
                    <a:pt x="545" y="168"/>
                  </a:lnTo>
                  <a:lnTo>
                    <a:pt x="543" y="170"/>
                  </a:lnTo>
                  <a:lnTo>
                    <a:pt x="546" y="168"/>
                  </a:lnTo>
                  <a:lnTo>
                    <a:pt x="549" y="168"/>
                  </a:lnTo>
                  <a:lnTo>
                    <a:pt x="549" y="170"/>
                  </a:lnTo>
                  <a:lnTo>
                    <a:pt x="549" y="178"/>
                  </a:lnTo>
                  <a:lnTo>
                    <a:pt x="514" y="177"/>
                  </a:lnTo>
                  <a:lnTo>
                    <a:pt x="479" y="177"/>
                  </a:lnTo>
                  <a:lnTo>
                    <a:pt x="408" y="178"/>
                  </a:lnTo>
                  <a:lnTo>
                    <a:pt x="374" y="181"/>
                  </a:lnTo>
                  <a:lnTo>
                    <a:pt x="340" y="182"/>
                  </a:lnTo>
                  <a:lnTo>
                    <a:pt x="302" y="182"/>
                  </a:lnTo>
                  <a:lnTo>
                    <a:pt x="267" y="182"/>
                  </a:lnTo>
                  <a:lnTo>
                    <a:pt x="234" y="184"/>
                  </a:lnTo>
                  <a:lnTo>
                    <a:pt x="202" y="182"/>
                  </a:lnTo>
                  <a:lnTo>
                    <a:pt x="166" y="179"/>
                  </a:lnTo>
                  <a:lnTo>
                    <a:pt x="132" y="179"/>
                  </a:lnTo>
                  <a:lnTo>
                    <a:pt x="95" y="179"/>
                  </a:lnTo>
                  <a:lnTo>
                    <a:pt x="59" y="179"/>
                  </a:lnTo>
                  <a:lnTo>
                    <a:pt x="29" y="179"/>
                  </a:lnTo>
                  <a:lnTo>
                    <a:pt x="13" y="181"/>
                  </a:lnTo>
                  <a:lnTo>
                    <a:pt x="7" y="182"/>
                  </a:lnTo>
                  <a:lnTo>
                    <a:pt x="0" y="184"/>
                  </a:lnTo>
                  <a:lnTo>
                    <a:pt x="2" y="181"/>
                  </a:lnTo>
                  <a:lnTo>
                    <a:pt x="2" y="177"/>
                  </a:lnTo>
                  <a:lnTo>
                    <a:pt x="2" y="170"/>
                  </a:lnTo>
                  <a:lnTo>
                    <a:pt x="5" y="167"/>
                  </a:lnTo>
                  <a:lnTo>
                    <a:pt x="7" y="163"/>
                  </a:lnTo>
                  <a:lnTo>
                    <a:pt x="9" y="159"/>
                  </a:lnTo>
                  <a:lnTo>
                    <a:pt x="15" y="152"/>
                  </a:lnTo>
                  <a:lnTo>
                    <a:pt x="34" y="133"/>
                  </a:lnTo>
                  <a:lnTo>
                    <a:pt x="49" y="117"/>
                  </a:lnTo>
                  <a:lnTo>
                    <a:pt x="66" y="102"/>
                  </a:lnTo>
                  <a:lnTo>
                    <a:pt x="67" y="101"/>
                  </a:lnTo>
                  <a:lnTo>
                    <a:pt x="67" y="100"/>
                  </a:lnTo>
                  <a:lnTo>
                    <a:pt x="59" y="79"/>
                  </a:lnTo>
                  <a:lnTo>
                    <a:pt x="48" y="60"/>
                  </a:lnTo>
                  <a:lnTo>
                    <a:pt x="37" y="42"/>
                  </a:lnTo>
                  <a:lnTo>
                    <a:pt x="27" y="21"/>
                  </a:lnTo>
                  <a:lnTo>
                    <a:pt x="56" y="17"/>
                  </a:lnTo>
                  <a:lnTo>
                    <a:pt x="70" y="16"/>
                  </a:lnTo>
                  <a:lnTo>
                    <a:pt x="85" y="16"/>
                  </a:lnTo>
                  <a:lnTo>
                    <a:pt x="161" y="16"/>
                  </a:lnTo>
                  <a:lnTo>
                    <a:pt x="194" y="14"/>
                  </a:lnTo>
                  <a:lnTo>
                    <a:pt x="227" y="13"/>
                  </a:lnTo>
                  <a:lnTo>
                    <a:pt x="243" y="10"/>
                  </a:lnTo>
                  <a:lnTo>
                    <a:pt x="261" y="7"/>
                  </a:lnTo>
                  <a:lnTo>
                    <a:pt x="282" y="7"/>
                  </a:lnTo>
                  <a:lnTo>
                    <a:pt x="301" y="9"/>
                  </a:lnTo>
                  <a:lnTo>
                    <a:pt x="334" y="9"/>
                  </a:lnTo>
                  <a:lnTo>
                    <a:pt x="366" y="9"/>
                  </a:lnTo>
                  <a:lnTo>
                    <a:pt x="429" y="9"/>
                  </a:lnTo>
                  <a:lnTo>
                    <a:pt x="461" y="7"/>
                  </a:lnTo>
                  <a:lnTo>
                    <a:pt x="491" y="6"/>
                  </a:lnTo>
                  <a:lnTo>
                    <a:pt x="521" y="5"/>
                  </a:lnTo>
                  <a:lnTo>
                    <a:pt x="536" y="3"/>
                  </a:lnTo>
                  <a:lnTo>
                    <a:pt x="550" y="0"/>
                  </a:lnTo>
                  <a:lnTo>
                    <a:pt x="521" y="0"/>
                  </a:lnTo>
                  <a:lnTo>
                    <a:pt x="494" y="2"/>
                  </a:lnTo>
                  <a:lnTo>
                    <a:pt x="462" y="3"/>
                  </a:lnTo>
                  <a:lnTo>
                    <a:pt x="432" y="5"/>
                  </a:lnTo>
                  <a:lnTo>
                    <a:pt x="363" y="5"/>
                  </a:lnTo>
                  <a:lnTo>
                    <a:pt x="330" y="5"/>
                  </a:lnTo>
                  <a:lnTo>
                    <a:pt x="296" y="3"/>
                  </a:lnTo>
                  <a:lnTo>
                    <a:pt x="265" y="3"/>
                  </a:lnTo>
                  <a:lnTo>
                    <a:pt x="235" y="7"/>
                  </a:lnTo>
                  <a:lnTo>
                    <a:pt x="217" y="9"/>
                  </a:lnTo>
                  <a:lnTo>
                    <a:pt x="199" y="10"/>
                  </a:lnTo>
                  <a:lnTo>
                    <a:pt x="163" y="10"/>
                  </a:lnTo>
                  <a:lnTo>
                    <a:pt x="93" y="10"/>
                  </a:lnTo>
                  <a:lnTo>
                    <a:pt x="78" y="10"/>
                  </a:lnTo>
                  <a:lnTo>
                    <a:pt x="62" y="11"/>
                  </a:lnTo>
                  <a:lnTo>
                    <a:pt x="30" y="17"/>
                  </a:lnTo>
                  <a:lnTo>
                    <a:pt x="27" y="18"/>
                  </a:lnTo>
                  <a:lnTo>
                    <a:pt x="26" y="21"/>
                  </a:lnTo>
                  <a:lnTo>
                    <a:pt x="24" y="22"/>
                  </a:lnTo>
                  <a:lnTo>
                    <a:pt x="24" y="18"/>
                  </a:lnTo>
                  <a:lnTo>
                    <a:pt x="23" y="20"/>
                  </a:lnTo>
                  <a:lnTo>
                    <a:pt x="22" y="21"/>
                  </a:lnTo>
                  <a:lnTo>
                    <a:pt x="20" y="29"/>
                  </a:lnTo>
                  <a:lnTo>
                    <a:pt x="19" y="31"/>
                  </a:lnTo>
                  <a:lnTo>
                    <a:pt x="19" y="32"/>
                  </a:lnTo>
                  <a:lnTo>
                    <a:pt x="19" y="33"/>
                  </a:lnTo>
                  <a:lnTo>
                    <a:pt x="27" y="51"/>
                  </a:lnTo>
                  <a:lnTo>
                    <a:pt x="37" y="69"/>
                  </a:lnTo>
                  <a:lnTo>
                    <a:pt x="45" y="84"/>
                  </a:lnTo>
                  <a:lnTo>
                    <a:pt x="52" y="94"/>
                  </a:lnTo>
                  <a:lnTo>
                    <a:pt x="56" y="100"/>
                  </a:lnTo>
                  <a:lnTo>
                    <a:pt x="59" y="105"/>
                  </a:lnTo>
                  <a:lnTo>
                    <a:pt x="42" y="120"/>
                  </a:lnTo>
                  <a:lnTo>
                    <a:pt x="26" y="137"/>
                  </a:lnTo>
                  <a:lnTo>
                    <a:pt x="11" y="153"/>
                  </a:lnTo>
                  <a:lnTo>
                    <a:pt x="7" y="159"/>
                  </a:lnTo>
                  <a:lnTo>
                    <a:pt x="2" y="166"/>
                  </a:lnTo>
                  <a:lnTo>
                    <a:pt x="0" y="168"/>
                  </a:lnTo>
                  <a:lnTo>
                    <a:pt x="0" y="173"/>
                  </a:lnTo>
                  <a:lnTo>
                    <a:pt x="0" y="178"/>
                  </a:lnTo>
                  <a:lnTo>
                    <a:pt x="0" y="182"/>
                  </a:lnTo>
                  <a:lnTo>
                    <a:pt x="0" y="184"/>
                  </a:lnTo>
                  <a:lnTo>
                    <a:pt x="0" y="185"/>
                  </a:lnTo>
                  <a:lnTo>
                    <a:pt x="7" y="182"/>
                  </a:lnTo>
                  <a:lnTo>
                    <a:pt x="13" y="182"/>
                  </a:lnTo>
                  <a:lnTo>
                    <a:pt x="27" y="182"/>
                  </a:lnTo>
                  <a:lnTo>
                    <a:pt x="63" y="181"/>
                  </a:lnTo>
                  <a:lnTo>
                    <a:pt x="97" y="181"/>
                  </a:lnTo>
                  <a:lnTo>
                    <a:pt x="130" y="181"/>
                  </a:lnTo>
                  <a:lnTo>
                    <a:pt x="163" y="182"/>
                  </a:lnTo>
                  <a:lnTo>
                    <a:pt x="195" y="184"/>
                  </a:lnTo>
                  <a:lnTo>
                    <a:pt x="231" y="185"/>
                  </a:lnTo>
                  <a:lnTo>
                    <a:pt x="265" y="185"/>
                  </a:lnTo>
                  <a:lnTo>
                    <a:pt x="298" y="185"/>
                  </a:lnTo>
                  <a:lnTo>
                    <a:pt x="333" y="185"/>
                  </a:lnTo>
                  <a:lnTo>
                    <a:pt x="370" y="184"/>
                  </a:lnTo>
                  <a:lnTo>
                    <a:pt x="407" y="181"/>
                  </a:lnTo>
                  <a:lnTo>
                    <a:pt x="443" y="179"/>
                  </a:lnTo>
                  <a:lnTo>
                    <a:pt x="479" y="179"/>
                  </a:lnTo>
                  <a:lnTo>
                    <a:pt x="514" y="179"/>
                  </a:lnTo>
                  <a:lnTo>
                    <a:pt x="549" y="181"/>
                  </a:lnTo>
                  <a:lnTo>
                    <a:pt x="550" y="181"/>
                  </a:lnTo>
                  <a:lnTo>
                    <a:pt x="557" y="171"/>
                  </a:lnTo>
                  <a:lnTo>
                    <a:pt x="563" y="163"/>
                  </a:lnTo>
                  <a:lnTo>
                    <a:pt x="587" y="127"/>
                  </a:lnTo>
                  <a:lnTo>
                    <a:pt x="600" y="111"/>
                  </a:lnTo>
                  <a:lnTo>
                    <a:pt x="611" y="94"/>
                  </a:lnTo>
                  <a:lnTo>
                    <a:pt x="619" y="84"/>
                  </a:lnTo>
                  <a:lnTo>
                    <a:pt x="620" y="83"/>
                  </a:lnTo>
                  <a:lnTo>
                    <a:pt x="620" y="82"/>
                  </a:lnTo>
                  <a:lnTo>
                    <a:pt x="620" y="80"/>
                  </a:lnTo>
                  <a:close/>
                  <a:moveTo>
                    <a:pt x="44" y="76"/>
                  </a:moveTo>
                  <a:lnTo>
                    <a:pt x="44" y="76"/>
                  </a:lnTo>
                  <a:lnTo>
                    <a:pt x="34" y="57"/>
                  </a:lnTo>
                  <a:lnTo>
                    <a:pt x="24" y="36"/>
                  </a:lnTo>
                  <a:lnTo>
                    <a:pt x="26" y="35"/>
                  </a:lnTo>
                  <a:lnTo>
                    <a:pt x="24" y="33"/>
                  </a:lnTo>
                  <a:lnTo>
                    <a:pt x="24" y="31"/>
                  </a:lnTo>
                  <a:lnTo>
                    <a:pt x="24" y="27"/>
                  </a:lnTo>
                  <a:lnTo>
                    <a:pt x="24" y="24"/>
                  </a:lnTo>
                  <a:lnTo>
                    <a:pt x="33" y="42"/>
                  </a:lnTo>
                  <a:lnTo>
                    <a:pt x="41" y="60"/>
                  </a:lnTo>
                  <a:lnTo>
                    <a:pt x="51" y="76"/>
                  </a:lnTo>
                  <a:lnTo>
                    <a:pt x="60" y="94"/>
                  </a:lnTo>
                  <a:lnTo>
                    <a:pt x="63" y="98"/>
                  </a:lnTo>
                  <a:lnTo>
                    <a:pt x="63" y="100"/>
                  </a:lnTo>
                  <a:lnTo>
                    <a:pt x="63" y="101"/>
                  </a:lnTo>
                  <a:lnTo>
                    <a:pt x="59" y="105"/>
                  </a:lnTo>
                  <a:lnTo>
                    <a:pt x="58" y="97"/>
                  </a:lnTo>
                  <a:lnTo>
                    <a:pt x="53" y="90"/>
                  </a:lnTo>
                  <a:lnTo>
                    <a:pt x="44" y="76"/>
                  </a:lnTo>
                  <a:close/>
                  <a:moveTo>
                    <a:pt x="602" y="102"/>
                  </a:moveTo>
                  <a:lnTo>
                    <a:pt x="602" y="102"/>
                  </a:lnTo>
                  <a:lnTo>
                    <a:pt x="582" y="133"/>
                  </a:lnTo>
                  <a:lnTo>
                    <a:pt x="552" y="178"/>
                  </a:lnTo>
                  <a:lnTo>
                    <a:pt x="552" y="173"/>
                  </a:lnTo>
                  <a:lnTo>
                    <a:pt x="552" y="168"/>
                  </a:lnTo>
                  <a:lnTo>
                    <a:pt x="556" y="167"/>
                  </a:lnTo>
                  <a:lnTo>
                    <a:pt x="558" y="166"/>
                  </a:lnTo>
                  <a:lnTo>
                    <a:pt x="558" y="164"/>
                  </a:lnTo>
                  <a:lnTo>
                    <a:pt x="553" y="164"/>
                  </a:lnTo>
                  <a:lnTo>
                    <a:pt x="553" y="163"/>
                  </a:lnTo>
                  <a:lnTo>
                    <a:pt x="572" y="137"/>
                  </a:lnTo>
                  <a:lnTo>
                    <a:pt x="585" y="119"/>
                  </a:lnTo>
                  <a:lnTo>
                    <a:pt x="597" y="101"/>
                  </a:lnTo>
                  <a:lnTo>
                    <a:pt x="607" y="89"/>
                  </a:lnTo>
                  <a:lnTo>
                    <a:pt x="616" y="76"/>
                  </a:lnTo>
                  <a:lnTo>
                    <a:pt x="616" y="80"/>
                  </a:lnTo>
                  <a:lnTo>
                    <a:pt x="616" y="83"/>
                  </a:lnTo>
                  <a:lnTo>
                    <a:pt x="613" y="87"/>
                  </a:lnTo>
                  <a:lnTo>
                    <a:pt x="611" y="93"/>
                  </a:lnTo>
                  <a:lnTo>
                    <a:pt x="602" y="102"/>
                  </a:lnTo>
                  <a:close/>
                </a:path>
              </a:pathLst>
            </a:custGeom>
            <a:solidFill>
              <a:schemeClr val="accent1"/>
            </a:solidFill>
            <a:ln>
              <a:solidFill>
                <a:schemeClr val="accent1"/>
              </a:solidFill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DC425760-FFC1-480F-91F0-DCE8B5D6D2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9233" y="2531628"/>
              <a:ext cx="2466357" cy="8564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400" dirty="0">
                  <a:solidFill>
                    <a:schemeClr val="accent1"/>
                  </a:solidFill>
                  <a:latin typeface="+mn-lt"/>
                  <a:ea typeface="+mn-ea"/>
                  <a:cs typeface="+mn-ea"/>
                  <a:sym typeface="+mn-lt"/>
                </a:rPr>
                <a:t>PART 02</a:t>
              </a:r>
            </a:p>
          </p:txBody>
        </p:sp>
      </p:grpSp>
      <p:grpSp>
        <p:nvGrpSpPr>
          <p:cNvPr id="29" name="组合 20">
            <a:extLst>
              <a:ext uri="{FF2B5EF4-FFF2-40B4-BE49-F238E27FC236}">
                <a16:creationId xmlns:a16="http://schemas.microsoft.com/office/drawing/2014/main" id="{3EC5074F-68D4-49E2-8C04-68CFE830BBE2}"/>
              </a:ext>
            </a:extLst>
          </p:cNvPr>
          <p:cNvGrpSpPr/>
          <p:nvPr/>
        </p:nvGrpSpPr>
        <p:grpSpPr>
          <a:xfrm>
            <a:off x="3158900" y="2847055"/>
            <a:ext cx="1046880" cy="390828"/>
            <a:chOff x="1720905" y="2300514"/>
            <a:chExt cx="2914156" cy="1087596"/>
          </a:xfrm>
        </p:grpSpPr>
        <p:sp>
          <p:nvSpPr>
            <p:cNvPr id="30" name="Freeform 104">
              <a:extLst>
                <a:ext uri="{FF2B5EF4-FFF2-40B4-BE49-F238E27FC236}">
                  <a16:creationId xmlns:a16="http://schemas.microsoft.com/office/drawing/2014/main" id="{057E4DAF-D346-4468-B809-DB255D021A8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31416" y="2300514"/>
              <a:ext cx="2903645" cy="1009486"/>
            </a:xfrm>
            <a:custGeom>
              <a:avLst/>
              <a:gdLst>
                <a:gd name="T0" fmla="*/ 618 w 620"/>
                <a:gd name="T1" fmla="*/ 72 h 185"/>
                <a:gd name="T2" fmla="*/ 587 w 620"/>
                <a:gd name="T3" fmla="*/ 35 h 185"/>
                <a:gd name="T4" fmla="*/ 565 w 620"/>
                <a:gd name="T5" fmla="*/ 18 h 185"/>
                <a:gd name="T6" fmla="*/ 598 w 620"/>
                <a:gd name="T7" fmla="*/ 95 h 185"/>
                <a:gd name="T8" fmla="*/ 560 w 620"/>
                <a:gd name="T9" fmla="*/ 152 h 185"/>
                <a:gd name="T10" fmla="*/ 492 w 620"/>
                <a:gd name="T11" fmla="*/ 168 h 185"/>
                <a:gd name="T12" fmla="*/ 338 w 620"/>
                <a:gd name="T13" fmla="*/ 168 h 185"/>
                <a:gd name="T14" fmla="*/ 144 w 620"/>
                <a:gd name="T15" fmla="*/ 164 h 185"/>
                <a:gd name="T16" fmla="*/ 37 w 620"/>
                <a:gd name="T17" fmla="*/ 170 h 185"/>
                <a:gd name="T18" fmla="*/ 279 w 620"/>
                <a:gd name="T19" fmla="*/ 168 h 185"/>
                <a:gd name="T20" fmla="*/ 413 w 620"/>
                <a:gd name="T21" fmla="*/ 171 h 185"/>
                <a:gd name="T22" fmla="*/ 516 w 620"/>
                <a:gd name="T23" fmla="*/ 171 h 185"/>
                <a:gd name="T24" fmla="*/ 543 w 620"/>
                <a:gd name="T25" fmla="*/ 170 h 185"/>
                <a:gd name="T26" fmla="*/ 549 w 620"/>
                <a:gd name="T27" fmla="*/ 170 h 185"/>
                <a:gd name="T28" fmla="*/ 408 w 620"/>
                <a:gd name="T29" fmla="*/ 178 h 185"/>
                <a:gd name="T30" fmla="*/ 267 w 620"/>
                <a:gd name="T31" fmla="*/ 182 h 185"/>
                <a:gd name="T32" fmla="*/ 132 w 620"/>
                <a:gd name="T33" fmla="*/ 179 h 185"/>
                <a:gd name="T34" fmla="*/ 13 w 620"/>
                <a:gd name="T35" fmla="*/ 181 h 185"/>
                <a:gd name="T36" fmla="*/ 2 w 620"/>
                <a:gd name="T37" fmla="*/ 177 h 185"/>
                <a:gd name="T38" fmla="*/ 9 w 620"/>
                <a:gd name="T39" fmla="*/ 159 h 185"/>
                <a:gd name="T40" fmla="*/ 66 w 620"/>
                <a:gd name="T41" fmla="*/ 102 h 185"/>
                <a:gd name="T42" fmla="*/ 48 w 620"/>
                <a:gd name="T43" fmla="*/ 60 h 185"/>
                <a:gd name="T44" fmla="*/ 56 w 620"/>
                <a:gd name="T45" fmla="*/ 17 h 185"/>
                <a:gd name="T46" fmla="*/ 194 w 620"/>
                <a:gd name="T47" fmla="*/ 14 h 185"/>
                <a:gd name="T48" fmla="*/ 282 w 620"/>
                <a:gd name="T49" fmla="*/ 7 h 185"/>
                <a:gd name="T50" fmla="*/ 429 w 620"/>
                <a:gd name="T51" fmla="*/ 9 h 185"/>
                <a:gd name="T52" fmla="*/ 536 w 620"/>
                <a:gd name="T53" fmla="*/ 3 h 185"/>
                <a:gd name="T54" fmla="*/ 494 w 620"/>
                <a:gd name="T55" fmla="*/ 2 h 185"/>
                <a:gd name="T56" fmla="*/ 330 w 620"/>
                <a:gd name="T57" fmla="*/ 5 h 185"/>
                <a:gd name="T58" fmla="*/ 217 w 620"/>
                <a:gd name="T59" fmla="*/ 9 h 185"/>
                <a:gd name="T60" fmla="*/ 78 w 620"/>
                <a:gd name="T61" fmla="*/ 10 h 185"/>
                <a:gd name="T62" fmla="*/ 26 w 620"/>
                <a:gd name="T63" fmla="*/ 21 h 185"/>
                <a:gd name="T64" fmla="*/ 23 w 620"/>
                <a:gd name="T65" fmla="*/ 20 h 185"/>
                <a:gd name="T66" fmla="*/ 19 w 620"/>
                <a:gd name="T67" fmla="*/ 32 h 185"/>
                <a:gd name="T68" fmla="*/ 27 w 620"/>
                <a:gd name="T69" fmla="*/ 51 h 185"/>
                <a:gd name="T70" fmla="*/ 56 w 620"/>
                <a:gd name="T71" fmla="*/ 100 h 185"/>
                <a:gd name="T72" fmla="*/ 11 w 620"/>
                <a:gd name="T73" fmla="*/ 153 h 185"/>
                <a:gd name="T74" fmla="*/ 0 w 620"/>
                <a:gd name="T75" fmla="*/ 173 h 185"/>
                <a:gd name="T76" fmla="*/ 0 w 620"/>
                <a:gd name="T77" fmla="*/ 185 h 185"/>
                <a:gd name="T78" fmla="*/ 7 w 620"/>
                <a:gd name="T79" fmla="*/ 182 h 185"/>
                <a:gd name="T80" fmla="*/ 97 w 620"/>
                <a:gd name="T81" fmla="*/ 181 h 185"/>
                <a:gd name="T82" fmla="*/ 231 w 620"/>
                <a:gd name="T83" fmla="*/ 185 h 185"/>
                <a:gd name="T84" fmla="*/ 370 w 620"/>
                <a:gd name="T85" fmla="*/ 184 h 185"/>
                <a:gd name="T86" fmla="*/ 549 w 620"/>
                <a:gd name="T87" fmla="*/ 181 h 185"/>
                <a:gd name="T88" fmla="*/ 557 w 620"/>
                <a:gd name="T89" fmla="*/ 171 h 185"/>
                <a:gd name="T90" fmla="*/ 611 w 620"/>
                <a:gd name="T91" fmla="*/ 94 h 185"/>
                <a:gd name="T92" fmla="*/ 620 w 620"/>
                <a:gd name="T93" fmla="*/ 82 h 185"/>
                <a:gd name="T94" fmla="*/ 44 w 620"/>
                <a:gd name="T95" fmla="*/ 76 h 185"/>
                <a:gd name="T96" fmla="*/ 26 w 620"/>
                <a:gd name="T97" fmla="*/ 35 h 185"/>
                <a:gd name="T98" fmla="*/ 24 w 620"/>
                <a:gd name="T99" fmla="*/ 24 h 185"/>
                <a:gd name="T100" fmla="*/ 60 w 620"/>
                <a:gd name="T101" fmla="*/ 94 h 185"/>
                <a:gd name="T102" fmla="*/ 59 w 620"/>
                <a:gd name="T103" fmla="*/ 105 h 185"/>
                <a:gd name="T104" fmla="*/ 602 w 620"/>
                <a:gd name="T105" fmla="*/ 102 h 185"/>
                <a:gd name="T106" fmla="*/ 552 w 620"/>
                <a:gd name="T107" fmla="*/ 173 h 185"/>
                <a:gd name="T108" fmla="*/ 558 w 620"/>
                <a:gd name="T109" fmla="*/ 164 h 185"/>
                <a:gd name="T110" fmla="*/ 553 w 620"/>
                <a:gd name="T111" fmla="*/ 163 h 185"/>
                <a:gd name="T112" fmla="*/ 553 w 620"/>
                <a:gd name="T113" fmla="*/ 163 h 185"/>
                <a:gd name="T114" fmla="*/ 607 w 620"/>
                <a:gd name="T115" fmla="*/ 89 h 185"/>
                <a:gd name="T116" fmla="*/ 616 w 620"/>
                <a:gd name="T117" fmla="*/ 83 h 185"/>
                <a:gd name="T118" fmla="*/ 602 w 620"/>
                <a:gd name="T119" fmla="*/ 102 h 185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620" h="185">
                  <a:moveTo>
                    <a:pt x="620" y="80"/>
                  </a:moveTo>
                  <a:lnTo>
                    <a:pt x="620" y="80"/>
                  </a:lnTo>
                  <a:lnTo>
                    <a:pt x="619" y="78"/>
                  </a:lnTo>
                  <a:lnTo>
                    <a:pt x="619" y="75"/>
                  </a:lnTo>
                  <a:lnTo>
                    <a:pt x="618" y="72"/>
                  </a:lnTo>
                  <a:lnTo>
                    <a:pt x="602" y="54"/>
                  </a:lnTo>
                  <a:lnTo>
                    <a:pt x="587" y="35"/>
                  </a:lnTo>
                  <a:lnTo>
                    <a:pt x="569" y="17"/>
                  </a:lnTo>
                  <a:lnTo>
                    <a:pt x="552" y="0"/>
                  </a:lnTo>
                  <a:lnTo>
                    <a:pt x="550" y="2"/>
                  </a:lnTo>
                  <a:lnTo>
                    <a:pt x="565" y="18"/>
                  </a:lnTo>
                  <a:lnTo>
                    <a:pt x="580" y="35"/>
                  </a:lnTo>
                  <a:lnTo>
                    <a:pt x="597" y="56"/>
                  </a:lnTo>
                  <a:lnTo>
                    <a:pt x="615" y="75"/>
                  </a:lnTo>
                  <a:lnTo>
                    <a:pt x="598" y="95"/>
                  </a:lnTo>
                  <a:lnTo>
                    <a:pt x="582" y="116"/>
                  </a:lnTo>
                  <a:lnTo>
                    <a:pt x="574" y="128"/>
                  </a:lnTo>
                  <a:lnTo>
                    <a:pt x="565" y="141"/>
                  </a:lnTo>
                  <a:lnTo>
                    <a:pt x="560" y="152"/>
                  </a:lnTo>
                  <a:lnTo>
                    <a:pt x="550" y="164"/>
                  </a:lnTo>
                  <a:lnTo>
                    <a:pt x="521" y="167"/>
                  </a:lnTo>
                  <a:lnTo>
                    <a:pt x="507" y="167"/>
                  </a:lnTo>
                  <a:lnTo>
                    <a:pt x="492" y="168"/>
                  </a:lnTo>
                  <a:lnTo>
                    <a:pt x="457" y="167"/>
                  </a:lnTo>
                  <a:lnTo>
                    <a:pt x="419" y="167"/>
                  </a:lnTo>
                  <a:lnTo>
                    <a:pt x="356" y="168"/>
                  </a:lnTo>
                  <a:lnTo>
                    <a:pt x="338" y="168"/>
                  </a:lnTo>
                  <a:lnTo>
                    <a:pt x="322" y="167"/>
                  </a:lnTo>
                  <a:lnTo>
                    <a:pt x="304" y="166"/>
                  </a:lnTo>
                  <a:lnTo>
                    <a:pt x="286" y="164"/>
                  </a:lnTo>
                  <a:lnTo>
                    <a:pt x="216" y="164"/>
                  </a:lnTo>
                  <a:lnTo>
                    <a:pt x="144" y="164"/>
                  </a:lnTo>
                  <a:lnTo>
                    <a:pt x="74" y="166"/>
                  </a:lnTo>
                  <a:lnTo>
                    <a:pt x="4" y="170"/>
                  </a:lnTo>
                  <a:lnTo>
                    <a:pt x="37" y="170"/>
                  </a:lnTo>
                  <a:lnTo>
                    <a:pt x="70" y="168"/>
                  </a:lnTo>
                  <a:lnTo>
                    <a:pt x="103" y="167"/>
                  </a:lnTo>
                  <a:lnTo>
                    <a:pt x="136" y="167"/>
                  </a:lnTo>
                  <a:lnTo>
                    <a:pt x="279" y="168"/>
                  </a:lnTo>
                  <a:lnTo>
                    <a:pt x="313" y="170"/>
                  </a:lnTo>
                  <a:lnTo>
                    <a:pt x="349" y="173"/>
                  </a:lnTo>
                  <a:lnTo>
                    <a:pt x="364" y="173"/>
                  </a:lnTo>
                  <a:lnTo>
                    <a:pt x="381" y="173"/>
                  </a:lnTo>
                  <a:lnTo>
                    <a:pt x="413" y="171"/>
                  </a:lnTo>
                  <a:lnTo>
                    <a:pt x="448" y="171"/>
                  </a:lnTo>
                  <a:lnTo>
                    <a:pt x="485" y="171"/>
                  </a:lnTo>
                  <a:lnTo>
                    <a:pt x="501" y="171"/>
                  </a:lnTo>
                  <a:lnTo>
                    <a:pt x="516" y="171"/>
                  </a:lnTo>
                  <a:lnTo>
                    <a:pt x="546" y="168"/>
                  </a:lnTo>
                  <a:lnTo>
                    <a:pt x="545" y="168"/>
                  </a:lnTo>
                  <a:lnTo>
                    <a:pt x="543" y="170"/>
                  </a:lnTo>
                  <a:lnTo>
                    <a:pt x="546" y="168"/>
                  </a:lnTo>
                  <a:lnTo>
                    <a:pt x="549" y="168"/>
                  </a:lnTo>
                  <a:lnTo>
                    <a:pt x="549" y="170"/>
                  </a:lnTo>
                  <a:lnTo>
                    <a:pt x="549" y="178"/>
                  </a:lnTo>
                  <a:lnTo>
                    <a:pt x="514" y="177"/>
                  </a:lnTo>
                  <a:lnTo>
                    <a:pt x="479" y="177"/>
                  </a:lnTo>
                  <a:lnTo>
                    <a:pt x="408" y="178"/>
                  </a:lnTo>
                  <a:lnTo>
                    <a:pt x="374" y="181"/>
                  </a:lnTo>
                  <a:lnTo>
                    <a:pt x="340" y="182"/>
                  </a:lnTo>
                  <a:lnTo>
                    <a:pt x="302" y="182"/>
                  </a:lnTo>
                  <a:lnTo>
                    <a:pt x="267" y="182"/>
                  </a:lnTo>
                  <a:lnTo>
                    <a:pt x="234" y="184"/>
                  </a:lnTo>
                  <a:lnTo>
                    <a:pt x="202" y="182"/>
                  </a:lnTo>
                  <a:lnTo>
                    <a:pt x="166" y="179"/>
                  </a:lnTo>
                  <a:lnTo>
                    <a:pt x="132" y="179"/>
                  </a:lnTo>
                  <a:lnTo>
                    <a:pt x="95" y="179"/>
                  </a:lnTo>
                  <a:lnTo>
                    <a:pt x="59" y="179"/>
                  </a:lnTo>
                  <a:lnTo>
                    <a:pt x="29" y="179"/>
                  </a:lnTo>
                  <a:lnTo>
                    <a:pt x="13" y="181"/>
                  </a:lnTo>
                  <a:lnTo>
                    <a:pt x="7" y="182"/>
                  </a:lnTo>
                  <a:lnTo>
                    <a:pt x="0" y="184"/>
                  </a:lnTo>
                  <a:lnTo>
                    <a:pt x="2" y="181"/>
                  </a:lnTo>
                  <a:lnTo>
                    <a:pt x="2" y="177"/>
                  </a:lnTo>
                  <a:lnTo>
                    <a:pt x="2" y="170"/>
                  </a:lnTo>
                  <a:lnTo>
                    <a:pt x="5" y="167"/>
                  </a:lnTo>
                  <a:lnTo>
                    <a:pt x="7" y="163"/>
                  </a:lnTo>
                  <a:lnTo>
                    <a:pt x="9" y="159"/>
                  </a:lnTo>
                  <a:lnTo>
                    <a:pt x="15" y="152"/>
                  </a:lnTo>
                  <a:lnTo>
                    <a:pt x="34" y="133"/>
                  </a:lnTo>
                  <a:lnTo>
                    <a:pt x="49" y="117"/>
                  </a:lnTo>
                  <a:lnTo>
                    <a:pt x="66" y="102"/>
                  </a:lnTo>
                  <a:lnTo>
                    <a:pt x="67" y="101"/>
                  </a:lnTo>
                  <a:lnTo>
                    <a:pt x="67" y="100"/>
                  </a:lnTo>
                  <a:lnTo>
                    <a:pt x="59" y="79"/>
                  </a:lnTo>
                  <a:lnTo>
                    <a:pt x="48" y="60"/>
                  </a:lnTo>
                  <a:lnTo>
                    <a:pt x="37" y="42"/>
                  </a:lnTo>
                  <a:lnTo>
                    <a:pt x="27" y="21"/>
                  </a:lnTo>
                  <a:lnTo>
                    <a:pt x="56" y="17"/>
                  </a:lnTo>
                  <a:lnTo>
                    <a:pt x="70" y="16"/>
                  </a:lnTo>
                  <a:lnTo>
                    <a:pt x="85" y="16"/>
                  </a:lnTo>
                  <a:lnTo>
                    <a:pt x="161" y="16"/>
                  </a:lnTo>
                  <a:lnTo>
                    <a:pt x="194" y="14"/>
                  </a:lnTo>
                  <a:lnTo>
                    <a:pt x="227" y="13"/>
                  </a:lnTo>
                  <a:lnTo>
                    <a:pt x="243" y="10"/>
                  </a:lnTo>
                  <a:lnTo>
                    <a:pt x="261" y="7"/>
                  </a:lnTo>
                  <a:lnTo>
                    <a:pt x="282" y="7"/>
                  </a:lnTo>
                  <a:lnTo>
                    <a:pt x="301" y="9"/>
                  </a:lnTo>
                  <a:lnTo>
                    <a:pt x="334" y="9"/>
                  </a:lnTo>
                  <a:lnTo>
                    <a:pt x="366" y="9"/>
                  </a:lnTo>
                  <a:lnTo>
                    <a:pt x="429" y="9"/>
                  </a:lnTo>
                  <a:lnTo>
                    <a:pt x="461" y="7"/>
                  </a:lnTo>
                  <a:lnTo>
                    <a:pt x="491" y="6"/>
                  </a:lnTo>
                  <a:lnTo>
                    <a:pt x="521" y="5"/>
                  </a:lnTo>
                  <a:lnTo>
                    <a:pt x="536" y="3"/>
                  </a:lnTo>
                  <a:lnTo>
                    <a:pt x="550" y="0"/>
                  </a:lnTo>
                  <a:lnTo>
                    <a:pt x="521" y="0"/>
                  </a:lnTo>
                  <a:lnTo>
                    <a:pt x="494" y="2"/>
                  </a:lnTo>
                  <a:lnTo>
                    <a:pt x="462" y="3"/>
                  </a:lnTo>
                  <a:lnTo>
                    <a:pt x="432" y="5"/>
                  </a:lnTo>
                  <a:lnTo>
                    <a:pt x="363" y="5"/>
                  </a:lnTo>
                  <a:lnTo>
                    <a:pt x="330" y="5"/>
                  </a:lnTo>
                  <a:lnTo>
                    <a:pt x="296" y="3"/>
                  </a:lnTo>
                  <a:lnTo>
                    <a:pt x="265" y="3"/>
                  </a:lnTo>
                  <a:lnTo>
                    <a:pt x="235" y="7"/>
                  </a:lnTo>
                  <a:lnTo>
                    <a:pt x="217" y="9"/>
                  </a:lnTo>
                  <a:lnTo>
                    <a:pt x="199" y="10"/>
                  </a:lnTo>
                  <a:lnTo>
                    <a:pt x="163" y="10"/>
                  </a:lnTo>
                  <a:lnTo>
                    <a:pt x="93" y="10"/>
                  </a:lnTo>
                  <a:lnTo>
                    <a:pt x="78" y="10"/>
                  </a:lnTo>
                  <a:lnTo>
                    <a:pt x="62" y="11"/>
                  </a:lnTo>
                  <a:lnTo>
                    <a:pt x="30" y="17"/>
                  </a:lnTo>
                  <a:lnTo>
                    <a:pt x="27" y="18"/>
                  </a:lnTo>
                  <a:lnTo>
                    <a:pt x="26" y="21"/>
                  </a:lnTo>
                  <a:lnTo>
                    <a:pt x="24" y="22"/>
                  </a:lnTo>
                  <a:lnTo>
                    <a:pt x="24" y="18"/>
                  </a:lnTo>
                  <a:lnTo>
                    <a:pt x="23" y="20"/>
                  </a:lnTo>
                  <a:lnTo>
                    <a:pt x="22" y="21"/>
                  </a:lnTo>
                  <a:lnTo>
                    <a:pt x="20" y="29"/>
                  </a:lnTo>
                  <a:lnTo>
                    <a:pt x="19" y="31"/>
                  </a:lnTo>
                  <a:lnTo>
                    <a:pt x="19" y="32"/>
                  </a:lnTo>
                  <a:lnTo>
                    <a:pt x="19" y="33"/>
                  </a:lnTo>
                  <a:lnTo>
                    <a:pt x="27" y="51"/>
                  </a:lnTo>
                  <a:lnTo>
                    <a:pt x="37" y="69"/>
                  </a:lnTo>
                  <a:lnTo>
                    <a:pt x="45" y="84"/>
                  </a:lnTo>
                  <a:lnTo>
                    <a:pt x="52" y="94"/>
                  </a:lnTo>
                  <a:lnTo>
                    <a:pt x="56" y="100"/>
                  </a:lnTo>
                  <a:lnTo>
                    <a:pt x="59" y="105"/>
                  </a:lnTo>
                  <a:lnTo>
                    <a:pt x="42" y="120"/>
                  </a:lnTo>
                  <a:lnTo>
                    <a:pt x="26" y="137"/>
                  </a:lnTo>
                  <a:lnTo>
                    <a:pt x="11" y="153"/>
                  </a:lnTo>
                  <a:lnTo>
                    <a:pt x="7" y="159"/>
                  </a:lnTo>
                  <a:lnTo>
                    <a:pt x="2" y="166"/>
                  </a:lnTo>
                  <a:lnTo>
                    <a:pt x="0" y="168"/>
                  </a:lnTo>
                  <a:lnTo>
                    <a:pt x="0" y="173"/>
                  </a:lnTo>
                  <a:lnTo>
                    <a:pt x="0" y="178"/>
                  </a:lnTo>
                  <a:lnTo>
                    <a:pt x="0" y="182"/>
                  </a:lnTo>
                  <a:lnTo>
                    <a:pt x="0" y="184"/>
                  </a:lnTo>
                  <a:lnTo>
                    <a:pt x="0" y="185"/>
                  </a:lnTo>
                  <a:lnTo>
                    <a:pt x="7" y="182"/>
                  </a:lnTo>
                  <a:lnTo>
                    <a:pt x="13" y="182"/>
                  </a:lnTo>
                  <a:lnTo>
                    <a:pt x="27" y="182"/>
                  </a:lnTo>
                  <a:lnTo>
                    <a:pt x="63" y="181"/>
                  </a:lnTo>
                  <a:lnTo>
                    <a:pt x="97" y="181"/>
                  </a:lnTo>
                  <a:lnTo>
                    <a:pt x="130" y="181"/>
                  </a:lnTo>
                  <a:lnTo>
                    <a:pt x="163" y="182"/>
                  </a:lnTo>
                  <a:lnTo>
                    <a:pt x="195" y="184"/>
                  </a:lnTo>
                  <a:lnTo>
                    <a:pt x="231" y="185"/>
                  </a:lnTo>
                  <a:lnTo>
                    <a:pt x="265" y="185"/>
                  </a:lnTo>
                  <a:lnTo>
                    <a:pt x="298" y="185"/>
                  </a:lnTo>
                  <a:lnTo>
                    <a:pt x="333" y="185"/>
                  </a:lnTo>
                  <a:lnTo>
                    <a:pt x="370" y="184"/>
                  </a:lnTo>
                  <a:lnTo>
                    <a:pt x="407" y="181"/>
                  </a:lnTo>
                  <a:lnTo>
                    <a:pt x="443" y="179"/>
                  </a:lnTo>
                  <a:lnTo>
                    <a:pt x="479" y="179"/>
                  </a:lnTo>
                  <a:lnTo>
                    <a:pt x="514" y="179"/>
                  </a:lnTo>
                  <a:lnTo>
                    <a:pt x="549" y="181"/>
                  </a:lnTo>
                  <a:lnTo>
                    <a:pt x="550" y="181"/>
                  </a:lnTo>
                  <a:lnTo>
                    <a:pt x="557" y="171"/>
                  </a:lnTo>
                  <a:lnTo>
                    <a:pt x="563" y="163"/>
                  </a:lnTo>
                  <a:lnTo>
                    <a:pt x="587" y="127"/>
                  </a:lnTo>
                  <a:lnTo>
                    <a:pt x="600" y="111"/>
                  </a:lnTo>
                  <a:lnTo>
                    <a:pt x="611" y="94"/>
                  </a:lnTo>
                  <a:lnTo>
                    <a:pt x="619" y="84"/>
                  </a:lnTo>
                  <a:lnTo>
                    <a:pt x="620" y="83"/>
                  </a:lnTo>
                  <a:lnTo>
                    <a:pt x="620" y="82"/>
                  </a:lnTo>
                  <a:lnTo>
                    <a:pt x="620" y="80"/>
                  </a:lnTo>
                  <a:close/>
                  <a:moveTo>
                    <a:pt x="44" y="76"/>
                  </a:moveTo>
                  <a:lnTo>
                    <a:pt x="44" y="76"/>
                  </a:lnTo>
                  <a:lnTo>
                    <a:pt x="34" y="57"/>
                  </a:lnTo>
                  <a:lnTo>
                    <a:pt x="24" y="36"/>
                  </a:lnTo>
                  <a:lnTo>
                    <a:pt x="26" y="35"/>
                  </a:lnTo>
                  <a:lnTo>
                    <a:pt x="24" y="33"/>
                  </a:lnTo>
                  <a:lnTo>
                    <a:pt x="24" y="31"/>
                  </a:lnTo>
                  <a:lnTo>
                    <a:pt x="24" y="27"/>
                  </a:lnTo>
                  <a:lnTo>
                    <a:pt x="24" y="24"/>
                  </a:lnTo>
                  <a:lnTo>
                    <a:pt x="33" y="42"/>
                  </a:lnTo>
                  <a:lnTo>
                    <a:pt x="41" y="60"/>
                  </a:lnTo>
                  <a:lnTo>
                    <a:pt x="51" y="76"/>
                  </a:lnTo>
                  <a:lnTo>
                    <a:pt x="60" y="94"/>
                  </a:lnTo>
                  <a:lnTo>
                    <a:pt x="63" y="98"/>
                  </a:lnTo>
                  <a:lnTo>
                    <a:pt x="63" y="100"/>
                  </a:lnTo>
                  <a:lnTo>
                    <a:pt x="63" y="101"/>
                  </a:lnTo>
                  <a:lnTo>
                    <a:pt x="59" y="105"/>
                  </a:lnTo>
                  <a:lnTo>
                    <a:pt x="58" y="97"/>
                  </a:lnTo>
                  <a:lnTo>
                    <a:pt x="53" y="90"/>
                  </a:lnTo>
                  <a:lnTo>
                    <a:pt x="44" y="76"/>
                  </a:lnTo>
                  <a:close/>
                  <a:moveTo>
                    <a:pt x="602" y="102"/>
                  </a:moveTo>
                  <a:lnTo>
                    <a:pt x="602" y="102"/>
                  </a:lnTo>
                  <a:lnTo>
                    <a:pt x="582" y="133"/>
                  </a:lnTo>
                  <a:lnTo>
                    <a:pt x="552" y="178"/>
                  </a:lnTo>
                  <a:lnTo>
                    <a:pt x="552" y="173"/>
                  </a:lnTo>
                  <a:lnTo>
                    <a:pt x="552" y="168"/>
                  </a:lnTo>
                  <a:lnTo>
                    <a:pt x="556" y="167"/>
                  </a:lnTo>
                  <a:lnTo>
                    <a:pt x="558" y="166"/>
                  </a:lnTo>
                  <a:lnTo>
                    <a:pt x="558" y="164"/>
                  </a:lnTo>
                  <a:lnTo>
                    <a:pt x="553" y="164"/>
                  </a:lnTo>
                  <a:lnTo>
                    <a:pt x="553" y="163"/>
                  </a:lnTo>
                  <a:lnTo>
                    <a:pt x="572" y="137"/>
                  </a:lnTo>
                  <a:lnTo>
                    <a:pt x="585" y="119"/>
                  </a:lnTo>
                  <a:lnTo>
                    <a:pt x="597" y="101"/>
                  </a:lnTo>
                  <a:lnTo>
                    <a:pt x="607" y="89"/>
                  </a:lnTo>
                  <a:lnTo>
                    <a:pt x="616" y="76"/>
                  </a:lnTo>
                  <a:lnTo>
                    <a:pt x="616" y="80"/>
                  </a:lnTo>
                  <a:lnTo>
                    <a:pt x="616" y="83"/>
                  </a:lnTo>
                  <a:lnTo>
                    <a:pt x="613" y="87"/>
                  </a:lnTo>
                  <a:lnTo>
                    <a:pt x="611" y="93"/>
                  </a:lnTo>
                  <a:lnTo>
                    <a:pt x="602" y="102"/>
                  </a:lnTo>
                  <a:close/>
                </a:path>
              </a:pathLst>
            </a:custGeom>
            <a:solidFill>
              <a:srgbClr val="0057A6"/>
            </a:solidFill>
            <a:ln>
              <a:solidFill>
                <a:schemeClr val="accent1"/>
              </a:solidFill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Freeform 104">
              <a:extLst>
                <a:ext uri="{FF2B5EF4-FFF2-40B4-BE49-F238E27FC236}">
                  <a16:creationId xmlns:a16="http://schemas.microsoft.com/office/drawing/2014/main" id="{F4BBD486-53EB-4E10-A707-6782653787F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20905" y="2360862"/>
              <a:ext cx="2903645" cy="1009488"/>
            </a:xfrm>
            <a:custGeom>
              <a:avLst/>
              <a:gdLst>
                <a:gd name="T0" fmla="*/ 618 w 620"/>
                <a:gd name="T1" fmla="*/ 72 h 185"/>
                <a:gd name="T2" fmla="*/ 587 w 620"/>
                <a:gd name="T3" fmla="*/ 35 h 185"/>
                <a:gd name="T4" fmla="*/ 565 w 620"/>
                <a:gd name="T5" fmla="*/ 18 h 185"/>
                <a:gd name="T6" fmla="*/ 598 w 620"/>
                <a:gd name="T7" fmla="*/ 95 h 185"/>
                <a:gd name="T8" fmla="*/ 560 w 620"/>
                <a:gd name="T9" fmla="*/ 152 h 185"/>
                <a:gd name="T10" fmla="*/ 492 w 620"/>
                <a:gd name="T11" fmla="*/ 168 h 185"/>
                <a:gd name="T12" fmla="*/ 338 w 620"/>
                <a:gd name="T13" fmla="*/ 168 h 185"/>
                <a:gd name="T14" fmla="*/ 144 w 620"/>
                <a:gd name="T15" fmla="*/ 164 h 185"/>
                <a:gd name="T16" fmla="*/ 37 w 620"/>
                <a:gd name="T17" fmla="*/ 170 h 185"/>
                <a:gd name="T18" fmla="*/ 279 w 620"/>
                <a:gd name="T19" fmla="*/ 168 h 185"/>
                <a:gd name="T20" fmla="*/ 413 w 620"/>
                <a:gd name="T21" fmla="*/ 171 h 185"/>
                <a:gd name="T22" fmla="*/ 516 w 620"/>
                <a:gd name="T23" fmla="*/ 171 h 185"/>
                <a:gd name="T24" fmla="*/ 543 w 620"/>
                <a:gd name="T25" fmla="*/ 170 h 185"/>
                <a:gd name="T26" fmla="*/ 549 w 620"/>
                <a:gd name="T27" fmla="*/ 170 h 185"/>
                <a:gd name="T28" fmla="*/ 408 w 620"/>
                <a:gd name="T29" fmla="*/ 178 h 185"/>
                <a:gd name="T30" fmla="*/ 267 w 620"/>
                <a:gd name="T31" fmla="*/ 182 h 185"/>
                <a:gd name="T32" fmla="*/ 132 w 620"/>
                <a:gd name="T33" fmla="*/ 179 h 185"/>
                <a:gd name="T34" fmla="*/ 13 w 620"/>
                <a:gd name="T35" fmla="*/ 181 h 185"/>
                <a:gd name="T36" fmla="*/ 2 w 620"/>
                <a:gd name="T37" fmla="*/ 177 h 185"/>
                <a:gd name="T38" fmla="*/ 9 w 620"/>
                <a:gd name="T39" fmla="*/ 159 h 185"/>
                <a:gd name="T40" fmla="*/ 66 w 620"/>
                <a:gd name="T41" fmla="*/ 102 h 185"/>
                <a:gd name="T42" fmla="*/ 48 w 620"/>
                <a:gd name="T43" fmla="*/ 60 h 185"/>
                <a:gd name="T44" fmla="*/ 56 w 620"/>
                <a:gd name="T45" fmla="*/ 17 h 185"/>
                <a:gd name="T46" fmla="*/ 194 w 620"/>
                <a:gd name="T47" fmla="*/ 14 h 185"/>
                <a:gd name="T48" fmla="*/ 282 w 620"/>
                <a:gd name="T49" fmla="*/ 7 h 185"/>
                <a:gd name="T50" fmla="*/ 429 w 620"/>
                <a:gd name="T51" fmla="*/ 9 h 185"/>
                <a:gd name="T52" fmla="*/ 536 w 620"/>
                <a:gd name="T53" fmla="*/ 3 h 185"/>
                <a:gd name="T54" fmla="*/ 494 w 620"/>
                <a:gd name="T55" fmla="*/ 2 h 185"/>
                <a:gd name="T56" fmla="*/ 330 w 620"/>
                <a:gd name="T57" fmla="*/ 5 h 185"/>
                <a:gd name="T58" fmla="*/ 217 w 620"/>
                <a:gd name="T59" fmla="*/ 9 h 185"/>
                <a:gd name="T60" fmla="*/ 78 w 620"/>
                <a:gd name="T61" fmla="*/ 10 h 185"/>
                <a:gd name="T62" fmla="*/ 26 w 620"/>
                <a:gd name="T63" fmla="*/ 21 h 185"/>
                <a:gd name="T64" fmla="*/ 23 w 620"/>
                <a:gd name="T65" fmla="*/ 20 h 185"/>
                <a:gd name="T66" fmla="*/ 19 w 620"/>
                <a:gd name="T67" fmla="*/ 32 h 185"/>
                <a:gd name="T68" fmla="*/ 27 w 620"/>
                <a:gd name="T69" fmla="*/ 51 h 185"/>
                <a:gd name="T70" fmla="*/ 56 w 620"/>
                <a:gd name="T71" fmla="*/ 100 h 185"/>
                <a:gd name="T72" fmla="*/ 11 w 620"/>
                <a:gd name="T73" fmla="*/ 153 h 185"/>
                <a:gd name="T74" fmla="*/ 0 w 620"/>
                <a:gd name="T75" fmla="*/ 173 h 185"/>
                <a:gd name="T76" fmla="*/ 0 w 620"/>
                <a:gd name="T77" fmla="*/ 185 h 185"/>
                <a:gd name="T78" fmla="*/ 7 w 620"/>
                <a:gd name="T79" fmla="*/ 182 h 185"/>
                <a:gd name="T80" fmla="*/ 97 w 620"/>
                <a:gd name="T81" fmla="*/ 181 h 185"/>
                <a:gd name="T82" fmla="*/ 231 w 620"/>
                <a:gd name="T83" fmla="*/ 185 h 185"/>
                <a:gd name="T84" fmla="*/ 370 w 620"/>
                <a:gd name="T85" fmla="*/ 184 h 185"/>
                <a:gd name="T86" fmla="*/ 549 w 620"/>
                <a:gd name="T87" fmla="*/ 181 h 185"/>
                <a:gd name="T88" fmla="*/ 557 w 620"/>
                <a:gd name="T89" fmla="*/ 171 h 185"/>
                <a:gd name="T90" fmla="*/ 611 w 620"/>
                <a:gd name="T91" fmla="*/ 94 h 185"/>
                <a:gd name="T92" fmla="*/ 620 w 620"/>
                <a:gd name="T93" fmla="*/ 82 h 185"/>
                <a:gd name="T94" fmla="*/ 44 w 620"/>
                <a:gd name="T95" fmla="*/ 76 h 185"/>
                <a:gd name="T96" fmla="*/ 26 w 620"/>
                <a:gd name="T97" fmla="*/ 35 h 185"/>
                <a:gd name="T98" fmla="*/ 24 w 620"/>
                <a:gd name="T99" fmla="*/ 24 h 185"/>
                <a:gd name="T100" fmla="*/ 60 w 620"/>
                <a:gd name="T101" fmla="*/ 94 h 185"/>
                <a:gd name="T102" fmla="*/ 59 w 620"/>
                <a:gd name="T103" fmla="*/ 105 h 185"/>
                <a:gd name="T104" fmla="*/ 602 w 620"/>
                <a:gd name="T105" fmla="*/ 102 h 185"/>
                <a:gd name="T106" fmla="*/ 552 w 620"/>
                <a:gd name="T107" fmla="*/ 173 h 185"/>
                <a:gd name="T108" fmla="*/ 558 w 620"/>
                <a:gd name="T109" fmla="*/ 164 h 185"/>
                <a:gd name="T110" fmla="*/ 553 w 620"/>
                <a:gd name="T111" fmla="*/ 163 h 185"/>
                <a:gd name="T112" fmla="*/ 553 w 620"/>
                <a:gd name="T113" fmla="*/ 163 h 185"/>
                <a:gd name="T114" fmla="*/ 607 w 620"/>
                <a:gd name="T115" fmla="*/ 89 h 185"/>
                <a:gd name="T116" fmla="*/ 616 w 620"/>
                <a:gd name="T117" fmla="*/ 83 h 185"/>
                <a:gd name="T118" fmla="*/ 602 w 620"/>
                <a:gd name="T119" fmla="*/ 102 h 185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620" h="185">
                  <a:moveTo>
                    <a:pt x="620" y="80"/>
                  </a:moveTo>
                  <a:lnTo>
                    <a:pt x="620" y="80"/>
                  </a:lnTo>
                  <a:lnTo>
                    <a:pt x="619" y="78"/>
                  </a:lnTo>
                  <a:lnTo>
                    <a:pt x="619" y="75"/>
                  </a:lnTo>
                  <a:lnTo>
                    <a:pt x="618" y="72"/>
                  </a:lnTo>
                  <a:lnTo>
                    <a:pt x="602" y="54"/>
                  </a:lnTo>
                  <a:lnTo>
                    <a:pt x="587" y="35"/>
                  </a:lnTo>
                  <a:lnTo>
                    <a:pt x="569" y="17"/>
                  </a:lnTo>
                  <a:lnTo>
                    <a:pt x="552" y="0"/>
                  </a:lnTo>
                  <a:lnTo>
                    <a:pt x="550" y="2"/>
                  </a:lnTo>
                  <a:lnTo>
                    <a:pt x="565" y="18"/>
                  </a:lnTo>
                  <a:lnTo>
                    <a:pt x="580" y="35"/>
                  </a:lnTo>
                  <a:lnTo>
                    <a:pt x="597" y="56"/>
                  </a:lnTo>
                  <a:lnTo>
                    <a:pt x="615" y="75"/>
                  </a:lnTo>
                  <a:lnTo>
                    <a:pt x="598" y="95"/>
                  </a:lnTo>
                  <a:lnTo>
                    <a:pt x="582" y="116"/>
                  </a:lnTo>
                  <a:lnTo>
                    <a:pt x="574" y="128"/>
                  </a:lnTo>
                  <a:lnTo>
                    <a:pt x="565" y="141"/>
                  </a:lnTo>
                  <a:lnTo>
                    <a:pt x="560" y="152"/>
                  </a:lnTo>
                  <a:lnTo>
                    <a:pt x="550" y="164"/>
                  </a:lnTo>
                  <a:lnTo>
                    <a:pt x="521" y="167"/>
                  </a:lnTo>
                  <a:lnTo>
                    <a:pt x="507" y="167"/>
                  </a:lnTo>
                  <a:lnTo>
                    <a:pt x="492" y="168"/>
                  </a:lnTo>
                  <a:lnTo>
                    <a:pt x="457" y="167"/>
                  </a:lnTo>
                  <a:lnTo>
                    <a:pt x="419" y="167"/>
                  </a:lnTo>
                  <a:lnTo>
                    <a:pt x="356" y="168"/>
                  </a:lnTo>
                  <a:lnTo>
                    <a:pt x="338" y="168"/>
                  </a:lnTo>
                  <a:lnTo>
                    <a:pt x="322" y="167"/>
                  </a:lnTo>
                  <a:lnTo>
                    <a:pt x="304" y="166"/>
                  </a:lnTo>
                  <a:lnTo>
                    <a:pt x="286" y="164"/>
                  </a:lnTo>
                  <a:lnTo>
                    <a:pt x="216" y="164"/>
                  </a:lnTo>
                  <a:lnTo>
                    <a:pt x="144" y="164"/>
                  </a:lnTo>
                  <a:lnTo>
                    <a:pt x="74" y="166"/>
                  </a:lnTo>
                  <a:lnTo>
                    <a:pt x="4" y="170"/>
                  </a:lnTo>
                  <a:lnTo>
                    <a:pt x="37" y="170"/>
                  </a:lnTo>
                  <a:lnTo>
                    <a:pt x="70" y="168"/>
                  </a:lnTo>
                  <a:lnTo>
                    <a:pt x="103" y="167"/>
                  </a:lnTo>
                  <a:lnTo>
                    <a:pt x="136" y="167"/>
                  </a:lnTo>
                  <a:lnTo>
                    <a:pt x="279" y="168"/>
                  </a:lnTo>
                  <a:lnTo>
                    <a:pt x="313" y="170"/>
                  </a:lnTo>
                  <a:lnTo>
                    <a:pt x="349" y="173"/>
                  </a:lnTo>
                  <a:lnTo>
                    <a:pt x="364" y="173"/>
                  </a:lnTo>
                  <a:lnTo>
                    <a:pt x="381" y="173"/>
                  </a:lnTo>
                  <a:lnTo>
                    <a:pt x="413" y="171"/>
                  </a:lnTo>
                  <a:lnTo>
                    <a:pt x="448" y="171"/>
                  </a:lnTo>
                  <a:lnTo>
                    <a:pt x="485" y="171"/>
                  </a:lnTo>
                  <a:lnTo>
                    <a:pt x="501" y="171"/>
                  </a:lnTo>
                  <a:lnTo>
                    <a:pt x="516" y="171"/>
                  </a:lnTo>
                  <a:lnTo>
                    <a:pt x="546" y="168"/>
                  </a:lnTo>
                  <a:lnTo>
                    <a:pt x="545" y="168"/>
                  </a:lnTo>
                  <a:lnTo>
                    <a:pt x="543" y="170"/>
                  </a:lnTo>
                  <a:lnTo>
                    <a:pt x="546" y="168"/>
                  </a:lnTo>
                  <a:lnTo>
                    <a:pt x="549" y="168"/>
                  </a:lnTo>
                  <a:lnTo>
                    <a:pt x="549" y="170"/>
                  </a:lnTo>
                  <a:lnTo>
                    <a:pt x="549" y="178"/>
                  </a:lnTo>
                  <a:lnTo>
                    <a:pt x="514" y="177"/>
                  </a:lnTo>
                  <a:lnTo>
                    <a:pt x="479" y="177"/>
                  </a:lnTo>
                  <a:lnTo>
                    <a:pt x="408" y="178"/>
                  </a:lnTo>
                  <a:lnTo>
                    <a:pt x="374" y="181"/>
                  </a:lnTo>
                  <a:lnTo>
                    <a:pt x="340" y="182"/>
                  </a:lnTo>
                  <a:lnTo>
                    <a:pt x="302" y="182"/>
                  </a:lnTo>
                  <a:lnTo>
                    <a:pt x="267" y="182"/>
                  </a:lnTo>
                  <a:lnTo>
                    <a:pt x="234" y="184"/>
                  </a:lnTo>
                  <a:lnTo>
                    <a:pt x="202" y="182"/>
                  </a:lnTo>
                  <a:lnTo>
                    <a:pt x="166" y="179"/>
                  </a:lnTo>
                  <a:lnTo>
                    <a:pt x="132" y="179"/>
                  </a:lnTo>
                  <a:lnTo>
                    <a:pt x="95" y="179"/>
                  </a:lnTo>
                  <a:lnTo>
                    <a:pt x="59" y="179"/>
                  </a:lnTo>
                  <a:lnTo>
                    <a:pt x="29" y="179"/>
                  </a:lnTo>
                  <a:lnTo>
                    <a:pt x="13" y="181"/>
                  </a:lnTo>
                  <a:lnTo>
                    <a:pt x="7" y="182"/>
                  </a:lnTo>
                  <a:lnTo>
                    <a:pt x="0" y="184"/>
                  </a:lnTo>
                  <a:lnTo>
                    <a:pt x="2" y="181"/>
                  </a:lnTo>
                  <a:lnTo>
                    <a:pt x="2" y="177"/>
                  </a:lnTo>
                  <a:lnTo>
                    <a:pt x="2" y="170"/>
                  </a:lnTo>
                  <a:lnTo>
                    <a:pt x="5" y="167"/>
                  </a:lnTo>
                  <a:lnTo>
                    <a:pt x="7" y="163"/>
                  </a:lnTo>
                  <a:lnTo>
                    <a:pt x="9" y="159"/>
                  </a:lnTo>
                  <a:lnTo>
                    <a:pt x="15" y="152"/>
                  </a:lnTo>
                  <a:lnTo>
                    <a:pt x="34" y="133"/>
                  </a:lnTo>
                  <a:lnTo>
                    <a:pt x="49" y="117"/>
                  </a:lnTo>
                  <a:lnTo>
                    <a:pt x="66" y="102"/>
                  </a:lnTo>
                  <a:lnTo>
                    <a:pt x="67" y="101"/>
                  </a:lnTo>
                  <a:lnTo>
                    <a:pt x="67" y="100"/>
                  </a:lnTo>
                  <a:lnTo>
                    <a:pt x="59" y="79"/>
                  </a:lnTo>
                  <a:lnTo>
                    <a:pt x="48" y="60"/>
                  </a:lnTo>
                  <a:lnTo>
                    <a:pt x="37" y="42"/>
                  </a:lnTo>
                  <a:lnTo>
                    <a:pt x="27" y="21"/>
                  </a:lnTo>
                  <a:lnTo>
                    <a:pt x="56" y="17"/>
                  </a:lnTo>
                  <a:lnTo>
                    <a:pt x="70" y="16"/>
                  </a:lnTo>
                  <a:lnTo>
                    <a:pt x="85" y="16"/>
                  </a:lnTo>
                  <a:lnTo>
                    <a:pt x="161" y="16"/>
                  </a:lnTo>
                  <a:lnTo>
                    <a:pt x="194" y="14"/>
                  </a:lnTo>
                  <a:lnTo>
                    <a:pt x="227" y="13"/>
                  </a:lnTo>
                  <a:lnTo>
                    <a:pt x="243" y="10"/>
                  </a:lnTo>
                  <a:lnTo>
                    <a:pt x="261" y="7"/>
                  </a:lnTo>
                  <a:lnTo>
                    <a:pt x="282" y="7"/>
                  </a:lnTo>
                  <a:lnTo>
                    <a:pt x="301" y="9"/>
                  </a:lnTo>
                  <a:lnTo>
                    <a:pt x="334" y="9"/>
                  </a:lnTo>
                  <a:lnTo>
                    <a:pt x="366" y="9"/>
                  </a:lnTo>
                  <a:lnTo>
                    <a:pt x="429" y="9"/>
                  </a:lnTo>
                  <a:lnTo>
                    <a:pt x="461" y="7"/>
                  </a:lnTo>
                  <a:lnTo>
                    <a:pt x="491" y="6"/>
                  </a:lnTo>
                  <a:lnTo>
                    <a:pt x="521" y="5"/>
                  </a:lnTo>
                  <a:lnTo>
                    <a:pt x="536" y="3"/>
                  </a:lnTo>
                  <a:lnTo>
                    <a:pt x="550" y="0"/>
                  </a:lnTo>
                  <a:lnTo>
                    <a:pt x="521" y="0"/>
                  </a:lnTo>
                  <a:lnTo>
                    <a:pt x="494" y="2"/>
                  </a:lnTo>
                  <a:lnTo>
                    <a:pt x="462" y="3"/>
                  </a:lnTo>
                  <a:lnTo>
                    <a:pt x="432" y="5"/>
                  </a:lnTo>
                  <a:lnTo>
                    <a:pt x="363" y="5"/>
                  </a:lnTo>
                  <a:lnTo>
                    <a:pt x="330" y="5"/>
                  </a:lnTo>
                  <a:lnTo>
                    <a:pt x="296" y="3"/>
                  </a:lnTo>
                  <a:lnTo>
                    <a:pt x="265" y="3"/>
                  </a:lnTo>
                  <a:lnTo>
                    <a:pt x="235" y="7"/>
                  </a:lnTo>
                  <a:lnTo>
                    <a:pt x="217" y="9"/>
                  </a:lnTo>
                  <a:lnTo>
                    <a:pt x="199" y="10"/>
                  </a:lnTo>
                  <a:lnTo>
                    <a:pt x="163" y="10"/>
                  </a:lnTo>
                  <a:lnTo>
                    <a:pt x="93" y="10"/>
                  </a:lnTo>
                  <a:lnTo>
                    <a:pt x="78" y="10"/>
                  </a:lnTo>
                  <a:lnTo>
                    <a:pt x="62" y="11"/>
                  </a:lnTo>
                  <a:lnTo>
                    <a:pt x="30" y="17"/>
                  </a:lnTo>
                  <a:lnTo>
                    <a:pt x="27" y="18"/>
                  </a:lnTo>
                  <a:lnTo>
                    <a:pt x="26" y="21"/>
                  </a:lnTo>
                  <a:lnTo>
                    <a:pt x="24" y="22"/>
                  </a:lnTo>
                  <a:lnTo>
                    <a:pt x="24" y="18"/>
                  </a:lnTo>
                  <a:lnTo>
                    <a:pt x="23" y="20"/>
                  </a:lnTo>
                  <a:lnTo>
                    <a:pt x="22" y="21"/>
                  </a:lnTo>
                  <a:lnTo>
                    <a:pt x="20" y="29"/>
                  </a:lnTo>
                  <a:lnTo>
                    <a:pt x="19" y="31"/>
                  </a:lnTo>
                  <a:lnTo>
                    <a:pt x="19" y="32"/>
                  </a:lnTo>
                  <a:lnTo>
                    <a:pt x="19" y="33"/>
                  </a:lnTo>
                  <a:lnTo>
                    <a:pt x="27" y="51"/>
                  </a:lnTo>
                  <a:lnTo>
                    <a:pt x="37" y="69"/>
                  </a:lnTo>
                  <a:lnTo>
                    <a:pt x="45" y="84"/>
                  </a:lnTo>
                  <a:lnTo>
                    <a:pt x="52" y="94"/>
                  </a:lnTo>
                  <a:lnTo>
                    <a:pt x="56" y="100"/>
                  </a:lnTo>
                  <a:lnTo>
                    <a:pt x="59" y="105"/>
                  </a:lnTo>
                  <a:lnTo>
                    <a:pt x="42" y="120"/>
                  </a:lnTo>
                  <a:lnTo>
                    <a:pt x="26" y="137"/>
                  </a:lnTo>
                  <a:lnTo>
                    <a:pt x="11" y="153"/>
                  </a:lnTo>
                  <a:lnTo>
                    <a:pt x="7" y="159"/>
                  </a:lnTo>
                  <a:lnTo>
                    <a:pt x="2" y="166"/>
                  </a:lnTo>
                  <a:lnTo>
                    <a:pt x="0" y="168"/>
                  </a:lnTo>
                  <a:lnTo>
                    <a:pt x="0" y="173"/>
                  </a:lnTo>
                  <a:lnTo>
                    <a:pt x="0" y="178"/>
                  </a:lnTo>
                  <a:lnTo>
                    <a:pt x="0" y="182"/>
                  </a:lnTo>
                  <a:lnTo>
                    <a:pt x="0" y="184"/>
                  </a:lnTo>
                  <a:lnTo>
                    <a:pt x="0" y="185"/>
                  </a:lnTo>
                  <a:lnTo>
                    <a:pt x="7" y="182"/>
                  </a:lnTo>
                  <a:lnTo>
                    <a:pt x="13" y="182"/>
                  </a:lnTo>
                  <a:lnTo>
                    <a:pt x="27" y="182"/>
                  </a:lnTo>
                  <a:lnTo>
                    <a:pt x="63" y="181"/>
                  </a:lnTo>
                  <a:lnTo>
                    <a:pt x="97" y="181"/>
                  </a:lnTo>
                  <a:lnTo>
                    <a:pt x="130" y="181"/>
                  </a:lnTo>
                  <a:lnTo>
                    <a:pt x="163" y="182"/>
                  </a:lnTo>
                  <a:lnTo>
                    <a:pt x="195" y="184"/>
                  </a:lnTo>
                  <a:lnTo>
                    <a:pt x="231" y="185"/>
                  </a:lnTo>
                  <a:lnTo>
                    <a:pt x="265" y="185"/>
                  </a:lnTo>
                  <a:lnTo>
                    <a:pt x="298" y="185"/>
                  </a:lnTo>
                  <a:lnTo>
                    <a:pt x="333" y="185"/>
                  </a:lnTo>
                  <a:lnTo>
                    <a:pt x="370" y="184"/>
                  </a:lnTo>
                  <a:lnTo>
                    <a:pt x="407" y="181"/>
                  </a:lnTo>
                  <a:lnTo>
                    <a:pt x="443" y="179"/>
                  </a:lnTo>
                  <a:lnTo>
                    <a:pt x="479" y="179"/>
                  </a:lnTo>
                  <a:lnTo>
                    <a:pt x="514" y="179"/>
                  </a:lnTo>
                  <a:lnTo>
                    <a:pt x="549" y="181"/>
                  </a:lnTo>
                  <a:lnTo>
                    <a:pt x="550" y="181"/>
                  </a:lnTo>
                  <a:lnTo>
                    <a:pt x="557" y="171"/>
                  </a:lnTo>
                  <a:lnTo>
                    <a:pt x="563" y="163"/>
                  </a:lnTo>
                  <a:lnTo>
                    <a:pt x="587" y="127"/>
                  </a:lnTo>
                  <a:lnTo>
                    <a:pt x="600" y="111"/>
                  </a:lnTo>
                  <a:lnTo>
                    <a:pt x="611" y="94"/>
                  </a:lnTo>
                  <a:lnTo>
                    <a:pt x="619" y="84"/>
                  </a:lnTo>
                  <a:lnTo>
                    <a:pt x="620" y="83"/>
                  </a:lnTo>
                  <a:lnTo>
                    <a:pt x="620" y="82"/>
                  </a:lnTo>
                  <a:lnTo>
                    <a:pt x="620" y="80"/>
                  </a:lnTo>
                  <a:close/>
                  <a:moveTo>
                    <a:pt x="44" y="76"/>
                  </a:moveTo>
                  <a:lnTo>
                    <a:pt x="44" y="76"/>
                  </a:lnTo>
                  <a:lnTo>
                    <a:pt x="34" y="57"/>
                  </a:lnTo>
                  <a:lnTo>
                    <a:pt x="24" y="36"/>
                  </a:lnTo>
                  <a:lnTo>
                    <a:pt x="26" y="35"/>
                  </a:lnTo>
                  <a:lnTo>
                    <a:pt x="24" y="33"/>
                  </a:lnTo>
                  <a:lnTo>
                    <a:pt x="24" y="31"/>
                  </a:lnTo>
                  <a:lnTo>
                    <a:pt x="24" y="27"/>
                  </a:lnTo>
                  <a:lnTo>
                    <a:pt x="24" y="24"/>
                  </a:lnTo>
                  <a:lnTo>
                    <a:pt x="33" y="42"/>
                  </a:lnTo>
                  <a:lnTo>
                    <a:pt x="41" y="60"/>
                  </a:lnTo>
                  <a:lnTo>
                    <a:pt x="51" y="76"/>
                  </a:lnTo>
                  <a:lnTo>
                    <a:pt x="60" y="94"/>
                  </a:lnTo>
                  <a:lnTo>
                    <a:pt x="63" y="98"/>
                  </a:lnTo>
                  <a:lnTo>
                    <a:pt x="63" y="100"/>
                  </a:lnTo>
                  <a:lnTo>
                    <a:pt x="63" y="101"/>
                  </a:lnTo>
                  <a:lnTo>
                    <a:pt x="59" y="105"/>
                  </a:lnTo>
                  <a:lnTo>
                    <a:pt x="58" y="97"/>
                  </a:lnTo>
                  <a:lnTo>
                    <a:pt x="53" y="90"/>
                  </a:lnTo>
                  <a:lnTo>
                    <a:pt x="44" y="76"/>
                  </a:lnTo>
                  <a:close/>
                  <a:moveTo>
                    <a:pt x="602" y="102"/>
                  </a:moveTo>
                  <a:lnTo>
                    <a:pt x="602" y="102"/>
                  </a:lnTo>
                  <a:lnTo>
                    <a:pt x="582" y="133"/>
                  </a:lnTo>
                  <a:lnTo>
                    <a:pt x="552" y="178"/>
                  </a:lnTo>
                  <a:lnTo>
                    <a:pt x="552" y="173"/>
                  </a:lnTo>
                  <a:lnTo>
                    <a:pt x="552" y="168"/>
                  </a:lnTo>
                  <a:lnTo>
                    <a:pt x="556" y="167"/>
                  </a:lnTo>
                  <a:lnTo>
                    <a:pt x="558" y="166"/>
                  </a:lnTo>
                  <a:lnTo>
                    <a:pt x="558" y="164"/>
                  </a:lnTo>
                  <a:lnTo>
                    <a:pt x="553" y="164"/>
                  </a:lnTo>
                  <a:lnTo>
                    <a:pt x="553" y="163"/>
                  </a:lnTo>
                  <a:lnTo>
                    <a:pt x="572" y="137"/>
                  </a:lnTo>
                  <a:lnTo>
                    <a:pt x="585" y="119"/>
                  </a:lnTo>
                  <a:lnTo>
                    <a:pt x="597" y="101"/>
                  </a:lnTo>
                  <a:lnTo>
                    <a:pt x="607" y="89"/>
                  </a:lnTo>
                  <a:lnTo>
                    <a:pt x="616" y="76"/>
                  </a:lnTo>
                  <a:lnTo>
                    <a:pt x="616" y="80"/>
                  </a:lnTo>
                  <a:lnTo>
                    <a:pt x="616" y="83"/>
                  </a:lnTo>
                  <a:lnTo>
                    <a:pt x="613" y="87"/>
                  </a:lnTo>
                  <a:lnTo>
                    <a:pt x="611" y="93"/>
                  </a:lnTo>
                  <a:lnTo>
                    <a:pt x="602" y="102"/>
                  </a:lnTo>
                  <a:close/>
                </a:path>
              </a:pathLst>
            </a:custGeom>
            <a:solidFill>
              <a:schemeClr val="accent1"/>
            </a:solidFill>
            <a:ln>
              <a:solidFill>
                <a:schemeClr val="accent1"/>
              </a:solidFill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4F85DCDB-C193-4588-B4F3-55DD0CA5A4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9233" y="2531628"/>
              <a:ext cx="2466357" cy="8564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400" dirty="0">
                  <a:solidFill>
                    <a:schemeClr val="accent1"/>
                  </a:solidFill>
                  <a:latin typeface="+mn-lt"/>
                  <a:ea typeface="+mn-ea"/>
                  <a:cs typeface="+mn-ea"/>
                  <a:sym typeface="+mn-lt"/>
                </a:rPr>
                <a:t>PART 03</a:t>
              </a: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CB81E5C7-F3E9-4082-8B0F-977A939CA343}"/>
              </a:ext>
            </a:extLst>
          </p:cNvPr>
          <p:cNvGrpSpPr/>
          <p:nvPr/>
        </p:nvGrpSpPr>
        <p:grpSpPr>
          <a:xfrm>
            <a:off x="3604890" y="1708259"/>
            <a:ext cx="105132" cy="1863152"/>
            <a:chOff x="2247729" y="1868557"/>
            <a:chExt cx="105132" cy="1863152"/>
          </a:xfrm>
        </p:grpSpPr>
        <p:grpSp>
          <p:nvGrpSpPr>
            <p:cNvPr id="21" name="组合 23"/>
            <p:cNvGrpSpPr/>
            <p:nvPr/>
          </p:nvGrpSpPr>
          <p:grpSpPr>
            <a:xfrm>
              <a:off x="2247729" y="1868557"/>
              <a:ext cx="97111" cy="1065860"/>
              <a:chOff x="2996972" y="2862696"/>
              <a:chExt cx="129481" cy="1420703"/>
            </a:xfrm>
            <a:solidFill>
              <a:schemeClr val="accent2"/>
            </a:solidFill>
          </p:grpSpPr>
          <p:sp>
            <p:nvSpPr>
              <p:cNvPr id="11" name="椭圆 10"/>
              <p:cNvSpPr/>
              <p:nvPr/>
            </p:nvSpPr>
            <p:spPr>
              <a:xfrm>
                <a:off x="2996972" y="3062969"/>
                <a:ext cx="129481" cy="12948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2996972" y="2862696"/>
                <a:ext cx="129481" cy="12948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2996972" y="4153918"/>
                <a:ext cx="129481" cy="12948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4" name="椭圆 13"/>
              <p:cNvSpPr/>
              <p:nvPr/>
            </p:nvSpPr>
            <p:spPr>
              <a:xfrm>
                <a:off x="2996972" y="3940814"/>
                <a:ext cx="129481" cy="12948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A499337F-581C-423F-A040-E1FAA56F22AC}"/>
                </a:ext>
              </a:extLst>
            </p:cNvPr>
            <p:cNvSpPr/>
            <p:nvPr/>
          </p:nvSpPr>
          <p:spPr>
            <a:xfrm>
              <a:off x="2255750" y="3634568"/>
              <a:ext cx="97111" cy="9714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A80877D7-93CA-4211-AC61-0A510B78291B}"/>
                </a:ext>
              </a:extLst>
            </p:cNvPr>
            <p:cNvSpPr/>
            <p:nvPr/>
          </p:nvSpPr>
          <p:spPr>
            <a:xfrm>
              <a:off x="2255750" y="3474690"/>
              <a:ext cx="97111" cy="9714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35" name="组合 20">
            <a:extLst>
              <a:ext uri="{FF2B5EF4-FFF2-40B4-BE49-F238E27FC236}">
                <a16:creationId xmlns:a16="http://schemas.microsoft.com/office/drawing/2014/main" id="{765C4E5B-CD39-407D-9183-43EB01C4BAB6}"/>
              </a:ext>
            </a:extLst>
          </p:cNvPr>
          <p:cNvGrpSpPr/>
          <p:nvPr/>
        </p:nvGrpSpPr>
        <p:grpSpPr>
          <a:xfrm>
            <a:off x="3170744" y="3662266"/>
            <a:ext cx="1046880" cy="390828"/>
            <a:chOff x="1720905" y="2300514"/>
            <a:chExt cx="2914156" cy="1087596"/>
          </a:xfrm>
        </p:grpSpPr>
        <p:sp>
          <p:nvSpPr>
            <p:cNvPr id="36" name="Freeform 104">
              <a:extLst>
                <a:ext uri="{FF2B5EF4-FFF2-40B4-BE49-F238E27FC236}">
                  <a16:creationId xmlns:a16="http://schemas.microsoft.com/office/drawing/2014/main" id="{0021433B-99AE-461B-926E-635A777F823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31416" y="2300514"/>
              <a:ext cx="2903645" cy="1009486"/>
            </a:xfrm>
            <a:custGeom>
              <a:avLst/>
              <a:gdLst>
                <a:gd name="T0" fmla="*/ 618 w 620"/>
                <a:gd name="T1" fmla="*/ 72 h 185"/>
                <a:gd name="T2" fmla="*/ 587 w 620"/>
                <a:gd name="T3" fmla="*/ 35 h 185"/>
                <a:gd name="T4" fmla="*/ 565 w 620"/>
                <a:gd name="T5" fmla="*/ 18 h 185"/>
                <a:gd name="T6" fmla="*/ 598 w 620"/>
                <a:gd name="T7" fmla="*/ 95 h 185"/>
                <a:gd name="T8" fmla="*/ 560 w 620"/>
                <a:gd name="T9" fmla="*/ 152 h 185"/>
                <a:gd name="T10" fmla="*/ 492 w 620"/>
                <a:gd name="T11" fmla="*/ 168 h 185"/>
                <a:gd name="T12" fmla="*/ 338 w 620"/>
                <a:gd name="T13" fmla="*/ 168 h 185"/>
                <a:gd name="T14" fmla="*/ 144 w 620"/>
                <a:gd name="T15" fmla="*/ 164 h 185"/>
                <a:gd name="T16" fmla="*/ 37 w 620"/>
                <a:gd name="T17" fmla="*/ 170 h 185"/>
                <a:gd name="T18" fmla="*/ 279 w 620"/>
                <a:gd name="T19" fmla="*/ 168 h 185"/>
                <a:gd name="T20" fmla="*/ 413 w 620"/>
                <a:gd name="T21" fmla="*/ 171 h 185"/>
                <a:gd name="T22" fmla="*/ 516 w 620"/>
                <a:gd name="T23" fmla="*/ 171 h 185"/>
                <a:gd name="T24" fmla="*/ 543 w 620"/>
                <a:gd name="T25" fmla="*/ 170 h 185"/>
                <a:gd name="T26" fmla="*/ 549 w 620"/>
                <a:gd name="T27" fmla="*/ 170 h 185"/>
                <a:gd name="T28" fmla="*/ 408 w 620"/>
                <a:gd name="T29" fmla="*/ 178 h 185"/>
                <a:gd name="T30" fmla="*/ 267 w 620"/>
                <a:gd name="T31" fmla="*/ 182 h 185"/>
                <a:gd name="T32" fmla="*/ 132 w 620"/>
                <a:gd name="T33" fmla="*/ 179 h 185"/>
                <a:gd name="T34" fmla="*/ 13 w 620"/>
                <a:gd name="T35" fmla="*/ 181 h 185"/>
                <a:gd name="T36" fmla="*/ 2 w 620"/>
                <a:gd name="T37" fmla="*/ 177 h 185"/>
                <a:gd name="T38" fmla="*/ 9 w 620"/>
                <a:gd name="T39" fmla="*/ 159 h 185"/>
                <a:gd name="T40" fmla="*/ 66 w 620"/>
                <a:gd name="T41" fmla="*/ 102 h 185"/>
                <a:gd name="T42" fmla="*/ 48 w 620"/>
                <a:gd name="T43" fmla="*/ 60 h 185"/>
                <a:gd name="T44" fmla="*/ 56 w 620"/>
                <a:gd name="T45" fmla="*/ 17 h 185"/>
                <a:gd name="T46" fmla="*/ 194 w 620"/>
                <a:gd name="T47" fmla="*/ 14 h 185"/>
                <a:gd name="T48" fmla="*/ 282 w 620"/>
                <a:gd name="T49" fmla="*/ 7 h 185"/>
                <a:gd name="T50" fmla="*/ 429 w 620"/>
                <a:gd name="T51" fmla="*/ 9 h 185"/>
                <a:gd name="T52" fmla="*/ 536 w 620"/>
                <a:gd name="T53" fmla="*/ 3 h 185"/>
                <a:gd name="T54" fmla="*/ 494 w 620"/>
                <a:gd name="T55" fmla="*/ 2 h 185"/>
                <a:gd name="T56" fmla="*/ 330 w 620"/>
                <a:gd name="T57" fmla="*/ 5 h 185"/>
                <a:gd name="T58" fmla="*/ 217 w 620"/>
                <a:gd name="T59" fmla="*/ 9 h 185"/>
                <a:gd name="T60" fmla="*/ 78 w 620"/>
                <a:gd name="T61" fmla="*/ 10 h 185"/>
                <a:gd name="T62" fmla="*/ 26 w 620"/>
                <a:gd name="T63" fmla="*/ 21 h 185"/>
                <a:gd name="T64" fmla="*/ 23 w 620"/>
                <a:gd name="T65" fmla="*/ 20 h 185"/>
                <a:gd name="T66" fmla="*/ 19 w 620"/>
                <a:gd name="T67" fmla="*/ 32 h 185"/>
                <a:gd name="T68" fmla="*/ 27 w 620"/>
                <a:gd name="T69" fmla="*/ 51 h 185"/>
                <a:gd name="T70" fmla="*/ 56 w 620"/>
                <a:gd name="T71" fmla="*/ 100 h 185"/>
                <a:gd name="T72" fmla="*/ 11 w 620"/>
                <a:gd name="T73" fmla="*/ 153 h 185"/>
                <a:gd name="T74" fmla="*/ 0 w 620"/>
                <a:gd name="T75" fmla="*/ 173 h 185"/>
                <a:gd name="T76" fmla="*/ 0 w 620"/>
                <a:gd name="T77" fmla="*/ 185 h 185"/>
                <a:gd name="T78" fmla="*/ 7 w 620"/>
                <a:gd name="T79" fmla="*/ 182 h 185"/>
                <a:gd name="T80" fmla="*/ 97 w 620"/>
                <a:gd name="T81" fmla="*/ 181 h 185"/>
                <a:gd name="T82" fmla="*/ 231 w 620"/>
                <a:gd name="T83" fmla="*/ 185 h 185"/>
                <a:gd name="T84" fmla="*/ 370 w 620"/>
                <a:gd name="T85" fmla="*/ 184 h 185"/>
                <a:gd name="T86" fmla="*/ 549 w 620"/>
                <a:gd name="T87" fmla="*/ 181 h 185"/>
                <a:gd name="T88" fmla="*/ 557 w 620"/>
                <a:gd name="T89" fmla="*/ 171 h 185"/>
                <a:gd name="T90" fmla="*/ 611 w 620"/>
                <a:gd name="T91" fmla="*/ 94 h 185"/>
                <a:gd name="T92" fmla="*/ 620 w 620"/>
                <a:gd name="T93" fmla="*/ 82 h 185"/>
                <a:gd name="T94" fmla="*/ 44 w 620"/>
                <a:gd name="T95" fmla="*/ 76 h 185"/>
                <a:gd name="T96" fmla="*/ 26 w 620"/>
                <a:gd name="T97" fmla="*/ 35 h 185"/>
                <a:gd name="T98" fmla="*/ 24 w 620"/>
                <a:gd name="T99" fmla="*/ 24 h 185"/>
                <a:gd name="T100" fmla="*/ 60 w 620"/>
                <a:gd name="T101" fmla="*/ 94 h 185"/>
                <a:gd name="T102" fmla="*/ 59 w 620"/>
                <a:gd name="T103" fmla="*/ 105 h 185"/>
                <a:gd name="T104" fmla="*/ 602 w 620"/>
                <a:gd name="T105" fmla="*/ 102 h 185"/>
                <a:gd name="T106" fmla="*/ 552 w 620"/>
                <a:gd name="T107" fmla="*/ 173 h 185"/>
                <a:gd name="T108" fmla="*/ 558 w 620"/>
                <a:gd name="T109" fmla="*/ 164 h 185"/>
                <a:gd name="T110" fmla="*/ 553 w 620"/>
                <a:gd name="T111" fmla="*/ 163 h 185"/>
                <a:gd name="T112" fmla="*/ 553 w 620"/>
                <a:gd name="T113" fmla="*/ 163 h 185"/>
                <a:gd name="T114" fmla="*/ 607 w 620"/>
                <a:gd name="T115" fmla="*/ 89 h 185"/>
                <a:gd name="T116" fmla="*/ 616 w 620"/>
                <a:gd name="T117" fmla="*/ 83 h 185"/>
                <a:gd name="T118" fmla="*/ 602 w 620"/>
                <a:gd name="T119" fmla="*/ 102 h 185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620" h="185">
                  <a:moveTo>
                    <a:pt x="620" y="80"/>
                  </a:moveTo>
                  <a:lnTo>
                    <a:pt x="620" y="80"/>
                  </a:lnTo>
                  <a:lnTo>
                    <a:pt x="619" y="78"/>
                  </a:lnTo>
                  <a:lnTo>
                    <a:pt x="619" y="75"/>
                  </a:lnTo>
                  <a:lnTo>
                    <a:pt x="618" y="72"/>
                  </a:lnTo>
                  <a:lnTo>
                    <a:pt x="602" y="54"/>
                  </a:lnTo>
                  <a:lnTo>
                    <a:pt x="587" y="35"/>
                  </a:lnTo>
                  <a:lnTo>
                    <a:pt x="569" y="17"/>
                  </a:lnTo>
                  <a:lnTo>
                    <a:pt x="552" y="0"/>
                  </a:lnTo>
                  <a:lnTo>
                    <a:pt x="550" y="2"/>
                  </a:lnTo>
                  <a:lnTo>
                    <a:pt x="565" y="18"/>
                  </a:lnTo>
                  <a:lnTo>
                    <a:pt x="580" y="35"/>
                  </a:lnTo>
                  <a:lnTo>
                    <a:pt x="597" y="56"/>
                  </a:lnTo>
                  <a:lnTo>
                    <a:pt x="615" y="75"/>
                  </a:lnTo>
                  <a:lnTo>
                    <a:pt x="598" y="95"/>
                  </a:lnTo>
                  <a:lnTo>
                    <a:pt x="582" y="116"/>
                  </a:lnTo>
                  <a:lnTo>
                    <a:pt x="574" y="128"/>
                  </a:lnTo>
                  <a:lnTo>
                    <a:pt x="565" y="141"/>
                  </a:lnTo>
                  <a:lnTo>
                    <a:pt x="560" y="152"/>
                  </a:lnTo>
                  <a:lnTo>
                    <a:pt x="550" y="164"/>
                  </a:lnTo>
                  <a:lnTo>
                    <a:pt x="521" y="167"/>
                  </a:lnTo>
                  <a:lnTo>
                    <a:pt x="507" y="167"/>
                  </a:lnTo>
                  <a:lnTo>
                    <a:pt x="492" y="168"/>
                  </a:lnTo>
                  <a:lnTo>
                    <a:pt x="457" y="167"/>
                  </a:lnTo>
                  <a:lnTo>
                    <a:pt x="419" y="167"/>
                  </a:lnTo>
                  <a:lnTo>
                    <a:pt x="356" y="168"/>
                  </a:lnTo>
                  <a:lnTo>
                    <a:pt x="338" y="168"/>
                  </a:lnTo>
                  <a:lnTo>
                    <a:pt x="322" y="167"/>
                  </a:lnTo>
                  <a:lnTo>
                    <a:pt x="304" y="166"/>
                  </a:lnTo>
                  <a:lnTo>
                    <a:pt x="286" y="164"/>
                  </a:lnTo>
                  <a:lnTo>
                    <a:pt x="216" y="164"/>
                  </a:lnTo>
                  <a:lnTo>
                    <a:pt x="144" y="164"/>
                  </a:lnTo>
                  <a:lnTo>
                    <a:pt x="74" y="166"/>
                  </a:lnTo>
                  <a:lnTo>
                    <a:pt x="4" y="170"/>
                  </a:lnTo>
                  <a:lnTo>
                    <a:pt x="37" y="170"/>
                  </a:lnTo>
                  <a:lnTo>
                    <a:pt x="70" y="168"/>
                  </a:lnTo>
                  <a:lnTo>
                    <a:pt x="103" y="167"/>
                  </a:lnTo>
                  <a:lnTo>
                    <a:pt x="136" y="167"/>
                  </a:lnTo>
                  <a:lnTo>
                    <a:pt x="279" y="168"/>
                  </a:lnTo>
                  <a:lnTo>
                    <a:pt x="313" y="170"/>
                  </a:lnTo>
                  <a:lnTo>
                    <a:pt x="349" y="173"/>
                  </a:lnTo>
                  <a:lnTo>
                    <a:pt x="364" y="173"/>
                  </a:lnTo>
                  <a:lnTo>
                    <a:pt x="381" y="173"/>
                  </a:lnTo>
                  <a:lnTo>
                    <a:pt x="413" y="171"/>
                  </a:lnTo>
                  <a:lnTo>
                    <a:pt x="448" y="171"/>
                  </a:lnTo>
                  <a:lnTo>
                    <a:pt x="485" y="171"/>
                  </a:lnTo>
                  <a:lnTo>
                    <a:pt x="501" y="171"/>
                  </a:lnTo>
                  <a:lnTo>
                    <a:pt x="516" y="171"/>
                  </a:lnTo>
                  <a:lnTo>
                    <a:pt x="546" y="168"/>
                  </a:lnTo>
                  <a:lnTo>
                    <a:pt x="545" y="168"/>
                  </a:lnTo>
                  <a:lnTo>
                    <a:pt x="543" y="170"/>
                  </a:lnTo>
                  <a:lnTo>
                    <a:pt x="546" y="168"/>
                  </a:lnTo>
                  <a:lnTo>
                    <a:pt x="549" y="168"/>
                  </a:lnTo>
                  <a:lnTo>
                    <a:pt x="549" y="170"/>
                  </a:lnTo>
                  <a:lnTo>
                    <a:pt x="549" y="178"/>
                  </a:lnTo>
                  <a:lnTo>
                    <a:pt x="514" y="177"/>
                  </a:lnTo>
                  <a:lnTo>
                    <a:pt x="479" y="177"/>
                  </a:lnTo>
                  <a:lnTo>
                    <a:pt x="408" y="178"/>
                  </a:lnTo>
                  <a:lnTo>
                    <a:pt x="374" y="181"/>
                  </a:lnTo>
                  <a:lnTo>
                    <a:pt x="340" y="182"/>
                  </a:lnTo>
                  <a:lnTo>
                    <a:pt x="302" y="182"/>
                  </a:lnTo>
                  <a:lnTo>
                    <a:pt x="267" y="182"/>
                  </a:lnTo>
                  <a:lnTo>
                    <a:pt x="234" y="184"/>
                  </a:lnTo>
                  <a:lnTo>
                    <a:pt x="202" y="182"/>
                  </a:lnTo>
                  <a:lnTo>
                    <a:pt x="166" y="179"/>
                  </a:lnTo>
                  <a:lnTo>
                    <a:pt x="132" y="179"/>
                  </a:lnTo>
                  <a:lnTo>
                    <a:pt x="95" y="179"/>
                  </a:lnTo>
                  <a:lnTo>
                    <a:pt x="59" y="179"/>
                  </a:lnTo>
                  <a:lnTo>
                    <a:pt x="29" y="179"/>
                  </a:lnTo>
                  <a:lnTo>
                    <a:pt x="13" y="181"/>
                  </a:lnTo>
                  <a:lnTo>
                    <a:pt x="7" y="182"/>
                  </a:lnTo>
                  <a:lnTo>
                    <a:pt x="0" y="184"/>
                  </a:lnTo>
                  <a:lnTo>
                    <a:pt x="2" y="181"/>
                  </a:lnTo>
                  <a:lnTo>
                    <a:pt x="2" y="177"/>
                  </a:lnTo>
                  <a:lnTo>
                    <a:pt x="2" y="170"/>
                  </a:lnTo>
                  <a:lnTo>
                    <a:pt x="5" y="167"/>
                  </a:lnTo>
                  <a:lnTo>
                    <a:pt x="7" y="163"/>
                  </a:lnTo>
                  <a:lnTo>
                    <a:pt x="9" y="159"/>
                  </a:lnTo>
                  <a:lnTo>
                    <a:pt x="15" y="152"/>
                  </a:lnTo>
                  <a:lnTo>
                    <a:pt x="34" y="133"/>
                  </a:lnTo>
                  <a:lnTo>
                    <a:pt x="49" y="117"/>
                  </a:lnTo>
                  <a:lnTo>
                    <a:pt x="66" y="102"/>
                  </a:lnTo>
                  <a:lnTo>
                    <a:pt x="67" y="101"/>
                  </a:lnTo>
                  <a:lnTo>
                    <a:pt x="67" y="100"/>
                  </a:lnTo>
                  <a:lnTo>
                    <a:pt x="59" y="79"/>
                  </a:lnTo>
                  <a:lnTo>
                    <a:pt x="48" y="60"/>
                  </a:lnTo>
                  <a:lnTo>
                    <a:pt x="37" y="42"/>
                  </a:lnTo>
                  <a:lnTo>
                    <a:pt x="27" y="21"/>
                  </a:lnTo>
                  <a:lnTo>
                    <a:pt x="56" y="17"/>
                  </a:lnTo>
                  <a:lnTo>
                    <a:pt x="70" y="16"/>
                  </a:lnTo>
                  <a:lnTo>
                    <a:pt x="85" y="16"/>
                  </a:lnTo>
                  <a:lnTo>
                    <a:pt x="161" y="16"/>
                  </a:lnTo>
                  <a:lnTo>
                    <a:pt x="194" y="14"/>
                  </a:lnTo>
                  <a:lnTo>
                    <a:pt x="227" y="13"/>
                  </a:lnTo>
                  <a:lnTo>
                    <a:pt x="243" y="10"/>
                  </a:lnTo>
                  <a:lnTo>
                    <a:pt x="261" y="7"/>
                  </a:lnTo>
                  <a:lnTo>
                    <a:pt x="282" y="7"/>
                  </a:lnTo>
                  <a:lnTo>
                    <a:pt x="301" y="9"/>
                  </a:lnTo>
                  <a:lnTo>
                    <a:pt x="334" y="9"/>
                  </a:lnTo>
                  <a:lnTo>
                    <a:pt x="366" y="9"/>
                  </a:lnTo>
                  <a:lnTo>
                    <a:pt x="429" y="9"/>
                  </a:lnTo>
                  <a:lnTo>
                    <a:pt x="461" y="7"/>
                  </a:lnTo>
                  <a:lnTo>
                    <a:pt x="491" y="6"/>
                  </a:lnTo>
                  <a:lnTo>
                    <a:pt x="521" y="5"/>
                  </a:lnTo>
                  <a:lnTo>
                    <a:pt x="536" y="3"/>
                  </a:lnTo>
                  <a:lnTo>
                    <a:pt x="550" y="0"/>
                  </a:lnTo>
                  <a:lnTo>
                    <a:pt x="521" y="0"/>
                  </a:lnTo>
                  <a:lnTo>
                    <a:pt x="494" y="2"/>
                  </a:lnTo>
                  <a:lnTo>
                    <a:pt x="462" y="3"/>
                  </a:lnTo>
                  <a:lnTo>
                    <a:pt x="432" y="5"/>
                  </a:lnTo>
                  <a:lnTo>
                    <a:pt x="363" y="5"/>
                  </a:lnTo>
                  <a:lnTo>
                    <a:pt x="330" y="5"/>
                  </a:lnTo>
                  <a:lnTo>
                    <a:pt x="296" y="3"/>
                  </a:lnTo>
                  <a:lnTo>
                    <a:pt x="265" y="3"/>
                  </a:lnTo>
                  <a:lnTo>
                    <a:pt x="235" y="7"/>
                  </a:lnTo>
                  <a:lnTo>
                    <a:pt x="217" y="9"/>
                  </a:lnTo>
                  <a:lnTo>
                    <a:pt x="199" y="10"/>
                  </a:lnTo>
                  <a:lnTo>
                    <a:pt x="163" y="10"/>
                  </a:lnTo>
                  <a:lnTo>
                    <a:pt x="93" y="10"/>
                  </a:lnTo>
                  <a:lnTo>
                    <a:pt x="78" y="10"/>
                  </a:lnTo>
                  <a:lnTo>
                    <a:pt x="62" y="11"/>
                  </a:lnTo>
                  <a:lnTo>
                    <a:pt x="30" y="17"/>
                  </a:lnTo>
                  <a:lnTo>
                    <a:pt x="27" y="18"/>
                  </a:lnTo>
                  <a:lnTo>
                    <a:pt x="26" y="21"/>
                  </a:lnTo>
                  <a:lnTo>
                    <a:pt x="24" y="22"/>
                  </a:lnTo>
                  <a:lnTo>
                    <a:pt x="24" y="18"/>
                  </a:lnTo>
                  <a:lnTo>
                    <a:pt x="23" y="20"/>
                  </a:lnTo>
                  <a:lnTo>
                    <a:pt x="22" y="21"/>
                  </a:lnTo>
                  <a:lnTo>
                    <a:pt x="20" y="29"/>
                  </a:lnTo>
                  <a:lnTo>
                    <a:pt x="19" y="31"/>
                  </a:lnTo>
                  <a:lnTo>
                    <a:pt x="19" y="32"/>
                  </a:lnTo>
                  <a:lnTo>
                    <a:pt x="19" y="33"/>
                  </a:lnTo>
                  <a:lnTo>
                    <a:pt x="27" y="51"/>
                  </a:lnTo>
                  <a:lnTo>
                    <a:pt x="37" y="69"/>
                  </a:lnTo>
                  <a:lnTo>
                    <a:pt x="45" y="84"/>
                  </a:lnTo>
                  <a:lnTo>
                    <a:pt x="52" y="94"/>
                  </a:lnTo>
                  <a:lnTo>
                    <a:pt x="56" y="100"/>
                  </a:lnTo>
                  <a:lnTo>
                    <a:pt x="59" y="105"/>
                  </a:lnTo>
                  <a:lnTo>
                    <a:pt x="42" y="120"/>
                  </a:lnTo>
                  <a:lnTo>
                    <a:pt x="26" y="137"/>
                  </a:lnTo>
                  <a:lnTo>
                    <a:pt x="11" y="153"/>
                  </a:lnTo>
                  <a:lnTo>
                    <a:pt x="7" y="159"/>
                  </a:lnTo>
                  <a:lnTo>
                    <a:pt x="2" y="166"/>
                  </a:lnTo>
                  <a:lnTo>
                    <a:pt x="0" y="168"/>
                  </a:lnTo>
                  <a:lnTo>
                    <a:pt x="0" y="173"/>
                  </a:lnTo>
                  <a:lnTo>
                    <a:pt x="0" y="178"/>
                  </a:lnTo>
                  <a:lnTo>
                    <a:pt x="0" y="182"/>
                  </a:lnTo>
                  <a:lnTo>
                    <a:pt x="0" y="184"/>
                  </a:lnTo>
                  <a:lnTo>
                    <a:pt x="0" y="185"/>
                  </a:lnTo>
                  <a:lnTo>
                    <a:pt x="7" y="182"/>
                  </a:lnTo>
                  <a:lnTo>
                    <a:pt x="13" y="182"/>
                  </a:lnTo>
                  <a:lnTo>
                    <a:pt x="27" y="182"/>
                  </a:lnTo>
                  <a:lnTo>
                    <a:pt x="63" y="181"/>
                  </a:lnTo>
                  <a:lnTo>
                    <a:pt x="97" y="181"/>
                  </a:lnTo>
                  <a:lnTo>
                    <a:pt x="130" y="181"/>
                  </a:lnTo>
                  <a:lnTo>
                    <a:pt x="163" y="182"/>
                  </a:lnTo>
                  <a:lnTo>
                    <a:pt x="195" y="184"/>
                  </a:lnTo>
                  <a:lnTo>
                    <a:pt x="231" y="185"/>
                  </a:lnTo>
                  <a:lnTo>
                    <a:pt x="265" y="185"/>
                  </a:lnTo>
                  <a:lnTo>
                    <a:pt x="298" y="185"/>
                  </a:lnTo>
                  <a:lnTo>
                    <a:pt x="333" y="185"/>
                  </a:lnTo>
                  <a:lnTo>
                    <a:pt x="370" y="184"/>
                  </a:lnTo>
                  <a:lnTo>
                    <a:pt x="407" y="181"/>
                  </a:lnTo>
                  <a:lnTo>
                    <a:pt x="443" y="179"/>
                  </a:lnTo>
                  <a:lnTo>
                    <a:pt x="479" y="179"/>
                  </a:lnTo>
                  <a:lnTo>
                    <a:pt x="514" y="179"/>
                  </a:lnTo>
                  <a:lnTo>
                    <a:pt x="549" y="181"/>
                  </a:lnTo>
                  <a:lnTo>
                    <a:pt x="550" y="181"/>
                  </a:lnTo>
                  <a:lnTo>
                    <a:pt x="557" y="171"/>
                  </a:lnTo>
                  <a:lnTo>
                    <a:pt x="563" y="163"/>
                  </a:lnTo>
                  <a:lnTo>
                    <a:pt x="587" y="127"/>
                  </a:lnTo>
                  <a:lnTo>
                    <a:pt x="600" y="111"/>
                  </a:lnTo>
                  <a:lnTo>
                    <a:pt x="611" y="94"/>
                  </a:lnTo>
                  <a:lnTo>
                    <a:pt x="619" y="84"/>
                  </a:lnTo>
                  <a:lnTo>
                    <a:pt x="620" y="83"/>
                  </a:lnTo>
                  <a:lnTo>
                    <a:pt x="620" y="82"/>
                  </a:lnTo>
                  <a:lnTo>
                    <a:pt x="620" y="80"/>
                  </a:lnTo>
                  <a:close/>
                  <a:moveTo>
                    <a:pt x="44" y="76"/>
                  </a:moveTo>
                  <a:lnTo>
                    <a:pt x="44" y="76"/>
                  </a:lnTo>
                  <a:lnTo>
                    <a:pt x="34" y="57"/>
                  </a:lnTo>
                  <a:lnTo>
                    <a:pt x="24" y="36"/>
                  </a:lnTo>
                  <a:lnTo>
                    <a:pt x="26" y="35"/>
                  </a:lnTo>
                  <a:lnTo>
                    <a:pt x="24" y="33"/>
                  </a:lnTo>
                  <a:lnTo>
                    <a:pt x="24" y="31"/>
                  </a:lnTo>
                  <a:lnTo>
                    <a:pt x="24" y="27"/>
                  </a:lnTo>
                  <a:lnTo>
                    <a:pt x="24" y="24"/>
                  </a:lnTo>
                  <a:lnTo>
                    <a:pt x="33" y="42"/>
                  </a:lnTo>
                  <a:lnTo>
                    <a:pt x="41" y="60"/>
                  </a:lnTo>
                  <a:lnTo>
                    <a:pt x="51" y="76"/>
                  </a:lnTo>
                  <a:lnTo>
                    <a:pt x="60" y="94"/>
                  </a:lnTo>
                  <a:lnTo>
                    <a:pt x="63" y="98"/>
                  </a:lnTo>
                  <a:lnTo>
                    <a:pt x="63" y="100"/>
                  </a:lnTo>
                  <a:lnTo>
                    <a:pt x="63" y="101"/>
                  </a:lnTo>
                  <a:lnTo>
                    <a:pt x="59" y="105"/>
                  </a:lnTo>
                  <a:lnTo>
                    <a:pt x="58" y="97"/>
                  </a:lnTo>
                  <a:lnTo>
                    <a:pt x="53" y="90"/>
                  </a:lnTo>
                  <a:lnTo>
                    <a:pt x="44" y="76"/>
                  </a:lnTo>
                  <a:close/>
                  <a:moveTo>
                    <a:pt x="602" y="102"/>
                  </a:moveTo>
                  <a:lnTo>
                    <a:pt x="602" y="102"/>
                  </a:lnTo>
                  <a:lnTo>
                    <a:pt x="582" y="133"/>
                  </a:lnTo>
                  <a:lnTo>
                    <a:pt x="552" y="178"/>
                  </a:lnTo>
                  <a:lnTo>
                    <a:pt x="552" y="173"/>
                  </a:lnTo>
                  <a:lnTo>
                    <a:pt x="552" y="168"/>
                  </a:lnTo>
                  <a:lnTo>
                    <a:pt x="556" y="167"/>
                  </a:lnTo>
                  <a:lnTo>
                    <a:pt x="558" y="166"/>
                  </a:lnTo>
                  <a:lnTo>
                    <a:pt x="558" y="164"/>
                  </a:lnTo>
                  <a:lnTo>
                    <a:pt x="553" y="164"/>
                  </a:lnTo>
                  <a:lnTo>
                    <a:pt x="553" y="163"/>
                  </a:lnTo>
                  <a:lnTo>
                    <a:pt x="572" y="137"/>
                  </a:lnTo>
                  <a:lnTo>
                    <a:pt x="585" y="119"/>
                  </a:lnTo>
                  <a:lnTo>
                    <a:pt x="597" y="101"/>
                  </a:lnTo>
                  <a:lnTo>
                    <a:pt x="607" y="89"/>
                  </a:lnTo>
                  <a:lnTo>
                    <a:pt x="616" y="76"/>
                  </a:lnTo>
                  <a:lnTo>
                    <a:pt x="616" y="80"/>
                  </a:lnTo>
                  <a:lnTo>
                    <a:pt x="616" y="83"/>
                  </a:lnTo>
                  <a:lnTo>
                    <a:pt x="613" y="87"/>
                  </a:lnTo>
                  <a:lnTo>
                    <a:pt x="611" y="93"/>
                  </a:lnTo>
                  <a:lnTo>
                    <a:pt x="602" y="102"/>
                  </a:lnTo>
                  <a:close/>
                </a:path>
              </a:pathLst>
            </a:custGeom>
            <a:solidFill>
              <a:srgbClr val="0057A6"/>
            </a:solidFill>
            <a:ln>
              <a:solidFill>
                <a:schemeClr val="accent1"/>
              </a:solidFill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7" name="Freeform 104">
              <a:extLst>
                <a:ext uri="{FF2B5EF4-FFF2-40B4-BE49-F238E27FC236}">
                  <a16:creationId xmlns:a16="http://schemas.microsoft.com/office/drawing/2014/main" id="{83E90250-647E-4C91-8B9F-55FC6ED5ACF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20905" y="2360862"/>
              <a:ext cx="2903645" cy="1009488"/>
            </a:xfrm>
            <a:custGeom>
              <a:avLst/>
              <a:gdLst>
                <a:gd name="T0" fmla="*/ 618 w 620"/>
                <a:gd name="T1" fmla="*/ 72 h 185"/>
                <a:gd name="T2" fmla="*/ 587 w 620"/>
                <a:gd name="T3" fmla="*/ 35 h 185"/>
                <a:gd name="T4" fmla="*/ 565 w 620"/>
                <a:gd name="T5" fmla="*/ 18 h 185"/>
                <a:gd name="T6" fmla="*/ 598 w 620"/>
                <a:gd name="T7" fmla="*/ 95 h 185"/>
                <a:gd name="T8" fmla="*/ 560 w 620"/>
                <a:gd name="T9" fmla="*/ 152 h 185"/>
                <a:gd name="T10" fmla="*/ 492 w 620"/>
                <a:gd name="T11" fmla="*/ 168 h 185"/>
                <a:gd name="T12" fmla="*/ 338 w 620"/>
                <a:gd name="T13" fmla="*/ 168 h 185"/>
                <a:gd name="T14" fmla="*/ 144 w 620"/>
                <a:gd name="T15" fmla="*/ 164 h 185"/>
                <a:gd name="T16" fmla="*/ 37 w 620"/>
                <a:gd name="T17" fmla="*/ 170 h 185"/>
                <a:gd name="T18" fmla="*/ 279 w 620"/>
                <a:gd name="T19" fmla="*/ 168 h 185"/>
                <a:gd name="T20" fmla="*/ 413 w 620"/>
                <a:gd name="T21" fmla="*/ 171 h 185"/>
                <a:gd name="T22" fmla="*/ 516 w 620"/>
                <a:gd name="T23" fmla="*/ 171 h 185"/>
                <a:gd name="T24" fmla="*/ 543 w 620"/>
                <a:gd name="T25" fmla="*/ 170 h 185"/>
                <a:gd name="T26" fmla="*/ 549 w 620"/>
                <a:gd name="T27" fmla="*/ 170 h 185"/>
                <a:gd name="T28" fmla="*/ 408 w 620"/>
                <a:gd name="T29" fmla="*/ 178 h 185"/>
                <a:gd name="T30" fmla="*/ 267 w 620"/>
                <a:gd name="T31" fmla="*/ 182 h 185"/>
                <a:gd name="T32" fmla="*/ 132 w 620"/>
                <a:gd name="T33" fmla="*/ 179 h 185"/>
                <a:gd name="T34" fmla="*/ 13 w 620"/>
                <a:gd name="T35" fmla="*/ 181 h 185"/>
                <a:gd name="T36" fmla="*/ 2 w 620"/>
                <a:gd name="T37" fmla="*/ 177 h 185"/>
                <a:gd name="T38" fmla="*/ 9 w 620"/>
                <a:gd name="T39" fmla="*/ 159 h 185"/>
                <a:gd name="T40" fmla="*/ 66 w 620"/>
                <a:gd name="T41" fmla="*/ 102 h 185"/>
                <a:gd name="T42" fmla="*/ 48 w 620"/>
                <a:gd name="T43" fmla="*/ 60 h 185"/>
                <a:gd name="T44" fmla="*/ 56 w 620"/>
                <a:gd name="T45" fmla="*/ 17 h 185"/>
                <a:gd name="T46" fmla="*/ 194 w 620"/>
                <a:gd name="T47" fmla="*/ 14 h 185"/>
                <a:gd name="T48" fmla="*/ 282 w 620"/>
                <a:gd name="T49" fmla="*/ 7 h 185"/>
                <a:gd name="T50" fmla="*/ 429 w 620"/>
                <a:gd name="T51" fmla="*/ 9 h 185"/>
                <a:gd name="T52" fmla="*/ 536 w 620"/>
                <a:gd name="T53" fmla="*/ 3 h 185"/>
                <a:gd name="T54" fmla="*/ 494 w 620"/>
                <a:gd name="T55" fmla="*/ 2 h 185"/>
                <a:gd name="T56" fmla="*/ 330 w 620"/>
                <a:gd name="T57" fmla="*/ 5 h 185"/>
                <a:gd name="T58" fmla="*/ 217 w 620"/>
                <a:gd name="T59" fmla="*/ 9 h 185"/>
                <a:gd name="T60" fmla="*/ 78 w 620"/>
                <a:gd name="T61" fmla="*/ 10 h 185"/>
                <a:gd name="T62" fmla="*/ 26 w 620"/>
                <a:gd name="T63" fmla="*/ 21 h 185"/>
                <a:gd name="T64" fmla="*/ 23 w 620"/>
                <a:gd name="T65" fmla="*/ 20 h 185"/>
                <a:gd name="T66" fmla="*/ 19 w 620"/>
                <a:gd name="T67" fmla="*/ 32 h 185"/>
                <a:gd name="T68" fmla="*/ 27 w 620"/>
                <a:gd name="T69" fmla="*/ 51 h 185"/>
                <a:gd name="T70" fmla="*/ 56 w 620"/>
                <a:gd name="T71" fmla="*/ 100 h 185"/>
                <a:gd name="T72" fmla="*/ 11 w 620"/>
                <a:gd name="T73" fmla="*/ 153 h 185"/>
                <a:gd name="T74" fmla="*/ 0 w 620"/>
                <a:gd name="T75" fmla="*/ 173 h 185"/>
                <a:gd name="T76" fmla="*/ 0 w 620"/>
                <a:gd name="T77" fmla="*/ 185 h 185"/>
                <a:gd name="T78" fmla="*/ 7 w 620"/>
                <a:gd name="T79" fmla="*/ 182 h 185"/>
                <a:gd name="T80" fmla="*/ 97 w 620"/>
                <a:gd name="T81" fmla="*/ 181 h 185"/>
                <a:gd name="T82" fmla="*/ 231 w 620"/>
                <a:gd name="T83" fmla="*/ 185 h 185"/>
                <a:gd name="T84" fmla="*/ 370 w 620"/>
                <a:gd name="T85" fmla="*/ 184 h 185"/>
                <a:gd name="T86" fmla="*/ 549 w 620"/>
                <a:gd name="T87" fmla="*/ 181 h 185"/>
                <a:gd name="T88" fmla="*/ 557 w 620"/>
                <a:gd name="T89" fmla="*/ 171 h 185"/>
                <a:gd name="T90" fmla="*/ 611 w 620"/>
                <a:gd name="T91" fmla="*/ 94 h 185"/>
                <a:gd name="T92" fmla="*/ 620 w 620"/>
                <a:gd name="T93" fmla="*/ 82 h 185"/>
                <a:gd name="T94" fmla="*/ 44 w 620"/>
                <a:gd name="T95" fmla="*/ 76 h 185"/>
                <a:gd name="T96" fmla="*/ 26 w 620"/>
                <a:gd name="T97" fmla="*/ 35 h 185"/>
                <a:gd name="T98" fmla="*/ 24 w 620"/>
                <a:gd name="T99" fmla="*/ 24 h 185"/>
                <a:gd name="T100" fmla="*/ 60 w 620"/>
                <a:gd name="T101" fmla="*/ 94 h 185"/>
                <a:gd name="T102" fmla="*/ 59 w 620"/>
                <a:gd name="T103" fmla="*/ 105 h 185"/>
                <a:gd name="T104" fmla="*/ 602 w 620"/>
                <a:gd name="T105" fmla="*/ 102 h 185"/>
                <a:gd name="T106" fmla="*/ 552 w 620"/>
                <a:gd name="T107" fmla="*/ 173 h 185"/>
                <a:gd name="T108" fmla="*/ 558 w 620"/>
                <a:gd name="T109" fmla="*/ 164 h 185"/>
                <a:gd name="T110" fmla="*/ 553 w 620"/>
                <a:gd name="T111" fmla="*/ 163 h 185"/>
                <a:gd name="T112" fmla="*/ 553 w 620"/>
                <a:gd name="T113" fmla="*/ 163 h 185"/>
                <a:gd name="T114" fmla="*/ 607 w 620"/>
                <a:gd name="T115" fmla="*/ 89 h 185"/>
                <a:gd name="T116" fmla="*/ 616 w 620"/>
                <a:gd name="T117" fmla="*/ 83 h 185"/>
                <a:gd name="T118" fmla="*/ 602 w 620"/>
                <a:gd name="T119" fmla="*/ 102 h 185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620" h="185">
                  <a:moveTo>
                    <a:pt x="620" y="80"/>
                  </a:moveTo>
                  <a:lnTo>
                    <a:pt x="620" y="80"/>
                  </a:lnTo>
                  <a:lnTo>
                    <a:pt x="619" y="78"/>
                  </a:lnTo>
                  <a:lnTo>
                    <a:pt x="619" y="75"/>
                  </a:lnTo>
                  <a:lnTo>
                    <a:pt x="618" y="72"/>
                  </a:lnTo>
                  <a:lnTo>
                    <a:pt x="602" y="54"/>
                  </a:lnTo>
                  <a:lnTo>
                    <a:pt x="587" y="35"/>
                  </a:lnTo>
                  <a:lnTo>
                    <a:pt x="569" y="17"/>
                  </a:lnTo>
                  <a:lnTo>
                    <a:pt x="552" y="0"/>
                  </a:lnTo>
                  <a:lnTo>
                    <a:pt x="550" y="2"/>
                  </a:lnTo>
                  <a:lnTo>
                    <a:pt x="565" y="18"/>
                  </a:lnTo>
                  <a:lnTo>
                    <a:pt x="580" y="35"/>
                  </a:lnTo>
                  <a:lnTo>
                    <a:pt x="597" y="56"/>
                  </a:lnTo>
                  <a:lnTo>
                    <a:pt x="615" y="75"/>
                  </a:lnTo>
                  <a:lnTo>
                    <a:pt x="598" y="95"/>
                  </a:lnTo>
                  <a:lnTo>
                    <a:pt x="582" y="116"/>
                  </a:lnTo>
                  <a:lnTo>
                    <a:pt x="574" y="128"/>
                  </a:lnTo>
                  <a:lnTo>
                    <a:pt x="565" y="141"/>
                  </a:lnTo>
                  <a:lnTo>
                    <a:pt x="560" y="152"/>
                  </a:lnTo>
                  <a:lnTo>
                    <a:pt x="550" y="164"/>
                  </a:lnTo>
                  <a:lnTo>
                    <a:pt x="521" y="167"/>
                  </a:lnTo>
                  <a:lnTo>
                    <a:pt x="507" y="167"/>
                  </a:lnTo>
                  <a:lnTo>
                    <a:pt x="492" y="168"/>
                  </a:lnTo>
                  <a:lnTo>
                    <a:pt x="457" y="167"/>
                  </a:lnTo>
                  <a:lnTo>
                    <a:pt x="419" y="167"/>
                  </a:lnTo>
                  <a:lnTo>
                    <a:pt x="356" y="168"/>
                  </a:lnTo>
                  <a:lnTo>
                    <a:pt x="338" y="168"/>
                  </a:lnTo>
                  <a:lnTo>
                    <a:pt x="322" y="167"/>
                  </a:lnTo>
                  <a:lnTo>
                    <a:pt x="304" y="166"/>
                  </a:lnTo>
                  <a:lnTo>
                    <a:pt x="286" y="164"/>
                  </a:lnTo>
                  <a:lnTo>
                    <a:pt x="216" y="164"/>
                  </a:lnTo>
                  <a:lnTo>
                    <a:pt x="144" y="164"/>
                  </a:lnTo>
                  <a:lnTo>
                    <a:pt x="74" y="166"/>
                  </a:lnTo>
                  <a:lnTo>
                    <a:pt x="4" y="170"/>
                  </a:lnTo>
                  <a:lnTo>
                    <a:pt x="37" y="170"/>
                  </a:lnTo>
                  <a:lnTo>
                    <a:pt x="70" y="168"/>
                  </a:lnTo>
                  <a:lnTo>
                    <a:pt x="103" y="167"/>
                  </a:lnTo>
                  <a:lnTo>
                    <a:pt x="136" y="167"/>
                  </a:lnTo>
                  <a:lnTo>
                    <a:pt x="279" y="168"/>
                  </a:lnTo>
                  <a:lnTo>
                    <a:pt x="313" y="170"/>
                  </a:lnTo>
                  <a:lnTo>
                    <a:pt x="349" y="173"/>
                  </a:lnTo>
                  <a:lnTo>
                    <a:pt x="364" y="173"/>
                  </a:lnTo>
                  <a:lnTo>
                    <a:pt x="381" y="173"/>
                  </a:lnTo>
                  <a:lnTo>
                    <a:pt x="413" y="171"/>
                  </a:lnTo>
                  <a:lnTo>
                    <a:pt x="448" y="171"/>
                  </a:lnTo>
                  <a:lnTo>
                    <a:pt x="485" y="171"/>
                  </a:lnTo>
                  <a:lnTo>
                    <a:pt x="501" y="171"/>
                  </a:lnTo>
                  <a:lnTo>
                    <a:pt x="516" y="171"/>
                  </a:lnTo>
                  <a:lnTo>
                    <a:pt x="546" y="168"/>
                  </a:lnTo>
                  <a:lnTo>
                    <a:pt x="545" y="168"/>
                  </a:lnTo>
                  <a:lnTo>
                    <a:pt x="543" y="170"/>
                  </a:lnTo>
                  <a:lnTo>
                    <a:pt x="546" y="168"/>
                  </a:lnTo>
                  <a:lnTo>
                    <a:pt x="549" y="168"/>
                  </a:lnTo>
                  <a:lnTo>
                    <a:pt x="549" y="170"/>
                  </a:lnTo>
                  <a:lnTo>
                    <a:pt x="549" y="178"/>
                  </a:lnTo>
                  <a:lnTo>
                    <a:pt x="514" y="177"/>
                  </a:lnTo>
                  <a:lnTo>
                    <a:pt x="479" y="177"/>
                  </a:lnTo>
                  <a:lnTo>
                    <a:pt x="408" y="178"/>
                  </a:lnTo>
                  <a:lnTo>
                    <a:pt x="374" y="181"/>
                  </a:lnTo>
                  <a:lnTo>
                    <a:pt x="340" y="182"/>
                  </a:lnTo>
                  <a:lnTo>
                    <a:pt x="302" y="182"/>
                  </a:lnTo>
                  <a:lnTo>
                    <a:pt x="267" y="182"/>
                  </a:lnTo>
                  <a:lnTo>
                    <a:pt x="234" y="184"/>
                  </a:lnTo>
                  <a:lnTo>
                    <a:pt x="202" y="182"/>
                  </a:lnTo>
                  <a:lnTo>
                    <a:pt x="166" y="179"/>
                  </a:lnTo>
                  <a:lnTo>
                    <a:pt x="132" y="179"/>
                  </a:lnTo>
                  <a:lnTo>
                    <a:pt x="95" y="179"/>
                  </a:lnTo>
                  <a:lnTo>
                    <a:pt x="59" y="179"/>
                  </a:lnTo>
                  <a:lnTo>
                    <a:pt x="29" y="179"/>
                  </a:lnTo>
                  <a:lnTo>
                    <a:pt x="13" y="181"/>
                  </a:lnTo>
                  <a:lnTo>
                    <a:pt x="7" y="182"/>
                  </a:lnTo>
                  <a:lnTo>
                    <a:pt x="0" y="184"/>
                  </a:lnTo>
                  <a:lnTo>
                    <a:pt x="2" y="181"/>
                  </a:lnTo>
                  <a:lnTo>
                    <a:pt x="2" y="177"/>
                  </a:lnTo>
                  <a:lnTo>
                    <a:pt x="2" y="170"/>
                  </a:lnTo>
                  <a:lnTo>
                    <a:pt x="5" y="167"/>
                  </a:lnTo>
                  <a:lnTo>
                    <a:pt x="7" y="163"/>
                  </a:lnTo>
                  <a:lnTo>
                    <a:pt x="9" y="159"/>
                  </a:lnTo>
                  <a:lnTo>
                    <a:pt x="15" y="152"/>
                  </a:lnTo>
                  <a:lnTo>
                    <a:pt x="34" y="133"/>
                  </a:lnTo>
                  <a:lnTo>
                    <a:pt x="49" y="117"/>
                  </a:lnTo>
                  <a:lnTo>
                    <a:pt x="66" y="102"/>
                  </a:lnTo>
                  <a:lnTo>
                    <a:pt x="67" y="101"/>
                  </a:lnTo>
                  <a:lnTo>
                    <a:pt x="67" y="100"/>
                  </a:lnTo>
                  <a:lnTo>
                    <a:pt x="59" y="79"/>
                  </a:lnTo>
                  <a:lnTo>
                    <a:pt x="48" y="60"/>
                  </a:lnTo>
                  <a:lnTo>
                    <a:pt x="37" y="42"/>
                  </a:lnTo>
                  <a:lnTo>
                    <a:pt x="27" y="21"/>
                  </a:lnTo>
                  <a:lnTo>
                    <a:pt x="56" y="17"/>
                  </a:lnTo>
                  <a:lnTo>
                    <a:pt x="70" y="16"/>
                  </a:lnTo>
                  <a:lnTo>
                    <a:pt x="85" y="16"/>
                  </a:lnTo>
                  <a:lnTo>
                    <a:pt x="161" y="16"/>
                  </a:lnTo>
                  <a:lnTo>
                    <a:pt x="194" y="14"/>
                  </a:lnTo>
                  <a:lnTo>
                    <a:pt x="227" y="13"/>
                  </a:lnTo>
                  <a:lnTo>
                    <a:pt x="243" y="10"/>
                  </a:lnTo>
                  <a:lnTo>
                    <a:pt x="261" y="7"/>
                  </a:lnTo>
                  <a:lnTo>
                    <a:pt x="282" y="7"/>
                  </a:lnTo>
                  <a:lnTo>
                    <a:pt x="301" y="9"/>
                  </a:lnTo>
                  <a:lnTo>
                    <a:pt x="334" y="9"/>
                  </a:lnTo>
                  <a:lnTo>
                    <a:pt x="366" y="9"/>
                  </a:lnTo>
                  <a:lnTo>
                    <a:pt x="429" y="9"/>
                  </a:lnTo>
                  <a:lnTo>
                    <a:pt x="461" y="7"/>
                  </a:lnTo>
                  <a:lnTo>
                    <a:pt x="491" y="6"/>
                  </a:lnTo>
                  <a:lnTo>
                    <a:pt x="521" y="5"/>
                  </a:lnTo>
                  <a:lnTo>
                    <a:pt x="536" y="3"/>
                  </a:lnTo>
                  <a:lnTo>
                    <a:pt x="550" y="0"/>
                  </a:lnTo>
                  <a:lnTo>
                    <a:pt x="521" y="0"/>
                  </a:lnTo>
                  <a:lnTo>
                    <a:pt x="494" y="2"/>
                  </a:lnTo>
                  <a:lnTo>
                    <a:pt x="462" y="3"/>
                  </a:lnTo>
                  <a:lnTo>
                    <a:pt x="432" y="5"/>
                  </a:lnTo>
                  <a:lnTo>
                    <a:pt x="363" y="5"/>
                  </a:lnTo>
                  <a:lnTo>
                    <a:pt x="330" y="5"/>
                  </a:lnTo>
                  <a:lnTo>
                    <a:pt x="296" y="3"/>
                  </a:lnTo>
                  <a:lnTo>
                    <a:pt x="265" y="3"/>
                  </a:lnTo>
                  <a:lnTo>
                    <a:pt x="235" y="7"/>
                  </a:lnTo>
                  <a:lnTo>
                    <a:pt x="217" y="9"/>
                  </a:lnTo>
                  <a:lnTo>
                    <a:pt x="199" y="10"/>
                  </a:lnTo>
                  <a:lnTo>
                    <a:pt x="163" y="10"/>
                  </a:lnTo>
                  <a:lnTo>
                    <a:pt x="93" y="10"/>
                  </a:lnTo>
                  <a:lnTo>
                    <a:pt x="78" y="10"/>
                  </a:lnTo>
                  <a:lnTo>
                    <a:pt x="62" y="11"/>
                  </a:lnTo>
                  <a:lnTo>
                    <a:pt x="30" y="17"/>
                  </a:lnTo>
                  <a:lnTo>
                    <a:pt x="27" y="18"/>
                  </a:lnTo>
                  <a:lnTo>
                    <a:pt x="26" y="21"/>
                  </a:lnTo>
                  <a:lnTo>
                    <a:pt x="24" y="22"/>
                  </a:lnTo>
                  <a:lnTo>
                    <a:pt x="24" y="18"/>
                  </a:lnTo>
                  <a:lnTo>
                    <a:pt x="23" y="20"/>
                  </a:lnTo>
                  <a:lnTo>
                    <a:pt x="22" y="21"/>
                  </a:lnTo>
                  <a:lnTo>
                    <a:pt x="20" y="29"/>
                  </a:lnTo>
                  <a:lnTo>
                    <a:pt x="19" y="31"/>
                  </a:lnTo>
                  <a:lnTo>
                    <a:pt x="19" y="32"/>
                  </a:lnTo>
                  <a:lnTo>
                    <a:pt x="19" y="33"/>
                  </a:lnTo>
                  <a:lnTo>
                    <a:pt x="27" y="51"/>
                  </a:lnTo>
                  <a:lnTo>
                    <a:pt x="37" y="69"/>
                  </a:lnTo>
                  <a:lnTo>
                    <a:pt x="45" y="84"/>
                  </a:lnTo>
                  <a:lnTo>
                    <a:pt x="52" y="94"/>
                  </a:lnTo>
                  <a:lnTo>
                    <a:pt x="56" y="100"/>
                  </a:lnTo>
                  <a:lnTo>
                    <a:pt x="59" y="105"/>
                  </a:lnTo>
                  <a:lnTo>
                    <a:pt x="42" y="120"/>
                  </a:lnTo>
                  <a:lnTo>
                    <a:pt x="26" y="137"/>
                  </a:lnTo>
                  <a:lnTo>
                    <a:pt x="11" y="153"/>
                  </a:lnTo>
                  <a:lnTo>
                    <a:pt x="7" y="159"/>
                  </a:lnTo>
                  <a:lnTo>
                    <a:pt x="2" y="166"/>
                  </a:lnTo>
                  <a:lnTo>
                    <a:pt x="0" y="168"/>
                  </a:lnTo>
                  <a:lnTo>
                    <a:pt x="0" y="173"/>
                  </a:lnTo>
                  <a:lnTo>
                    <a:pt x="0" y="178"/>
                  </a:lnTo>
                  <a:lnTo>
                    <a:pt x="0" y="182"/>
                  </a:lnTo>
                  <a:lnTo>
                    <a:pt x="0" y="184"/>
                  </a:lnTo>
                  <a:lnTo>
                    <a:pt x="0" y="185"/>
                  </a:lnTo>
                  <a:lnTo>
                    <a:pt x="7" y="182"/>
                  </a:lnTo>
                  <a:lnTo>
                    <a:pt x="13" y="182"/>
                  </a:lnTo>
                  <a:lnTo>
                    <a:pt x="27" y="182"/>
                  </a:lnTo>
                  <a:lnTo>
                    <a:pt x="63" y="181"/>
                  </a:lnTo>
                  <a:lnTo>
                    <a:pt x="97" y="181"/>
                  </a:lnTo>
                  <a:lnTo>
                    <a:pt x="130" y="181"/>
                  </a:lnTo>
                  <a:lnTo>
                    <a:pt x="163" y="182"/>
                  </a:lnTo>
                  <a:lnTo>
                    <a:pt x="195" y="184"/>
                  </a:lnTo>
                  <a:lnTo>
                    <a:pt x="231" y="185"/>
                  </a:lnTo>
                  <a:lnTo>
                    <a:pt x="265" y="185"/>
                  </a:lnTo>
                  <a:lnTo>
                    <a:pt x="298" y="185"/>
                  </a:lnTo>
                  <a:lnTo>
                    <a:pt x="333" y="185"/>
                  </a:lnTo>
                  <a:lnTo>
                    <a:pt x="370" y="184"/>
                  </a:lnTo>
                  <a:lnTo>
                    <a:pt x="407" y="181"/>
                  </a:lnTo>
                  <a:lnTo>
                    <a:pt x="443" y="179"/>
                  </a:lnTo>
                  <a:lnTo>
                    <a:pt x="479" y="179"/>
                  </a:lnTo>
                  <a:lnTo>
                    <a:pt x="514" y="179"/>
                  </a:lnTo>
                  <a:lnTo>
                    <a:pt x="549" y="181"/>
                  </a:lnTo>
                  <a:lnTo>
                    <a:pt x="550" y="181"/>
                  </a:lnTo>
                  <a:lnTo>
                    <a:pt x="557" y="171"/>
                  </a:lnTo>
                  <a:lnTo>
                    <a:pt x="563" y="163"/>
                  </a:lnTo>
                  <a:lnTo>
                    <a:pt x="587" y="127"/>
                  </a:lnTo>
                  <a:lnTo>
                    <a:pt x="600" y="111"/>
                  </a:lnTo>
                  <a:lnTo>
                    <a:pt x="611" y="94"/>
                  </a:lnTo>
                  <a:lnTo>
                    <a:pt x="619" y="84"/>
                  </a:lnTo>
                  <a:lnTo>
                    <a:pt x="620" y="83"/>
                  </a:lnTo>
                  <a:lnTo>
                    <a:pt x="620" y="82"/>
                  </a:lnTo>
                  <a:lnTo>
                    <a:pt x="620" y="80"/>
                  </a:lnTo>
                  <a:close/>
                  <a:moveTo>
                    <a:pt x="44" y="76"/>
                  </a:moveTo>
                  <a:lnTo>
                    <a:pt x="44" y="76"/>
                  </a:lnTo>
                  <a:lnTo>
                    <a:pt x="34" y="57"/>
                  </a:lnTo>
                  <a:lnTo>
                    <a:pt x="24" y="36"/>
                  </a:lnTo>
                  <a:lnTo>
                    <a:pt x="26" y="35"/>
                  </a:lnTo>
                  <a:lnTo>
                    <a:pt x="24" y="33"/>
                  </a:lnTo>
                  <a:lnTo>
                    <a:pt x="24" y="31"/>
                  </a:lnTo>
                  <a:lnTo>
                    <a:pt x="24" y="27"/>
                  </a:lnTo>
                  <a:lnTo>
                    <a:pt x="24" y="24"/>
                  </a:lnTo>
                  <a:lnTo>
                    <a:pt x="33" y="42"/>
                  </a:lnTo>
                  <a:lnTo>
                    <a:pt x="41" y="60"/>
                  </a:lnTo>
                  <a:lnTo>
                    <a:pt x="51" y="76"/>
                  </a:lnTo>
                  <a:lnTo>
                    <a:pt x="60" y="94"/>
                  </a:lnTo>
                  <a:lnTo>
                    <a:pt x="63" y="98"/>
                  </a:lnTo>
                  <a:lnTo>
                    <a:pt x="63" y="100"/>
                  </a:lnTo>
                  <a:lnTo>
                    <a:pt x="63" y="101"/>
                  </a:lnTo>
                  <a:lnTo>
                    <a:pt x="59" y="105"/>
                  </a:lnTo>
                  <a:lnTo>
                    <a:pt x="58" y="97"/>
                  </a:lnTo>
                  <a:lnTo>
                    <a:pt x="53" y="90"/>
                  </a:lnTo>
                  <a:lnTo>
                    <a:pt x="44" y="76"/>
                  </a:lnTo>
                  <a:close/>
                  <a:moveTo>
                    <a:pt x="602" y="102"/>
                  </a:moveTo>
                  <a:lnTo>
                    <a:pt x="602" y="102"/>
                  </a:lnTo>
                  <a:lnTo>
                    <a:pt x="582" y="133"/>
                  </a:lnTo>
                  <a:lnTo>
                    <a:pt x="552" y="178"/>
                  </a:lnTo>
                  <a:lnTo>
                    <a:pt x="552" y="173"/>
                  </a:lnTo>
                  <a:lnTo>
                    <a:pt x="552" y="168"/>
                  </a:lnTo>
                  <a:lnTo>
                    <a:pt x="556" y="167"/>
                  </a:lnTo>
                  <a:lnTo>
                    <a:pt x="558" y="166"/>
                  </a:lnTo>
                  <a:lnTo>
                    <a:pt x="558" y="164"/>
                  </a:lnTo>
                  <a:lnTo>
                    <a:pt x="553" y="164"/>
                  </a:lnTo>
                  <a:lnTo>
                    <a:pt x="553" y="163"/>
                  </a:lnTo>
                  <a:lnTo>
                    <a:pt x="572" y="137"/>
                  </a:lnTo>
                  <a:lnTo>
                    <a:pt x="585" y="119"/>
                  </a:lnTo>
                  <a:lnTo>
                    <a:pt x="597" y="101"/>
                  </a:lnTo>
                  <a:lnTo>
                    <a:pt x="607" y="89"/>
                  </a:lnTo>
                  <a:lnTo>
                    <a:pt x="616" y="76"/>
                  </a:lnTo>
                  <a:lnTo>
                    <a:pt x="616" y="80"/>
                  </a:lnTo>
                  <a:lnTo>
                    <a:pt x="616" y="83"/>
                  </a:lnTo>
                  <a:lnTo>
                    <a:pt x="613" y="87"/>
                  </a:lnTo>
                  <a:lnTo>
                    <a:pt x="611" y="93"/>
                  </a:lnTo>
                  <a:lnTo>
                    <a:pt x="602" y="102"/>
                  </a:lnTo>
                  <a:close/>
                </a:path>
              </a:pathLst>
            </a:custGeom>
            <a:solidFill>
              <a:schemeClr val="accent1"/>
            </a:solidFill>
            <a:ln>
              <a:solidFill>
                <a:schemeClr val="accent1"/>
              </a:solidFill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8868F75F-970B-4A76-A2BD-3F2DFF7A66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9233" y="2531628"/>
              <a:ext cx="2466357" cy="8564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400" dirty="0">
                  <a:solidFill>
                    <a:schemeClr val="accent1"/>
                  </a:solidFill>
                  <a:latin typeface="+mn-lt"/>
                  <a:ea typeface="+mn-ea"/>
                  <a:cs typeface="+mn-ea"/>
                  <a:sym typeface="+mn-lt"/>
                </a:rPr>
                <a:t>PART 04</a:t>
              </a:r>
            </a:p>
          </p:txBody>
        </p:sp>
      </p:grpSp>
      <p:sp>
        <p:nvSpPr>
          <p:cNvPr id="39" name="矩形 47">
            <a:extLst>
              <a:ext uri="{FF2B5EF4-FFF2-40B4-BE49-F238E27FC236}">
                <a16:creationId xmlns:a16="http://schemas.microsoft.com/office/drawing/2014/main" id="{FC6B8B91-7EC5-44E3-BE60-F486925CBF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7554" y="3661193"/>
            <a:ext cx="3389374" cy="284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3" tIns="34287" rIns="68573" bIns="34287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buNone/>
            </a:pPr>
            <a:r>
              <a:rPr lang="en-US" altLang="zh-CN" sz="1400" dirty="0">
                <a:latin typeface="+mn-lt"/>
                <a:ea typeface="+mn-ea"/>
                <a:cs typeface="+mn-ea"/>
                <a:sym typeface="+mn-lt"/>
              </a:rPr>
              <a:t>Test run in App Center</a:t>
            </a: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06AC29FF-E523-4868-B2A5-FD3C9A6741D8}"/>
              </a:ext>
            </a:extLst>
          </p:cNvPr>
          <p:cNvSpPr/>
          <p:nvPr/>
        </p:nvSpPr>
        <p:spPr>
          <a:xfrm>
            <a:off x="0" y="-17319"/>
            <a:ext cx="2670048" cy="51624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cs typeface="+mn-ea"/>
                <a:sym typeface="+mn-lt"/>
              </a:rPr>
              <a:t>Agenda</a:t>
            </a:r>
            <a:endParaRPr lang="zh-CN" altLang="en-US" sz="2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20809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750"/>
                            </p:stCondLst>
                            <p:childTnLst>
                              <p:par>
                                <p:cTn id="2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750"/>
                            </p:stCondLst>
                            <p:childTnLst>
                              <p:par>
                                <p:cTn id="33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  <p:bldP spid="3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D1C4658-CA96-4317-8A30-E1B85F316DD5}"/>
              </a:ext>
            </a:extLst>
          </p:cNvPr>
          <p:cNvSpPr txBox="1"/>
          <p:nvPr/>
        </p:nvSpPr>
        <p:spPr>
          <a:xfrm>
            <a:off x="182880" y="57477"/>
            <a:ext cx="880651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zh-CN" b="0" i="1" dirty="0">
              <a:solidFill>
                <a:srgbClr val="171717"/>
              </a:solidFill>
              <a:effectLst/>
              <a:latin typeface="Segoe UI" panose="020B0502040204020203" pitchFamily="34" charset="0"/>
            </a:endParaRPr>
          </a:p>
          <a:p>
            <a:r>
              <a:rPr lang="en-US" altLang="zh-CN" b="0" i="1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	Xamarin.UITest</a:t>
            </a:r>
            <a:r>
              <a:rPr lang="en-US" altLang="zh-CN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 is a C# testing framework using </a:t>
            </a:r>
            <a:r>
              <a:rPr lang="en-US" altLang="zh-CN" b="0" i="0" u="none" strike="noStrike" dirty="0">
                <a:effectLst/>
                <a:latin typeface="Segoe UI" panose="020B0502040204020203" pitchFamily="34" charset="0"/>
                <a:hlinkClick r:id="rId3"/>
              </a:rPr>
              <a:t>NUnit</a:t>
            </a:r>
            <a:r>
              <a:rPr lang="en-US" altLang="zh-CN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 for UI Acceptance Tests on</a:t>
            </a:r>
          </a:p>
          <a:p>
            <a:r>
              <a:rPr lang="en-US" altLang="zh-CN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iOS and Android apps. It integrates tightly with </a:t>
            </a:r>
            <a:r>
              <a:rPr lang="en-US" altLang="zh-CN" b="0" i="0" dirty="0" smtClean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Xamarin.iOS </a:t>
            </a:r>
            <a:r>
              <a:rPr lang="en-US" altLang="zh-CN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and Xamarin.Android</a:t>
            </a:r>
          </a:p>
          <a:p>
            <a:r>
              <a:rPr lang="en-US" altLang="zh-CN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projects, but it can also be used with native projects. It is an a</a:t>
            </a:r>
            <a:r>
              <a:rPr lang="en-US" altLang="zh-CN" dirty="0">
                <a:solidFill>
                  <a:srgbClr val="171717"/>
                </a:solidFill>
                <a:latin typeface="Segoe UI" panose="020B0502040204020203" pitchFamily="34" charset="0"/>
              </a:rPr>
              <a:t>utomated UI </a:t>
            </a:r>
          </a:p>
          <a:p>
            <a:r>
              <a:rPr lang="en-US" altLang="zh-CN" dirty="0">
                <a:solidFill>
                  <a:srgbClr val="171717"/>
                </a:solidFill>
                <a:latin typeface="Segoe UI" panose="020B0502040204020203" pitchFamily="34" charset="0"/>
              </a:rPr>
              <a:t>acceptance testing framework that checks the behavior and functionality of UI.</a:t>
            </a:r>
            <a:endParaRPr lang="zh-CN" altLang="en-US" dirty="0"/>
          </a:p>
        </p:txBody>
      </p:sp>
      <p:grpSp>
        <p:nvGrpSpPr>
          <p:cNvPr id="7" name="组合 20">
            <a:extLst>
              <a:ext uri="{FF2B5EF4-FFF2-40B4-BE49-F238E27FC236}">
                <a16:creationId xmlns:a16="http://schemas.microsoft.com/office/drawing/2014/main" id="{1BF6D05B-0D55-4271-B640-18A2C18B5F6D}"/>
              </a:ext>
            </a:extLst>
          </p:cNvPr>
          <p:cNvGrpSpPr/>
          <p:nvPr/>
        </p:nvGrpSpPr>
        <p:grpSpPr>
          <a:xfrm>
            <a:off x="182880" y="57477"/>
            <a:ext cx="1048779" cy="390829"/>
            <a:chOff x="1731416" y="2300511"/>
            <a:chExt cx="2919442" cy="1087599"/>
          </a:xfrm>
        </p:grpSpPr>
        <p:sp>
          <p:nvSpPr>
            <p:cNvPr id="8" name="Freeform 104">
              <a:extLst>
                <a:ext uri="{FF2B5EF4-FFF2-40B4-BE49-F238E27FC236}">
                  <a16:creationId xmlns:a16="http://schemas.microsoft.com/office/drawing/2014/main" id="{73D7E831-CB37-4A24-AA6C-D2E7E58EE49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31416" y="2300514"/>
              <a:ext cx="2903645" cy="1009486"/>
            </a:xfrm>
            <a:custGeom>
              <a:avLst/>
              <a:gdLst>
                <a:gd name="T0" fmla="*/ 618 w 620"/>
                <a:gd name="T1" fmla="*/ 72 h 185"/>
                <a:gd name="T2" fmla="*/ 587 w 620"/>
                <a:gd name="T3" fmla="*/ 35 h 185"/>
                <a:gd name="T4" fmla="*/ 565 w 620"/>
                <a:gd name="T5" fmla="*/ 18 h 185"/>
                <a:gd name="T6" fmla="*/ 598 w 620"/>
                <a:gd name="T7" fmla="*/ 95 h 185"/>
                <a:gd name="T8" fmla="*/ 560 w 620"/>
                <a:gd name="T9" fmla="*/ 152 h 185"/>
                <a:gd name="T10" fmla="*/ 492 w 620"/>
                <a:gd name="T11" fmla="*/ 168 h 185"/>
                <a:gd name="T12" fmla="*/ 338 w 620"/>
                <a:gd name="T13" fmla="*/ 168 h 185"/>
                <a:gd name="T14" fmla="*/ 144 w 620"/>
                <a:gd name="T15" fmla="*/ 164 h 185"/>
                <a:gd name="T16" fmla="*/ 37 w 620"/>
                <a:gd name="T17" fmla="*/ 170 h 185"/>
                <a:gd name="T18" fmla="*/ 279 w 620"/>
                <a:gd name="T19" fmla="*/ 168 h 185"/>
                <a:gd name="T20" fmla="*/ 413 w 620"/>
                <a:gd name="T21" fmla="*/ 171 h 185"/>
                <a:gd name="T22" fmla="*/ 516 w 620"/>
                <a:gd name="T23" fmla="*/ 171 h 185"/>
                <a:gd name="T24" fmla="*/ 543 w 620"/>
                <a:gd name="T25" fmla="*/ 170 h 185"/>
                <a:gd name="T26" fmla="*/ 549 w 620"/>
                <a:gd name="T27" fmla="*/ 170 h 185"/>
                <a:gd name="T28" fmla="*/ 408 w 620"/>
                <a:gd name="T29" fmla="*/ 178 h 185"/>
                <a:gd name="T30" fmla="*/ 267 w 620"/>
                <a:gd name="T31" fmla="*/ 182 h 185"/>
                <a:gd name="T32" fmla="*/ 132 w 620"/>
                <a:gd name="T33" fmla="*/ 179 h 185"/>
                <a:gd name="T34" fmla="*/ 13 w 620"/>
                <a:gd name="T35" fmla="*/ 181 h 185"/>
                <a:gd name="T36" fmla="*/ 2 w 620"/>
                <a:gd name="T37" fmla="*/ 177 h 185"/>
                <a:gd name="T38" fmla="*/ 9 w 620"/>
                <a:gd name="T39" fmla="*/ 159 h 185"/>
                <a:gd name="T40" fmla="*/ 66 w 620"/>
                <a:gd name="T41" fmla="*/ 102 h 185"/>
                <a:gd name="T42" fmla="*/ 48 w 620"/>
                <a:gd name="T43" fmla="*/ 60 h 185"/>
                <a:gd name="T44" fmla="*/ 56 w 620"/>
                <a:gd name="T45" fmla="*/ 17 h 185"/>
                <a:gd name="T46" fmla="*/ 194 w 620"/>
                <a:gd name="T47" fmla="*/ 14 h 185"/>
                <a:gd name="T48" fmla="*/ 282 w 620"/>
                <a:gd name="T49" fmla="*/ 7 h 185"/>
                <a:gd name="T50" fmla="*/ 429 w 620"/>
                <a:gd name="T51" fmla="*/ 9 h 185"/>
                <a:gd name="T52" fmla="*/ 536 w 620"/>
                <a:gd name="T53" fmla="*/ 3 h 185"/>
                <a:gd name="T54" fmla="*/ 494 w 620"/>
                <a:gd name="T55" fmla="*/ 2 h 185"/>
                <a:gd name="T56" fmla="*/ 330 w 620"/>
                <a:gd name="T57" fmla="*/ 5 h 185"/>
                <a:gd name="T58" fmla="*/ 217 w 620"/>
                <a:gd name="T59" fmla="*/ 9 h 185"/>
                <a:gd name="T60" fmla="*/ 78 w 620"/>
                <a:gd name="T61" fmla="*/ 10 h 185"/>
                <a:gd name="T62" fmla="*/ 26 w 620"/>
                <a:gd name="T63" fmla="*/ 21 h 185"/>
                <a:gd name="T64" fmla="*/ 23 w 620"/>
                <a:gd name="T65" fmla="*/ 20 h 185"/>
                <a:gd name="T66" fmla="*/ 19 w 620"/>
                <a:gd name="T67" fmla="*/ 32 h 185"/>
                <a:gd name="T68" fmla="*/ 27 w 620"/>
                <a:gd name="T69" fmla="*/ 51 h 185"/>
                <a:gd name="T70" fmla="*/ 56 w 620"/>
                <a:gd name="T71" fmla="*/ 100 h 185"/>
                <a:gd name="T72" fmla="*/ 11 w 620"/>
                <a:gd name="T73" fmla="*/ 153 h 185"/>
                <a:gd name="T74" fmla="*/ 0 w 620"/>
                <a:gd name="T75" fmla="*/ 173 h 185"/>
                <a:gd name="T76" fmla="*/ 0 w 620"/>
                <a:gd name="T77" fmla="*/ 185 h 185"/>
                <a:gd name="T78" fmla="*/ 7 w 620"/>
                <a:gd name="T79" fmla="*/ 182 h 185"/>
                <a:gd name="T80" fmla="*/ 97 w 620"/>
                <a:gd name="T81" fmla="*/ 181 h 185"/>
                <a:gd name="T82" fmla="*/ 231 w 620"/>
                <a:gd name="T83" fmla="*/ 185 h 185"/>
                <a:gd name="T84" fmla="*/ 370 w 620"/>
                <a:gd name="T85" fmla="*/ 184 h 185"/>
                <a:gd name="T86" fmla="*/ 549 w 620"/>
                <a:gd name="T87" fmla="*/ 181 h 185"/>
                <a:gd name="T88" fmla="*/ 557 w 620"/>
                <a:gd name="T89" fmla="*/ 171 h 185"/>
                <a:gd name="T90" fmla="*/ 611 w 620"/>
                <a:gd name="T91" fmla="*/ 94 h 185"/>
                <a:gd name="T92" fmla="*/ 620 w 620"/>
                <a:gd name="T93" fmla="*/ 82 h 185"/>
                <a:gd name="T94" fmla="*/ 44 w 620"/>
                <a:gd name="T95" fmla="*/ 76 h 185"/>
                <a:gd name="T96" fmla="*/ 26 w 620"/>
                <a:gd name="T97" fmla="*/ 35 h 185"/>
                <a:gd name="T98" fmla="*/ 24 w 620"/>
                <a:gd name="T99" fmla="*/ 24 h 185"/>
                <a:gd name="T100" fmla="*/ 60 w 620"/>
                <a:gd name="T101" fmla="*/ 94 h 185"/>
                <a:gd name="T102" fmla="*/ 59 w 620"/>
                <a:gd name="T103" fmla="*/ 105 h 185"/>
                <a:gd name="T104" fmla="*/ 602 w 620"/>
                <a:gd name="T105" fmla="*/ 102 h 185"/>
                <a:gd name="T106" fmla="*/ 552 w 620"/>
                <a:gd name="T107" fmla="*/ 173 h 185"/>
                <a:gd name="T108" fmla="*/ 558 w 620"/>
                <a:gd name="T109" fmla="*/ 164 h 185"/>
                <a:gd name="T110" fmla="*/ 553 w 620"/>
                <a:gd name="T111" fmla="*/ 163 h 185"/>
                <a:gd name="T112" fmla="*/ 553 w 620"/>
                <a:gd name="T113" fmla="*/ 163 h 185"/>
                <a:gd name="T114" fmla="*/ 607 w 620"/>
                <a:gd name="T115" fmla="*/ 89 h 185"/>
                <a:gd name="T116" fmla="*/ 616 w 620"/>
                <a:gd name="T117" fmla="*/ 83 h 185"/>
                <a:gd name="T118" fmla="*/ 602 w 620"/>
                <a:gd name="T119" fmla="*/ 102 h 185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620" h="185">
                  <a:moveTo>
                    <a:pt x="620" y="80"/>
                  </a:moveTo>
                  <a:lnTo>
                    <a:pt x="620" y="80"/>
                  </a:lnTo>
                  <a:lnTo>
                    <a:pt x="619" y="78"/>
                  </a:lnTo>
                  <a:lnTo>
                    <a:pt x="619" y="75"/>
                  </a:lnTo>
                  <a:lnTo>
                    <a:pt x="618" y="72"/>
                  </a:lnTo>
                  <a:lnTo>
                    <a:pt x="602" y="54"/>
                  </a:lnTo>
                  <a:lnTo>
                    <a:pt x="587" y="35"/>
                  </a:lnTo>
                  <a:lnTo>
                    <a:pt x="569" y="17"/>
                  </a:lnTo>
                  <a:lnTo>
                    <a:pt x="552" y="0"/>
                  </a:lnTo>
                  <a:lnTo>
                    <a:pt x="550" y="2"/>
                  </a:lnTo>
                  <a:lnTo>
                    <a:pt x="565" y="18"/>
                  </a:lnTo>
                  <a:lnTo>
                    <a:pt x="580" y="35"/>
                  </a:lnTo>
                  <a:lnTo>
                    <a:pt x="597" y="56"/>
                  </a:lnTo>
                  <a:lnTo>
                    <a:pt x="615" y="75"/>
                  </a:lnTo>
                  <a:lnTo>
                    <a:pt x="598" y="95"/>
                  </a:lnTo>
                  <a:lnTo>
                    <a:pt x="582" y="116"/>
                  </a:lnTo>
                  <a:lnTo>
                    <a:pt x="574" y="128"/>
                  </a:lnTo>
                  <a:lnTo>
                    <a:pt x="565" y="141"/>
                  </a:lnTo>
                  <a:lnTo>
                    <a:pt x="560" y="152"/>
                  </a:lnTo>
                  <a:lnTo>
                    <a:pt x="550" y="164"/>
                  </a:lnTo>
                  <a:lnTo>
                    <a:pt x="521" y="167"/>
                  </a:lnTo>
                  <a:lnTo>
                    <a:pt x="507" y="167"/>
                  </a:lnTo>
                  <a:lnTo>
                    <a:pt x="492" y="168"/>
                  </a:lnTo>
                  <a:lnTo>
                    <a:pt x="457" y="167"/>
                  </a:lnTo>
                  <a:lnTo>
                    <a:pt x="419" y="167"/>
                  </a:lnTo>
                  <a:lnTo>
                    <a:pt x="356" y="168"/>
                  </a:lnTo>
                  <a:lnTo>
                    <a:pt x="338" y="168"/>
                  </a:lnTo>
                  <a:lnTo>
                    <a:pt x="322" y="167"/>
                  </a:lnTo>
                  <a:lnTo>
                    <a:pt x="304" y="166"/>
                  </a:lnTo>
                  <a:lnTo>
                    <a:pt x="286" y="164"/>
                  </a:lnTo>
                  <a:lnTo>
                    <a:pt x="216" y="164"/>
                  </a:lnTo>
                  <a:lnTo>
                    <a:pt x="144" y="164"/>
                  </a:lnTo>
                  <a:lnTo>
                    <a:pt x="74" y="166"/>
                  </a:lnTo>
                  <a:lnTo>
                    <a:pt x="4" y="170"/>
                  </a:lnTo>
                  <a:lnTo>
                    <a:pt x="37" y="170"/>
                  </a:lnTo>
                  <a:lnTo>
                    <a:pt x="70" y="168"/>
                  </a:lnTo>
                  <a:lnTo>
                    <a:pt x="103" y="167"/>
                  </a:lnTo>
                  <a:lnTo>
                    <a:pt x="136" y="167"/>
                  </a:lnTo>
                  <a:lnTo>
                    <a:pt x="279" y="168"/>
                  </a:lnTo>
                  <a:lnTo>
                    <a:pt x="313" y="170"/>
                  </a:lnTo>
                  <a:lnTo>
                    <a:pt x="349" y="173"/>
                  </a:lnTo>
                  <a:lnTo>
                    <a:pt x="364" y="173"/>
                  </a:lnTo>
                  <a:lnTo>
                    <a:pt x="381" y="173"/>
                  </a:lnTo>
                  <a:lnTo>
                    <a:pt x="413" y="171"/>
                  </a:lnTo>
                  <a:lnTo>
                    <a:pt x="448" y="171"/>
                  </a:lnTo>
                  <a:lnTo>
                    <a:pt x="485" y="171"/>
                  </a:lnTo>
                  <a:lnTo>
                    <a:pt x="501" y="171"/>
                  </a:lnTo>
                  <a:lnTo>
                    <a:pt x="516" y="171"/>
                  </a:lnTo>
                  <a:lnTo>
                    <a:pt x="546" y="168"/>
                  </a:lnTo>
                  <a:lnTo>
                    <a:pt x="545" y="168"/>
                  </a:lnTo>
                  <a:lnTo>
                    <a:pt x="543" y="170"/>
                  </a:lnTo>
                  <a:lnTo>
                    <a:pt x="546" y="168"/>
                  </a:lnTo>
                  <a:lnTo>
                    <a:pt x="549" y="168"/>
                  </a:lnTo>
                  <a:lnTo>
                    <a:pt x="549" y="170"/>
                  </a:lnTo>
                  <a:lnTo>
                    <a:pt x="549" y="178"/>
                  </a:lnTo>
                  <a:lnTo>
                    <a:pt x="514" y="177"/>
                  </a:lnTo>
                  <a:lnTo>
                    <a:pt x="479" y="177"/>
                  </a:lnTo>
                  <a:lnTo>
                    <a:pt x="408" y="178"/>
                  </a:lnTo>
                  <a:lnTo>
                    <a:pt x="374" y="181"/>
                  </a:lnTo>
                  <a:lnTo>
                    <a:pt x="340" y="182"/>
                  </a:lnTo>
                  <a:lnTo>
                    <a:pt x="302" y="182"/>
                  </a:lnTo>
                  <a:lnTo>
                    <a:pt x="267" y="182"/>
                  </a:lnTo>
                  <a:lnTo>
                    <a:pt x="234" y="184"/>
                  </a:lnTo>
                  <a:lnTo>
                    <a:pt x="202" y="182"/>
                  </a:lnTo>
                  <a:lnTo>
                    <a:pt x="166" y="179"/>
                  </a:lnTo>
                  <a:lnTo>
                    <a:pt x="132" y="179"/>
                  </a:lnTo>
                  <a:lnTo>
                    <a:pt x="95" y="179"/>
                  </a:lnTo>
                  <a:lnTo>
                    <a:pt x="59" y="179"/>
                  </a:lnTo>
                  <a:lnTo>
                    <a:pt x="29" y="179"/>
                  </a:lnTo>
                  <a:lnTo>
                    <a:pt x="13" y="181"/>
                  </a:lnTo>
                  <a:lnTo>
                    <a:pt x="7" y="182"/>
                  </a:lnTo>
                  <a:lnTo>
                    <a:pt x="0" y="184"/>
                  </a:lnTo>
                  <a:lnTo>
                    <a:pt x="2" y="181"/>
                  </a:lnTo>
                  <a:lnTo>
                    <a:pt x="2" y="177"/>
                  </a:lnTo>
                  <a:lnTo>
                    <a:pt x="2" y="170"/>
                  </a:lnTo>
                  <a:lnTo>
                    <a:pt x="5" y="167"/>
                  </a:lnTo>
                  <a:lnTo>
                    <a:pt x="7" y="163"/>
                  </a:lnTo>
                  <a:lnTo>
                    <a:pt x="9" y="159"/>
                  </a:lnTo>
                  <a:lnTo>
                    <a:pt x="15" y="152"/>
                  </a:lnTo>
                  <a:lnTo>
                    <a:pt x="34" y="133"/>
                  </a:lnTo>
                  <a:lnTo>
                    <a:pt x="49" y="117"/>
                  </a:lnTo>
                  <a:lnTo>
                    <a:pt x="66" y="102"/>
                  </a:lnTo>
                  <a:lnTo>
                    <a:pt x="67" y="101"/>
                  </a:lnTo>
                  <a:lnTo>
                    <a:pt x="67" y="100"/>
                  </a:lnTo>
                  <a:lnTo>
                    <a:pt x="59" y="79"/>
                  </a:lnTo>
                  <a:lnTo>
                    <a:pt x="48" y="60"/>
                  </a:lnTo>
                  <a:lnTo>
                    <a:pt x="37" y="42"/>
                  </a:lnTo>
                  <a:lnTo>
                    <a:pt x="27" y="21"/>
                  </a:lnTo>
                  <a:lnTo>
                    <a:pt x="56" y="17"/>
                  </a:lnTo>
                  <a:lnTo>
                    <a:pt x="70" y="16"/>
                  </a:lnTo>
                  <a:lnTo>
                    <a:pt x="85" y="16"/>
                  </a:lnTo>
                  <a:lnTo>
                    <a:pt x="161" y="16"/>
                  </a:lnTo>
                  <a:lnTo>
                    <a:pt x="194" y="14"/>
                  </a:lnTo>
                  <a:lnTo>
                    <a:pt x="227" y="13"/>
                  </a:lnTo>
                  <a:lnTo>
                    <a:pt x="243" y="10"/>
                  </a:lnTo>
                  <a:lnTo>
                    <a:pt x="261" y="7"/>
                  </a:lnTo>
                  <a:lnTo>
                    <a:pt x="282" y="7"/>
                  </a:lnTo>
                  <a:lnTo>
                    <a:pt x="301" y="9"/>
                  </a:lnTo>
                  <a:lnTo>
                    <a:pt x="334" y="9"/>
                  </a:lnTo>
                  <a:lnTo>
                    <a:pt x="366" y="9"/>
                  </a:lnTo>
                  <a:lnTo>
                    <a:pt x="429" y="9"/>
                  </a:lnTo>
                  <a:lnTo>
                    <a:pt x="461" y="7"/>
                  </a:lnTo>
                  <a:lnTo>
                    <a:pt x="491" y="6"/>
                  </a:lnTo>
                  <a:lnTo>
                    <a:pt x="521" y="5"/>
                  </a:lnTo>
                  <a:lnTo>
                    <a:pt x="536" y="3"/>
                  </a:lnTo>
                  <a:lnTo>
                    <a:pt x="550" y="0"/>
                  </a:lnTo>
                  <a:lnTo>
                    <a:pt x="521" y="0"/>
                  </a:lnTo>
                  <a:lnTo>
                    <a:pt x="494" y="2"/>
                  </a:lnTo>
                  <a:lnTo>
                    <a:pt x="462" y="3"/>
                  </a:lnTo>
                  <a:lnTo>
                    <a:pt x="432" y="5"/>
                  </a:lnTo>
                  <a:lnTo>
                    <a:pt x="363" y="5"/>
                  </a:lnTo>
                  <a:lnTo>
                    <a:pt x="330" y="5"/>
                  </a:lnTo>
                  <a:lnTo>
                    <a:pt x="296" y="3"/>
                  </a:lnTo>
                  <a:lnTo>
                    <a:pt x="265" y="3"/>
                  </a:lnTo>
                  <a:lnTo>
                    <a:pt x="235" y="7"/>
                  </a:lnTo>
                  <a:lnTo>
                    <a:pt x="217" y="9"/>
                  </a:lnTo>
                  <a:lnTo>
                    <a:pt x="199" y="10"/>
                  </a:lnTo>
                  <a:lnTo>
                    <a:pt x="163" y="10"/>
                  </a:lnTo>
                  <a:lnTo>
                    <a:pt x="93" y="10"/>
                  </a:lnTo>
                  <a:lnTo>
                    <a:pt x="78" y="10"/>
                  </a:lnTo>
                  <a:lnTo>
                    <a:pt x="62" y="11"/>
                  </a:lnTo>
                  <a:lnTo>
                    <a:pt x="30" y="17"/>
                  </a:lnTo>
                  <a:lnTo>
                    <a:pt x="27" y="18"/>
                  </a:lnTo>
                  <a:lnTo>
                    <a:pt x="26" y="21"/>
                  </a:lnTo>
                  <a:lnTo>
                    <a:pt x="24" y="22"/>
                  </a:lnTo>
                  <a:lnTo>
                    <a:pt x="24" y="18"/>
                  </a:lnTo>
                  <a:lnTo>
                    <a:pt x="23" y="20"/>
                  </a:lnTo>
                  <a:lnTo>
                    <a:pt x="22" y="21"/>
                  </a:lnTo>
                  <a:lnTo>
                    <a:pt x="20" y="29"/>
                  </a:lnTo>
                  <a:lnTo>
                    <a:pt x="19" y="31"/>
                  </a:lnTo>
                  <a:lnTo>
                    <a:pt x="19" y="32"/>
                  </a:lnTo>
                  <a:lnTo>
                    <a:pt x="19" y="33"/>
                  </a:lnTo>
                  <a:lnTo>
                    <a:pt x="27" y="51"/>
                  </a:lnTo>
                  <a:lnTo>
                    <a:pt x="37" y="69"/>
                  </a:lnTo>
                  <a:lnTo>
                    <a:pt x="45" y="84"/>
                  </a:lnTo>
                  <a:lnTo>
                    <a:pt x="52" y="94"/>
                  </a:lnTo>
                  <a:lnTo>
                    <a:pt x="56" y="100"/>
                  </a:lnTo>
                  <a:lnTo>
                    <a:pt x="59" y="105"/>
                  </a:lnTo>
                  <a:lnTo>
                    <a:pt x="42" y="120"/>
                  </a:lnTo>
                  <a:lnTo>
                    <a:pt x="26" y="137"/>
                  </a:lnTo>
                  <a:lnTo>
                    <a:pt x="11" y="153"/>
                  </a:lnTo>
                  <a:lnTo>
                    <a:pt x="7" y="159"/>
                  </a:lnTo>
                  <a:lnTo>
                    <a:pt x="2" y="166"/>
                  </a:lnTo>
                  <a:lnTo>
                    <a:pt x="0" y="168"/>
                  </a:lnTo>
                  <a:lnTo>
                    <a:pt x="0" y="173"/>
                  </a:lnTo>
                  <a:lnTo>
                    <a:pt x="0" y="178"/>
                  </a:lnTo>
                  <a:lnTo>
                    <a:pt x="0" y="182"/>
                  </a:lnTo>
                  <a:lnTo>
                    <a:pt x="0" y="184"/>
                  </a:lnTo>
                  <a:lnTo>
                    <a:pt x="0" y="185"/>
                  </a:lnTo>
                  <a:lnTo>
                    <a:pt x="7" y="182"/>
                  </a:lnTo>
                  <a:lnTo>
                    <a:pt x="13" y="182"/>
                  </a:lnTo>
                  <a:lnTo>
                    <a:pt x="27" y="182"/>
                  </a:lnTo>
                  <a:lnTo>
                    <a:pt x="63" y="181"/>
                  </a:lnTo>
                  <a:lnTo>
                    <a:pt x="97" y="181"/>
                  </a:lnTo>
                  <a:lnTo>
                    <a:pt x="130" y="181"/>
                  </a:lnTo>
                  <a:lnTo>
                    <a:pt x="163" y="182"/>
                  </a:lnTo>
                  <a:lnTo>
                    <a:pt x="195" y="184"/>
                  </a:lnTo>
                  <a:lnTo>
                    <a:pt x="231" y="185"/>
                  </a:lnTo>
                  <a:lnTo>
                    <a:pt x="265" y="185"/>
                  </a:lnTo>
                  <a:lnTo>
                    <a:pt x="298" y="185"/>
                  </a:lnTo>
                  <a:lnTo>
                    <a:pt x="333" y="185"/>
                  </a:lnTo>
                  <a:lnTo>
                    <a:pt x="370" y="184"/>
                  </a:lnTo>
                  <a:lnTo>
                    <a:pt x="407" y="181"/>
                  </a:lnTo>
                  <a:lnTo>
                    <a:pt x="443" y="179"/>
                  </a:lnTo>
                  <a:lnTo>
                    <a:pt x="479" y="179"/>
                  </a:lnTo>
                  <a:lnTo>
                    <a:pt x="514" y="179"/>
                  </a:lnTo>
                  <a:lnTo>
                    <a:pt x="549" y="181"/>
                  </a:lnTo>
                  <a:lnTo>
                    <a:pt x="550" y="181"/>
                  </a:lnTo>
                  <a:lnTo>
                    <a:pt x="557" y="171"/>
                  </a:lnTo>
                  <a:lnTo>
                    <a:pt x="563" y="163"/>
                  </a:lnTo>
                  <a:lnTo>
                    <a:pt x="587" y="127"/>
                  </a:lnTo>
                  <a:lnTo>
                    <a:pt x="600" y="111"/>
                  </a:lnTo>
                  <a:lnTo>
                    <a:pt x="611" y="94"/>
                  </a:lnTo>
                  <a:lnTo>
                    <a:pt x="619" y="84"/>
                  </a:lnTo>
                  <a:lnTo>
                    <a:pt x="620" y="83"/>
                  </a:lnTo>
                  <a:lnTo>
                    <a:pt x="620" y="82"/>
                  </a:lnTo>
                  <a:lnTo>
                    <a:pt x="620" y="80"/>
                  </a:lnTo>
                  <a:close/>
                  <a:moveTo>
                    <a:pt x="44" y="76"/>
                  </a:moveTo>
                  <a:lnTo>
                    <a:pt x="44" y="76"/>
                  </a:lnTo>
                  <a:lnTo>
                    <a:pt x="34" y="57"/>
                  </a:lnTo>
                  <a:lnTo>
                    <a:pt x="24" y="36"/>
                  </a:lnTo>
                  <a:lnTo>
                    <a:pt x="26" y="35"/>
                  </a:lnTo>
                  <a:lnTo>
                    <a:pt x="24" y="33"/>
                  </a:lnTo>
                  <a:lnTo>
                    <a:pt x="24" y="31"/>
                  </a:lnTo>
                  <a:lnTo>
                    <a:pt x="24" y="27"/>
                  </a:lnTo>
                  <a:lnTo>
                    <a:pt x="24" y="24"/>
                  </a:lnTo>
                  <a:lnTo>
                    <a:pt x="33" y="42"/>
                  </a:lnTo>
                  <a:lnTo>
                    <a:pt x="41" y="60"/>
                  </a:lnTo>
                  <a:lnTo>
                    <a:pt x="51" y="76"/>
                  </a:lnTo>
                  <a:lnTo>
                    <a:pt x="60" y="94"/>
                  </a:lnTo>
                  <a:lnTo>
                    <a:pt x="63" y="98"/>
                  </a:lnTo>
                  <a:lnTo>
                    <a:pt x="63" y="100"/>
                  </a:lnTo>
                  <a:lnTo>
                    <a:pt x="63" y="101"/>
                  </a:lnTo>
                  <a:lnTo>
                    <a:pt x="59" y="105"/>
                  </a:lnTo>
                  <a:lnTo>
                    <a:pt x="58" y="97"/>
                  </a:lnTo>
                  <a:lnTo>
                    <a:pt x="53" y="90"/>
                  </a:lnTo>
                  <a:lnTo>
                    <a:pt x="44" y="76"/>
                  </a:lnTo>
                  <a:close/>
                  <a:moveTo>
                    <a:pt x="602" y="102"/>
                  </a:moveTo>
                  <a:lnTo>
                    <a:pt x="602" y="102"/>
                  </a:lnTo>
                  <a:lnTo>
                    <a:pt x="582" y="133"/>
                  </a:lnTo>
                  <a:lnTo>
                    <a:pt x="552" y="178"/>
                  </a:lnTo>
                  <a:lnTo>
                    <a:pt x="552" y="173"/>
                  </a:lnTo>
                  <a:lnTo>
                    <a:pt x="552" y="168"/>
                  </a:lnTo>
                  <a:lnTo>
                    <a:pt x="556" y="167"/>
                  </a:lnTo>
                  <a:lnTo>
                    <a:pt x="558" y="166"/>
                  </a:lnTo>
                  <a:lnTo>
                    <a:pt x="558" y="164"/>
                  </a:lnTo>
                  <a:lnTo>
                    <a:pt x="553" y="164"/>
                  </a:lnTo>
                  <a:lnTo>
                    <a:pt x="553" y="163"/>
                  </a:lnTo>
                  <a:lnTo>
                    <a:pt x="572" y="137"/>
                  </a:lnTo>
                  <a:lnTo>
                    <a:pt x="585" y="119"/>
                  </a:lnTo>
                  <a:lnTo>
                    <a:pt x="597" y="101"/>
                  </a:lnTo>
                  <a:lnTo>
                    <a:pt x="607" y="89"/>
                  </a:lnTo>
                  <a:lnTo>
                    <a:pt x="616" y="76"/>
                  </a:lnTo>
                  <a:lnTo>
                    <a:pt x="616" y="80"/>
                  </a:lnTo>
                  <a:lnTo>
                    <a:pt x="616" y="83"/>
                  </a:lnTo>
                  <a:lnTo>
                    <a:pt x="613" y="87"/>
                  </a:lnTo>
                  <a:lnTo>
                    <a:pt x="611" y="93"/>
                  </a:lnTo>
                  <a:lnTo>
                    <a:pt x="602" y="102"/>
                  </a:lnTo>
                  <a:close/>
                </a:path>
              </a:pathLst>
            </a:custGeom>
            <a:solidFill>
              <a:srgbClr val="0057A6"/>
            </a:solidFill>
            <a:ln>
              <a:solidFill>
                <a:schemeClr val="accent1"/>
              </a:solidFill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Freeform 104">
              <a:extLst>
                <a:ext uri="{FF2B5EF4-FFF2-40B4-BE49-F238E27FC236}">
                  <a16:creationId xmlns:a16="http://schemas.microsoft.com/office/drawing/2014/main" id="{5B5C084E-94C6-47A3-8303-293C604FA16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47213" y="2300511"/>
              <a:ext cx="2903645" cy="1009488"/>
            </a:xfrm>
            <a:custGeom>
              <a:avLst/>
              <a:gdLst>
                <a:gd name="T0" fmla="*/ 618 w 620"/>
                <a:gd name="T1" fmla="*/ 72 h 185"/>
                <a:gd name="T2" fmla="*/ 587 w 620"/>
                <a:gd name="T3" fmla="*/ 35 h 185"/>
                <a:gd name="T4" fmla="*/ 565 w 620"/>
                <a:gd name="T5" fmla="*/ 18 h 185"/>
                <a:gd name="T6" fmla="*/ 598 w 620"/>
                <a:gd name="T7" fmla="*/ 95 h 185"/>
                <a:gd name="T8" fmla="*/ 560 w 620"/>
                <a:gd name="T9" fmla="*/ 152 h 185"/>
                <a:gd name="T10" fmla="*/ 492 w 620"/>
                <a:gd name="T11" fmla="*/ 168 h 185"/>
                <a:gd name="T12" fmla="*/ 338 w 620"/>
                <a:gd name="T13" fmla="*/ 168 h 185"/>
                <a:gd name="T14" fmla="*/ 144 w 620"/>
                <a:gd name="T15" fmla="*/ 164 h 185"/>
                <a:gd name="T16" fmla="*/ 37 w 620"/>
                <a:gd name="T17" fmla="*/ 170 h 185"/>
                <a:gd name="T18" fmla="*/ 279 w 620"/>
                <a:gd name="T19" fmla="*/ 168 h 185"/>
                <a:gd name="T20" fmla="*/ 413 w 620"/>
                <a:gd name="T21" fmla="*/ 171 h 185"/>
                <a:gd name="T22" fmla="*/ 516 w 620"/>
                <a:gd name="T23" fmla="*/ 171 h 185"/>
                <a:gd name="T24" fmla="*/ 543 w 620"/>
                <a:gd name="T25" fmla="*/ 170 h 185"/>
                <a:gd name="T26" fmla="*/ 549 w 620"/>
                <a:gd name="T27" fmla="*/ 170 h 185"/>
                <a:gd name="T28" fmla="*/ 408 w 620"/>
                <a:gd name="T29" fmla="*/ 178 h 185"/>
                <a:gd name="T30" fmla="*/ 267 w 620"/>
                <a:gd name="T31" fmla="*/ 182 h 185"/>
                <a:gd name="T32" fmla="*/ 132 w 620"/>
                <a:gd name="T33" fmla="*/ 179 h 185"/>
                <a:gd name="T34" fmla="*/ 13 w 620"/>
                <a:gd name="T35" fmla="*/ 181 h 185"/>
                <a:gd name="T36" fmla="*/ 2 w 620"/>
                <a:gd name="T37" fmla="*/ 177 h 185"/>
                <a:gd name="T38" fmla="*/ 9 w 620"/>
                <a:gd name="T39" fmla="*/ 159 h 185"/>
                <a:gd name="T40" fmla="*/ 66 w 620"/>
                <a:gd name="T41" fmla="*/ 102 h 185"/>
                <a:gd name="T42" fmla="*/ 48 w 620"/>
                <a:gd name="T43" fmla="*/ 60 h 185"/>
                <a:gd name="T44" fmla="*/ 56 w 620"/>
                <a:gd name="T45" fmla="*/ 17 h 185"/>
                <a:gd name="T46" fmla="*/ 194 w 620"/>
                <a:gd name="T47" fmla="*/ 14 h 185"/>
                <a:gd name="T48" fmla="*/ 282 w 620"/>
                <a:gd name="T49" fmla="*/ 7 h 185"/>
                <a:gd name="T50" fmla="*/ 429 w 620"/>
                <a:gd name="T51" fmla="*/ 9 h 185"/>
                <a:gd name="T52" fmla="*/ 536 w 620"/>
                <a:gd name="T53" fmla="*/ 3 h 185"/>
                <a:gd name="T54" fmla="*/ 494 w 620"/>
                <a:gd name="T55" fmla="*/ 2 h 185"/>
                <a:gd name="T56" fmla="*/ 330 w 620"/>
                <a:gd name="T57" fmla="*/ 5 h 185"/>
                <a:gd name="T58" fmla="*/ 217 w 620"/>
                <a:gd name="T59" fmla="*/ 9 h 185"/>
                <a:gd name="T60" fmla="*/ 78 w 620"/>
                <a:gd name="T61" fmla="*/ 10 h 185"/>
                <a:gd name="T62" fmla="*/ 26 w 620"/>
                <a:gd name="T63" fmla="*/ 21 h 185"/>
                <a:gd name="T64" fmla="*/ 23 w 620"/>
                <a:gd name="T65" fmla="*/ 20 h 185"/>
                <a:gd name="T66" fmla="*/ 19 w 620"/>
                <a:gd name="T67" fmla="*/ 32 h 185"/>
                <a:gd name="T68" fmla="*/ 27 w 620"/>
                <a:gd name="T69" fmla="*/ 51 h 185"/>
                <a:gd name="T70" fmla="*/ 56 w 620"/>
                <a:gd name="T71" fmla="*/ 100 h 185"/>
                <a:gd name="T72" fmla="*/ 11 w 620"/>
                <a:gd name="T73" fmla="*/ 153 h 185"/>
                <a:gd name="T74" fmla="*/ 0 w 620"/>
                <a:gd name="T75" fmla="*/ 173 h 185"/>
                <a:gd name="T76" fmla="*/ 0 w 620"/>
                <a:gd name="T77" fmla="*/ 185 h 185"/>
                <a:gd name="T78" fmla="*/ 7 w 620"/>
                <a:gd name="T79" fmla="*/ 182 h 185"/>
                <a:gd name="T80" fmla="*/ 97 w 620"/>
                <a:gd name="T81" fmla="*/ 181 h 185"/>
                <a:gd name="T82" fmla="*/ 231 w 620"/>
                <a:gd name="T83" fmla="*/ 185 h 185"/>
                <a:gd name="T84" fmla="*/ 370 w 620"/>
                <a:gd name="T85" fmla="*/ 184 h 185"/>
                <a:gd name="T86" fmla="*/ 549 w 620"/>
                <a:gd name="T87" fmla="*/ 181 h 185"/>
                <a:gd name="T88" fmla="*/ 557 w 620"/>
                <a:gd name="T89" fmla="*/ 171 h 185"/>
                <a:gd name="T90" fmla="*/ 611 w 620"/>
                <a:gd name="T91" fmla="*/ 94 h 185"/>
                <a:gd name="T92" fmla="*/ 620 w 620"/>
                <a:gd name="T93" fmla="*/ 82 h 185"/>
                <a:gd name="T94" fmla="*/ 44 w 620"/>
                <a:gd name="T95" fmla="*/ 76 h 185"/>
                <a:gd name="T96" fmla="*/ 26 w 620"/>
                <a:gd name="T97" fmla="*/ 35 h 185"/>
                <a:gd name="T98" fmla="*/ 24 w 620"/>
                <a:gd name="T99" fmla="*/ 24 h 185"/>
                <a:gd name="T100" fmla="*/ 60 w 620"/>
                <a:gd name="T101" fmla="*/ 94 h 185"/>
                <a:gd name="T102" fmla="*/ 59 w 620"/>
                <a:gd name="T103" fmla="*/ 105 h 185"/>
                <a:gd name="T104" fmla="*/ 602 w 620"/>
                <a:gd name="T105" fmla="*/ 102 h 185"/>
                <a:gd name="T106" fmla="*/ 552 w 620"/>
                <a:gd name="T107" fmla="*/ 173 h 185"/>
                <a:gd name="T108" fmla="*/ 558 w 620"/>
                <a:gd name="T109" fmla="*/ 164 h 185"/>
                <a:gd name="T110" fmla="*/ 553 w 620"/>
                <a:gd name="T111" fmla="*/ 163 h 185"/>
                <a:gd name="T112" fmla="*/ 553 w 620"/>
                <a:gd name="T113" fmla="*/ 163 h 185"/>
                <a:gd name="T114" fmla="*/ 607 w 620"/>
                <a:gd name="T115" fmla="*/ 89 h 185"/>
                <a:gd name="T116" fmla="*/ 616 w 620"/>
                <a:gd name="T117" fmla="*/ 83 h 185"/>
                <a:gd name="T118" fmla="*/ 602 w 620"/>
                <a:gd name="T119" fmla="*/ 102 h 185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620" h="185">
                  <a:moveTo>
                    <a:pt x="620" y="80"/>
                  </a:moveTo>
                  <a:lnTo>
                    <a:pt x="620" y="80"/>
                  </a:lnTo>
                  <a:lnTo>
                    <a:pt x="619" y="78"/>
                  </a:lnTo>
                  <a:lnTo>
                    <a:pt x="619" y="75"/>
                  </a:lnTo>
                  <a:lnTo>
                    <a:pt x="618" y="72"/>
                  </a:lnTo>
                  <a:lnTo>
                    <a:pt x="602" y="54"/>
                  </a:lnTo>
                  <a:lnTo>
                    <a:pt x="587" y="35"/>
                  </a:lnTo>
                  <a:lnTo>
                    <a:pt x="569" y="17"/>
                  </a:lnTo>
                  <a:lnTo>
                    <a:pt x="552" y="0"/>
                  </a:lnTo>
                  <a:lnTo>
                    <a:pt x="550" y="2"/>
                  </a:lnTo>
                  <a:lnTo>
                    <a:pt x="565" y="18"/>
                  </a:lnTo>
                  <a:lnTo>
                    <a:pt x="580" y="35"/>
                  </a:lnTo>
                  <a:lnTo>
                    <a:pt x="597" y="56"/>
                  </a:lnTo>
                  <a:lnTo>
                    <a:pt x="615" y="75"/>
                  </a:lnTo>
                  <a:lnTo>
                    <a:pt x="598" y="95"/>
                  </a:lnTo>
                  <a:lnTo>
                    <a:pt x="582" y="116"/>
                  </a:lnTo>
                  <a:lnTo>
                    <a:pt x="574" y="128"/>
                  </a:lnTo>
                  <a:lnTo>
                    <a:pt x="565" y="141"/>
                  </a:lnTo>
                  <a:lnTo>
                    <a:pt x="560" y="152"/>
                  </a:lnTo>
                  <a:lnTo>
                    <a:pt x="550" y="164"/>
                  </a:lnTo>
                  <a:lnTo>
                    <a:pt x="521" y="167"/>
                  </a:lnTo>
                  <a:lnTo>
                    <a:pt x="507" y="167"/>
                  </a:lnTo>
                  <a:lnTo>
                    <a:pt x="492" y="168"/>
                  </a:lnTo>
                  <a:lnTo>
                    <a:pt x="457" y="167"/>
                  </a:lnTo>
                  <a:lnTo>
                    <a:pt x="419" y="167"/>
                  </a:lnTo>
                  <a:lnTo>
                    <a:pt x="356" y="168"/>
                  </a:lnTo>
                  <a:lnTo>
                    <a:pt x="338" y="168"/>
                  </a:lnTo>
                  <a:lnTo>
                    <a:pt x="322" y="167"/>
                  </a:lnTo>
                  <a:lnTo>
                    <a:pt x="304" y="166"/>
                  </a:lnTo>
                  <a:lnTo>
                    <a:pt x="286" y="164"/>
                  </a:lnTo>
                  <a:lnTo>
                    <a:pt x="216" y="164"/>
                  </a:lnTo>
                  <a:lnTo>
                    <a:pt x="144" y="164"/>
                  </a:lnTo>
                  <a:lnTo>
                    <a:pt x="74" y="166"/>
                  </a:lnTo>
                  <a:lnTo>
                    <a:pt x="4" y="170"/>
                  </a:lnTo>
                  <a:lnTo>
                    <a:pt x="37" y="170"/>
                  </a:lnTo>
                  <a:lnTo>
                    <a:pt x="70" y="168"/>
                  </a:lnTo>
                  <a:lnTo>
                    <a:pt x="103" y="167"/>
                  </a:lnTo>
                  <a:lnTo>
                    <a:pt x="136" y="167"/>
                  </a:lnTo>
                  <a:lnTo>
                    <a:pt x="279" y="168"/>
                  </a:lnTo>
                  <a:lnTo>
                    <a:pt x="313" y="170"/>
                  </a:lnTo>
                  <a:lnTo>
                    <a:pt x="349" y="173"/>
                  </a:lnTo>
                  <a:lnTo>
                    <a:pt x="364" y="173"/>
                  </a:lnTo>
                  <a:lnTo>
                    <a:pt x="381" y="173"/>
                  </a:lnTo>
                  <a:lnTo>
                    <a:pt x="413" y="171"/>
                  </a:lnTo>
                  <a:lnTo>
                    <a:pt x="448" y="171"/>
                  </a:lnTo>
                  <a:lnTo>
                    <a:pt x="485" y="171"/>
                  </a:lnTo>
                  <a:lnTo>
                    <a:pt x="501" y="171"/>
                  </a:lnTo>
                  <a:lnTo>
                    <a:pt x="516" y="171"/>
                  </a:lnTo>
                  <a:lnTo>
                    <a:pt x="546" y="168"/>
                  </a:lnTo>
                  <a:lnTo>
                    <a:pt x="545" y="168"/>
                  </a:lnTo>
                  <a:lnTo>
                    <a:pt x="543" y="170"/>
                  </a:lnTo>
                  <a:lnTo>
                    <a:pt x="546" y="168"/>
                  </a:lnTo>
                  <a:lnTo>
                    <a:pt x="549" y="168"/>
                  </a:lnTo>
                  <a:lnTo>
                    <a:pt x="549" y="170"/>
                  </a:lnTo>
                  <a:lnTo>
                    <a:pt x="549" y="178"/>
                  </a:lnTo>
                  <a:lnTo>
                    <a:pt x="514" y="177"/>
                  </a:lnTo>
                  <a:lnTo>
                    <a:pt x="479" y="177"/>
                  </a:lnTo>
                  <a:lnTo>
                    <a:pt x="408" y="178"/>
                  </a:lnTo>
                  <a:lnTo>
                    <a:pt x="374" y="181"/>
                  </a:lnTo>
                  <a:lnTo>
                    <a:pt x="340" y="182"/>
                  </a:lnTo>
                  <a:lnTo>
                    <a:pt x="302" y="182"/>
                  </a:lnTo>
                  <a:lnTo>
                    <a:pt x="267" y="182"/>
                  </a:lnTo>
                  <a:lnTo>
                    <a:pt x="234" y="184"/>
                  </a:lnTo>
                  <a:lnTo>
                    <a:pt x="202" y="182"/>
                  </a:lnTo>
                  <a:lnTo>
                    <a:pt x="166" y="179"/>
                  </a:lnTo>
                  <a:lnTo>
                    <a:pt x="132" y="179"/>
                  </a:lnTo>
                  <a:lnTo>
                    <a:pt x="95" y="179"/>
                  </a:lnTo>
                  <a:lnTo>
                    <a:pt x="59" y="179"/>
                  </a:lnTo>
                  <a:lnTo>
                    <a:pt x="29" y="179"/>
                  </a:lnTo>
                  <a:lnTo>
                    <a:pt x="13" y="181"/>
                  </a:lnTo>
                  <a:lnTo>
                    <a:pt x="7" y="182"/>
                  </a:lnTo>
                  <a:lnTo>
                    <a:pt x="0" y="184"/>
                  </a:lnTo>
                  <a:lnTo>
                    <a:pt x="2" y="181"/>
                  </a:lnTo>
                  <a:lnTo>
                    <a:pt x="2" y="177"/>
                  </a:lnTo>
                  <a:lnTo>
                    <a:pt x="2" y="170"/>
                  </a:lnTo>
                  <a:lnTo>
                    <a:pt x="5" y="167"/>
                  </a:lnTo>
                  <a:lnTo>
                    <a:pt x="7" y="163"/>
                  </a:lnTo>
                  <a:lnTo>
                    <a:pt x="9" y="159"/>
                  </a:lnTo>
                  <a:lnTo>
                    <a:pt x="15" y="152"/>
                  </a:lnTo>
                  <a:lnTo>
                    <a:pt x="34" y="133"/>
                  </a:lnTo>
                  <a:lnTo>
                    <a:pt x="49" y="117"/>
                  </a:lnTo>
                  <a:lnTo>
                    <a:pt x="66" y="102"/>
                  </a:lnTo>
                  <a:lnTo>
                    <a:pt x="67" y="101"/>
                  </a:lnTo>
                  <a:lnTo>
                    <a:pt x="67" y="100"/>
                  </a:lnTo>
                  <a:lnTo>
                    <a:pt x="59" y="79"/>
                  </a:lnTo>
                  <a:lnTo>
                    <a:pt x="48" y="60"/>
                  </a:lnTo>
                  <a:lnTo>
                    <a:pt x="37" y="42"/>
                  </a:lnTo>
                  <a:lnTo>
                    <a:pt x="27" y="21"/>
                  </a:lnTo>
                  <a:lnTo>
                    <a:pt x="56" y="17"/>
                  </a:lnTo>
                  <a:lnTo>
                    <a:pt x="70" y="16"/>
                  </a:lnTo>
                  <a:lnTo>
                    <a:pt x="85" y="16"/>
                  </a:lnTo>
                  <a:lnTo>
                    <a:pt x="161" y="16"/>
                  </a:lnTo>
                  <a:lnTo>
                    <a:pt x="194" y="14"/>
                  </a:lnTo>
                  <a:lnTo>
                    <a:pt x="227" y="13"/>
                  </a:lnTo>
                  <a:lnTo>
                    <a:pt x="243" y="10"/>
                  </a:lnTo>
                  <a:lnTo>
                    <a:pt x="261" y="7"/>
                  </a:lnTo>
                  <a:lnTo>
                    <a:pt x="282" y="7"/>
                  </a:lnTo>
                  <a:lnTo>
                    <a:pt x="301" y="9"/>
                  </a:lnTo>
                  <a:lnTo>
                    <a:pt x="334" y="9"/>
                  </a:lnTo>
                  <a:lnTo>
                    <a:pt x="366" y="9"/>
                  </a:lnTo>
                  <a:lnTo>
                    <a:pt x="429" y="9"/>
                  </a:lnTo>
                  <a:lnTo>
                    <a:pt x="461" y="7"/>
                  </a:lnTo>
                  <a:lnTo>
                    <a:pt x="491" y="6"/>
                  </a:lnTo>
                  <a:lnTo>
                    <a:pt x="521" y="5"/>
                  </a:lnTo>
                  <a:lnTo>
                    <a:pt x="536" y="3"/>
                  </a:lnTo>
                  <a:lnTo>
                    <a:pt x="550" y="0"/>
                  </a:lnTo>
                  <a:lnTo>
                    <a:pt x="521" y="0"/>
                  </a:lnTo>
                  <a:lnTo>
                    <a:pt x="494" y="2"/>
                  </a:lnTo>
                  <a:lnTo>
                    <a:pt x="462" y="3"/>
                  </a:lnTo>
                  <a:lnTo>
                    <a:pt x="432" y="5"/>
                  </a:lnTo>
                  <a:lnTo>
                    <a:pt x="363" y="5"/>
                  </a:lnTo>
                  <a:lnTo>
                    <a:pt x="330" y="5"/>
                  </a:lnTo>
                  <a:lnTo>
                    <a:pt x="296" y="3"/>
                  </a:lnTo>
                  <a:lnTo>
                    <a:pt x="265" y="3"/>
                  </a:lnTo>
                  <a:lnTo>
                    <a:pt x="235" y="7"/>
                  </a:lnTo>
                  <a:lnTo>
                    <a:pt x="217" y="9"/>
                  </a:lnTo>
                  <a:lnTo>
                    <a:pt x="199" y="10"/>
                  </a:lnTo>
                  <a:lnTo>
                    <a:pt x="163" y="10"/>
                  </a:lnTo>
                  <a:lnTo>
                    <a:pt x="93" y="10"/>
                  </a:lnTo>
                  <a:lnTo>
                    <a:pt x="78" y="10"/>
                  </a:lnTo>
                  <a:lnTo>
                    <a:pt x="62" y="11"/>
                  </a:lnTo>
                  <a:lnTo>
                    <a:pt x="30" y="17"/>
                  </a:lnTo>
                  <a:lnTo>
                    <a:pt x="27" y="18"/>
                  </a:lnTo>
                  <a:lnTo>
                    <a:pt x="26" y="21"/>
                  </a:lnTo>
                  <a:lnTo>
                    <a:pt x="24" y="22"/>
                  </a:lnTo>
                  <a:lnTo>
                    <a:pt x="24" y="18"/>
                  </a:lnTo>
                  <a:lnTo>
                    <a:pt x="23" y="20"/>
                  </a:lnTo>
                  <a:lnTo>
                    <a:pt x="22" y="21"/>
                  </a:lnTo>
                  <a:lnTo>
                    <a:pt x="20" y="29"/>
                  </a:lnTo>
                  <a:lnTo>
                    <a:pt x="19" y="31"/>
                  </a:lnTo>
                  <a:lnTo>
                    <a:pt x="19" y="32"/>
                  </a:lnTo>
                  <a:lnTo>
                    <a:pt x="19" y="33"/>
                  </a:lnTo>
                  <a:lnTo>
                    <a:pt x="27" y="51"/>
                  </a:lnTo>
                  <a:lnTo>
                    <a:pt x="37" y="69"/>
                  </a:lnTo>
                  <a:lnTo>
                    <a:pt x="45" y="84"/>
                  </a:lnTo>
                  <a:lnTo>
                    <a:pt x="52" y="94"/>
                  </a:lnTo>
                  <a:lnTo>
                    <a:pt x="56" y="100"/>
                  </a:lnTo>
                  <a:lnTo>
                    <a:pt x="59" y="105"/>
                  </a:lnTo>
                  <a:lnTo>
                    <a:pt x="42" y="120"/>
                  </a:lnTo>
                  <a:lnTo>
                    <a:pt x="26" y="137"/>
                  </a:lnTo>
                  <a:lnTo>
                    <a:pt x="11" y="153"/>
                  </a:lnTo>
                  <a:lnTo>
                    <a:pt x="7" y="159"/>
                  </a:lnTo>
                  <a:lnTo>
                    <a:pt x="2" y="166"/>
                  </a:lnTo>
                  <a:lnTo>
                    <a:pt x="0" y="168"/>
                  </a:lnTo>
                  <a:lnTo>
                    <a:pt x="0" y="173"/>
                  </a:lnTo>
                  <a:lnTo>
                    <a:pt x="0" y="178"/>
                  </a:lnTo>
                  <a:lnTo>
                    <a:pt x="0" y="182"/>
                  </a:lnTo>
                  <a:lnTo>
                    <a:pt x="0" y="184"/>
                  </a:lnTo>
                  <a:lnTo>
                    <a:pt x="0" y="185"/>
                  </a:lnTo>
                  <a:lnTo>
                    <a:pt x="7" y="182"/>
                  </a:lnTo>
                  <a:lnTo>
                    <a:pt x="13" y="182"/>
                  </a:lnTo>
                  <a:lnTo>
                    <a:pt x="27" y="182"/>
                  </a:lnTo>
                  <a:lnTo>
                    <a:pt x="63" y="181"/>
                  </a:lnTo>
                  <a:lnTo>
                    <a:pt x="97" y="181"/>
                  </a:lnTo>
                  <a:lnTo>
                    <a:pt x="130" y="181"/>
                  </a:lnTo>
                  <a:lnTo>
                    <a:pt x="163" y="182"/>
                  </a:lnTo>
                  <a:lnTo>
                    <a:pt x="195" y="184"/>
                  </a:lnTo>
                  <a:lnTo>
                    <a:pt x="231" y="185"/>
                  </a:lnTo>
                  <a:lnTo>
                    <a:pt x="265" y="185"/>
                  </a:lnTo>
                  <a:lnTo>
                    <a:pt x="298" y="185"/>
                  </a:lnTo>
                  <a:lnTo>
                    <a:pt x="333" y="185"/>
                  </a:lnTo>
                  <a:lnTo>
                    <a:pt x="370" y="184"/>
                  </a:lnTo>
                  <a:lnTo>
                    <a:pt x="407" y="181"/>
                  </a:lnTo>
                  <a:lnTo>
                    <a:pt x="443" y="179"/>
                  </a:lnTo>
                  <a:lnTo>
                    <a:pt x="479" y="179"/>
                  </a:lnTo>
                  <a:lnTo>
                    <a:pt x="514" y="179"/>
                  </a:lnTo>
                  <a:lnTo>
                    <a:pt x="549" y="181"/>
                  </a:lnTo>
                  <a:lnTo>
                    <a:pt x="550" y="181"/>
                  </a:lnTo>
                  <a:lnTo>
                    <a:pt x="557" y="171"/>
                  </a:lnTo>
                  <a:lnTo>
                    <a:pt x="563" y="163"/>
                  </a:lnTo>
                  <a:lnTo>
                    <a:pt x="587" y="127"/>
                  </a:lnTo>
                  <a:lnTo>
                    <a:pt x="600" y="111"/>
                  </a:lnTo>
                  <a:lnTo>
                    <a:pt x="611" y="94"/>
                  </a:lnTo>
                  <a:lnTo>
                    <a:pt x="619" y="84"/>
                  </a:lnTo>
                  <a:lnTo>
                    <a:pt x="620" y="83"/>
                  </a:lnTo>
                  <a:lnTo>
                    <a:pt x="620" y="82"/>
                  </a:lnTo>
                  <a:lnTo>
                    <a:pt x="620" y="80"/>
                  </a:lnTo>
                  <a:close/>
                  <a:moveTo>
                    <a:pt x="44" y="76"/>
                  </a:moveTo>
                  <a:lnTo>
                    <a:pt x="44" y="76"/>
                  </a:lnTo>
                  <a:lnTo>
                    <a:pt x="34" y="57"/>
                  </a:lnTo>
                  <a:lnTo>
                    <a:pt x="24" y="36"/>
                  </a:lnTo>
                  <a:lnTo>
                    <a:pt x="26" y="35"/>
                  </a:lnTo>
                  <a:lnTo>
                    <a:pt x="24" y="33"/>
                  </a:lnTo>
                  <a:lnTo>
                    <a:pt x="24" y="31"/>
                  </a:lnTo>
                  <a:lnTo>
                    <a:pt x="24" y="27"/>
                  </a:lnTo>
                  <a:lnTo>
                    <a:pt x="24" y="24"/>
                  </a:lnTo>
                  <a:lnTo>
                    <a:pt x="33" y="42"/>
                  </a:lnTo>
                  <a:lnTo>
                    <a:pt x="41" y="60"/>
                  </a:lnTo>
                  <a:lnTo>
                    <a:pt x="51" y="76"/>
                  </a:lnTo>
                  <a:lnTo>
                    <a:pt x="60" y="94"/>
                  </a:lnTo>
                  <a:lnTo>
                    <a:pt x="63" y="98"/>
                  </a:lnTo>
                  <a:lnTo>
                    <a:pt x="63" y="100"/>
                  </a:lnTo>
                  <a:lnTo>
                    <a:pt x="63" y="101"/>
                  </a:lnTo>
                  <a:lnTo>
                    <a:pt x="59" y="105"/>
                  </a:lnTo>
                  <a:lnTo>
                    <a:pt x="58" y="97"/>
                  </a:lnTo>
                  <a:lnTo>
                    <a:pt x="53" y="90"/>
                  </a:lnTo>
                  <a:lnTo>
                    <a:pt x="44" y="76"/>
                  </a:lnTo>
                  <a:close/>
                  <a:moveTo>
                    <a:pt x="602" y="102"/>
                  </a:moveTo>
                  <a:lnTo>
                    <a:pt x="602" y="102"/>
                  </a:lnTo>
                  <a:lnTo>
                    <a:pt x="582" y="133"/>
                  </a:lnTo>
                  <a:lnTo>
                    <a:pt x="552" y="178"/>
                  </a:lnTo>
                  <a:lnTo>
                    <a:pt x="552" y="173"/>
                  </a:lnTo>
                  <a:lnTo>
                    <a:pt x="552" y="168"/>
                  </a:lnTo>
                  <a:lnTo>
                    <a:pt x="556" y="167"/>
                  </a:lnTo>
                  <a:lnTo>
                    <a:pt x="558" y="166"/>
                  </a:lnTo>
                  <a:lnTo>
                    <a:pt x="558" y="164"/>
                  </a:lnTo>
                  <a:lnTo>
                    <a:pt x="553" y="164"/>
                  </a:lnTo>
                  <a:lnTo>
                    <a:pt x="553" y="163"/>
                  </a:lnTo>
                  <a:lnTo>
                    <a:pt x="572" y="137"/>
                  </a:lnTo>
                  <a:lnTo>
                    <a:pt x="585" y="119"/>
                  </a:lnTo>
                  <a:lnTo>
                    <a:pt x="597" y="101"/>
                  </a:lnTo>
                  <a:lnTo>
                    <a:pt x="607" y="89"/>
                  </a:lnTo>
                  <a:lnTo>
                    <a:pt x="616" y="76"/>
                  </a:lnTo>
                  <a:lnTo>
                    <a:pt x="616" y="80"/>
                  </a:lnTo>
                  <a:lnTo>
                    <a:pt x="616" y="83"/>
                  </a:lnTo>
                  <a:lnTo>
                    <a:pt x="613" y="87"/>
                  </a:lnTo>
                  <a:lnTo>
                    <a:pt x="611" y="93"/>
                  </a:lnTo>
                  <a:lnTo>
                    <a:pt x="602" y="102"/>
                  </a:lnTo>
                  <a:close/>
                </a:path>
              </a:pathLst>
            </a:custGeom>
            <a:solidFill>
              <a:schemeClr val="accent1"/>
            </a:solidFill>
            <a:ln>
              <a:solidFill>
                <a:schemeClr val="accent1"/>
              </a:solidFill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AE3A4C11-25FA-4C63-A4F3-1CD8AE0269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9233" y="2531628"/>
              <a:ext cx="2466354" cy="8564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400" dirty="0">
                  <a:solidFill>
                    <a:schemeClr val="accent1"/>
                  </a:solidFill>
                  <a:latin typeface="+mn-lt"/>
                  <a:ea typeface="+mn-ea"/>
                  <a:cs typeface="+mn-ea"/>
                  <a:sym typeface="+mn-lt"/>
                </a:rPr>
                <a:t>PART 01</a:t>
              </a: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172" y="1458119"/>
            <a:ext cx="4219575" cy="34480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7397" y="1458119"/>
            <a:ext cx="2258235" cy="3595465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4255008" y="3163856"/>
            <a:ext cx="1584000" cy="0"/>
          </a:xfrm>
          <a:prstGeom prst="straightConnector1">
            <a:avLst/>
          </a:prstGeom>
          <a:ln w="139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01777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D1C4658-CA96-4317-8A30-E1B85F316DD5}"/>
              </a:ext>
            </a:extLst>
          </p:cNvPr>
          <p:cNvSpPr txBox="1"/>
          <p:nvPr/>
        </p:nvSpPr>
        <p:spPr>
          <a:xfrm>
            <a:off x="182880" y="57477"/>
            <a:ext cx="2422202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zh-CN" b="0" i="1" dirty="0">
              <a:solidFill>
                <a:srgbClr val="171717"/>
              </a:solidFill>
              <a:effectLst/>
              <a:latin typeface="Segoe UI" panose="020B0502040204020203" pitchFamily="34" charset="0"/>
            </a:endParaRPr>
          </a:p>
          <a:p>
            <a:r>
              <a:rPr lang="en-US" altLang="zh-CN" sz="2000" b="1" i="1" dirty="0">
                <a:solidFill>
                  <a:srgbClr val="171717"/>
                </a:solidFill>
                <a:latin typeface="Segoe UI" panose="020B0502040204020203" pitchFamily="34" charset="0"/>
              </a:rPr>
              <a:t>Configuring UITest</a:t>
            </a:r>
            <a:endParaRPr lang="zh-CN" altLang="en-US" sz="2000" b="1" dirty="0"/>
          </a:p>
        </p:txBody>
      </p:sp>
      <p:grpSp>
        <p:nvGrpSpPr>
          <p:cNvPr id="7" name="组合 20">
            <a:extLst>
              <a:ext uri="{FF2B5EF4-FFF2-40B4-BE49-F238E27FC236}">
                <a16:creationId xmlns:a16="http://schemas.microsoft.com/office/drawing/2014/main" id="{1BF6D05B-0D55-4271-B640-18A2C18B5F6D}"/>
              </a:ext>
            </a:extLst>
          </p:cNvPr>
          <p:cNvGrpSpPr/>
          <p:nvPr/>
        </p:nvGrpSpPr>
        <p:grpSpPr>
          <a:xfrm>
            <a:off x="182880" y="57477"/>
            <a:ext cx="1048779" cy="390829"/>
            <a:chOff x="1731416" y="2300511"/>
            <a:chExt cx="2919442" cy="1087599"/>
          </a:xfrm>
        </p:grpSpPr>
        <p:sp>
          <p:nvSpPr>
            <p:cNvPr id="8" name="Freeform 104">
              <a:extLst>
                <a:ext uri="{FF2B5EF4-FFF2-40B4-BE49-F238E27FC236}">
                  <a16:creationId xmlns:a16="http://schemas.microsoft.com/office/drawing/2014/main" id="{73D7E831-CB37-4A24-AA6C-D2E7E58EE49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31416" y="2300514"/>
              <a:ext cx="2903645" cy="1009486"/>
            </a:xfrm>
            <a:custGeom>
              <a:avLst/>
              <a:gdLst>
                <a:gd name="T0" fmla="*/ 618 w 620"/>
                <a:gd name="T1" fmla="*/ 72 h 185"/>
                <a:gd name="T2" fmla="*/ 587 w 620"/>
                <a:gd name="T3" fmla="*/ 35 h 185"/>
                <a:gd name="T4" fmla="*/ 565 w 620"/>
                <a:gd name="T5" fmla="*/ 18 h 185"/>
                <a:gd name="T6" fmla="*/ 598 w 620"/>
                <a:gd name="T7" fmla="*/ 95 h 185"/>
                <a:gd name="T8" fmla="*/ 560 w 620"/>
                <a:gd name="T9" fmla="*/ 152 h 185"/>
                <a:gd name="T10" fmla="*/ 492 w 620"/>
                <a:gd name="T11" fmla="*/ 168 h 185"/>
                <a:gd name="T12" fmla="*/ 338 w 620"/>
                <a:gd name="T13" fmla="*/ 168 h 185"/>
                <a:gd name="T14" fmla="*/ 144 w 620"/>
                <a:gd name="T15" fmla="*/ 164 h 185"/>
                <a:gd name="T16" fmla="*/ 37 w 620"/>
                <a:gd name="T17" fmla="*/ 170 h 185"/>
                <a:gd name="T18" fmla="*/ 279 w 620"/>
                <a:gd name="T19" fmla="*/ 168 h 185"/>
                <a:gd name="T20" fmla="*/ 413 w 620"/>
                <a:gd name="T21" fmla="*/ 171 h 185"/>
                <a:gd name="T22" fmla="*/ 516 w 620"/>
                <a:gd name="T23" fmla="*/ 171 h 185"/>
                <a:gd name="T24" fmla="*/ 543 w 620"/>
                <a:gd name="T25" fmla="*/ 170 h 185"/>
                <a:gd name="T26" fmla="*/ 549 w 620"/>
                <a:gd name="T27" fmla="*/ 170 h 185"/>
                <a:gd name="T28" fmla="*/ 408 w 620"/>
                <a:gd name="T29" fmla="*/ 178 h 185"/>
                <a:gd name="T30" fmla="*/ 267 w 620"/>
                <a:gd name="T31" fmla="*/ 182 h 185"/>
                <a:gd name="T32" fmla="*/ 132 w 620"/>
                <a:gd name="T33" fmla="*/ 179 h 185"/>
                <a:gd name="T34" fmla="*/ 13 w 620"/>
                <a:gd name="T35" fmla="*/ 181 h 185"/>
                <a:gd name="T36" fmla="*/ 2 w 620"/>
                <a:gd name="T37" fmla="*/ 177 h 185"/>
                <a:gd name="T38" fmla="*/ 9 w 620"/>
                <a:gd name="T39" fmla="*/ 159 h 185"/>
                <a:gd name="T40" fmla="*/ 66 w 620"/>
                <a:gd name="T41" fmla="*/ 102 h 185"/>
                <a:gd name="T42" fmla="*/ 48 w 620"/>
                <a:gd name="T43" fmla="*/ 60 h 185"/>
                <a:gd name="T44" fmla="*/ 56 w 620"/>
                <a:gd name="T45" fmla="*/ 17 h 185"/>
                <a:gd name="T46" fmla="*/ 194 w 620"/>
                <a:gd name="T47" fmla="*/ 14 h 185"/>
                <a:gd name="T48" fmla="*/ 282 w 620"/>
                <a:gd name="T49" fmla="*/ 7 h 185"/>
                <a:gd name="T50" fmla="*/ 429 w 620"/>
                <a:gd name="T51" fmla="*/ 9 h 185"/>
                <a:gd name="T52" fmla="*/ 536 w 620"/>
                <a:gd name="T53" fmla="*/ 3 h 185"/>
                <a:gd name="T54" fmla="*/ 494 w 620"/>
                <a:gd name="T55" fmla="*/ 2 h 185"/>
                <a:gd name="T56" fmla="*/ 330 w 620"/>
                <a:gd name="T57" fmla="*/ 5 h 185"/>
                <a:gd name="T58" fmla="*/ 217 w 620"/>
                <a:gd name="T59" fmla="*/ 9 h 185"/>
                <a:gd name="T60" fmla="*/ 78 w 620"/>
                <a:gd name="T61" fmla="*/ 10 h 185"/>
                <a:gd name="T62" fmla="*/ 26 w 620"/>
                <a:gd name="T63" fmla="*/ 21 h 185"/>
                <a:gd name="T64" fmla="*/ 23 w 620"/>
                <a:gd name="T65" fmla="*/ 20 h 185"/>
                <a:gd name="T66" fmla="*/ 19 w 620"/>
                <a:gd name="T67" fmla="*/ 32 h 185"/>
                <a:gd name="T68" fmla="*/ 27 w 620"/>
                <a:gd name="T69" fmla="*/ 51 h 185"/>
                <a:gd name="T70" fmla="*/ 56 w 620"/>
                <a:gd name="T71" fmla="*/ 100 h 185"/>
                <a:gd name="T72" fmla="*/ 11 w 620"/>
                <a:gd name="T73" fmla="*/ 153 h 185"/>
                <a:gd name="T74" fmla="*/ 0 w 620"/>
                <a:gd name="T75" fmla="*/ 173 h 185"/>
                <a:gd name="T76" fmla="*/ 0 w 620"/>
                <a:gd name="T77" fmla="*/ 185 h 185"/>
                <a:gd name="T78" fmla="*/ 7 w 620"/>
                <a:gd name="T79" fmla="*/ 182 h 185"/>
                <a:gd name="T80" fmla="*/ 97 w 620"/>
                <a:gd name="T81" fmla="*/ 181 h 185"/>
                <a:gd name="T82" fmla="*/ 231 w 620"/>
                <a:gd name="T83" fmla="*/ 185 h 185"/>
                <a:gd name="T84" fmla="*/ 370 w 620"/>
                <a:gd name="T85" fmla="*/ 184 h 185"/>
                <a:gd name="T86" fmla="*/ 549 w 620"/>
                <a:gd name="T87" fmla="*/ 181 h 185"/>
                <a:gd name="T88" fmla="*/ 557 w 620"/>
                <a:gd name="T89" fmla="*/ 171 h 185"/>
                <a:gd name="T90" fmla="*/ 611 w 620"/>
                <a:gd name="T91" fmla="*/ 94 h 185"/>
                <a:gd name="T92" fmla="*/ 620 w 620"/>
                <a:gd name="T93" fmla="*/ 82 h 185"/>
                <a:gd name="T94" fmla="*/ 44 w 620"/>
                <a:gd name="T95" fmla="*/ 76 h 185"/>
                <a:gd name="T96" fmla="*/ 26 w 620"/>
                <a:gd name="T97" fmla="*/ 35 h 185"/>
                <a:gd name="T98" fmla="*/ 24 w 620"/>
                <a:gd name="T99" fmla="*/ 24 h 185"/>
                <a:gd name="T100" fmla="*/ 60 w 620"/>
                <a:gd name="T101" fmla="*/ 94 h 185"/>
                <a:gd name="T102" fmla="*/ 59 w 620"/>
                <a:gd name="T103" fmla="*/ 105 h 185"/>
                <a:gd name="T104" fmla="*/ 602 w 620"/>
                <a:gd name="T105" fmla="*/ 102 h 185"/>
                <a:gd name="T106" fmla="*/ 552 w 620"/>
                <a:gd name="T107" fmla="*/ 173 h 185"/>
                <a:gd name="T108" fmla="*/ 558 w 620"/>
                <a:gd name="T109" fmla="*/ 164 h 185"/>
                <a:gd name="T110" fmla="*/ 553 w 620"/>
                <a:gd name="T111" fmla="*/ 163 h 185"/>
                <a:gd name="T112" fmla="*/ 553 w 620"/>
                <a:gd name="T113" fmla="*/ 163 h 185"/>
                <a:gd name="T114" fmla="*/ 607 w 620"/>
                <a:gd name="T115" fmla="*/ 89 h 185"/>
                <a:gd name="T116" fmla="*/ 616 w 620"/>
                <a:gd name="T117" fmla="*/ 83 h 185"/>
                <a:gd name="T118" fmla="*/ 602 w 620"/>
                <a:gd name="T119" fmla="*/ 102 h 185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620" h="185">
                  <a:moveTo>
                    <a:pt x="620" y="80"/>
                  </a:moveTo>
                  <a:lnTo>
                    <a:pt x="620" y="80"/>
                  </a:lnTo>
                  <a:lnTo>
                    <a:pt x="619" y="78"/>
                  </a:lnTo>
                  <a:lnTo>
                    <a:pt x="619" y="75"/>
                  </a:lnTo>
                  <a:lnTo>
                    <a:pt x="618" y="72"/>
                  </a:lnTo>
                  <a:lnTo>
                    <a:pt x="602" y="54"/>
                  </a:lnTo>
                  <a:lnTo>
                    <a:pt x="587" y="35"/>
                  </a:lnTo>
                  <a:lnTo>
                    <a:pt x="569" y="17"/>
                  </a:lnTo>
                  <a:lnTo>
                    <a:pt x="552" y="0"/>
                  </a:lnTo>
                  <a:lnTo>
                    <a:pt x="550" y="2"/>
                  </a:lnTo>
                  <a:lnTo>
                    <a:pt x="565" y="18"/>
                  </a:lnTo>
                  <a:lnTo>
                    <a:pt x="580" y="35"/>
                  </a:lnTo>
                  <a:lnTo>
                    <a:pt x="597" y="56"/>
                  </a:lnTo>
                  <a:lnTo>
                    <a:pt x="615" y="75"/>
                  </a:lnTo>
                  <a:lnTo>
                    <a:pt x="598" y="95"/>
                  </a:lnTo>
                  <a:lnTo>
                    <a:pt x="582" y="116"/>
                  </a:lnTo>
                  <a:lnTo>
                    <a:pt x="574" y="128"/>
                  </a:lnTo>
                  <a:lnTo>
                    <a:pt x="565" y="141"/>
                  </a:lnTo>
                  <a:lnTo>
                    <a:pt x="560" y="152"/>
                  </a:lnTo>
                  <a:lnTo>
                    <a:pt x="550" y="164"/>
                  </a:lnTo>
                  <a:lnTo>
                    <a:pt x="521" y="167"/>
                  </a:lnTo>
                  <a:lnTo>
                    <a:pt x="507" y="167"/>
                  </a:lnTo>
                  <a:lnTo>
                    <a:pt x="492" y="168"/>
                  </a:lnTo>
                  <a:lnTo>
                    <a:pt x="457" y="167"/>
                  </a:lnTo>
                  <a:lnTo>
                    <a:pt x="419" y="167"/>
                  </a:lnTo>
                  <a:lnTo>
                    <a:pt x="356" y="168"/>
                  </a:lnTo>
                  <a:lnTo>
                    <a:pt x="338" y="168"/>
                  </a:lnTo>
                  <a:lnTo>
                    <a:pt x="322" y="167"/>
                  </a:lnTo>
                  <a:lnTo>
                    <a:pt x="304" y="166"/>
                  </a:lnTo>
                  <a:lnTo>
                    <a:pt x="286" y="164"/>
                  </a:lnTo>
                  <a:lnTo>
                    <a:pt x="216" y="164"/>
                  </a:lnTo>
                  <a:lnTo>
                    <a:pt x="144" y="164"/>
                  </a:lnTo>
                  <a:lnTo>
                    <a:pt x="74" y="166"/>
                  </a:lnTo>
                  <a:lnTo>
                    <a:pt x="4" y="170"/>
                  </a:lnTo>
                  <a:lnTo>
                    <a:pt x="37" y="170"/>
                  </a:lnTo>
                  <a:lnTo>
                    <a:pt x="70" y="168"/>
                  </a:lnTo>
                  <a:lnTo>
                    <a:pt x="103" y="167"/>
                  </a:lnTo>
                  <a:lnTo>
                    <a:pt x="136" y="167"/>
                  </a:lnTo>
                  <a:lnTo>
                    <a:pt x="279" y="168"/>
                  </a:lnTo>
                  <a:lnTo>
                    <a:pt x="313" y="170"/>
                  </a:lnTo>
                  <a:lnTo>
                    <a:pt x="349" y="173"/>
                  </a:lnTo>
                  <a:lnTo>
                    <a:pt x="364" y="173"/>
                  </a:lnTo>
                  <a:lnTo>
                    <a:pt x="381" y="173"/>
                  </a:lnTo>
                  <a:lnTo>
                    <a:pt x="413" y="171"/>
                  </a:lnTo>
                  <a:lnTo>
                    <a:pt x="448" y="171"/>
                  </a:lnTo>
                  <a:lnTo>
                    <a:pt x="485" y="171"/>
                  </a:lnTo>
                  <a:lnTo>
                    <a:pt x="501" y="171"/>
                  </a:lnTo>
                  <a:lnTo>
                    <a:pt x="516" y="171"/>
                  </a:lnTo>
                  <a:lnTo>
                    <a:pt x="546" y="168"/>
                  </a:lnTo>
                  <a:lnTo>
                    <a:pt x="545" y="168"/>
                  </a:lnTo>
                  <a:lnTo>
                    <a:pt x="543" y="170"/>
                  </a:lnTo>
                  <a:lnTo>
                    <a:pt x="546" y="168"/>
                  </a:lnTo>
                  <a:lnTo>
                    <a:pt x="549" y="168"/>
                  </a:lnTo>
                  <a:lnTo>
                    <a:pt x="549" y="170"/>
                  </a:lnTo>
                  <a:lnTo>
                    <a:pt x="549" y="178"/>
                  </a:lnTo>
                  <a:lnTo>
                    <a:pt x="514" y="177"/>
                  </a:lnTo>
                  <a:lnTo>
                    <a:pt x="479" y="177"/>
                  </a:lnTo>
                  <a:lnTo>
                    <a:pt x="408" y="178"/>
                  </a:lnTo>
                  <a:lnTo>
                    <a:pt x="374" y="181"/>
                  </a:lnTo>
                  <a:lnTo>
                    <a:pt x="340" y="182"/>
                  </a:lnTo>
                  <a:lnTo>
                    <a:pt x="302" y="182"/>
                  </a:lnTo>
                  <a:lnTo>
                    <a:pt x="267" y="182"/>
                  </a:lnTo>
                  <a:lnTo>
                    <a:pt x="234" y="184"/>
                  </a:lnTo>
                  <a:lnTo>
                    <a:pt x="202" y="182"/>
                  </a:lnTo>
                  <a:lnTo>
                    <a:pt x="166" y="179"/>
                  </a:lnTo>
                  <a:lnTo>
                    <a:pt x="132" y="179"/>
                  </a:lnTo>
                  <a:lnTo>
                    <a:pt x="95" y="179"/>
                  </a:lnTo>
                  <a:lnTo>
                    <a:pt x="59" y="179"/>
                  </a:lnTo>
                  <a:lnTo>
                    <a:pt x="29" y="179"/>
                  </a:lnTo>
                  <a:lnTo>
                    <a:pt x="13" y="181"/>
                  </a:lnTo>
                  <a:lnTo>
                    <a:pt x="7" y="182"/>
                  </a:lnTo>
                  <a:lnTo>
                    <a:pt x="0" y="184"/>
                  </a:lnTo>
                  <a:lnTo>
                    <a:pt x="2" y="181"/>
                  </a:lnTo>
                  <a:lnTo>
                    <a:pt x="2" y="177"/>
                  </a:lnTo>
                  <a:lnTo>
                    <a:pt x="2" y="170"/>
                  </a:lnTo>
                  <a:lnTo>
                    <a:pt x="5" y="167"/>
                  </a:lnTo>
                  <a:lnTo>
                    <a:pt x="7" y="163"/>
                  </a:lnTo>
                  <a:lnTo>
                    <a:pt x="9" y="159"/>
                  </a:lnTo>
                  <a:lnTo>
                    <a:pt x="15" y="152"/>
                  </a:lnTo>
                  <a:lnTo>
                    <a:pt x="34" y="133"/>
                  </a:lnTo>
                  <a:lnTo>
                    <a:pt x="49" y="117"/>
                  </a:lnTo>
                  <a:lnTo>
                    <a:pt x="66" y="102"/>
                  </a:lnTo>
                  <a:lnTo>
                    <a:pt x="67" y="101"/>
                  </a:lnTo>
                  <a:lnTo>
                    <a:pt x="67" y="100"/>
                  </a:lnTo>
                  <a:lnTo>
                    <a:pt x="59" y="79"/>
                  </a:lnTo>
                  <a:lnTo>
                    <a:pt x="48" y="60"/>
                  </a:lnTo>
                  <a:lnTo>
                    <a:pt x="37" y="42"/>
                  </a:lnTo>
                  <a:lnTo>
                    <a:pt x="27" y="21"/>
                  </a:lnTo>
                  <a:lnTo>
                    <a:pt x="56" y="17"/>
                  </a:lnTo>
                  <a:lnTo>
                    <a:pt x="70" y="16"/>
                  </a:lnTo>
                  <a:lnTo>
                    <a:pt x="85" y="16"/>
                  </a:lnTo>
                  <a:lnTo>
                    <a:pt x="161" y="16"/>
                  </a:lnTo>
                  <a:lnTo>
                    <a:pt x="194" y="14"/>
                  </a:lnTo>
                  <a:lnTo>
                    <a:pt x="227" y="13"/>
                  </a:lnTo>
                  <a:lnTo>
                    <a:pt x="243" y="10"/>
                  </a:lnTo>
                  <a:lnTo>
                    <a:pt x="261" y="7"/>
                  </a:lnTo>
                  <a:lnTo>
                    <a:pt x="282" y="7"/>
                  </a:lnTo>
                  <a:lnTo>
                    <a:pt x="301" y="9"/>
                  </a:lnTo>
                  <a:lnTo>
                    <a:pt x="334" y="9"/>
                  </a:lnTo>
                  <a:lnTo>
                    <a:pt x="366" y="9"/>
                  </a:lnTo>
                  <a:lnTo>
                    <a:pt x="429" y="9"/>
                  </a:lnTo>
                  <a:lnTo>
                    <a:pt x="461" y="7"/>
                  </a:lnTo>
                  <a:lnTo>
                    <a:pt x="491" y="6"/>
                  </a:lnTo>
                  <a:lnTo>
                    <a:pt x="521" y="5"/>
                  </a:lnTo>
                  <a:lnTo>
                    <a:pt x="536" y="3"/>
                  </a:lnTo>
                  <a:lnTo>
                    <a:pt x="550" y="0"/>
                  </a:lnTo>
                  <a:lnTo>
                    <a:pt x="521" y="0"/>
                  </a:lnTo>
                  <a:lnTo>
                    <a:pt x="494" y="2"/>
                  </a:lnTo>
                  <a:lnTo>
                    <a:pt x="462" y="3"/>
                  </a:lnTo>
                  <a:lnTo>
                    <a:pt x="432" y="5"/>
                  </a:lnTo>
                  <a:lnTo>
                    <a:pt x="363" y="5"/>
                  </a:lnTo>
                  <a:lnTo>
                    <a:pt x="330" y="5"/>
                  </a:lnTo>
                  <a:lnTo>
                    <a:pt x="296" y="3"/>
                  </a:lnTo>
                  <a:lnTo>
                    <a:pt x="265" y="3"/>
                  </a:lnTo>
                  <a:lnTo>
                    <a:pt x="235" y="7"/>
                  </a:lnTo>
                  <a:lnTo>
                    <a:pt x="217" y="9"/>
                  </a:lnTo>
                  <a:lnTo>
                    <a:pt x="199" y="10"/>
                  </a:lnTo>
                  <a:lnTo>
                    <a:pt x="163" y="10"/>
                  </a:lnTo>
                  <a:lnTo>
                    <a:pt x="93" y="10"/>
                  </a:lnTo>
                  <a:lnTo>
                    <a:pt x="78" y="10"/>
                  </a:lnTo>
                  <a:lnTo>
                    <a:pt x="62" y="11"/>
                  </a:lnTo>
                  <a:lnTo>
                    <a:pt x="30" y="17"/>
                  </a:lnTo>
                  <a:lnTo>
                    <a:pt x="27" y="18"/>
                  </a:lnTo>
                  <a:lnTo>
                    <a:pt x="26" y="21"/>
                  </a:lnTo>
                  <a:lnTo>
                    <a:pt x="24" y="22"/>
                  </a:lnTo>
                  <a:lnTo>
                    <a:pt x="24" y="18"/>
                  </a:lnTo>
                  <a:lnTo>
                    <a:pt x="23" y="20"/>
                  </a:lnTo>
                  <a:lnTo>
                    <a:pt x="22" y="21"/>
                  </a:lnTo>
                  <a:lnTo>
                    <a:pt x="20" y="29"/>
                  </a:lnTo>
                  <a:lnTo>
                    <a:pt x="19" y="31"/>
                  </a:lnTo>
                  <a:lnTo>
                    <a:pt x="19" y="32"/>
                  </a:lnTo>
                  <a:lnTo>
                    <a:pt x="19" y="33"/>
                  </a:lnTo>
                  <a:lnTo>
                    <a:pt x="27" y="51"/>
                  </a:lnTo>
                  <a:lnTo>
                    <a:pt x="37" y="69"/>
                  </a:lnTo>
                  <a:lnTo>
                    <a:pt x="45" y="84"/>
                  </a:lnTo>
                  <a:lnTo>
                    <a:pt x="52" y="94"/>
                  </a:lnTo>
                  <a:lnTo>
                    <a:pt x="56" y="100"/>
                  </a:lnTo>
                  <a:lnTo>
                    <a:pt x="59" y="105"/>
                  </a:lnTo>
                  <a:lnTo>
                    <a:pt x="42" y="120"/>
                  </a:lnTo>
                  <a:lnTo>
                    <a:pt x="26" y="137"/>
                  </a:lnTo>
                  <a:lnTo>
                    <a:pt x="11" y="153"/>
                  </a:lnTo>
                  <a:lnTo>
                    <a:pt x="7" y="159"/>
                  </a:lnTo>
                  <a:lnTo>
                    <a:pt x="2" y="166"/>
                  </a:lnTo>
                  <a:lnTo>
                    <a:pt x="0" y="168"/>
                  </a:lnTo>
                  <a:lnTo>
                    <a:pt x="0" y="173"/>
                  </a:lnTo>
                  <a:lnTo>
                    <a:pt x="0" y="178"/>
                  </a:lnTo>
                  <a:lnTo>
                    <a:pt x="0" y="182"/>
                  </a:lnTo>
                  <a:lnTo>
                    <a:pt x="0" y="184"/>
                  </a:lnTo>
                  <a:lnTo>
                    <a:pt x="0" y="185"/>
                  </a:lnTo>
                  <a:lnTo>
                    <a:pt x="7" y="182"/>
                  </a:lnTo>
                  <a:lnTo>
                    <a:pt x="13" y="182"/>
                  </a:lnTo>
                  <a:lnTo>
                    <a:pt x="27" y="182"/>
                  </a:lnTo>
                  <a:lnTo>
                    <a:pt x="63" y="181"/>
                  </a:lnTo>
                  <a:lnTo>
                    <a:pt x="97" y="181"/>
                  </a:lnTo>
                  <a:lnTo>
                    <a:pt x="130" y="181"/>
                  </a:lnTo>
                  <a:lnTo>
                    <a:pt x="163" y="182"/>
                  </a:lnTo>
                  <a:lnTo>
                    <a:pt x="195" y="184"/>
                  </a:lnTo>
                  <a:lnTo>
                    <a:pt x="231" y="185"/>
                  </a:lnTo>
                  <a:lnTo>
                    <a:pt x="265" y="185"/>
                  </a:lnTo>
                  <a:lnTo>
                    <a:pt x="298" y="185"/>
                  </a:lnTo>
                  <a:lnTo>
                    <a:pt x="333" y="185"/>
                  </a:lnTo>
                  <a:lnTo>
                    <a:pt x="370" y="184"/>
                  </a:lnTo>
                  <a:lnTo>
                    <a:pt x="407" y="181"/>
                  </a:lnTo>
                  <a:lnTo>
                    <a:pt x="443" y="179"/>
                  </a:lnTo>
                  <a:lnTo>
                    <a:pt x="479" y="179"/>
                  </a:lnTo>
                  <a:lnTo>
                    <a:pt x="514" y="179"/>
                  </a:lnTo>
                  <a:lnTo>
                    <a:pt x="549" y="181"/>
                  </a:lnTo>
                  <a:lnTo>
                    <a:pt x="550" y="181"/>
                  </a:lnTo>
                  <a:lnTo>
                    <a:pt x="557" y="171"/>
                  </a:lnTo>
                  <a:lnTo>
                    <a:pt x="563" y="163"/>
                  </a:lnTo>
                  <a:lnTo>
                    <a:pt x="587" y="127"/>
                  </a:lnTo>
                  <a:lnTo>
                    <a:pt x="600" y="111"/>
                  </a:lnTo>
                  <a:lnTo>
                    <a:pt x="611" y="94"/>
                  </a:lnTo>
                  <a:lnTo>
                    <a:pt x="619" y="84"/>
                  </a:lnTo>
                  <a:lnTo>
                    <a:pt x="620" y="83"/>
                  </a:lnTo>
                  <a:lnTo>
                    <a:pt x="620" y="82"/>
                  </a:lnTo>
                  <a:lnTo>
                    <a:pt x="620" y="80"/>
                  </a:lnTo>
                  <a:close/>
                  <a:moveTo>
                    <a:pt x="44" y="76"/>
                  </a:moveTo>
                  <a:lnTo>
                    <a:pt x="44" y="76"/>
                  </a:lnTo>
                  <a:lnTo>
                    <a:pt x="34" y="57"/>
                  </a:lnTo>
                  <a:lnTo>
                    <a:pt x="24" y="36"/>
                  </a:lnTo>
                  <a:lnTo>
                    <a:pt x="26" y="35"/>
                  </a:lnTo>
                  <a:lnTo>
                    <a:pt x="24" y="33"/>
                  </a:lnTo>
                  <a:lnTo>
                    <a:pt x="24" y="31"/>
                  </a:lnTo>
                  <a:lnTo>
                    <a:pt x="24" y="27"/>
                  </a:lnTo>
                  <a:lnTo>
                    <a:pt x="24" y="24"/>
                  </a:lnTo>
                  <a:lnTo>
                    <a:pt x="33" y="42"/>
                  </a:lnTo>
                  <a:lnTo>
                    <a:pt x="41" y="60"/>
                  </a:lnTo>
                  <a:lnTo>
                    <a:pt x="51" y="76"/>
                  </a:lnTo>
                  <a:lnTo>
                    <a:pt x="60" y="94"/>
                  </a:lnTo>
                  <a:lnTo>
                    <a:pt x="63" y="98"/>
                  </a:lnTo>
                  <a:lnTo>
                    <a:pt x="63" y="100"/>
                  </a:lnTo>
                  <a:lnTo>
                    <a:pt x="63" y="101"/>
                  </a:lnTo>
                  <a:lnTo>
                    <a:pt x="59" y="105"/>
                  </a:lnTo>
                  <a:lnTo>
                    <a:pt x="58" y="97"/>
                  </a:lnTo>
                  <a:lnTo>
                    <a:pt x="53" y="90"/>
                  </a:lnTo>
                  <a:lnTo>
                    <a:pt x="44" y="76"/>
                  </a:lnTo>
                  <a:close/>
                  <a:moveTo>
                    <a:pt x="602" y="102"/>
                  </a:moveTo>
                  <a:lnTo>
                    <a:pt x="602" y="102"/>
                  </a:lnTo>
                  <a:lnTo>
                    <a:pt x="582" y="133"/>
                  </a:lnTo>
                  <a:lnTo>
                    <a:pt x="552" y="178"/>
                  </a:lnTo>
                  <a:lnTo>
                    <a:pt x="552" y="173"/>
                  </a:lnTo>
                  <a:lnTo>
                    <a:pt x="552" y="168"/>
                  </a:lnTo>
                  <a:lnTo>
                    <a:pt x="556" y="167"/>
                  </a:lnTo>
                  <a:lnTo>
                    <a:pt x="558" y="166"/>
                  </a:lnTo>
                  <a:lnTo>
                    <a:pt x="558" y="164"/>
                  </a:lnTo>
                  <a:lnTo>
                    <a:pt x="553" y="164"/>
                  </a:lnTo>
                  <a:lnTo>
                    <a:pt x="553" y="163"/>
                  </a:lnTo>
                  <a:lnTo>
                    <a:pt x="572" y="137"/>
                  </a:lnTo>
                  <a:lnTo>
                    <a:pt x="585" y="119"/>
                  </a:lnTo>
                  <a:lnTo>
                    <a:pt x="597" y="101"/>
                  </a:lnTo>
                  <a:lnTo>
                    <a:pt x="607" y="89"/>
                  </a:lnTo>
                  <a:lnTo>
                    <a:pt x="616" y="76"/>
                  </a:lnTo>
                  <a:lnTo>
                    <a:pt x="616" y="80"/>
                  </a:lnTo>
                  <a:lnTo>
                    <a:pt x="616" y="83"/>
                  </a:lnTo>
                  <a:lnTo>
                    <a:pt x="613" y="87"/>
                  </a:lnTo>
                  <a:lnTo>
                    <a:pt x="611" y="93"/>
                  </a:lnTo>
                  <a:lnTo>
                    <a:pt x="602" y="102"/>
                  </a:lnTo>
                  <a:close/>
                </a:path>
              </a:pathLst>
            </a:custGeom>
            <a:solidFill>
              <a:srgbClr val="0057A6"/>
            </a:solidFill>
            <a:ln>
              <a:solidFill>
                <a:schemeClr val="accent1"/>
              </a:solidFill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Freeform 104">
              <a:extLst>
                <a:ext uri="{FF2B5EF4-FFF2-40B4-BE49-F238E27FC236}">
                  <a16:creationId xmlns:a16="http://schemas.microsoft.com/office/drawing/2014/main" id="{5B5C084E-94C6-47A3-8303-293C604FA16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47213" y="2300511"/>
              <a:ext cx="2903645" cy="1009488"/>
            </a:xfrm>
            <a:custGeom>
              <a:avLst/>
              <a:gdLst>
                <a:gd name="T0" fmla="*/ 618 w 620"/>
                <a:gd name="T1" fmla="*/ 72 h 185"/>
                <a:gd name="T2" fmla="*/ 587 w 620"/>
                <a:gd name="T3" fmla="*/ 35 h 185"/>
                <a:gd name="T4" fmla="*/ 565 w 620"/>
                <a:gd name="T5" fmla="*/ 18 h 185"/>
                <a:gd name="T6" fmla="*/ 598 w 620"/>
                <a:gd name="T7" fmla="*/ 95 h 185"/>
                <a:gd name="T8" fmla="*/ 560 w 620"/>
                <a:gd name="T9" fmla="*/ 152 h 185"/>
                <a:gd name="T10" fmla="*/ 492 w 620"/>
                <a:gd name="T11" fmla="*/ 168 h 185"/>
                <a:gd name="T12" fmla="*/ 338 w 620"/>
                <a:gd name="T13" fmla="*/ 168 h 185"/>
                <a:gd name="T14" fmla="*/ 144 w 620"/>
                <a:gd name="T15" fmla="*/ 164 h 185"/>
                <a:gd name="T16" fmla="*/ 37 w 620"/>
                <a:gd name="T17" fmla="*/ 170 h 185"/>
                <a:gd name="T18" fmla="*/ 279 w 620"/>
                <a:gd name="T19" fmla="*/ 168 h 185"/>
                <a:gd name="T20" fmla="*/ 413 w 620"/>
                <a:gd name="T21" fmla="*/ 171 h 185"/>
                <a:gd name="T22" fmla="*/ 516 w 620"/>
                <a:gd name="T23" fmla="*/ 171 h 185"/>
                <a:gd name="T24" fmla="*/ 543 w 620"/>
                <a:gd name="T25" fmla="*/ 170 h 185"/>
                <a:gd name="T26" fmla="*/ 549 w 620"/>
                <a:gd name="T27" fmla="*/ 170 h 185"/>
                <a:gd name="T28" fmla="*/ 408 w 620"/>
                <a:gd name="T29" fmla="*/ 178 h 185"/>
                <a:gd name="T30" fmla="*/ 267 w 620"/>
                <a:gd name="T31" fmla="*/ 182 h 185"/>
                <a:gd name="T32" fmla="*/ 132 w 620"/>
                <a:gd name="T33" fmla="*/ 179 h 185"/>
                <a:gd name="T34" fmla="*/ 13 w 620"/>
                <a:gd name="T35" fmla="*/ 181 h 185"/>
                <a:gd name="T36" fmla="*/ 2 w 620"/>
                <a:gd name="T37" fmla="*/ 177 h 185"/>
                <a:gd name="T38" fmla="*/ 9 w 620"/>
                <a:gd name="T39" fmla="*/ 159 h 185"/>
                <a:gd name="T40" fmla="*/ 66 w 620"/>
                <a:gd name="T41" fmla="*/ 102 h 185"/>
                <a:gd name="T42" fmla="*/ 48 w 620"/>
                <a:gd name="T43" fmla="*/ 60 h 185"/>
                <a:gd name="T44" fmla="*/ 56 w 620"/>
                <a:gd name="T45" fmla="*/ 17 h 185"/>
                <a:gd name="T46" fmla="*/ 194 w 620"/>
                <a:gd name="T47" fmla="*/ 14 h 185"/>
                <a:gd name="T48" fmla="*/ 282 w 620"/>
                <a:gd name="T49" fmla="*/ 7 h 185"/>
                <a:gd name="T50" fmla="*/ 429 w 620"/>
                <a:gd name="T51" fmla="*/ 9 h 185"/>
                <a:gd name="T52" fmla="*/ 536 w 620"/>
                <a:gd name="T53" fmla="*/ 3 h 185"/>
                <a:gd name="T54" fmla="*/ 494 w 620"/>
                <a:gd name="T55" fmla="*/ 2 h 185"/>
                <a:gd name="T56" fmla="*/ 330 w 620"/>
                <a:gd name="T57" fmla="*/ 5 h 185"/>
                <a:gd name="T58" fmla="*/ 217 w 620"/>
                <a:gd name="T59" fmla="*/ 9 h 185"/>
                <a:gd name="T60" fmla="*/ 78 w 620"/>
                <a:gd name="T61" fmla="*/ 10 h 185"/>
                <a:gd name="T62" fmla="*/ 26 w 620"/>
                <a:gd name="T63" fmla="*/ 21 h 185"/>
                <a:gd name="T64" fmla="*/ 23 w 620"/>
                <a:gd name="T65" fmla="*/ 20 h 185"/>
                <a:gd name="T66" fmla="*/ 19 w 620"/>
                <a:gd name="T67" fmla="*/ 32 h 185"/>
                <a:gd name="T68" fmla="*/ 27 w 620"/>
                <a:gd name="T69" fmla="*/ 51 h 185"/>
                <a:gd name="T70" fmla="*/ 56 w 620"/>
                <a:gd name="T71" fmla="*/ 100 h 185"/>
                <a:gd name="T72" fmla="*/ 11 w 620"/>
                <a:gd name="T73" fmla="*/ 153 h 185"/>
                <a:gd name="T74" fmla="*/ 0 w 620"/>
                <a:gd name="T75" fmla="*/ 173 h 185"/>
                <a:gd name="T76" fmla="*/ 0 w 620"/>
                <a:gd name="T77" fmla="*/ 185 h 185"/>
                <a:gd name="T78" fmla="*/ 7 w 620"/>
                <a:gd name="T79" fmla="*/ 182 h 185"/>
                <a:gd name="T80" fmla="*/ 97 w 620"/>
                <a:gd name="T81" fmla="*/ 181 h 185"/>
                <a:gd name="T82" fmla="*/ 231 w 620"/>
                <a:gd name="T83" fmla="*/ 185 h 185"/>
                <a:gd name="T84" fmla="*/ 370 w 620"/>
                <a:gd name="T85" fmla="*/ 184 h 185"/>
                <a:gd name="T86" fmla="*/ 549 w 620"/>
                <a:gd name="T87" fmla="*/ 181 h 185"/>
                <a:gd name="T88" fmla="*/ 557 w 620"/>
                <a:gd name="T89" fmla="*/ 171 h 185"/>
                <a:gd name="T90" fmla="*/ 611 w 620"/>
                <a:gd name="T91" fmla="*/ 94 h 185"/>
                <a:gd name="T92" fmla="*/ 620 w 620"/>
                <a:gd name="T93" fmla="*/ 82 h 185"/>
                <a:gd name="T94" fmla="*/ 44 w 620"/>
                <a:gd name="T95" fmla="*/ 76 h 185"/>
                <a:gd name="T96" fmla="*/ 26 w 620"/>
                <a:gd name="T97" fmla="*/ 35 h 185"/>
                <a:gd name="T98" fmla="*/ 24 w 620"/>
                <a:gd name="T99" fmla="*/ 24 h 185"/>
                <a:gd name="T100" fmla="*/ 60 w 620"/>
                <a:gd name="T101" fmla="*/ 94 h 185"/>
                <a:gd name="T102" fmla="*/ 59 w 620"/>
                <a:gd name="T103" fmla="*/ 105 h 185"/>
                <a:gd name="T104" fmla="*/ 602 w 620"/>
                <a:gd name="T105" fmla="*/ 102 h 185"/>
                <a:gd name="T106" fmla="*/ 552 w 620"/>
                <a:gd name="T107" fmla="*/ 173 h 185"/>
                <a:gd name="T108" fmla="*/ 558 w 620"/>
                <a:gd name="T109" fmla="*/ 164 h 185"/>
                <a:gd name="T110" fmla="*/ 553 w 620"/>
                <a:gd name="T111" fmla="*/ 163 h 185"/>
                <a:gd name="T112" fmla="*/ 553 w 620"/>
                <a:gd name="T113" fmla="*/ 163 h 185"/>
                <a:gd name="T114" fmla="*/ 607 w 620"/>
                <a:gd name="T115" fmla="*/ 89 h 185"/>
                <a:gd name="T116" fmla="*/ 616 w 620"/>
                <a:gd name="T117" fmla="*/ 83 h 185"/>
                <a:gd name="T118" fmla="*/ 602 w 620"/>
                <a:gd name="T119" fmla="*/ 102 h 185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620" h="185">
                  <a:moveTo>
                    <a:pt x="620" y="80"/>
                  </a:moveTo>
                  <a:lnTo>
                    <a:pt x="620" y="80"/>
                  </a:lnTo>
                  <a:lnTo>
                    <a:pt x="619" y="78"/>
                  </a:lnTo>
                  <a:lnTo>
                    <a:pt x="619" y="75"/>
                  </a:lnTo>
                  <a:lnTo>
                    <a:pt x="618" y="72"/>
                  </a:lnTo>
                  <a:lnTo>
                    <a:pt x="602" y="54"/>
                  </a:lnTo>
                  <a:lnTo>
                    <a:pt x="587" y="35"/>
                  </a:lnTo>
                  <a:lnTo>
                    <a:pt x="569" y="17"/>
                  </a:lnTo>
                  <a:lnTo>
                    <a:pt x="552" y="0"/>
                  </a:lnTo>
                  <a:lnTo>
                    <a:pt x="550" y="2"/>
                  </a:lnTo>
                  <a:lnTo>
                    <a:pt x="565" y="18"/>
                  </a:lnTo>
                  <a:lnTo>
                    <a:pt x="580" y="35"/>
                  </a:lnTo>
                  <a:lnTo>
                    <a:pt x="597" y="56"/>
                  </a:lnTo>
                  <a:lnTo>
                    <a:pt x="615" y="75"/>
                  </a:lnTo>
                  <a:lnTo>
                    <a:pt x="598" y="95"/>
                  </a:lnTo>
                  <a:lnTo>
                    <a:pt x="582" y="116"/>
                  </a:lnTo>
                  <a:lnTo>
                    <a:pt x="574" y="128"/>
                  </a:lnTo>
                  <a:lnTo>
                    <a:pt x="565" y="141"/>
                  </a:lnTo>
                  <a:lnTo>
                    <a:pt x="560" y="152"/>
                  </a:lnTo>
                  <a:lnTo>
                    <a:pt x="550" y="164"/>
                  </a:lnTo>
                  <a:lnTo>
                    <a:pt x="521" y="167"/>
                  </a:lnTo>
                  <a:lnTo>
                    <a:pt x="507" y="167"/>
                  </a:lnTo>
                  <a:lnTo>
                    <a:pt x="492" y="168"/>
                  </a:lnTo>
                  <a:lnTo>
                    <a:pt x="457" y="167"/>
                  </a:lnTo>
                  <a:lnTo>
                    <a:pt x="419" y="167"/>
                  </a:lnTo>
                  <a:lnTo>
                    <a:pt x="356" y="168"/>
                  </a:lnTo>
                  <a:lnTo>
                    <a:pt x="338" y="168"/>
                  </a:lnTo>
                  <a:lnTo>
                    <a:pt x="322" y="167"/>
                  </a:lnTo>
                  <a:lnTo>
                    <a:pt x="304" y="166"/>
                  </a:lnTo>
                  <a:lnTo>
                    <a:pt x="286" y="164"/>
                  </a:lnTo>
                  <a:lnTo>
                    <a:pt x="216" y="164"/>
                  </a:lnTo>
                  <a:lnTo>
                    <a:pt x="144" y="164"/>
                  </a:lnTo>
                  <a:lnTo>
                    <a:pt x="74" y="166"/>
                  </a:lnTo>
                  <a:lnTo>
                    <a:pt x="4" y="170"/>
                  </a:lnTo>
                  <a:lnTo>
                    <a:pt x="37" y="170"/>
                  </a:lnTo>
                  <a:lnTo>
                    <a:pt x="70" y="168"/>
                  </a:lnTo>
                  <a:lnTo>
                    <a:pt x="103" y="167"/>
                  </a:lnTo>
                  <a:lnTo>
                    <a:pt x="136" y="167"/>
                  </a:lnTo>
                  <a:lnTo>
                    <a:pt x="279" y="168"/>
                  </a:lnTo>
                  <a:lnTo>
                    <a:pt x="313" y="170"/>
                  </a:lnTo>
                  <a:lnTo>
                    <a:pt x="349" y="173"/>
                  </a:lnTo>
                  <a:lnTo>
                    <a:pt x="364" y="173"/>
                  </a:lnTo>
                  <a:lnTo>
                    <a:pt x="381" y="173"/>
                  </a:lnTo>
                  <a:lnTo>
                    <a:pt x="413" y="171"/>
                  </a:lnTo>
                  <a:lnTo>
                    <a:pt x="448" y="171"/>
                  </a:lnTo>
                  <a:lnTo>
                    <a:pt x="485" y="171"/>
                  </a:lnTo>
                  <a:lnTo>
                    <a:pt x="501" y="171"/>
                  </a:lnTo>
                  <a:lnTo>
                    <a:pt x="516" y="171"/>
                  </a:lnTo>
                  <a:lnTo>
                    <a:pt x="546" y="168"/>
                  </a:lnTo>
                  <a:lnTo>
                    <a:pt x="545" y="168"/>
                  </a:lnTo>
                  <a:lnTo>
                    <a:pt x="543" y="170"/>
                  </a:lnTo>
                  <a:lnTo>
                    <a:pt x="546" y="168"/>
                  </a:lnTo>
                  <a:lnTo>
                    <a:pt x="549" y="168"/>
                  </a:lnTo>
                  <a:lnTo>
                    <a:pt x="549" y="170"/>
                  </a:lnTo>
                  <a:lnTo>
                    <a:pt x="549" y="178"/>
                  </a:lnTo>
                  <a:lnTo>
                    <a:pt x="514" y="177"/>
                  </a:lnTo>
                  <a:lnTo>
                    <a:pt x="479" y="177"/>
                  </a:lnTo>
                  <a:lnTo>
                    <a:pt x="408" y="178"/>
                  </a:lnTo>
                  <a:lnTo>
                    <a:pt x="374" y="181"/>
                  </a:lnTo>
                  <a:lnTo>
                    <a:pt x="340" y="182"/>
                  </a:lnTo>
                  <a:lnTo>
                    <a:pt x="302" y="182"/>
                  </a:lnTo>
                  <a:lnTo>
                    <a:pt x="267" y="182"/>
                  </a:lnTo>
                  <a:lnTo>
                    <a:pt x="234" y="184"/>
                  </a:lnTo>
                  <a:lnTo>
                    <a:pt x="202" y="182"/>
                  </a:lnTo>
                  <a:lnTo>
                    <a:pt x="166" y="179"/>
                  </a:lnTo>
                  <a:lnTo>
                    <a:pt x="132" y="179"/>
                  </a:lnTo>
                  <a:lnTo>
                    <a:pt x="95" y="179"/>
                  </a:lnTo>
                  <a:lnTo>
                    <a:pt x="59" y="179"/>
                  </a:lnTo>
                  <a:lnTo>
                    <a:pt x="29" y="179"/>
                  </a:lnTo>
                  <a:lnTo>
                    <a:pt x="13" y="181"/>
                  </a:lnTo>
                  <a:lnTo>
                    <a:pt x="7" y="182"/>
                  </a:lnTo>
                  <a:lnTo>
                    <a:pt x="0" y="184"/>
                  </a:lnTo>
                  <a:lnTo>
                    <a:pt x="2" y="181"/>
                  </a:lnTo>
                  <a:lnTo>
                    <a:pt x="2" y="177"/>
                  </a:lnTo>
                  <a:lnTo>
                    <a:pt x="2" y="170"/>
                  </a:lnTo>
                  <a:lnTo>
                    <a:pt x="5" y="167"/>
                  </a:lnTo>
                  <a:lnTo>
                    <a:pt x="7" y="163"/>
                  </a:lnTo>
                  <a:lnTo>
                    <a:pt x="9" y="159"/>
                  </a:lnTo>
                  <a:lnTo>
                    <a:pt x="15" y="152"/>
                  </a:lnTo>
                  <a:lnTo>
                    <a:pt x="34" y="133"/>
                  </a:lnTo>
                  <a:lnTo>
                    <a:pt x="49" y="117"/>
                  </a:lnTo>
                  <a:lnTo>
                    <a:pt x="66" y="102"/>
                  </a:lnTo>
                  <a:lnTo>
                    <a:pt x="67" y="101"/>
                  </a:lnTo>
                  <a:lnTo>
                    <a:pt x="67" y="100"/>
                  </a:lnTo>
                  <a:lnTo>
                    <a:pt x="59" y="79"/>
                  </a:lnTo>
                  <a:lnTo>
                    <a:pt x="48" y="60"/>
                  </a:lnTo>
                  <a:lnTo>
                    <a:pt x="37" y="42"/>
                  </a:lnTo>
                  <a:lnTo>
                    <a:pt x="27" y="21"/>
                  </a:lnTo>
                  <a:lnTo>
                    <a:pt x="56" y="17"/>
                  </a:lnTo>
                  <a:lnTo>
                    <a:pt x="70" y="16"/>
                  </a:lnTo>
                  <a:lnTo>
                    <a:pt x="85" y="16"/>
                  </a:lnTo>
                  <a:lnTo>
                    <a:pt x="161" y="16"/>
                  </a:lnTo>
                  <a:lnTo>
                    <a:pt x="194" y="14"/>
                  </a:lnTo>
                  <a:lnTo>
                    <a:pt x="227" y="13"/>
                  </a:lnTo>
                  <a:lnTo>
                    <a:pt x="243" y="10"/>
                  </a:lnTo>
                  <a:lnTo>
                    <a:pt x="261" y="7"/>
                  </a:lnTo>
                  <a:lnTo>
                    <a:pt x="282" y="7"/>
                  </a:lnTo>
                  <a:lnTo>
                    <a:pt x="301" y="9"/>
                  </a:lnTo>
                  <a:lnTo>
                    <a:pt x="334" y="9"/>
                  </a:lnTo>
                  <a:lnTo>
                    <a:pt x="366" y="9"/>
                  </a:lnTo>
                  <a:lnTo>
                    <a:pt x="429" y="9"/>
                  </a:lnTo>
                  <a:lnTo>
                    <a:pt x="461" y="7"/>
                  </a:lnTo>
                  <a:lnTo>
                    <a:pt x="491" y="6"/>
                  </a:lnTo>
                  <a:lnTo>
                    <a:pt x="521" y="5"/>
                  </a:lnTo>
                  <a:lnTo>
                    <a:pt x="536" y="3"/>
                  </a:lnTo>
                  <a:lnTo>
                    <a:pt x="550" y="0"/>
                  </a:lnTo>
                  <a:lnTo>
                    <a:pt x="521" y="0"/>
                  </a:lnTo>
                  <a:lnTo>
                    <a:pt x="494" y="2"/>
                  </a:lnTo>
                  <a:lnTo>
                    <a:pt x="462" y="3"/>
                  </a:lnTo>
                  <a:lnTo>
                    <a:pt x="432" y="5"/>
                  </a:lnTo>
                  <a:lnTo>
                    <a:pt x="363" y="5"/>
                  </a:lnTo>
                  <a:lnTo>
                    <a:pt x="330" y="5"/>
                  </a:lnTo>
                  <a:lnTo>
                    <a:pt x="296" y="3"/>
                  </a:lnTo>
                  <a:lnTo>
                    <a:pt x="265" y="3"/>
                  </a:lnTo>
                  <a:lnTo>
                    <a:pt x="235" y="7"/>
                  </a:lnTo>
                  <a:lnTo>
                    <a:pt x="217" y="9"/>
                  </a:lnTo>
                  <a:lnTo>
                    <a:pt x="199" y="10"/>
                  </a:lnTo>
                  <a:lnTo>
                    <a:pt x="163" y="10"/>
                  </a:lnTo>
                  <a:lnTo>
                    <a:pt x="93" y="10"/>
                  </a:lnTo>
                  <a:lnTo>
                    <a:pt x="78" y="10"/>
                  </a:lnTo>
                  <a:lnTo>
                    <a:pt x="62" y="11"/>
                  </a:lnTo>
                  <a:lnTo>
                    <a:pt x="30" y="17"/>
                  </a:lnTo>
                  <a:lnTo>
                    <a:pt x="27" y="18"/>
                  </a:lnTo>
                  <a:lnTo>
                    <a:pt x="26" y="21"/>
                  </a:lnTo>
                  <a:lnTo>
                    <a:pt x="24" y="22"/>
                  </a:lnTo>
                  <a:lnTo>
                    <a:pt x="24" y="18"/>
                  </a:lnTo>
                  <a:lnTo>
                    <a:pt x="23" y="20"/>
                  </a:lnTo>
                  <a:lnTo>
                    <a:pt x="22" y="21"/>
                  </a:lnTo>
                  <a:lnTo>
                    <a:pt x="20" y="29"/>
                  </a:lnTo>
                  <a:lnTo>
                    <a:pt x="19" y="31"/>
                  </a:lnTo>
                  <a:lnTo>
                    <a:pt x="19" y="32"/>
                  </a:lnTo>
                  <a:lnTo>
                    <a:pt x="19" y="33"/>
                  </a:lnTo>
                  <a:lnTo>
                    <a:pt x="27" y="51"/>
                  </a:lnTo>
                  <a:lnTo>
                    <a:pt x="37" y="69"/>
                  </a:lnTo>
                  <a:lnTo>
                    <a:pt x="45" y="84"/>
                  </a:lnTo>
                  <a:lnTo>
                    <a:pt x="52" y="94"/>
                  </a:lnTo>
                  <a:lnTo>
                    <a:pt x="56" y="100"/>
                  </a:lnTo>
                  <a:lnTo>
                    <a:pt x="59" y="105"/>
                  </a:lnTo>
                  <a:lnTo>
                    <a:pt x="42" y="120"/>
                  </a:lnTo>
                  <a:lnTo>
                    <a:pt x="26" y="137"/>
                  </a:lnTo>
                  <a:lnTo>
                    <a:pt x="11" y="153"/>
                  </a:lnTo>
                  <a:lnTo>
                    <a:pt x="7" y="159"/>
                  </a:lnTo>
                  <a:lnTo>
                    <a:pt x="2" y="166"/>
                  </a:lnTo>
                  <a:lnTo>
                    <a:pt x="0" y="168"/>
                  </a:lnTo>
                  <a:lnTo>
                    <a:pt x="0" y="173"/>
                  </a:lnTo>
                  <a:lnTo>
                    <a:pt x="0" y="178"/>
                  </a:lnTo>
                  <a:lnTo>
                    <a:pt x="0" y="182"/>
                  </a:lnTo>
                  <a:lnTo>
                    <a:pt x="0" y="184"/>
                  </a:lnTo>
                  <a:lnTo>
                    <a:pt x="0" y="185"/>
                  </a:lnTo>
                  <a:lnTo>
                    <a:pt x="7" y="182"/>
                  </a:lnTo>
                  <a:lnTo>
                    <a:pt x="13" y="182"/>
                  </a:lnTo>
                  <a:lnTo>
                    <a:pt x="27" y="182"/>
                  </a:lnTo>
                  <a:lnTo>
                    <a:pt x="63" y="181"/>
                  </a:lnTo>
                  <a:lnTo>
                    <a:pt x="97" y="181"/>
                  </a:lnTo>
                  <a:lnTo>
                    <a:pt x="130" y="181"/>
                  </a:lnTo>
                  <a:lnTo>
                    <a:pt x="163" y="182"/>
                  </a:lnTo>
                  <a:lnTo>
                    <a:pt x="195" y="184"/>
                  </a:lnTo>
                  <a:lnTo>
                    <a:pt x="231" y="185"/>
                  </a:lnTo>
                  <a:lnTo>
                    <a:pt x="265" y="185"/>
                  </a:lnTo>
                  <a:lnTo>
                    <a:pt x="298" y="185"/>
                  </a:lnTo>
                  <a:lnTo>
                    <a:pt x="333" y="185"/>
                  </a:lnTo>
                  <a:lnTo>
                    <a:pt x="370" y="184"/>
                  </a:lnTo>
                  <a:lnTo>
                    <a:pt x="407" y="181"/>
                  </a:lnTo>
                  <a:lnTo>
                    <a:pt x="443" y="179"/>
                  </a:lnTo>
                  <a:lnTo>
                    <a:pt x="479" y="179"/>
                  </a:lnTo>
                  <a:lnTo>
                    <a:pt x="514" y="179"/>
                  </a:lnTo>
                  <a:lnTo>
                    <a:pt x="549" y="181"/>
                  </a:lnTo>
                  <a:lnTo>
                    <a:pt x="550" y="181"/>
                  </a:lnTo>
                  <a:lnTo>
                    <a:pt x="557" y="171"/>
                  </a:lnTo>
                  <a:lnTo>
                    <a:pt x="563" y="163"/>
                  </a:lnTo>
                  <a:lnTo>
                    <a:pt x="587" y="127"/>
                  </a:lnTo>
                  <a:lnTo>
                    <a:pt x="600" y="111"/>
                  </a:lnTo>
                  <a:lnTo>
                    <a:pt x="611" y="94"/>
                  </a:lnTo>
                  <a:lnTo>
                    <a:pt x="619" y="84"/>
                  </a:lnTo>
                  <a:lnTo>
                    <a:pt x="620" y="83"/>
                  </a:lnTo>
                  <a:lnTo>
                    <a:pt x="620" y="82"/>
                  </a:lnTo>
                  <a:lnTo>
                    <a:pt x="620" y="80"/>
                  </a:lnTo>
                  <a:close/>
                  <a:moveTo>
                    <a:pt x="44" y="76"/>
                  </a:moveTo>
                  <a:lnTo>
                    <a:pt x="44" y="76"/>
                  </a:lnTo>
                  <a:lnTo>
                    <a:pt x="34" y="57"/>
                  </a:lnTo>
                  <a:lnTo>
                    <a:pt x="24" y="36"/>
                  </a:lnTo>
                  <a:lnTo>
                    <a:pt x="26" y="35"/>
                  </a:lnTo>
                  <a:lnTo>
                    <a:pt x="24" y="33"/>
                  </a:lnTo>
                  <a:lnTo>
                    <a:pt x="24" y="31"/>
                  </a:lnTo>
                  <a:lnTo>
                    <a:pt x="24" y="27"/>
                  </a:lnTo>
                  <a:lnTo>
                    <a:pt x="24" y="24"/>
                  </a:lnTo>
                  <a:lnTo>
                    <a:pt x="33" y="42"/>
                  </a:lnTo>
                  <a:lnTo>
                    <a:pt x="41" y="60"/>
                  </a:lnTo>
                  <a:lnTo>
                    <a:pt x="51" y="76"/>
                  </a:lnTo>
                  <a:lnTo>
                    <a:pt x="60" y="94"/>
                  </a:lnTo>
                  <a:lnTo>
                    <a:pt x="63" y="98"/>
                  </a:lnTo>
                  <a:lnTo>
                    <a:pt x="63" y="100"/>
                  </a:lnTo>
                  <a:lnTo>
                    <a:pt x="63" y="101"/>
                  </a:lnTo>
                  <a:lnTo>
                    <a:pt x="59" y="105"/>
                  </a:lnTo>
                  <a:lnTo>
                    <a:pt x="58" y="97"/>
                  </a:lnTo>
                  <a:lnTo>
                    <a:pt x="53" y="90"/>
                  </a:lnTo>
                  <a:lnTo>
                    <a:pt x="44" y="76"/>
                  </a:lnTo>
                  <a:close/>
                  <a:moveTo>
                    <a:pt x="602" y="102"/>
                  </a:moveTo>
                  <a:lnTo>
                    <a:pt x="602" y="102"/>
                  </a:lnTo>
                  <a:lnTo>
                    <a:pt x="582" y="133"/>
                  </a:lnTo>
                  <a:lnTo>
                    <a:pt x="552" y="178"/>
                  </a:lnTo>
                  <a:lnTo>
                    <a:pt x="552" y="173"/>
                  </a:lnTo>
                  <a:lnTo>
                    <a:pt x="552" y="168"/>
                  </a:lnTo>
                  <a:lnTo>
                    <a:pt x="556" y="167"/>
                  </a:lnTo>
                  <a:lnTo>
                    <a:pt x="558" y="166"/>
                  </a:lnTo>
                  <a:lnTo>
                    <a:pt x="558" y="164"/>
                  </a:lnTo>
                  <a:lnTo>
                    <a:pt x="553" y="164"/>
                  </a:lnTo>
                  <a:lnTo>
                    <a:pt x="553" y="163"/>
                  </a:lnTo>
                  <a:lnTo>
                    <a:pt x="572" y="137"/>
                  </a:lnTo>
                  <a:lnTo>
                    <a:pt x="585" y="119"/>
                  </a:lnTo>
                  <a:lnTo>
                    <a:pt x="597" y="101"/>
                  </a:lnTo>
                  <a:lnTo>
                    <a:pt x="607" y="89"/>
                  </a:lnTo>
                  <a:lnTo>
                    <a:pt x="616" y="76"/>
                  </a:lnTo>
                  <a:lnTo>
                    <a:pt x="616" y="80"/>
                  </a:lnTo>
                  <a:lnTo>
                    <a:pt x="616" y="83"/>
                  </a:lnTo>
                  <a:lnTo>
                    <a:pt x="613" y="87"/>
                  </a:lnTo>
                  <a:lnTo>
                    <a:pt x="611" y="93"/>
                  </a:lnTo>
                  <a:lnTo>
                    <a:pt x="602" y="102"/>
                  </a:lnTo>
                  <a:close/>
                </a:path>
              </a:pathLst>
            </a:custGeom>
            <a:solidFill>
              <a:schemeClr val="accent1"/>
            </a:solidFill>
            <a:ln>
              <a:solidFill>
                <a:schemeClr val="accent1"/>
              </a:solidFill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AE3A4C11-25FA-4C63-A4F3-1CD8AE0269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9232" y="2531628"/>
              <a:ext cx="2466357" cy="8564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400" dirty="0">
                  <a:solidFill>
                    <a:schemeClr val="accent1"/>
                  </a:solidFill>
                  <a:latin typeface="+mn-lt"/>
                  <a:ea typeface="+mn-ea"/>
                  <a:cs typeface="+mn-ea"/>
                  <a:sym typeface="+mn-lt"/>
                </a:rPr>
                <a:t>PART 02</a:t>
              </a:r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D2D8E4EE-C4AD-4BCF-B084-F702ABB420D5}"/>
              </a:ext>
            </a:extLst>
          </p:cNvPr>
          <p:cNvSpPr txBox="1"/>
          <p:nvPr/>
        </p:nvSpPr>
        <p:spPr>
          <a:xfrm>
            <a:off x="182879" y="786859"/>
            <a:ext cx="829204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ConfigureApp is used to initialize and configure UITest</a:t>
            </a:r>
            <a:r>
              <a:rPr lang="en-US" altLang="zh-CN" dirty="0" smtClean="0"/>
              <a:t>; this </a:t>
            </a:r>
            <a:r>
              <a:rPr lang="en-US" altLang="zh-CN" dirty="0"/>
              <a:t>should be done prior to each test to keep tests independent.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21E6E840-ABC6-4668-B41A-AEDA6B1F2E8D}"/>
              </a:ext>
            </a:extLst>
          </p:cNvPr>
          <p:cNvCxnSpPr>
            <a:cxnSpLocks/>
          </p:cNvCxnSpPr>
          <p:nvPr/>
        </p:nvCxnSpPr>
        <p:spPr>
          <a:xfrm flipH="1">
            <a:off x="4082416" y="2358117"/>
            <a:ext cx="793009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9752CC92-2DC1-4717-8514-6A6BC14D17C5}"/>
              </a:ext>
            </a:extLst>
          </p:cNvPr>
          <p:cNvSpPr txBox="1"/>
          <p:nvPr/>
        </p:nvSpPr>
        <p:spPr>
          <a:xfrm>
            <a:off x="4875425" y="2141875"/>
            <a:ext cx="23358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/>
              <a:t>Pass the package name or bundle identifier </a:t>
            </a:r>
          </a:p>
          <a:p>
            <a:r>
              <a:rPr lang="en-US" altLang="zh-CN" sz="800" dirty="0"/>
              <a:t>to specify the application</a:t>
            </a:r>
            <a:endParaRPr lang="zh-CN" altLang="en-US" sz="800" dirty="0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6BDAE094-56B7-44FF-BE03-C237695FD4F6}"/>
              </a:ext>
            </a:extLst>
          </p:cNvPr>
          <p:cNvCxnSpPr>
            <a:cxnSpLocks/>
          </p:cNvCxnSpPr>
          <p:nvPr/>
        </p:nvCxnSpPr>
        <p:spPr>
          <a:xfrm flipH="1">
            <a:off x="4053560" y="3372483"/>
            <a:ext cx="793009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AB745BE6-F864-40F8-B7F7-B982C24A6A4C}"/>
              </a:ext>
            </a:extLst>
          </p:cNvPr>
          <p:cNvSpPr txBox="1"/>
          <p:nvPr/>
        </p:nvSpPr>
        <p:spPr>
          <a:xfrm>
            <a:off x="4875425" y="2547953"/>
            <a:ext cx="32848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/>
              <a:t>Enable screenshots when running tests locally. Screenshots are </a:t>
            </a:r>
            <a:endParaRPr lang="en-US" altLang="zh-CN" sz="800" dirty="0" smtClean="0"/>
          </a:p>
          <a:p>
            <a:r>
              <a:rPr lang="en-US" altLang="zh-CN" sz="800" dirty="0" smtClean="0"/>
              <a:t>always </a:t>
            </a:r>
            <a:r>
              <a:rPr lang="en-US" altLang="zh-CN" sz="800" dirty="0"/>
              <a:t>enabled when tests are running in the cloud.</a:t>
            </a:r>
            <a:endParaRPr lang="zh-CN" altLang="en-US" sz="800" dirty="0"/>
          </a:p>
        </p:txBody>
      </p:sp>
      <p:sp>
        <p:nvSpPr>
          <p:cNvPr id="18" name="文本框 15">
            <a:extLst>
              <a:ext uri="{FF2B5EF4-FFF2-40B4-BE49-F238E27FC236}">
                <a16:creationId xmlns:a16="http://schemas.microsoft.com/office/drawing/2014/main" id="{AB745BE6-F864-40F8-B7F7-B982C24A6A4C}"/>
              </a:ext>
            </a:extLst>
          </p:cNvPr>
          <p:cNvSpPr txBox="1"/>
          <p:nvPr/>
        </p:nvSpPr>
        <p:spPr>
          <a:xfrm>
            <a:off x="4875424" y="3170273"/>
            <a:ext cx="23070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/>
              <a:t>Can use </a:t>
            </a:r>
            <a:r>
              <a:rPr lang="en-US" altLang="zh-CN" sz="800" dirty="0" smtClean="0"/>
              <a:t>ADB command line tool to identify</a:t>
            </a:r>
          </a:p>
          <a:p>
            <a:r>
              <a:rPr lang="en-US" altLang="zh-CN" sz="800" dirty="0" smtClean="0"/>
              <a:t>all the connected devices</a:t>
            </a:r>
            <a:endParaRPr lang="zh-CN" altLang="en-US" sz="8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785" y="1637158"/>
            <a:ext cx="3914775" cy="2619375"/>
          </a:xfrm>
          <a:prstGeom prst="rect">
            <a:avLst/>
          </a:prstGeom>
        </p:spPr>
      </p:pic>
      <p:cxnSp>
        <p:nvCxnSpPr>
          <p:cNvPr id="19" name="直接箭头连接符 16">
            <a:extLst>
              <a:ext uri="{FF2B5EF4-FFF2-40B4-BE49-F238E27FC236}">
                <a16:creationId xmlns:a16="http://schemas.microsoft.com/office/drawing/2014/main" id="{E46986E9-F136-4614-A06D-0C3236194B0E}"/>
              </a:ext>
            </a:extLst>
          </p:cNvPr>
          <p:cNvCxnSpPr>
            <a:cxnSpLocks/>
          </p:cNvCxnSpPr>
          <p:nvPr/>
        </p:nvCxnSpPr>
        <p:spPr>
          <a:xfrm flipH="1">
            <a:off x="4082416" y="2712457"/>
            <a:ext cx="793009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0" name="直接箭头连接符 10">
            <a:extLst>
              <a:ext uri="{FF2B5EF4-FFF2-40B4-BE49-F238E27FC236}">
                <a16:creationId xmlns:a16="http://schemas.microsoft.com/office/drawing/2014/main" id="{21E6E840-ABC6-4668-B41A-AEDA6B1F2E8D}"/>
              </a:ext>
            </a:extLst>
          </p:cNvPr>
          <p:cNvCxnSpPr>
            <a:cxnSpLocks/>
          </p:cNvCxnSpPr>
          <p:nvPr/>
        </p:nvCxnSpPr>
        <p:spPr>
          <a:xfrm flipH="1">
            <a:off x="4082415" y="1972129"/>
            <a:ext cx="793009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1" name="文本框 13">
            <a:extLst>
              <a:ext uri="{FF2B5EF4-FFF2-40B4-BE49-F238E27FC236}">
                <a16:creationId xmlns:a16="http://schemas.microsoft.com/office/drawing/2014/main" id="{9752CC92-2DC1-4717-8514-6A6BC14D17C5}"/>
              </a:ext>
            </a:extLst>
          </p:cNvPr>
          <p:cNvSpPr txBox="1"/>
          <p:nvPr/>
        </p:nvSpPr>
        <p:spPr>
          <a:xfrm>
            <a:off x="4875425" y="1856584"/>
            <a:ext cx="40110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 smtClean="0"/>
              <a:t>Can specify the full path on the local disk to a built iOS or Android application</a:t>
            </a:r>
            <a:endParaRPr lang="zh-CN" altLang="en-US" sz="800" dirty="0"/>
          </a:p>
        </p:txBody>
      </p:sp>
      <p:cxnSp>
        <p:nvCxnSpPr>
          <p:cNvPr id="22" name="直接箭头连接符 14">
            <a:extLst>
              <a:ext uri="{FF2B5EF4-FFF2-40B4-BE49-F238E27FC236}">
                <a16:creationId xmlns:a16="http://schemas.microsoft.com/office/drawing/2014/main" id="{6BDAE094-56B7-44FF-BE03-C237695FD4F6}"/>
              </a:ext>
            </a:extLst>
          </p:cNvPr>
          <p:cNvCxnSpPr>
            <a:cxnSpLocks/>
          </p:cNvCxnSpPr>
          <p:nvPr/>
        </p:nvCxnSpPr>
        <p:spPr>
          <a:xfrm flipH="1">
            <a:off x="4082415" y="3851370"/>
            <a:ext cx="793009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3" name="文本框 15">
            <a:extLst>
              <a:ext uri="{FF2B5EF4-FFF2-40B4-BE49-F238E27FC236}">
                <a16:creationId xmlns:a16="http://schemas.microsoft.com/office/drawing/2014/main" id="{AB745BE6-F864-40F8-B7F7-B982C24A6A4C}"/>
              </a:ext>
            </a:extLst>
          </p:cNvPr>
          <p:cNvSpPr txBox="1"/>
          <p:nvPr/>
        </p:nvSpPr>
        <p:spPr>
          <a:xfrm>
            <a:off x="4904279" y="3635926"/>
            <a:ext cx="64633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endParaRPr lang="zh-CN" altLang="en-US" sz="800" dirty="0"/>
          </a:p>
        </p:txBody>
      </p:sp>
      <p:sp>
        <p:nvSpPr>
          <p:cNvPr id="24" name="文本框 15">
            <a:extLst>
              <a:ext uri="{FF2B5EF4-FFF2-40B4-BE49-F238E27FC236}">
                <a16:creationId xmlns:a16="http://schemas.microsoft.com/office/drawing/2014/main" id="{AB745BE6-F864-40F8-B7F7-B982C24A6A4C}"/>
              </a:ext>
            </a:extLst>
          </p:cNvPr>
          <p:cNvSpPr txBox="1"/>
          <p:nvPr/>
        </p:nvSpPr>
        <p:spPr>
          <a:xfrm>
            <a:off x="4875424" y="3681612"/>
            <a:ext cx="39244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 smtClean="0"/>
              <a:t>Last step in the configuration is the start the application, this will launch the </a:t>
            </a:r>
          </a:p>
          <a:p>
            <a:r>
              <a:rPr lang="en-US" altLang="zh-CN" sz="800" dirty="0"/>
              <a:t>a</a:t>
            </a:r>
            <a:r>
              <a:rPr lang="en-US" altLang="zh-CN" sz="800" dirty="0" smtClean="0"/>
              <a:t>pplication on the simulator/emulator/device</a:t>
            </a:r>
            <a:endParaRPr lang="zh-CN" altLang="en-US" sz="800" dirty="0"/>
          </a:p>
        </p:txBody>
      </p:sp>
    </p:spTree>
    <p:extLst>
      <p:ext uri="{BB962C8B-B14F-4D97-AF65-F5344CB8AC3E}">
        <p14:creationId xmlns:p14="http://schemas.microsoft.com/office/powerpoint/2010/main" val="29006105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0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3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  <p:bldP spid="18" grpId="0"/>
      <p:bldP spid="21" grpId="0"/>
      <p:bldP spid="2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5168EAA-0383-4110-B59A-61B0F9A030B7}"/>
              </a:ext>
            </a:extLst>
          </p:cNvPr>
          <p:cNvSpPr txBox="1"/>
          <p:nvPr/>
        </p:nvSpPr>
        <p:spPr>
          <a:xfrm>
            <a:off x="121136" y="97071"/>
            <a:ext cx="2130711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zh-CN" b="0" i="1" dirty="0">
              <a:solidFill>
                <a:srgbClr val="171717"/>
              </a:solidFill>
              <a:effectLst/>
              <a:latin typeface="Segoe UI" panose="020B0502040204020203" pitchFamily="34" charset="0"/>
            </a:endParaRPr>
          </a:p>
          <a:p>
            <a:r>
              <a:rPr lang="en-US" altLang="zh-CN" sz="2000" b="1" dirty="0"/>
              <a:t>Using the REPL</a:t>
            </a:r>
            <a:endParaRPr lang="zh-CN" altLang="en-US" sz="2000" b="1" dirty="0"/>
          </a:p>
        </p:txBody>
      </p:sp>
      <p:grpSp>
        <p:nvGrpSpPr>
          <p:cNvPr id="3" name="组合 20">
            <a:extLst>
              <a:ext uri="{FF2B5EF4-FFF2-40B4-BE49-F238E27FC236}">
                <a16:creationId xmlns:a16="http://schemas.microsoft.com/office/drawing/2014/main" id="{01128F79-EA64-4747-9730-29BD9B70E241}"/>
              </a:ext>
            </a:extLst>
          </p:cNvPr>
          <p:cNvGrpSpPr/>
          <p:nvPr/>
        </p:nvGrpSpPr>
        <p:grpSpPr>
          <a:xfrm>
            <a:off x="182880" y="57477"/>
            <a:ext cx="1048779" cy="390829"/>
            <a:chOff x="1731416" y="2300511"/>
            <a:chExt cx="2919442" cy="1087599"/>
          </a:xfrm>
        </p:grpSpPr>
        <p:sp>
          <p:nvSpPr>
            <p:cNvPr id="4" name="Freeform 104">
              <a:extLst>
                <a:ext uri="{FF2B5EF4-FFF2-40B4-BE49-F238E27FC236}">
                  <a16:creationId xmlns:a16="http://schemas.microsoft.com/office/drawing/2014/main" id="{DB0875D8-F166-42DD-A188-7A0D9A0E30A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31416" y="2300514"/>
              <a:ext cx="2903645" cy="1009486"/>
            </a:xfrm>
            <a:custGeom>
              <a:avLst/>
              <a:gdLst>
                <a:gd name="T0" fmla="*/ 618 w 620"/>
                <a:gd name="T1" fmla="*/ 72 h 185"/>
                <a:gd name="T2" fmla="*/ 587 w 620"/>
                <a:gd name="T3" fmla="*/ 35 h 185"/>
                <a:gd name="T4" fmla="*/ 565 w 620"/>
                <a:gd name="T5" fmla="*/ 18 h 185"/>
                <a:gd name="T6" fmla="*/ 598 w 620"/>
                <a:gd name="T7" fmla="*/ 95 h 185"/>
                <a:gd name="T8" fmla="*/ 560 w 620"/>
                <a:gd name="T9" fmla="*/ 152 h 185"/>
                <a:gd name="T10" fmla="*/ 492 w 620"/>
                <a:gd name="T11" fmla="*/ 168 h 185"/>
                <a:gd name="T12" fmla="*/ 338 w 620"/>
                <a:gd name="T13" fmla="*/ 168 h 185"/>
                <a:gd name="T14" fmla="*/ 144 w 620"/>
                <a:gd name="T15" fmla="*/ 164 h 185"/>
                <a:gd name="T16" fmla="*/ 37 w 620"/>
                <a:gd name="T17" fmla="*/ 170 h 185"/>
                <a:gd name="T18" fmla="*/ 279 w 620"/>
                <a:gd name="T19" fmla="*/ 168 h 185"/>
                <a:gd name="T20" fmla="*/ 413 w 620"/>
                <a:gd name="T21" fmla="*/ 171 h 185"/>
                <a:gd name="T22" fmla="*/ 516 w 620"/>
                <a:gd name="T23" fmla="*/ 171 h 185"/>
                <a:gd name="T24" fmla="*/ 543 w 620"/>
                <a:gd name="T25" fmla="*/ 170 h 185"/>
                <a:gd name="T26" fmla="*/ 549 w 620"/>
                <a:gd name="T27" fmla="*/ 170 h 185"/>
                <a:gd name="T28" fmla="*/ 408 w 620"/>
                <a:gd name="T29" fmla="*/ 178 h 185"/>
                <a:gd name="T30" fmla="*/ 267 w 620"/>
                <a:gd name="T31" fmla="*/ 182 h 185"/>
                <a:gd name="T32" fmla="*/ 132 w 620"/>
                <a:gd name="T33" fmla="*/ 179 h 185"/>
                <a:gd name="T34" fmla="*/ 13 w 620"/>
                <a:gd name="T35" fmla="*/ 181 h 185"/>
                <a:gd name="T36" fmla="*/ 2 w 620"/>
                <a:gd name="T37" fmla="*/ 177 h 185"/>
                <a:gd name="T38" fmla="*/ 9 w 620"/>
                <a:gd name="T39" fmla="*/ 159 h 185"/>
                <a:gd name="T40" fmla="*/ 66 w 620"/>
                <a:gd name="T41" fmla="*/ 102 h 185"/>
                <a:gd name="T42" fmla="*/ 48 w 620"/>
                <a:gd name="T43" fmla="*/ 60 h 185"/>
                <a:gd name="T44" fmla="*/ 56 w 620"/>
                <a:gd name="T45" fmla="*/ 17 h 185"/>
                <a:gd name="T46" fmla="*/ 194 w 620"/>
                <a:gd name="T47" fmla="*/ 14 h 185"/>
                <a:gd name="T48" fmla="*/ 282 w 620"/>
                <a:gd name="T49" fmla="*/ 7 h 185"/>
                <a:gd name="T50" fmla="*/ 429 w 620"/>
                <a:gd name="T51" fmla="*/ 9 h 185"/>
                <a:gd name="T52" fmla="*/ 536 w 620"/>
                <a:gd name="T53" fmla="*/ 3 h 185"/>
                <a:gd name="T54" fmla="*/ 494 w 620"/>
                <a:gd name="T55" fmla="*/ 2 h 185"/>
                <a:gd name="T56" fmla="*/ 330 w 620"/>
                <a:gd name="T57" fmla="*/ 5 h 185"/>
                <a:gd name="T58" fmla="*/ 217 w 620"/>
                <a:gd name="T59" fmla="*/ 9 h 185"/>
                <a:gd name="T60" fmla="*/ 78 w 620"/>
                <a:gd name="T61" fmla="*/ 10 h 185"/>
                <a:gd name="T62" fmla="*/ 26 w 620"/>
                <a:gd name="T63" fmla="*/ 21 h 185"/>
                <a:gd name="T64" fmla="*/ 23 w 620"/>
                <a:gd name="T65" fmla="*/ 20 h 185"/>
                <a:gd name="T66" fmla="*/ 19 w 620"/>
                <a:gd name="T67" fmla="*/ 32 h 185"/>
                <a:gd name="T68" fmla="*/ 27 w 620"/>
                <a:gd name="T69" fmla="*/ 51 h 185"/>
                <a:gd name="T70" fmla="*/ 56 w 620"/>
                <a:gd name="T71" fmla="*/ 100 h 185"/>
                <a:gd name="T72" fmla="*/ 11 w 620"/>
                <a:gd name="T73" fmla="*/ 153 h 185"/>
                <a:gd name="T74" fmla="*/ 0 w 620"/>
                <a:gd name="T75" fmla="*/ 173 h 185"/>
                <a:gd name="T76" fmla="*/ 0 w 620"/>
                <a:gd name="T77" fmla="*/ 185 h 185"/>
                <a:gd name="T78" fmla="*/ 7 w 620"/>
                <a:gd name="T79" fmla="*/ 182 h 185"/>
                <a:gd name="T80" fmla="*/ 97 w 620"/>
                <a:gd name="T81" fmla="*/ 181 h 185"/>
                <a:gd name="T82" fmla="*/ 231 w 620"/>
                <a:gd name="T83" fmla="*/ 185 h 185"/>
                <a:gd name="T84" fmla="*/ 370 w 620"/>
                <a:gd name="T85" fmla="*/ 184 h 185"/>
                <a:gd name="T86" fmla="*/ 549 w 620"/>
                <a:gd name="T87" fmla="*/ 181 h 185"/>
                <a:gd name="T88" fmla="*/ 557 w 620"/>
                <a:gd name="T89" fmla="*/ 171 h 185"/>
                <a:gd name="T90" fmla="*/ 611 w 620"/>
                <a:gd name="T91" fmla="*/ 94 h 185"/>
                <a:gd name="T92" fmla="*/ 620 w 620"/>
                <a:gd name="T93" fmla="*/ 82 h 185"/>
                <a:gd name="T94" fmla="*/ 44 w 620"/>
                <a:gd name="T95" fmla="*/ 76 h 185"/>
                <a:gd name="T96" fmla="*/ 26 w 620"/>
                <a:gd name="T97" fmla="*/ 35 h 185"/>
                <a:gd name="T98" fmla="*/ 24 w 620"/>
                <a:gd name="T99" fmla="*/ 24 h 185"/>
                <a:gd name="T100" fmla="*/ 60 w 620"/>
                <a:gd name="T101" fmla="*/ 94 h 185"/>
                <a:gd name="T102" fmla="*/ 59 w 620"/>
                <a:gd name="T103" fmla="*/ 105 h 185"/>
                <a:gd name="T104" fmla="*/ 602 w 620"/>
                <a:gd name="T105" fmla="*/ 102 h 185"/>
                <a:gd name="T106" fmla="*/ 552 w 620"/>
                <a:gd name="T107" fmla="*/ 173 h 185"/>
                <a:gd name="T108" fmla="*/ 558 w 620"/>
                <a:gd name="T109" fmla="*/ 164 h 185"/>
                <a:gd name="T110" fmla="*/ 553 w 620"/>
                <a:gd name="T111" fmla="*/ 163 h 185"/>
                <a:gd name="T112" fmla="*/ 553 w 620"/>
                <a:gd name="T113" fmla="*/ 163 h 185"/>
                <a:gd name="T114" fmla="*/ 607 w 620"/>
                <a:gd name="T115" fmla="*/ 89 h 185"/>
                <a:gd name="T116" fmla="*/ 616 w 620"/>
                <a:gd name="T117" fmla="*/ 83 h 185"/>
                <a:gd name="T118" fmla="*/ 602 w 620"/>
                <a:gd name="T119" fmla="*/ 102 h 185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620" h="185">
                  <a:moveTo>
                    <a:pt x="620" y="80"/>
                  </a:moveTo>
                  <a:lnTo>
                    <a:pt x="620" y="80"/>
                  </a:lnTo>
                  <a:lnTo>
                    <a:pt x="619" y="78"/>
                  </a:lnTo>
                  <a:lnTo>
                    <a:pt x="619" y="75"/>
                  </a:lnTo>
                  <a:lnTo>
                    <a:pt x="618" y="72"/>
                  </a:lnTo>
                  <a:lnTo>
                    <a:pt x="602" y="54"/>
                  </a:lnTo>
                  <a:lnTo>
                    <a:pt x="587" y="35"/>
                  </a:lnTo>
                  <a:lnTo>
                    <a:pt x="569" y="17"/>
                  </a:lnTo>
                  <a:lnTo>
                    <a:pt x="552" y="0"/>
                  </a:lnTo>
                  <a:lnTo>
                    <a:pt x="550" y="2"/>
                  </a:lnTo>
                  <a:lnTo>
                    <a:pt x="565" y="18"/>
                  </a:lnTo>
                  <a:lnTo>
                    <a:pt x="580" y="35"/>
                  </a:lnTo>
                  <a:lnTo>
                    <a:pt x="597" y="56"/>
                  </a:lnTo>
                  <a:lnTo>
                    <a:pt x="615" y="75"/>
                  </a:lnTo>
                  <a:lnTo>
                    <a:pt x="598" y="95"/>
                  </a:lnTo>
                  <a:lnTo>
                    <a:pt x="582" y="116"/>
                  </a:lnTo>
                  <a:lnTo>
                    <a:pt x="574" y="128"/>
                  </a:lnTo>
                  <a:lnTo>
                    <a:pt x="565" y="141"/>
                  </a:lnTo>
                  <a:lnTo>
                    <a:pt x="560" y="152"/>
                  </a:lnTo>
                  <a:lnTo>
                    <a:pt x="550" y="164"/>
                  </a:lnTo>
                  <a:lnTo>
                    <a:pt x="521" y="167"/>
                  </a:lnTo>
                  <a:lnTo>
                    <a:pt x="507" y="167"/>
                  </a:lnTo>
                  <a:lnTo>
                    <a:pt x="492" y="168"/>
                  </a:lnTo>
                  <a:lnTo>
                    <a:pt x="457" y="167"/>
                  </a:lnTo>
                  <a:lnTo>
                    <a:pt x="419" y="167"/>
                  </a:lnTo>
                  <a:lnTo>
                    <a:pt x="356" y="168"/>
                  </a:lnTo>
                  <a:lnTo>
                    <a:pt x="338" y="168"/>
                  </a:lnTo>
                  <a:lnTo>
                    <a:pt x="322" y="167"/>
                  </a:lnTo>
                  <a:lnTo>
                    <a:pt x="304" y="166"/>
                  </a:lnTo>
                  <a:lnTo>
                    <a:pt x="286" y="164"/>
                  </a:lnTo>
                  <a:lnTo>
                    <a:pt x="216" y="164"/>
                  </a:lnTo>
                  <a:lnTo>
                    <a:pt x="144" y="164"/>
                  </a:lnTo>
                  <a:lnTo>
                    <a:pt x="74" y="166"/>
                  </a:lnTo>
                  <a:lnTo>
                    <a:pt x="4" y="170"/>
                  </a:lnTo>
                  <a:lnTo>
                    <a:pt x="37" y="170"/>
                  </a:lnTo>
                  <a:lnTo>
                    <a:pt x="70" y="168"/>
                  </a:lnTo>
                  <a:lnTo>
                    <a:pt x="103" y="167"/>
                  </a:lnTo>
                  <a:lnTo>
                    <a:pt x="136" y="167"/>
                  </a:lnTo>
                  <a:lnTo>
                    <a:pt x="279" y="168"/>
                  </a:lnTo>
                  <a:lnTo>
                    <a:pt x="313" y="170"/>
                  </a:lnTo>
                  <a:lnTo>
                    <a:pt x="349" y="173"/>
                  </a:lnTo>
                  <a:lnTo>
                    <a:pt x="364" y="173"/>
                  </a:lnTo>
                  <a:lnTo>
                    <a:pt x="381" y="173"/>
                  </a:lnTo>
                  <a:lnTo>
                    <a:pt x="413" y="171"/>
                  </a:lnTo>
                  <a:lnTo>
                    <a:pt x="448" y="171"/>
                  </a:lnTo>
                  <a:lnTo>
                    <a:pt x="485" y="171"/>
                  </a:lnTo>
                  <a:lnTo>
                    <a:pt x="501" y="171"/>
                  </a:lnTo>
                  <a:lnTo>
                    <a:pt x="516" y="171"/>
                  </a:lnTo>
                  <a:lnTo>
                    <a:pt x="546" y="168"/>
                  </a:lnTo>
                  <a:lnTo>
                    <a:pt x="545" y="168"/>
                  </a:lnTo>
                  <a:lnTo>
                    <a:pt x="543" y="170"/>
                  </a:lnTo>
                  <a:lnTo>
                    <a:pt x="546" y="168"/>
                  </a:lnTo>
                  <a:lnTo>
                    <a:pt x="549" y="168"/>
                  </a:lnTo>
                  <a:lnTo>
                    <a:pt x="549" y="170"/>
                  </a:lnTo>
                  <a:lnTo>
                    <a:pt x="549" y="178"/>
                  </a:lnTo>
                  <a:lnTo>
                    <a:pt x="514" y="177"/>
                  </a:lnTo>
                  <a:lnTo>
                    <a:pt x="479" y="177"/>
                  </a:lnTo>
                  <a:lnTo>
                    <a:pt x="408" y="178"/>
                  </a:lnTo>
                  <a:lnTo>
                    <a:pt x="374" y="181"/>
                  </a:lnTo>
                  <a:lnTo>
                    <a:pt x="340" y="182"/>
                  </a:lnTo>
                  <a:lnTo>
                    <a:pt x="302" y="182"/>
                  </a:lnTo>
                  <a:lnTo>
                    <a:pt x="267" y="182"/>
                  </a:lnTo>
                  <a:lnTo>
                    <a:pt x="234" y="184"/>
                  </a:lnTo>
                  <a:lnTo>
                    <a:pt x="202" y="182"/>
                  </a:lnTo>
                  <a:lnTo>
                    <a:pt x="166" y="179"/>
                  </a:lnTo>
                  <a:lnTo>
                    <a:pt x="132" y="179"/>
                  </a:lnTo>
                  <a:lnTo>
                    <a:pt x="95" y="179"/>
                  </a:lnTo>
                  <a:lnTo>
                    <a:pt x="59" y="179"/>
                  </a:lnTo>
                  <a:lnTo>
                    <a:pt x="29" y="179"/>
                  </a:lnTo>
                  <a:lnTo>
                    <a:pt x="13" y="181"/>
                  </a:lnTo>
                  <a:lnTo>
                    <a:pt x="7" y="182"/>
                  </a:lnTo>
                  <a:lnTo>
                    <a:pt x="0" y="184"/>
                  </a:lnTo>
                  <a:lnTo>
                    <a:pt x="2" y="181"/>
                  </a:lnTo>
                  <a:lnTo>
                    <a:pt x="2" y="177"/>
                  </a:lnTo>
                  <a:lnTo>
                    <a:pt x="2" y="170"/>
                  </a:lnTo>
                  <a:lnTo>
                    <a:pt x="5" y="167"/>
                  </a:lnTo>
                  <a:lnTo>
                    <a:pt x="7" y="163"/>
                  </a:lnTo>
                  <a:lnTo>
                    <a:pt x="9" y="159"/>
                  </a:lnTo>
                  <a:lnTo>
                    <a:pt x="15" y="152"/>
                  </a:lnTo>
                  <a:lnTo>
                    <a:pt x="34" y="133"/>
                  </a:lnTo>
                  <a:lnTo>
                    <a:pt x="49" y="117"/>
                  </a:lnTo>
                  <a:lnTo>
                    <a:pt x="66" y="102"/>
                  </a:lnTo>
                  <a:lnTo>
                    <a:pt x="67" y="101"/>
                  </a:lnTo>
                  <a:lnTo>
                    <a:pt x="67" y="100"/>
                  </a:lnTo>
                  <a:lnTo>
                    <a:pt x="59" y="79"/>
                  </a:lnTo>
                  <a:lnTo>
                    <a:pt x="48" y="60"/>
                  </a:lnTo>
                  <a:lnTo>
                    <a:pt x="37" y="42"/>
                  </a:lnTo>
                  <a:lnTo>
                    <a:pt x="27" y="21"/>
                  </a:lnTo>
                  <a:lnTo>
                    <a:pt x="56" y="17"/>
                  </a:lnTo>
                  <a:lnTo>
                    <a:pt x="70" y="16"/>
                  </a:lnTo>
                  <a:lnTo>
                    <a:pt x="85" y="16"/>
                  </a:lnTo>
                  <a:lnTo>
                    <a:pt x="161" y="16"/>
                  </a:lnTo>
                  <a:lnTo>
                    <a:pt x="194" y="14"/>
                  </a:lnTo>
                  <a:lnTo>
                    <a:pt x="227" y="13"/>
                  </a:lnTo>
                  <a:lnTo>
                    <a:pt x="243" y="10"/>
                  </a:lnTo>
                  <a:lnTo>
                    <a:pt x="261" y="7"/>
                  </a:lnTo>
                  <a:lnTo>
                    <a:pt x="282" y="7"/>
                  </a:lnTo>
                  <a:lnTo>
                    <a:pt x="301" y="9"/>
                  </a:lnTo>
                  <a:lnTo>
                    <a:pt x="334" y="9"/>
                  </a:lnTo>
                  <a:lnTo>
                    <a:pt x="366" y="9"/>
                  </a:lnTo>
                  <a:lnTo>
                    <a:pt x="429" y="9"/>
                  </a:lnTo>
                  <a:lnTo>
                    <a:pt x="461" y="7"/>
                  </a:lnTo>
                  <a:lnTo>
                    <a:pt x="491" y="6"/>
                  </a:lnTo>
                  <a:lnTo>
                    <a:pt x="521" y="5"/>
                  </a:lnTo>
                  <a:lnTo>
                    <a:pt x="536" y="3"/>
                  </a:lnTo>
                  <a:lnTo>
                    <a:pt x="550" y="0"/>
                  </a:lnTo>
                  <a:lnTo>
                    <a:pt x="521" y="0"/>
                  </a:lnTo>
                  <a:lnTo>
                    <a:pt x="494" y="2"/>
                  </a:lnTo>
                  <a:lnTo>
                    <a:pt x="462" y="3"/>
                  </a:lnTo>
                  <a:lnTo>
                    <a:pt x="432" y="5"/>
                  </a:lnTo>
                  <a:lnTo>
                    <a:pt x="363" y="5"/>
                  </a:lnTo>
                  <a:lnTo>
                    <a:pt x="330" y="5"/>
                  </a:lnTo>
                  <a:lnTo>
                    <a:pt x="296" y="3"/>
                  </a:lnTo>
                  <a:lnTo>
                    <a:pt x="265" y="3"/>
                  </a:lnTo>
                  <a:lnTo>
                    <a:pt x="235" y="7"/>
                  </a:lnTo>
                  <a:lnTo>
                    <a:pt x="217" y="9"/>
                  </a:lnTo>
                  <a:lnTo>
                    <a:pt x="199" y="10"/>
                  </a:lnTo>
                  <a:lnTo>
                    <a:pt x="163" y="10"/>
                  </a:lnTo>
                  <a:lnTo>
                    <a:pt x="93" y="10"/>
                  </a:lnTo>
                  <a:lnTo>
                    <a:pt x="78" y="10"/>
                  </a:lnTo>
                  <a:lnTo>
                    <a:pt x="62" y="11"/>
                  </a:lnTo>
                  <a:lnTo>
                    <a:pt x="30" y="17"/>
                  </a:lnTo>
                  <a:lnTo>
                    <a:pt x="27" y="18"/>
                  </a:lnTo>
                  <a:lnTo>
                    <a:pt x="26" y="21"/>
                  </a:lnTo>
                  <a:lnTo>
                    <a:pt x="24" y="22"/>
                  </a:lnTo>
                  <a:lnTo>
                    <a:pt x="24" y="18"/>
                  </a:lnTo>
                  <a:lnTo>
                    <a:pt x="23" y="20"/>
                  </a:lnTo>
                  <a:lnTo>
                    <a:pt x="22" y="21"/>
                  </a:lnTo>
                  <a:lnTo>
                    <a:pt x="20" y="29"/>
                  </a:lnTo>
                  <a:lnTo>
                    <a:pt x="19" y="31"/>
                  </a:lnTo>
                  <a:lnTo>
                    <a:pt x="19" y="32"/>
                  </a:lnTo>
                  <a:lnTo>
                    <a:pt x="19" y="33"/>
                  </a:lnTo>
                  <a:lnTo>
                    <a:pt x="27" y="51"/>
                  </a:lnTo>
                  <a:lnTo>
                    <a:pt x="37" y="69"/>
                  </a:lnTo>
                  <a:lnTo>
                    <a:pt x="45" y="84"/>
                  </a:lnTo>
                  <a:lnTo>
                    <a:pt x="52" y="94"/>
                  </a:lnTo>
                  <a:lnTo>
                    <a:pt x="56" y="100"/>
                  </a:lnTo>
                  <a:lnTo>
                    <a:pt x="59" y="105"/>
                  </a:lnTo>
                  <a:lnTo>
                    <a:pt x="42" y="120"/>
                  </a:lnTo>
                  <a:lnTo>
                    <a:pt x="26" y="137"/>
                  </a:lnTo>
                  <a:lnTo>
                    <a:pt x="11" y="153"/>
                  </a:lnTo>
                  <a:lnTo>
                    <a:pt x="7" y="159"/>
                  </a:lnTo>
                  <a:lnTo>
                    <a:pt x="2" y="166"/>
                  </a:lnTo>
                  <a:lnTo>
                    <a:pt x="0" y="168"/>
                  </a:lnTo>
                  <a:lnTo>
                    <a:pt x="0" y="173"/>
                  </a:lnTo>
                  <a:lnTo>
                    <a:pt x="0" y="178"/>
                  </a:lnTo>
                  <a:lnTo>
                    <a:pt x="0" y="182"/>
                  </a:lnTo>
                  <a:lnTo>
                    <a:pt x="0" y="184"/>
                  </a:lnTo>
                  <a:lnTo>
                    <a:pt x="0" y="185"/>
                  </a:lnTo>
                  <a:lnTo>
                    <a:pt x="7" y="182"/>
                  </a:lnTo>
                  <a:lnTo>
                    <a:pt x="13" y="182"/>
                  </a:lnTo>
                  <a:lnTo>
                    <a:pt x="27" y="182"/>
                  </a:lnTo>
                  <a:lnTo>
                    <a:pt x="63" y="181"/>
                  </a:lnTo>
                  <a:lnTo>
                    <a:pt x="97" y="181"/>
                  </a:lnTo>
                  <a:lnTo>
                    <a:pt x="130" y="181"/>
                  </a:lnTo>
                  <a:lnTo>
                    <a:pt x="163" y="182"/>
                  </a:lnTo>
                  <a:lnTo>
                    <a:pt x="195" y="184"/>
                  </a:lnTo>
                  <a:lnTo>
                    <a:pt x="231" y="185"/>
                  </a:lnTo>
                  <a:lnTo>
                    <a:pt x="265" y="185"/>
                  </a:lnTo>
                  <a:lnTo>
                    <a:pt x="298" y="185"/>
                  </a:lnTo>
                  <a:lnTo>
                    <a:pt x="333" y="185"/>
                  </a:lnTo>
                  <a:lnTo>
                    <a:pt x="370" y="184"/>
                  </a:lnTo>
                  <a:lnTo>
                    <a:pt x="407" y="181"/>
                  </a:lnTo>
                  <a:lnTo>
                    <a:pt x="443" y="179"/>
                  </a:lnTo>
                  <a:lnTo>
                    <a:pt x="479" y="179"/>
                  </a:lnTo>
                  <a:lnTo>
                    <a:pt x="514" y="179"/>
                  </a:lnTo>
                  <a:lnTo>
                    <a:pt x="549" y="181"/>
                  </a:lnTo>
                  <a:lnTo>
                    <a:pt x="550" y="181"/>
                  </a:lnTo>
                  <a:lnTo>
                    <a:pt x="557" y="171"/>
                  </a:lnTo>
                  <a:lnTo>
                    <a:pt x="563" y="163"/>
                  </a:lnTo>
                  <a:lnTo>
                    <a:pt x="587" y="127"/>
                  </a:lnTo>
                  <a:lnTo>
                    <a:pt x="600" y="111"/>
                  </a:lnTo>
                  <a:lnTo>
                    <a:pt x="611" y="94"/>
                  </a:lnTo>
                  <a:lnTo>
                    <a:pt x="619" y="84"/>
                  </a:lnTo>
                  <a:lnTo>
                    <a:pt x="620" y="83"/>
                  </a:lnTo>
                  <a:lnTo>
                    <a:pt x="620" y="82"/>
                  </a:lnTo>
                  <a:lnTo>
                    <a:pt x="620" y="80"/>
                  </a:lnTo>
                  <a:close/>
                  <a:moveTo>
                    <a:pt x="44" y="76"/>
                  </a:moveTo>
                  <a:lnTo>
                    <a:pt x="44" y="76"/>
                  </a:lnTo>
                  <a:lnTo>
                    <a:pt x="34" y="57"/>
                  </a:lnTo>
                  <a:lnTo>
                    <a:pt x="24" y="36"/>
                  </a:lnTo>
                  <a:lnTo>
                    <a:pt x="26" y="35"/>
                  </a:lnTo>
                  <a:lnTo>
                    <a:pt x="24" y="33"/>
                  </a:lnTo>
                  <a:lnTo>
                    <a:pt x="24" y="31"/>
                  </a:lnTo>
                  <a:lnTo>
                    <a:pt x="24" y="27"/>
                  </a:lnTo>
                  <a:lnTo>
                    <a:pt x="24" y="24"/>
                  </a:lnTo>
                  <a:lnTo>
                    <a:pt x="33" y="42"/>
                  </a:lnTo>
                  <a:lnTo>
                    <a:pt x="41" y="60"/>
                  </a:lnTo>
                  <a:lnTo>
                    <a:pt x="51" y="76"/>
                  </a:lnTo>
                  <a:lnTo>
                    <a:pt x="60" y="94"/>
                  </a:lnTo>
                  <a:lnTo>
                    <a:pt x="63" y="98"/>
                  </a:lnTo>
                  <a:lnTo>
                    <a:pt x="63" y="100"/>
                  </a:lnTo>
                  <a:lnTo>
                    <a:pt x="63" y="101"/>
                  </a:lnTo>
                  <a:lnTo>
                    <a:pt x="59" y="105"/>
                  </a:lnTo>
                  <a:lnTo>
                    <a:pt x="58" y="97"/>
                  </a:lnTo>
                  <a:lnTo>
                    <a:pt x="53" y="90"/>
                  </a:lnTo>
                  <a:lnTo>
                    <a:pt x="44" y="76"/>
                  </a:lnTo>
                  <a:close/>
                  <a:moveTo>
                    <a:pt x="602" y="102"/>
                  </a:moveTo>
                  <a:lnTo>
                    <a:pt x="602" y="102"/>
                  </a:lnTo>
                  <a:lnTo>
                    <a:pt x="582" y="133"/>
                  </a:lnTo>
                  <a:lnTo>
                    <a:pt x="552" y="178"/>
                  </a:lnTo>
                  <a:lnTo>
                    <a:pt x="552" y="173"/>
                  </a:lnTo>
                  <a:lnTo>
                    <a:pt x="552" y="168"/>
                  </a:lnTo>
                  <a:lnTo>
                    <a:pt x="556" y="167"/>
                  </a:lnTo>
                  <a:lnTo>
                    <a:pt x="558" y="166"/>
                  </a:lnTo>
                  <a:lnTo>
                    <a:pt x="558" y="164"/>
                  </a:lnTo>
                  <a:lnTo>
                    <a:pt x="553" y="164"/>
                  </a:lnTo>
                  <a:lnTo>
                    <a:pt x="553" y="163"/>
                  </a:lnTo>
                  <a:lnTo>
                    <a:pt x="572" y="137"/>
                  </a:lnTo>
                  <a:lnTo>
                    <a:pt x="585" y="119"/>
                  </a:lnTo>
                  <a:lnTo>
                    <a:pt x="597" y="101"/>
                  </a:lnTo>
                  <a:lnTo>
                    <a:pt x="607" y="89"/>
                  </a:lnTo>
                  <a:lnTo>
                    <a:pt x="616" y="76"/>
                  </a:lnTo>
                  <a:lnTo>
                    <a:pt x="616" y="80"/>
                  </a:lnTo>
                  <a:lnTo>
                    <a:pt x="616" y="83"/>
                  </a:lnTo>
                  <a:lnTo>
                    <a:pt x="613" y="87"/>
                  </a:lnTo>
                  <a:lnTo>
                    <a:pt x="611" y="93"/>
                  </a:lnTo>
                  <a:lnTo>
                    <a:pt x="602" y="102"/>
                  </a:lnTo>
                  <a:close/>
                </a:path>
              </a:pathLst>
            </a:custGeom>
            <a:solidFill>
              <a:srgbClr val="0057A6"/>
            </a:solidFill>
            <a:ln>
              <a:solidFill>
                <a:schemeClr val="accent1"/>
              </a:solidFill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" name="Freeform 104">
              <a:extLst>
                <a:ext uri="{FF2B5EF4-FFF2-40B4-BE49-F238E27FC236}">
                  <a16:creationId xmlns:a16="http://schemas.microsoft.com/office/drawing/2014/main" id="{4C1AD14E-269B-4299-96C4-F07ED83BAAC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47213" y="2300511"/>
              <a:ext cx="2903645" cy="1009488"/>
            </a:xfrm>
            <a:custGeom>
              <a:avLst/>
              <a:gdLst>
                <a:gd name="T0" fmla="*/ 618 w 620"/>
                <a:gd name="T1" fmla="*/ 72 h 185"/>
                <a:gd name="T2" fmla="*/ 587 w 620"/>
                <a:gd name="T3" fmla="*/ 35 h 185"/>
                <a:gd name="T4" fmla="*/ 565 w 620"/>
                <a:gd name="T5" fmla="*/ 18 h 185"/>
                <a:gd name="T6" fmla="*/ 598 w 620"/>
                <a:gd name="T7" fmla="*/ 95 h 185"/>
                <a:gd name="T8" fmla="*/ 560 w 620"/>
                <a:gd name="T9" fmla="*/ 152 h 185"/>
                <a:gd name="T10" fmla="*/ 492 w 620"/>
                <a:gd name="T11" fmla="*/ 168 h 185"/>
                <a:gd name="T12" fmla="*/ 338 w 620"/>
                <a:gd name="T13" fmla="*/ 168 h 185"/>
                <a:gd name="T14" fmla="*/ 144 w 620"/>
                <a:gd name="T15" fmla="*/ 164 h 185"/>
                <a:gd name="T16" fmla="*/ 37 w 620"/>
                <a:gd name="T17" fmla="*/ 170 h 185"/>
                <a:gd name="T18" fmla="*/ 279 w 620"/>
                <a:gd name="T19" fmla="*/ 168 h 185"/>
                <a:gd name="T20" fmla="*/ 413 w 620"/>
                <a:gd name="T21" fmla="*/ 171 h 185"/>
                <a:gd name="T22" fmla="*/ 516 w 620"/>
                <a:gd name="T23" fmla="*/ 171 h 185"/>
                <a:gd name="T24" fmla="*/ 543 w 620"/>
                <a:gd name="T25" fmla="*/ 170 h 185"/>
                <a:gd name="T26" fmla="*/ 549 w 620"/>
                <a:gd name="T27" fmla="*/ 170 h 185"/>
                <a:gd name="T28" fmla="*/ 408 w 620"/>
                <a:gd name="T29" fmla="*/ 178 h 185"/>
                <a:gd name="T30" fmla="*/ 267 w 620"/>
                <a:gd name="T31" fmla="*/ 182 h 185"/>
                <a:gd name="T32" fmla="*/ 132 w 620"/>
                <a:gd name="T33" fmla="*/ 179 h 185"/>
                <a:gd name="T34" fmla="*/ 13 w 620"/>
                <a:gd name="T35" fmla="*/ 181 h 185"/>
                <a:gd name="T36" fmla="*/ 2 w 620"/>
                <a:gd name="T37" fmla="*/ 177 h 185"/>
                <a:gd name="T38" fmla="*/ 9 w 620"/>
                <a:gd name="T39" fmla="*/ 159 h 185"/>
                <a:gd name="T40" fmla="*/ 66 w 620"/>
                <a:gd name="T41" fmla="*/ 102 h 185"/>
                <a:gd name="T42" fmla="*/ 48 w 620"/>
                <a:gd name="T43" fmla="*/ 60 h 185"/>
                <a:gd name="T44" fmla="*/ 56 w 620"/>
                <a:gd name="T45" fmla="*/ 17 h 185"/>
                <a:gd name="T46" fmla="*/ 194 w 620"/>
                <a:gd name="T47" fmla="*/ 14 h 185"/>
                <a:gd name="T48" fmla="*/ 282 w 620"/>
                <a:gd name="T49" fmla="*/ 7 h 185"/>
                <a:gd name="T50" fmla="*/ 429 w 620"/>
                <a:gd name="T51" fmla="*/ 9 h 185"/>
                <a:gd name="T52" fmla="*/ 536 w 620"/>
                <a:gd name="T53" fmla="*/ 3 h 185"/>
                <a:gd name="T54" fmla="*/ 494 w 620"/>
                <a:gd name="T55" fmla="*/ 2 h 185"/>
                <a:gd name="T56" fmla="*/ 330 w 620"/>
                <a:gd name="T57" fmla="*/ 5 h 185"/>
                <a:gd name="T58" fmla="*/ 217 w 620"/>
                <a:gd name="T59" fmla="*/ 9 h 185"/>
                <a:gd name="T60" fmla="*/ 78 w 620"/>
                <a:gd name="T61" fmla="*/ 10 h 185"/>
                <a:gd name="T62" fmla="*/ 26 w 620"/>
                <a:gd name="T63" fmla="*/ 21 h 185"/>
                <a:gd name="T64" fmla="*/ 23 w 620"/>
                <a:gd name="T65" fmla="*/ 20 h 185"/>
                <a:gd name="T66" fmla="*/ 19 w 620"/>
                <a:gd name="T67" fmla="*/ 32 h 185"/>
                <a:gd name="T68" fmla="*/ 27 w 620"/>
                <a:gd name="T69" fmla="*/ 51 h 185"/>
                <a:gd name="T70" fmla="*/ 56 w 620"/>
                <a:gd name="T71" fmla="*/ 100 h 185"/>
                <a:gd name="T72" fmla="*/ 11 w 620"/>
                <a:gd name="T73" fmla="*/ 153 h 185"/>
                <a:gd name="T74" fmla="*/ 0 w 620"/>
                <a:gd name="T75" fmla="*/ 173 h 185"/>
                <a:gd name="T76" fmla="*/ 0 w 620"/>
                <a:gd name="T77" fmla="*/ 185 h 185"/>
                <a:gd name="T78" fmla="*/ 7 w 620"/>
                <a:gd name="T79" fmla="*/ 182 h 185"/>
                <a:gd name="T80" fmla="*/ 97 w 620"/>
                <a:gd name="T81" fmla="*/ 181 h 185"/>
                <a:gd name="T82" fmla="*/ 231 w 620"/>
                <a:gd name="T83" fmla="*/ 185 h 185"/>
                <a:gd name="T84" fmla="*/ 370 w 620"/>
                <a:gd name="T85" fmla="*/ 184 h 185"/>
                <a:gd name="T86" fmla="*/ 549 w 620"/>
                <a:gd name="T87" fmla="*/ 181 h 185"/>
                <a:gd name="T88" fmla="*/ 557 w 620"/>
                <a:gd name="T89" fmla="*/ 171 h 185"/>
                <a:gd name="T90" fmla="*/ 611 w 620"/>
                <a:gd name="T91" fmla="*/ 94 h 185"/>
                <a:gd name="T92" fmla="*/ 620 w 620"/>
                <a:gd name="T93" fmla="*/ 82 h 185"/>
                <a:gd name="T94" fmla="*/ 44 w 620"/>
                <a:gd name="T95" fmla="*/ 76 h 185"/>
                <a:gd name="T96" fmla="*/ 26 w 620"/>
                <a:gd name="T97" fmla="*/ 35 h 185"/>
                <a:gd name="T98" fmla="*/ 24 w 620"/>
                <a:gd name="T99" fmla="*/ 24 h 185"/>
                <a:gd name="T100" fmla="*/ 60 w 620"/>
                <a:gd name="T101" fmla="*/ 94 h 185"/>
                <a:gd name="T102" fmla="*/ 59 w 620"/>
                <a:gd name="T103" fmla="*/ 105 h 185"/>
                <a:gd name="T104" fmla="*/ 602 w 620"/>
                <a:gd name="T105" fmla="*/ 102 h 185"/>
                <a:gd name="T106" fmla="*/ 552 w 620"/>
                <a:gd name="T107" fmla="*/ 173 h 185"/>
                <a:gd name="T108" fmla="*/ 558 w 620"/>
                <a:gd name="T109" fmla="*/ 164 h 185"/>
                <a:gd name="T110" fmla="*/ 553 w 620"/>
                <a:gd name="T111" fmla="*/ 163 h 185"/>
                <a:gd name="T112" fmla="*/ 553 w 620"/>
                <a:gd name="T113" fmla="*/ 163 h 185"/>
                <a:gd name="T114" fmla="*/ 607 w 620"/>
                <a:gd name="T115" fmla="*/ 89 h 185"/>
                <a:gd name="T116" fmla="*/ 616 w 620"/>
                <a:gd name="T117" fmla="*/ 83 h 185"/>
                <a:gd name="T118" fmla="*/ 602 w 620"/>
                <a:gd name="T119" fmla="*/ 102 h 185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620" h="185">
                  <a:moveTo>
                    <a:pt x="620" y="80"/>
                  </a:moveTo>
                  <a:lnTo>
                    <a:pt x="620" y="80"/>
                  </a:lnTo>
                  <a:lnTo>
                    <a:pt x="619" y="78"/>
                  </a:lnTo>
                  <a:lnTo>
                    <a:pt x="619" y="75"/>
                  </a:lnTo>
                  <a:lnTo>
                    <a:pt x="618" y="72"/>
                  </a:lnTo>
                  <a:lnTo>
                    <a:pt x="602" y="54"/>
                  </a:lnTo>
                  <a:lnTo>
                    <a:pt x="587" y="35"/>
                  </a:lnTo>
                  <a:lnTo>
                    <a:pt x="569" y="17"/>
                  </a:lnTo>
                  <a:lnTo>
                    <a:pt x="552" y="0"/>
                  </a:lnTo>
                  <a:lnTo>
                    <a:pt x="550" y="2"/>
                  </a:lnTo>
                  <a:lnTo>
                    <a:pt x="565" y="18"/>
                  </a:lnTo>
                  <a:lnTo>
                    <a:pt x="580" y="35"/>
                  </a:lnTo>
                  <a:lnTo>
                    <a:pt x="597" y="56"/>
                  </a:lnTo>
                  <a:lnTo>
                    <a:pt x="615" y="75"/>
                  </a:lnTo>
                  <a:lnTo>
                    <a:pt x="598" y="95"/>
                  </a:lnTo>
                  <a:lnTo>
                    <a:pt x="582" y="116"/>
                  </a:lnTo>
                  <a:lnTo>
                    <a:pt x="574" y="128"/>
                  </a:lnTo>
                  <a:lnTo>
                    <a:pt x="565" y="141"/>
                  </a:lnTo>
                  <a:lnTo>
                    <a:pt x="560" y="152"/>
                  </a:lnTo>
                  <a:lnTo>
                    <a:pt x="550" y="164"/>
                  </a:lnTo>
                  <a:lnTo>
                    <a:pt x="521" y="167"/>
                  </a:lnTo>
                  <a:lnTo>
                    <a:pt x="507" y="167"/>
                  </a:lnTo>
                  <a:lnTo>
                    <a:pt x="492" y="168"/>
                  </a:lnTo>
                  <a:lnTo>
                    <a:pt x="457" y="167"/>
                  </a:lnTo>
                  <a:lnTo>
                    <a:pt x="419" y="167"/>
                  </a:lnTo>
                  <a:lnTo>
                    <a:pt x="356" y="168"/>
                  </a:lnTo>
                  <a:lnTo>
                    <a:pt x="338" y="168"/>
                  </a:lnTo>
                  <a:lnTo>
                    <a:pt x="322" y="167"/>
                  </a:lnTo>
                  <a:lnTo>
                    <a:pt x="304" y="166"/>
                  </a:lnTo>
                  <a:lnTo>
                    <a:pt x="286" y="164"/>
                  </a:lnTo>
                  <a:lnTo>
                    <a:pt x="216" y="164"/>
                  </a:lnTo>
                  <a:lnTo>
                    <a:pt x="144" y="164"/>
                  </a:lnTo>
                  <a:lnTo>
                    <a:pt x="74" y="166"/>
                  </a:lnTo>
                  <a:lnTo>
                    <a:pt x="4" y="170"/>
                  </a:lnTo>
                  <a:lnTo>
                    <a:pt x="37" y="170"/>
                  </a:lnTo>
                  <a:lnTo>
                    <a:pt x="70" y="168"/>
                  </a:lnTo>
                  <a:lnTo>
                    <a:pt x="103" y="167"/>
                  </a:lnTo>
                  <a:lnTo>
                    <a:pt x="136" y="167"/>
                  </a:lnTo>
                  <a:lnTo>
                    <a:pt x="279" y="168"/>
                  </a:lnTo>
                  <a:lnTo>
                    <a:pt x="313" y="170"/>
                  </a:lnTo>
                  <a:lnTo>
                    <a:pt x="349" y="173"/>
                  </a:lnTo>
                  <a:lnTo>
                    <a:pt x="364" y="173"/>
                  </a:lnTo>
                  <a:lnTo>
                    <a:pt x="381" y="173"/>
                  </a:lnTo>
                  <a:lnTo>
                    <a:pt x="413" y="171"/>
                  </a:lnTo>
                  <a:lnTo>
                    <a:pt x="448" y="171"/>
                  </a:lnTo>
                  <a:lnTo>
                    <a:pt x="485" y="171"/>
                  </a:lnTo>
                  <a:lnTo>
                    <a:pt x="501" y="171"/>
                  </a:lnTo>
                  <a:lnTo>
                    <a:pt x="516" y="171"/>
                  </a:lnTo>
                  <a:lnTo>
                    <a:pt x="546" y="168"/>
                  </a:lnTo>
                  <a:lnTo>
                    <a:pt x="545" y="168"/>
                  </a:lnTo>
                  <a:lnTo>
                    <a:pt x="543" y="170"/>
                  </a:lnTo>
                  <a:lnTo>
                    <a:pt x="546" y="168"/>
                  </a:lnTo>
                  <a:lnTo>
                    <a:pt x="549" y="168"/>
                  </a:lnTo>
                  <a:lnTo>
                    <a:pt x="549" y="170"/>
                  </a:lnTo>
                  <a:lnTo>
                    <a:pt x="549" y="178"/>
                  </a:lnTo>
                  <a:lnTo>
                    <a:pt x="514" y="177"/>
                  </a:lnTo>
                  <a:lnTo>
                    <a:pt x="479" y="177"/>
                  </a:lnTo>
                  <a:lnTo>
                    <a:pt x="408" y="178"/>
                  </a:lnTo>
                  <a:lnTo>
                    <a:pt x="374" y="181"/>
                  </a:lnTo>
                  <a:lnTo>
                    <a:pt x="340" y="182"/>
                  </a:lnTo>
                  <a:lnTo>
                    <a:pt x="302" y="182"/>
                  </a:lnTo>
                  <a:lnTo>
                    <a:pt x="267" y="182"/>
                  </a:lnTo>
                  <a:lnTo>
                    <a:pt x="234" y="184"/>
                  </a:lnTo>
                  <a:lnTo>
                    <a:pt x="202" y="182"/>
                  </a:lnTo>
                  <a:lnTo>
                    <a:pt x="166" y="179"/>
                  </a:lnTo>
                  <a:lnTo>
                    <a:pt x="132" y="179"/>
                  </a:lnTo>
                  <a:lnTo>
                    <a:pt x="95" y="179"/>
                  </a:lnTo>
                  <a:lnTo>
                    <a:pt x="59" y="179"/>
                  </a:lnTo>
                  <a:lnTo>
                    <a:pt x="29" y="179"/>
                  </a:lnTo>
                  <a:lnTo>
                    <a:pt x="13" y="181"/>
                  </a:lnTo>
                  <a:lnTo>
                    <a:pt x="7" y="182"/>
                  </a:lnTo>
                  <a:lnTo>
                    <a:pt x="0" y="184"/>
                  </a:lnTo>
                  <a:lnTo>
                    <a:pt x="2" y="181"/>
                  </a:lnTo>
                  <a:lnTo>
                    <a:pt x="2" y="177"/>
                  </a:lnTo>
                  <a:lnTo>
                    <a:pt x="2" y="170"/>
                  </a:lnTo>
                  <a:lnTo>
                    <a:pt x="5" y="167"/>
                  </a:lnTo>
                  <a:lnTo>
                    <a:pt x="7" y="163"/>
                  </a:lnTo>
                  <a:lnTo>
                    <a:pt x="9" y="159"/>
                  </a:lnTo>
                  <a:lnTo>
                    <a:pt x="15" y="152"/>
                  </a:lnTo>
                  <a:lnTo>
                    <a:pt x="34" y="133"/>
                  </a:lnTo>
                  <a:lnTo>
                    <a:pt x="49" y="117"/>
                  </a:lnTo>
                  <a:lnTo>
                    <a:pt x="66" y="102"/>
                  </a:lnTo>
                  <a:lnTo>
                    <a:pt x="67" y="101"/>
                  </a:lnTo>
                  <a:lnTo>
                    <a:pt x="67" y="100"/>
                  </a:lnTo>
                  <a:lnTo>
                    <a:pt x="59" y="79"/>
                  </a:lnTo>
                  <a:lnTo>
                    <a:pt x="48" y="60"/>
                  </a:lnTo>
                  <a:lnTo>
                    <a:pt x="37" y="42"/>
                  </a:lnTo>
                  <a:lnTo>
                    <a:pt x="27" y="21"/>
                  </a:lnTo>
                  <a:lnTo>
                    <a:pt x="56" y="17"/>
                  </a:lnTo>
                  <a:lnTo>
                    <a:pt x="70" y="16"/>
                  </a:lnTo>
                  <a:lnTo>
                    <a:pt x="85" y="16"/>
                  </a:lnTo>
                  <a:lnTo>
                    <a:pt x="161" y="16"/>
                  </a:lnTo>
                  <a:lnTo>
                    <a:pt x="194" y="14"/>
                  </a:lnTo>
                  <a:lnTo>
                    <a:pt x="227" y="13"/>
                  </a:lnTo>
                  <a:lnTo>
                    <a:pt x="243" y="10"/>
                  </a:lnTo>
                  <a:lnTo>
                    <a:pt x="261" y="7"/>
                  </a:lnTo>
                  <a:lnTo>
                    <a:pt x="282" y="7"/>
                  </a:lnTo>
                  <a:lnTo>
                    <a:pt x="301" y="9"/>
                  </a:lnTo>
                  <a:lnTo>
                    <a:pt x="334" y="9"/>
                  </a:lnTo>
                  <a:lnTo>
                    <a:pt x="366" y="9"/>
                  </a:lnTo>
                  <a:lnTo>
                    <a:pt x="429" y="9"/>
                  </a:lnTo>
                  <a:lnTo>
                    <a:pt x="461" y="7"/>
                  </a:lnTo>
                  <a:lnTo>
                    <a:pt x="491" y="6"/>
                  </a:lnTo>
                  <a:lnTo>
                    <a:pt x="521" y="5"/>
                  </a:lnTo>
                  <a:lnTo>
                    <a:pt x="536" y="3"/>
                  </a:lnTo>
                  <a:lnTo>
                    <a:pt x="550" y="0"/>
                  </a:lnTo>
                  <a:lnTo>
                    <a:pt x="521" y="0"/>
                  </a:lnTo>
                  <a:lnTo>
                    <a:pt x="494" y="2"/>
                  </a:lnTo>
                  <a:lnTo>
                    <a:pt x="462" y="3"/>
                  </a:lnTo>
                  <a:lnTo>
                    <a:pt x="432" y="5"/>
                  </a:lnTo>
                  <a:lnTo>
                    <a:pt x="363" y="5"/>
                  </a:lnTo>
                  <a:lnTo>
                    <a:pt x="330" y="5"/>
                  </a:lnTo>
                  <a:lnTo>
                    <a:pt x="296" y="3"/>
                  </a:lnTo>
                  <a:lnTo>
                    <a:pt x="265" y="3"/>
                  </a:lnTo>
                  <a:lnTo>
                    <a:pt x="235" y="7"/>
                  </a:lnTo>
                  <a:lnTo>
                    <a:pt x="217" y="9"/>
                  </a:lnTo>
                  <a:lnTo>
                    <a:pt x="199" y="10"/>
                  </a:lnTo>
                  <a:lnTo>
                    <a:pt x="163" y="10"/>
                  </a:lnTo>
                  <a:lnTo>
                    <a:pt x="93" y="10"/>
                  </a:lnTo>
                  <a:lnTo>
                    <a:pt x="78" y="10"/>
                  </a:lnTo>
                  <a:lnTo>
                    <a:pt x="62" y="11"/>
                  </a:lnTo>
                  <a:lnTo>
                    <a:pt x="30" y="17"/>
                  </a:lnTo>
                  <a:lnTo>
                    <a:pt x="27" y="18"/>
                  </a:lnTo>
                  <a:lnTo>
                    <a:pt x="26" y="21"/>
                  </a:lnTo>
                  <a:lnTo>
                    <a:pt x="24" y="22"/>
                  </a:lnTo>
                  <a:lnTo>
                    <a:pt x="24" y="18"/>
                  </a:lnTo>
                  <a:lnTo>
                    <a:pt x="23" y="20"/>
                  </a:lnTo>
                  <a:lnTo>
                    <a:pt x="22" y="21"/>
                  </a:lnTo>
                  <a:lnTo>
                    <a:pt x="20" y="29"/>
                  </a:lnTo>
                  <a:lnTo>
                    <a:pt x="19" y="31"/>
                  </a:lnTo>
                  <a:lnTo>
                    <a:pt x="19" y="32"/>
                  </a:lnTo>
                  <a:lnTo>
                    <a:pt x="19" y="33"/>
                  </a:lnTo>
                  <a:lnTo>
                    <a:pt x="27" y="51"/>
                  </a:lnTo>
                  <a:lnTo>
                    <a:pt x="37" y="69"/>
                  </a:lnTo>
                  <a:lnTo>
                    <a:pt x="45" y="84"/>
                  </a:lnTo>
                  <a:lnTo>
                    <a:pt x="52" y="94"/>
                  </a:lnTo>
                  <a:lnTo>
                    <a:pt x="56" y="100"/>
                  </a:lnTo>
                  <a:lnTo>
                    <a:pt x="59" y="105"/>
                  </a:lnTo>
                  <a:lnTo>
                    <a:pt x="42" y="120"/>
                  </a:lnTo>
                  <a:lnTo>
                    <a:pt x="26" y="137"/>
                  </a:lnTo>
                  <a:lnTo>
                    <a:pt x="11" y="153"/>
                  </a:lnTo>
                  <a:lnTo>
                    <a:pt x="7" y="159"/>
                  </a:lnTo>
                  <a:lnTo>
                    <a:pt x="2" y="166"/>
                  </a:lnTo>
                  <a:lnTo>
                    <a:pt x="0" y="168"/>
                  </a:lnTo>
                  <a:lnTo>
                    <a:pt x="0" y="173"/>
                  </a:lnTo>
                  <a:lnTo>
                    <a:pt x="0" y="178"/>
                  </a:lnTo>
                  <a:lnTo>
                    <a:pt x="0" y="182"/>
                  </a:lnTo>
                  <a:lnTo>
                    <a:pt x="0" y="184"/>
                  </a:lnTo>
                  <a:lnTo>
                    <a:pt x="0" y="185"/>
                  </a:lnTo>
                  <a:lnTo>
                    <a:pt x="7" y="182"/>
                  </a:lnTo>
                  <a:lnTo>
                    <a:pt x="13" y="182"/>
                  </a:lnTo>
                  <a:lnTo>
                    <a:pt x="27" y="182"/>
                  </a:lnTo>
                  <a:lnTo>
                    <a:pt x="63" y="181"/>
                  </a:lnTo>
                  <a:lnTo>
                    <a:pt x="97" y="181"/>
                  </a:lnTo>
                  <a:lnTo>
                    <a:pt x="130" y="181"/>
                  </a:lnTo>
                  <a:lnTo>
                    <a:pt x="163" y="182"/>
                  </a:lnTo>
                  <a:lnTo>
                    <a:pt x="195" y="184"/>
                  </a:lnTo>
                  <a:lnTo>
                    <a:pt x="231" y="185"/>
                  </a:lnTo>
                  <a:lnTo>
                    <a:pt x="265" y="185"/>
                  </a:lnTo>
                  <a:lnTo>
                    <a:pt x="298" y="185"/>
                  </a:lnTo>
                  <a:lnTo>
                    <a:pt x="333" y="185"/>
                  </a:lnTo>
                  <a:lnTo>
                    <a:pt x="370" y="184"/>
                  </a:lnTo>
                  <a:lnTo>
                    <a:pt x="407" y="181"/>
                  </a:lnTo>
                  <a:lnTo>
                    <a:pt x="443" y="179"/>
                  </a:lnTo>
                  <a:lnTo>
                    <a:pt x="479" y="179"/>
                  </a:lnTo>
                  <a:lnTo>
                    <a:pt x="514" y="179"/>
                  </a:lnTo>
                  <a:lnTo>
                    <a:pt x="549" y="181"/>
                  </a:lnTo>
                  <a:lnTo>
                    <a:pt x="550" y="181"/>
                  </a:lnTo>
                  <a:lnTo>
                    <a:pt x="557" y="171"/>
                  </a:lnTo>
                  <a:lnTo>
                    <a:pt x="563" y="163"/>
                  </a:lnTo>
                  <a:lnTo>
                    <a:pt x="587" y="127"/>
                  </a:lnTo>
                  <a:lnTo>
                    <a:pt x="600" y="111"/>
                  </a:lnTo>
                  <a:lnTo>
                    <a:pt x="611" y="94"/>
                  </a:lnTo>
                  <a:lnTo>
                    <a:pt x="619" y="84"/>
                  </a:lnTo>
                  <a:lnTo>
                    <a:pt x="620" y="83"/>
                  </a:lnTo>
                  <a:lnTo>
                    <a:pt x="620" y="82"/>
                  </a:lnTo>
                  <a:lnTo>
                    <a:pt x="620" y="80"/>
                  </a:lnTo>
                  <a:close/>
                  <a:moveTo>
                    <a:pt x="44" y="76"/>
                  </a:moveTo>
                  <a:lnTo>
                    <a:pt x="44" y="76"/>
                  </a:lnTo>
                  <a:lnTo>
                    <a:pt x="34" y="57"/>
                  </a:lnTo>
                  <a:lnTo>
                    <a:pt x="24" y="36"/>
                  </a:lnTo>
                  <a:lnTo>
                    <a:pt x="26" y="35"/>
                  </a:lnTo>
                  <a:lnTo>
                    <a:pt x="24" y="33"/>
                  </a:lnTo>
                  <a:lnTo>
                    <a:pt x="24" y="31"/>
                  </a:lnTo>
                  <a:lnTo>
                    <a:pt x="24" y="27"/>
                  </a:lnTo>
                  <a:lnTo>
                    <a:pt x="24" y="24"/>
                  </a:lnTo>
                  <a:lnTo>
                    <a:pt x="33" y="42"/>
                  </a:lnTo>
                  <a:lnTo>
                    <a:pt x="41" y="60"/>
                  </a:lnTo>
                  <a:lnTo>
                    <a:pt x="51" y="76"/>
                  </a:lnTo>
                  <a:lnTo>
                    <a:pt x="60" y="94"/>
                  </a:lnTo>
                  <a:lnTo>
                    <a:pt x="63" y="98"/>
                  </a:lnTo>
                  <a:lnTo>
                    <a:pt x="63" y="100"/>
                  </a:lnTo>
                  <a:lnTo>
                    <a:pt x="63" y="101"/>
                  </a:lnTo>
                  <a:lnTo>
                    <a:pt x="59" y="105"/>
                  </a:lnTo>
                  <a:lnTo>
                    <a:pt x="58" y="97"/>
                  </a:lnTo>
                  <a:lnTo>
                    <a:pt x="53" y="90"/>
                  </a:lnTo>
                  <a:lnTo>
                    <a:pt x="44" y="76"/>
                  </a:lnTo>
                  <a:close/>
                  <a:moveTo>
                    <a:pt x="602" y="102"/>
                  </a:moveTo>
                  <a:lnTo>
                    <a:pt x="602" y="102"/>
                  </a:lnTo>
                  <a:lnTo>
                    <a:pt x="582" y="133"/>
                  </a:lnTo>
                  <a:lnTo>
                    <a:pt x="552" y="178"/>
                  </a:lnTo>
                  <a:lnTo>
                    <a:pt x="552" y="173"/>
                  </a:lnTo>
                  <a:lnTo>
                    <a:pt x="552" y="168"/>
                  </a:lnTo>
                  <a:lnTo>
                    <a:pt x="556" y="167"/>
                  </a:lnTo>
                  <a:lnTo>
                    <a:pt x="558" y="166"/>
                  </a:lnTo>
                  <a:lnTo>
                    <a:pt x="558" y="164"/>
                  </a:lnTo>
                  <a:lnTo>
                    <a:pt x="553" y="164"/>
                  </a:lnTo>
                  <a:lnTo>
                    <a:pt x="553" y="163"/>
                  </a:lnTo>
                  <a:lnTo>
                    <a:pt x="572" y="137"/>
                  </a:lnTo>
                  <a:lnTo>
                    <a:pt x="585" y="119"/>
                  </a:lnTo>
                  <a:lnTo>
                    <a:pt x="597" y="101"/>
                  </a:lnTo>
                  <a:lnTo>
                    <a:pt x="607" y="89"/>
                  </a:lnTo>
                  <a:lnTo>
                    <a:pt x="616" y="76"/>
                  </a:lnTo>
                  <a:lnTo>
                    <a:pt x="616" y="80"/>
                  </a:lnTo>
                  <a:lnTo>
                    <a:pt x="616" y="83"/>
                  </a:lnTo>
                  <a:lnTo>
                    <a:pt x="613" y="87"/>
                  </a:lnTo>
                  <a:lnTo>
                    <a:pt x="611" y="93"/>
                  </a:lnTo>
                  <a:lnTo>
                    <a:pt x="602" y="102"/>
                  </a:lnTo>
                  <a:close/>
                </a:path>
              </a:pathLst>
            </a:custGeom>
            <a:solidFill>
              <a:schemeClr val="accent1"/>
            </a:solidFill>
            <a:ln>
              <a:solidFill>
                <a:schemeClr val="accent1"/>
              </a:solidFill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98F850CD-5C75-4570-A07B-2C1922F2CF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9232" y="2531628"/>
              <a:ext cx="2466357" cy="8564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400" dirty="0">
                  <a:solidFill>
                    <a:schemeClr val="accent1"/>
                  </a:solidFill>
                  <a:latin typeface="+mn-lt"/>
                  <a:ea typeface="+mn-ea"/>
                  <a:cs typeface="+mn-ea"/>
                  <a:sym typeface="+mn-lt"/>
                </a:rPr>
                <a:t>PART 03</a:t>
              </a:r>
            </a:p>
          </p:txBody>
        </p:sp>
      </p:grpSp>
      <p:sp>
        <p:nvSpPr>
          <p:cNvPr id="11" name="文本框 10">
            <a:extLst>
              <a:ext uri="{FF2B5EF4-FFF2-40B4-BE49-F238E27FC236}">
                <a16:creationId xmlns:a16="http://schemas.microsoft.com/office/drawing/2014/main" id="{F1652814-EF9A-4BD4-9405-1E088BC9CBBD}"/>
              </a:ext>
            </a:extLst>
          </p:cNvPr>
          <p:cNvSpPr txBox="1"/>
          <p:nvPr/>
        </p:nvSpPr>
        <p:spPr>
          <a:xfrm>
            <a:off x="176067" y="703808"/>
            <a:ext cx="505483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 smtClean="0"/>
          </a:p>
          <a:p>
            <a:r>
              <a:rPr lang="en-US" altLang="zh-CN" dirty="0" smtClean="0"/>
              <a:t>Built in REPL(</a:t>
            </a:r>
            <a:r>
              <a:rPr lang="en-US" altLang="zh-CN" b="1" u="sng" dirty="0" smtClean="0"/>
              <a:t>R</a:t>
            </a:r>
            <a:r>
              <a:rPr lang="en-US" altLang="zh-CN" dirty="0" smtClean="0"/>
              <a:t>ead-</a:t>
            </a:r>
            <a:r>
              <a:rPr lang="en-US" altLang="zh-CN" b="1" u="sng" dirty="0" smtClean="0"/>
              <a:t>E</a:t>
            </a:r>
            <a:r>
              <a:rPr lang="en-US" altLang="zh-CN" dirty="0" smtClean="0"/>
              <a:t>valuate-</a:t>
            </a:r>
          </a:p>
          <a:p>
            <a:r>
              <a:rPr lang="en-US" altLang="zh-CN" b="1" u="sng" dirty="0" smtClean="0"/>
              <a:t>P</a:t>
            </a:r>
            <a:r>
              <a:rPr lang="en-US" altLang="zh-CN" dirty="0" smtClean="0"/>
              <a:t>rint-</a:t>
            </a:r>
            <a:r>
              <a:rPr lang="en-US" altLang="zh-CN" b="1" u="sng" dirty="0" smtClean="0"/>
              <a:t>L</a:t>
            </a:r>
            <a:r>
              <a:rPr lang="en-US" altLang="zh-CN" dirty="0" smtClean="0"/>
              <a:t>oop) allows you to explore</a:t>
            </a:r>
          </a:p>
          <a:p>
            <a:r>
              <a:rPr lang="en-US" altLang="zh-CN" dirty="0" smtClean="0"/>
              <a:t> and manipulate the running </a:t>
            </a:r>
          </a:p>
          <a:p>
            <a:r>
              <a:rPr lang="en-US" altLang="zh-CN" dirty="0" smtClean="0"/>
              <a:t>application interactively through </a:t>
            </a:r>
          </a:p>
          <a:p>
            <a:r>
              <a:rPr lang="en-US" altLang="zh-CN" dirty="0" smtClean="0"/>
              <a:t>a runtime shell.</a:t>
            </a:r>
            <a:endParaRPr lang="zh-CN" altLang="en-US" dirty="0"/>
          </a:p>
        </p:txBody>
      </p:sp>
      <p:sp>
        <p:nvSpPr>
          <p:cNvPr id="7" name="Rectangle 6"/>
          <p:cNvSpPr/>
          <p:nvPr/>
        </p:nvSpPr>
        <p:spPr>
          <a:xfrm>
            <a:off x="322199" y="2741705"/>
            <a:ext cx="2064544" cy="1100138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50081" y="3036094"/>
            <a:ext cx="1601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app.Repl();</a:t>
            </a:r>
            <a:endParaRPr lang="zh-CN" alt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5725" y="900796"/>
            <a:ext cx="5248275" cy="31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242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5168EAA-0383-4110-B59A-61B0F9A030B7}"/>
              </a:ext>
            </a:extLst>
          </p:cNvPr>
          <p:cNvSpPr txBox="1"/>
          <p:nvPr/>
        </p:nvSpPr>
        <p:spPr>
          <a:xfrm>
            <a:off x="182880" y="57477"/>
            <a:ext cx="3081100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zh-CN" b="0" i="1" dirty="0">
              <a:solidFill>
                <a:srgbClr val="171717"/>
              </a:solidFill>
              <a:effectLst/>
              <a:latin typeface="Segoe UI" panose="020B0502040204020203" pitchFamily="34" charset="0"/>
            </a:endParaRPr>
          </a:p>
          <a:p>
            <a:pPr>
              <a:buNone/>
            </a:pPr>
            <a:r>
              <a:rPr lang="en-US" altLang="zh-CN" sz="2000" b="1" dirty="0" smtClean="0">
                <a:latin typeface="+mn-lt"/>
                <a:ea typeface="+mn-ea"/>
                <a:cs typeface="+mn-ea"/>
                <a:sym typeface="+mn-lt"/>
              </a:rPr>
              <a:t>Test </a:t>
            </a:r>
            <a:r>
              <a:rPr lang="en-US" altLang="zh-CN" sz="2000" b="1" dirty="0">
                <a:latin typeface="+mn-lt"/>
                <a:ea typeface="+mn-ea"/>
                <a:cs typeface="+mn-ea"/>
                <a:sym typeface="+mn-lt"/>
              </a:rPr>
              <a:t>run in App Center</a:t>
            </a:r>
          </a:p>
        </p:txBody>
      </p:sp>
      <p:grpSp>
        <p:nvGrpSpPr>
          <p:cNvPr id="3" name="组合 20">
            <a:extLst>
              <a:ext uri="{FF2B5EF4-FFF2-40B4-BE49-F238E27FC236}">
                <a16:creationId xmlns:a16="http://schemas.microsoft.com/office/drawing/2014/main" id="{01128F79-EA64-4747-9730-29BD9B70E241}"/>
              </a:ext>
            </a:extLst>
          </p:cNvPr>
          <p:cNvGrpSpPr/>
          <p:nvPr/>
        </p:nvGrpSpPr>
        <p:grpSpPr>
          <a:xfrm>
            <a:off x="182880" y="57477"/>
            <a:ext cx="1048779" cy="390829"/>
            <a:chOff x="1731416" y="2300511"/>
            <a:chExt cx="2919442" cy="1087599"/>
          </a:xfrm>
        </p:grpSpPr>
        <p:sp>
          <p:nvSpPr>
            <p:cNvPr id="4" name="Freeform 104">
              <a:extLst>
                <a:ext uri="{FF2B5EF4-FFF2-40B4-BE49-F238E27FC236}">
                  <a16:creationId xmlns:a16="http://schemas.microsoft.com/office/drawing/2014/main" id="{DB0875D8-F166-42DD-A188-7A0D9A0E30A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31416" y="2300514"/>
              <a:ext cx="2903645" cy="1009486"/>
            </a:xfrm>
            <a:custGeom>
              <a:avLst/>
              <a:gdLst>
                <a:gd name="T0" fmla="*/ 618 w 620"/>
                <a:gd name="T1" fmla="*/ 72 h 185"/>
                <a:gd name="T2" fmla="*/ 587 w 620"/>
                <a:gd name="T3" fmla="*/ 35 h 185"/>
                <a:gd name="T4" fmla="*/ 565 w 620"/>
                <a:gd name="T5" fmla="*/ 18 h 185"/>
                <a:gd name="T6" fmla="*/ 598 w 620"/>
                <a:gd name="T7" fmla="*/ 95 h 185"/>
                <a:gd name="T8" fmla="*/ 560 w 620"/>
                <a:gd name="T9" fmla="*/ 152 h 185"/>
                <a:gd name="T10" fmla="*/ 492 w 620"/>
                <a:gd name="T11" fmla="*/ 168 h 185"/>
                <a:gd name="T12" fmla="*/ 338 w 620"/>
                <a:gd name="T13" fmla="*/ 168 h 185"/>
                <a:gd name="T14" fmla="*/ 144 w 620"/>
                <a:gd name="T15" fmla="*/ 164 h 185"/>
                <a:gd name="T16" fmla="*/ 37 w 620"/>
                <a:gd name="T17" fmla="*/ 170 h 185"/>
                <a:gd name="T18" fmla="*/ 279 w 620"/>
                <a:gd name="T19" fmla="*/ 168 h 185"/>
                <a:gd name="T20" fmla="*/ 413 w 620"/>
                <a:gd name="T21" fmla="*/ 171 h 185"/>
                <a:gd name="T22" fmla="*/ 516 w 620"/>
                <a:gd name="T23" fmla="*/ 171 h 185"/>
                <a:gd name="T24" fmla="*/ 543 w 620"/>
                <a:gd name="T25" fmla="*/ 170 h 185"/>
                <a:gd name="T26" fmla="*/ 549 w 620"/>
                <a:gd name="T27" fmla="*/ 170 h 185"/>
                <a:gd name="T28" fmla="*/ 408 w 620"/>
                <a:gd name="T29" fmla="*/ 178 h 185"/>
                <a:gd name="T30" fmla="*/ 267 w 620"/>
                <a:gd name="T31" fmla="*/ 182 h 185"/>
                <a:gd name="T32" fmla="*/ 132 w 620"/>
                <a:gd name="T33" fmla="*/ 179 h 185"/>
                <a:gd name="T34" fmla="*/ 13 w 620"/>
                <a:gd name="T35" fmla="*/ 181 h 185"/>
                <a:gd name="T36" fmla="*/ 2 w 620"/>
                <a:gd name="T37" fmla="*/ 177 h 185"/>
                <a:gd name="T38" fmla="*/ 9 w 620"/>
                <a:gd name="T39" fmla="*/ 159 h 185"/>
                <a:gd name="T40" fmla="*/ 66 w 620"/>
                <a:gd name="T41" fmla="*/ 102 h 185"/>
                <a:gd name="T42" fmla="*/ 48 w 620"/>
                <a:gd name="T43" fmla="*/ 60 h 185"/>
                <a:gd name="T44" fmla="*/ 56 w 620"/>
                <a:gd name="T45" fmla="*/ 17 h 185"/>
                <a:gd name="T46" fmla="*/ 194 w 620"/>
                <a:gd name="T47" fmla="*/ 14 h 185"/>
                <a:gd name="T48" fmla="*/ 282 w 620"/>
                <a:gd name="T49" fmla="*/ 7 h 185"/>
                <a:gd name="T50" fmla="*/ 429 w 620"/>
                <a:gd name="T51" fmla="*/ 9 h 185"/>
                <a:gd name="T52" fmla="*/ 536 w 620"/>
                <a:gd name="T53" fmla="*/ 3 h 185"/>
                <a:gd name="T54" fmla="*/ 494 w 620"/>
                <a:gd name="T55" fmla="*/ 2 h 185"/>
                <a:gd name="T56" fmla="*/ 330 w 620"/>
                <a:gd name="T57" fmla="*/ 5 h 185"/>
                <a:gd name="T58" fmla="*/ 217 w 620"/>
                <a:gd name="T59" fmla="*/ 9 h 185"/>
                <a:gd name="T60" fmla="*/ 78 w 620"/>
                <a:gd name="T61" fmla="*/ 10 h 185"/>
                <a:gd name="T62" fmla="*/ 26 w 620"/>
                <a:gd name="T63" fmla="*/ 21 h 185"/>
                <a:gd name="T64" fmla="*/ 23 w 620"/>
                <a:gd name="T65" fmla="*/ 20 h 185"/>
                <a:gd name="T66" fmla="*/ 19 w 620"/>
                <a:gd name="T67" fmla="*/ 32 h 185"/>
                <a:gd name="T68" fmla="*/ 27 w 620"/>
                <a:gd name="T69" fmla="*/ 51 h 185"/>
                <a:gd name="T70" fmla="*/ 56 w 620"/>
                <a:gd name="T71" fmla="*/ 100 h 185"/>
                <a:gd name="T72" fmla="*/ 11 w 620"/>
                <a:gd name="T73" fmla="*/ 153 h 185"/>
                <a:gd name="T74" fmla="*/ 0 w 620"/>
                <a:gd name="T75" fmla="*/ 173 h 185"/>
                <a:gd name="T76" fmla="*/ 0 w 620"/>
                <a:gd name="T77" fmla="*/ 185 h 185"/>
                <a:gd name="T78" fmla="*/ 7 w 620"/>
                <a:gd name="T79" fmla="*/ 182 h 185"/>
                <a:gd name="T80" fmla="*/ 97 w 620"/>
                <a:gd name="T81" fmla="*/ 181 h 185"/>
                <a:gd name="T82" fmla="*/ 231 w 620"/>
                <a:gd name="T83" fmla="*/ 185 h 185"/>
                <a:gd name="T84" fmla="*/ 370 w 620"/>
                <a:gd name="T85" fmla="*/ 184 h 185"/>
                <a:gd name="T86" fmla="*/ 549 w 620"/>
                <a:gd name="T87" fmla="*/ 181 h 185"/>
                <a:gd name="T88" fmla="*/ 557 w 620"/>
                <a:gd name="T89" fmla="*/ 171 h 185"/>
                <a:gd name="T90" fmla="*/ 611 w 620"/>
                <a:gd name="T91" fmla="*/ 94 h 185"/>
                <a:gd name="T92" fmla="*/ 620 w 620"/>
                <a:gd name="T93" fmla="*/ 82 h 185"/>
                <a:gd name="T94" fmla="*/ 44 w 620"/>
                <a:gd name="T95" fmla="*/ 76 h 185"/>
                <a:gd name="T96" fmla="*/ 26 w 620"/>
                <a:gd name="T97" fmla="*/ 35 h 185"/>
                <a:gd name="T98" fmla="*/ 24 w 620"/>
                <a:gd name="T99" fmla="*/ 24 h 185"/>
                <a:gd name="T100" fmla="*/ 60 w 620"/>
                <a:gd name="T101" fmla="*/ 94 h 185"/>
                <a:gd name="T102" fmla="*/ 59 w 620"/>
                <a:gd name="T103" fmla="*/ 105 h 185"/>
                <a:gd name="T104" fmla="*/ 602 w 620"/>
                <a:gd name="T105" fmla="*/ 102 h 185"/>
                <a:gd name="T106" fmla="*/ 552 w 620"/>
                <a:gd name="T107" fmla="*/ 173 h 185"/>
                <a:gd name="T108" fmla="*/ 558 w 620"/>
                <a:gd name="T109" fmla="*/ 164 h 185"/>
                <a:gd name="T110" fmla="*/ 553 w 620"/>
                <a:gd name="T111" fmla="*/ 163 h 185"/>
                <a:gd name="T112" fmla="*/ 553 w 620"/>
                <a:gd name="T113" fmla="*/ 163 h 185"/>
                <a:gd name="T114" fmla="*/ 607 w 620"/>
                <a:gd name="T115" fmla="*/ 89 h 185"/>
                <a:gd name="T116" fmla="*/ 616 w 620"/>
                <a:gd name="T117" fmla="*/ 83 h 185"/>
                <a:gd name="T118" fmla="*/ 602 w 620"/>
                <a:gd name="T119" fmla="*/ 102 h 185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620" h="185">
                  <a:moveTo>
                    <a:pt x="620" y="80"/>
                  </a:moveTo>
                  <a:lnTo>
                    <a:pt x="620" y="80"/>
                  </a:lnTo>
                  <a:lnTo>
                    <a:pt x="619" y="78"/>
                  </a:lnTo>
                  <a:lnTo>
                    <a:pt x="619" y="75"/>
                  </a:lnTo>
                  <a:lnTo>
                    <a:pt x="618" y="72"/>
                  </a:lnTo>
                  <a:lnTo>
                    <a:pt x="602" y="54"/>
                  </a:lnTo>
                  <a:lnTo>
                    <a:pt x="587" y="35"/>
                  </a:lnTo>
                  <a:lnTo>
                    <a:pt x="569" y="17"/>
                  </a:lnTo>
                  <a:lnTo>
                    <a:pt x="552" y="0"/>
                  </a:lnTo>
                  <a:lnTo>
                    <a:pt x="550" y="2"/>
                  </a:lnTo>
                  <a:lnTo>
                    <a:pt x="565" y="18"/>
                  </a:lnTo>
                  <a:lnTo>
                    <a:pt x="580" y="35"/>
                  </a:lnTo>
                  <a:lnTo>
                    <a:pt x="597" y="56"/>
                  </a:lnTo>
                  <a:lnTo>
                    <a:pt x="615" y="75"/>
                  </a:lnTo>
                  <a:lnTo>
                    <a:pt x="598" y="95"/>
                  </a:lnTo>
                  <a:lnTo>
                    <a:pt x="582" y="116"/>
                  </a:lnTo>
                  <a:lnTo>
                    <a:pt x="574" y="128"/>
                  </a:lnTo>
                  <a:lnTo>
                    <a:pt x="565" y="141"/>
                  </a:lnTo>
                  <a:lnTo>
                    <a:pt x="560" y="152"/>
                  </a:lnTo>
                  <a:lnTo>
                    <a:pt x="550" y="164"/>
                  </a:lnTo>
                  <a:lnTo>
                    <a:pt x="521" y="167"/>
                  </a:lnTo>
                  <a:lnTo>
                    <a:pt x="507" y="167"/>
                  </a:lnTo>
                  <a:lnTo>
                    <a:pt x="492" y="168"/>
                  </a:lnTo>
                  <a:lnTo>
                    <a:pt x="457" y="167"/>
                  </a:lnTo>
                  <a:lnTo>
                    <a:pt x="419" y="167"/>
                  </a:lnTo>
                  <a:lnTo>
                    <a:pt x="356" y="168"/>
                  </a:lnTo>
                  <a:lnTo>
                    <a:pt x="338" y="168"/>
                  </a:lnTo>
                  <a:lnTo>
                    <a:pt x="322" y="167"/>
                  </a:lnTo>
                  <a:lnTo>
                    <a:pt x="304" y="166"/>
                  </a:lnTo>
                  <a:lnTo>
                    <a:pt x="286" y="164"/>
                  </a:lnTo>
                  <a:lnTo>
                    <a:pt x="216" y="164"/>
                  </a:lnTo>
                  <a:lnTo>
                    <a:pt x="144" y="164"/>
                  </a:lnTo>
                  <a:lnTo>
                    <a:pt x="74" y="166"/>
                  </a:lnTo>
                  <a:lnTo>
                    <a:pt x="4" y="170"/>
                  </a:lnTo>
                  <a:lnTo>
                    <a:pt x="37" y="170"/>
                  </a:lnTo>
                  <a:lnTo>
                    <a:pt x="70" y="168"/>
                  </a:lnTo>
                  <a:lnTo>
                    <a:pt x="103" y="167"/>
                  </a:lnTo>
                  <a:lnTo>
                    <a:pt x="136" y="167"/>
                  </a:lnTo>
                  <a:lnTo>
                    <a:pt x="279" y="168"/>
                  </a:lnTo>
                  <a:lnTo>
                    <a:pt x="313" y="170"/>
                  </a:lnTo>
                  <a:lnTo>
                    <a:pt x="349" y="173"/>
                  </a:lnTo>
                  <a:lnTo>
                    <a:pt x="364" y="173"/>
                  </a:lnTo>
                  <a:lnTo>
                    <a:pt x="381" y="173"/>
                  </a:lnTo>
                  <a:lnTo>
                    <a:pt x="413" y="171"/>
                  </a:lnTo>
                  <a:lnTo>
                    <a:pt x="448" y="171"/>
                  </a:lnTo>
                  <a:lnTo>
                    <a:pt x="485" y="171"/>
                  </a:lnTo>
                  <a:lnTo>
                    <a:pt x="501" y="171"/>
                  </a:lnTo>
                  <a:lnTo>
                    <a:pt x="516" y="171"/>
                  </a:lnTo>
                  <a:lnTo>
                    <a:pt x="546" y="168"/>
                  </a:lnTo>
                  <a:lnTo>
                    <a:pt x="545" y="168"/>
                  </a:lnTo>
                  <a:lnTo>
                    <a:pt x="543" y="170"/>
                  </a:lnTo>
                  <a:lnTo>
                    <a:pt x="546" y="168"/>
                  </a:lnTo>
                  <a:lnTo>
                    <a:pt x="549" y="168"/>
                  </a:lnTo>
                  <a:lnTo>
                    <a:pt x="549" y="170"/>
                  </a:lnTo>
                  <a:lnTo>
                    <a:pt x="549" y="178"/>
                  </a:lnTo>
                  <a:lnTo>
                    <a:pt x="514" y="177"/>
                  </a:lnTo>
                  <a:lnTo>
                    <a:pt x="479" y="177"/>
                  </a:lnTo>
                  <a:lnTo>
                    <a:pt x="408" y="178"/>
                  </a:lnTo>
                  <a:lnTo>
                    <a:pt x="374" y="181"/>
                  </a:lnTo>
                  <a:lnTo>
                    <a:pt x="340" y="182"/>
                  </a:lnTo>
                  <a:lnTo>
                    <a:pt x="302" y="182"/>
                  </a:lnTo>
                  <a:lnTo>
                    <a:pt x="267" y="182"/>
                  </a:lnTo>
                  <a:lnTo>
                    <a:pt x="234" y="184"/>
                  </a:lnTo>
                  <a:lnTo>
                    <a:pt x="202" y="182"/>
                  </a:lnTo>
                  <a:lnTo>
                    <a:pt x="166" y="179"/>
                  </a:lnTo>
                  <a:lnTo>
                    <a:pt x="132" y="179"/>
                  </a:lnTo>
                  <a:lnTo>
                    <a:pt x="95" y="179"/>
                  </a:lnTo>
                  <a:lnTo>
                    <a:pt x="59" y="179"/>
                  </a:lnTo>
                  <a:lnTo>
                    <a:pt x="29" y="179"/>
                  </a:lnTo>
                  <a:lnTo>
                    <a:pt x="13" y="181"/>
                  </a:lnTo>
                  <a:lnTo>
                    <a:pt x="7" y="182"/>
                  </a:lnTo>
                  <a:lnTo>
                    <a:pt x="0" y="184"/>
                  </a:lnTo>
                  <a:lnTo>
                    <a:pt x="2" y="181"/>
                  </a:lnTo>
                  <a:lnTo>
                    <a:pt x="2" y="177"/>
                  </a:lnTo>
                  <a:lnTo>
                    <a:pt x="2" y="170"/>
                  </a:lnTo>
                  <a:lnTo>
                    <a:pt x="5" y="167"/>
                  </a:lnTo>
                  <a:lnTo>
                    <a:pt x="7" y="163"/>
                  </a:lnTo>
                  <a:lnTo>
                    <a:pt x="9" y="159"/>
                  </a:lnTo>
                  <a:lnTo>
                    <a:pt x="15" y="152"/>
                  </a:lnTo>
                  <a:lnTo>
                    <a:pt x="34" y="133"/>
                  </a:lnTo>
                  <a:lnTo>
                    <a:pt x="49" y="117"/>
                  </a:lnTo>
                  <a:lnTo>
                    <a:pt x="66" y="102"/>
                  </a:lnTo>
                  <a:lnTo>
                    <a:pt x="67" y="101"/>
                  </a:lnTo>
                  <a:lnTo>
                    <a:pt x="67" y="100"/>
                  </a:lnTo>
                  <a:lnTo>
                    <a:pt x="59" y="79"/>
                  </a:lnTo>
                  <a:lnTo>
                    <a:pt x="48" y="60"/>
                  </a:lnTo>
                  <a:lnTo>
                    <a:pt x="37" y="42"/>
                  </a:lnTo>
                  <a:lnTo>
                    <a:pt x="27" y="21"/>
                  </a:lnTo>
                  <a:lnTo>
                    <a:pt x="56" y="17"/>
                  </a:lnTo>
                  <a:lnTo>
                    <a:pt x="70" y="16"/>
                  </a:lnTo>
                  <a:lnTo>
                    <a:pt x="85" y="16"/>
                  </a:lnTo>
                  <a:lnTo>
                    <a:pt x="161" y="16"/>
                  </a:lnTo>
                  <a:lnTo>
                    <a:pt x="194" y="14"/>
                  </a:lnTo>
                  <a:lnTo>
                    <a:pt x="227" y="13"/>
                  </a:lnTo>
                  <a:lnTo>
                    <a:pt x="243" y="10"/>
                  </a:lnTo>
                  <a:lnTo>
                    <a:pt x="261" y="7"/>
                  </a:lnTo>
                  <a:lnTo>
                    <a:pt x="282" y="7"/>
                  </a:lnTo>
                  <a:lnTo>
                    <a:pt x="301" y="9"/>
                  </a:lnTo>
                  <a:lnTo>
                    <a:pt x="334" y="9"/>
                  </a:lnTo>
                  <a:lnTo>
                    <a:pt x="366" y="9"/>
                  </a:lnTo>
                  <a:lnTo>
                    <a:pt x="429" y="9"/>
                  </a:lnTo>
                  <a:lnTo>
                    <a:pt x="461" y="7"/>
                  </a:lnTo>
                  <a:lnTo>
                    <a:pt x="491" y="6"/>
                  </a:lnTo>
                  <a:lnTo>
                    <a:pt x="521" y="5"/>
                  </a:lnTo>
                  <a:lnTo>
                    <a:pt x="536" y="3"/>
                  </a:lnTo>
                  <a:lnTo>
                    <a:pt x="550" y="0"/>
                  </a:lnTo>
                  <a:lnTo>
                    <a:pt x="521" y="0"/>
                  </a:lnTo>
                  <a:lnTo>
                    <a:pt x="494" y="2"/>
                  </a:lnTo>
                  <a:lnTo>
                    <a:pt x="462" y="3"/>
                  </a:lnTo>
                  <a:lnTo>
                    <a:pt x="432" y="5"/>
                  </a:lnTo>
                  <a:lnTo>
                    <a:pt x="363" y="5"/>
                  </a:lnTo>
                  <a:lnTo>
                    <a:pt x="330" y="5"/>
                  </a:lnTo>
                  <a:lnTo>
                    <a:pt x="296" y="3"/>
                  </a:lnTo>
                  <a:lnTo>
                    <a:pt x="265" y="3"/>
                  </a:lnTo>
                  <a:lnTo>
                    <a:pt x="235" y="7"/>
                  </a:lnTo>
                  <a:lnTo>
                    <a:pt x="217" y="9"/>
                  </a:lnTo>
                  <a:lnTo>
                    <a:pt x="199" y="10"/>
                  </a:lnTo>
                  <a:lnTo>
                    <a:pt x="163" y="10"/>
                  </a:lnTo>
                  <a:lnTo>
                    <a:pt x="93" y="10"/>
                  </a:lnTo>
                  <a:lnTo>
                    <a:pt x="78" y="10"/>
                  </a:lnTo>
                  <a:lnTo>
                    <a:pt x="62" y="11"/>
                  </a:lnTo>
                  <a:lnTo>
                    <a:pt x="30" y="17"/>
                  </a:lnTo>
                  <a:lnTo>
                    <a:pt x="27" y="18"/>
                  </a:lnTo>
                  <a:lnTo>
                    <a:pt x="26" y="21"/>
                  </a:lnTo>
                  <a:lnTo>
                    <a:pt x="24" y="22"/>
                  </a:lnTo>
                  <a:lnTo>
                    <a:pt x="24" y="18"/>
                  </a:lnTo>
                  <a:lnTo>
                    <a:pt x="23" y="20"/>
                  </a:lnTo>
                  <a:lnTo>
                    <a:pt x="22" y="21"/>
                  </a:lnTo>
                  <a:lnTo>
                    <a:pt x="20" y="29"/>
                  </a:lnTo>
                  <a:lnTo>
                    <a:pt x="19" y="31"/>
                  </a:lnTo>
                  <a:lnTo>
                    <a:pt x="19" y="32"/>
                  </a:lnTo>
                  <a:lnTo>
                    <a:pt x="19" y="33"/>
                  </a:lnTo>
                  <a:lnTo>
                    <a:pt x="27" y="51"/>
                  </a:lnTo>
                  <a:lnTo>
                    <a:pt x="37" y="69"/>
                  </a:lnTo>
                  <a:lnTo>
                    <a:pt x="45" y="84"/>
                  </a:lnTo>
                  <a:lnTo>
                    <a:pt x="52" y="94"/>
                  </a:lnTo>
                  <a:lnTo>
                    <a:pt x="56" y="100"/>
                  </a:lnTo>
                  <a:lnTo>
                    <a:pt x="59" y="105"/>
                  </a:lnTo>
                  <a:lnTo>
                    <a:pt x="42" y="120"/>
                  </a:lnTo>
                  <a:lnTo>
                    <a:pt x="26" y="137"/>
                  </a:lnTo>
                  <a:lnTo>
                    <a:pt x="11" y="153"/>
                  </a:lnTo>
                  <a:lnTo>
                    <a:pt x="7" y="159"/>
                  </a:lnTo>
                  <a:lnTo>
                    <a:pt x="2" y="166"/>
                  </a:lnTo>
                  <a:lnTo>
                    <a:pt x="0" y="168"/>
                  </a:lnTo>
                  <a:lnTo>
                    <a:pt x="0" y="173"/>
                  </a:lnTo>
                  <a:lnTo>
                    <a:pt x="0" y="178"/>
                  </a:lnTo>
                  <a:lnTo>
                    <a:pt x="0" y="182"/>
                  </a:lnTo>
                  <a:lnTo>
                    <a:pt x="0" y="184"/>
                  </a:lnTo>
                  <a:lnTo>
                    <a:pt x="0" y="185"/>
                  </a:lnTo>
                  <a:lnTo>
                    <a:pt x="7" y="182"/>
                  </a:lnTo>
                  <a:lnTo>
                    <a:pt x="13" y="182"/>
                  </a:lnTo>
                  <a:lnTo>
                    <a:pt x="27" y="182"/>
                  </a:lnTo>
                  <a:lnTo>
                    <a:pt x="63" y="181"/>
                  </a:lnTo>
                  <a:lnTo>
                    <a:pt x="97" y="181"/>
                  </a:lnTo>
                  <a:lnTo>
                    <a:pt x="130" y="181"/>
                  </a:lnTo>
                  <a:lnTo>
                    <a:pt x="163" y="182"/>
                  </a:lnTo>
                  <a:lnTo>
                    <a:pt x="195" y="184"/>
                  </a:lnTo>
                  <a:lnTo>
                    <a:pt x="231" y="185"/>
                  </a:lnTo>
                  <a:lnTo>
                    <a:pt x="265" y="185"/>
                  </a:lnTo>
                  <a:lnTo>
                    <a:pt x="298" y="185"/>
                  </a:lnTo>
                  <a:lnTo>
                    <a:pt x="333" y="185"/>
                  </a:lnTo>
                  <a:lnTo>
                    <a:pt x="370" y="184"/>
                  </a:lnTo>
                  <a:lnTo>
                    <a:pt x="407" y="181"/>
                  </a:lnTo>
                  <a:lnTo>
                    <a:pt x="443" y="179"/>
                  </a:lnTo>
                  <a:lnTo>
                    <a:pt x="479" y="179"/>
                  </a:lnTo>
                  <a:lnTo>
                    <a:pt x="514" y="179"/>
                  </a:lnTo>
                  <a:lnTo>
                    <a:pt x="549" y="181"/>
                  </a:lnTo>
                  <a:lnTo>
                    <a:pt x="550" y="181"/>
                  </a:lnTo>
                  <a:lnTo>
                    <a:pt x="557" y="171"/>
                  </a:lnTo>
                  <a:lnTo>
                    <a:pt x="563" y="163"/>
                  </a:lnTo>
                  <a:lnTo>
                    <a:pt x="587" y="127"/>
                  </a:lnTo>
                  <a:lnTo>
                    <a:pt x="600" y="111"/>
                  </a:lnTo>
                  <a:lnTo>
                    <a:pt x="611" y="94"/>
                  </a:lnTo>
                  <a:lnTo>
                    <a:pt x="619" y="84"/>
                  </a:lnTo>
                  <a:lnTo>
                    <a:pt x="620" y="83"/>
                  </a:lnTo>
                  <a:lnTo>
                    <a:pt x="620" y="82"/>
                  </a:lnTo>
                  <a:lnTo>
                    <a:pt x="620" y="80"/>
                  </a:lnTo>
                  <a:close/>
                  <a:moveTo>
                    <a:pt x="44" y="76"/>
                  </a:moveTo>
                  <a:lnTo>
                    <a:pt x="44" y="76"/>
                  </a:lnTo>
                  <a:lnTo>
                    <a:pt x="34" y="57"/>
                  </a:lnTo>
                  <a:lnTo>
                    <a:pt x="24" y="36"/>
                  </a:lnTo>
                  <a:lnTo>
                    <a:pt x="26" y="35"/>
                  </a:lnTo>
                  <a:lnTo>
                    <a:pt x="24" y="33"/>
                  </a:lnTo>
                  <a:lnTo>
                    <a:pt x="24" y="31"/>
                  </a:lnTo>
                  <a:lnTo>
                    <a:pt x="24" y="27"/>
                  </a:lnTo>
                  <a:lnTo>
                    <a:pt x="24" y="24"/>
                  </a:lnTo>
                  <a:lnTo>
                    <a:pt x="33" y="42"/>
                  </a:lnTo>
                  <a:lnTo>
                    <a:pt x="41" y="60"/>
                  </a:lnTo>
                  <a:lnTo>
                    <a:pt x="51" y="76"/>
                  </a:lnTo>
                  <a:lnTo>
                    <a:pt x="60" y="94"/>
                  </a:lnTo>
                  <a:lnTo>
                    <a:pt x="63" y="98"/>
                  </a:lnTo>
                  <a:lnTo>
                    <a:pt x="63" y="100"/>
                  </a:lnTo>
                  <a:lnTo>
                    <a:pt x="63" y="101"/>
                  </a:lnTo>
                  <a:lnTo>
                    <a:pt x="59" y="105"/>
                  </a:lnTo>
                  <a:lnTo>
                    <a:pt x="58" y="97"/>
                  </a:lnTo>
                  <a:lnTo>
                    <a:pt x="53" y="90"/>
                  </a:lnTo>
                  <a:lnTo>
                    <a:pt x="44" y="76"/>
                  </a:lnTo>
                  <a:close/>
                  <a:moveTo>
                    <a:pt x="602" y="102"/>
                  </a:moveTo>
                  <a:lnTo>
                    <a:pt x="602" y="102"/>
                  </a:lnTo>
                  <a:lnTo>
                    <a:pt x="582" y="133"/>
                  </a:lnTo>
                  <a:lnTo>
                    <a:pt x="552" y="178"/>
                  </a:lnTo>
                  <a:lnTo>
                    <a:pt x="552" y="173"/>
                  </a:lnTo>
                  <a:lnTo>
                    <a:pt x="552" y="168"/>
                  </a:lnTo>
                  <a:lnTo>
                    <a:pt x="556" y="167"/>
                  </a:lnTo>
                  <a:lnTo>
                    <a:pt x="558" y="166"/>
                  </a:lnTo>
                  <a:lnTo>
                    <a:pt x="558" y="164"/>
                  </a:lnTo>
                  <a:lnTo>
                    <a:pt x="553" y="164"/>
                  </a:lnTo>
                  <a:lnTo>
                    <a:pt x="553" y="163"/>
                  </a:lnTo>
                  <a:lnTo>
                    <a:pt x="572" y="137"/>
                  </a:lnTo>
                  <a:lnTo>
                    <a:pt x="585" y="119"/>
                  </a:lnTo>
                  <a:lnTo>
                    <a:pt x="597" y="101"/>
                  </a:lnTo>
                  <a:lnTo>
                    <a:pt x="607" y="89"/>
                  </a:lnTo>
                  <a:lnTo>
                    <a:pt x="616" y="76"/>
                  </a:lnTo>
                  <a:lnTo>
                    <a:pt x="616" y="80"/>
                  </a:lnTo>
                  <a:lnTo>
                    <a:pt x="616" y="83"/>
                  </a:lnTo>
                  <a:lnTo>
                    <a:pt x="613" y="87"/>
                  </a:lnTo>
                  <a:lnTo>
                    <a:pt x="611" y="93"/>
                  </a:lnTo>
                  <a:lnTo>
                    <a:pt x="602" y="102"/>
                  </a:lnTo>
                  <a:close/>
                </a:path>
              </a:pathLst>
            </a:custGeom>
            <a:solidFill>
              <a:srgbClr val="0057A6"/>
            </a:solidFill>
            <a:ln>
              <a:solidFill>
                <a:schemeClr val="accent1"/>
              </a:solidFill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" name="Freeform 104">
              <a:extLst>
                <a:ext uri="{FF2B5EF4-FFF2-40B4-BE49-F238E27FC236}">
                  <a16:creationId xmlns:a16="http://schemas.microsoft.com/office/drawing/2014/main" id="{4C1AD14E-269B-4299-96C4-F07ED83BAAC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47213" y="2300511"/>
              <a:ext cx="2903645" cy="1009488"/>
            </a:xfrm>
            <a:custGeom>
              <a:avLst/>
              <a:gdLst>
                <a:gd name="T0" fmla="*/ 618 w 620"/>
                <a:gd name="T1" fmla="*/ 72 h 185"/>
                <a:gd name="T2" fmla="*/ 587 w 620"/>
                <a:gd name="T3" fmla="*/ 35 h 185"/>
                <a:gd name="T4" fmla="*/ 565 w 620"/>
                <a:gd name="T5" fmla="*/ 18 h 185"/>
                <a:gd name="T6" fmla="*/ 598 w 620"/>
                <a:gd name="T7" fmla="*/ 95 h 185"/>
                <a:gd name="T8" fmla="*/ 560 w 620"/>
                <a:gd name="T9" fmla="*/ 152 h 185"/>
                <a:gd name="T10" fmla="*/ 492 w 620"/>
                <a:gd name="T11" fmla="*/ 168 h 185"/>
                <a:gd name="T12" fmla="*/ 338 w 620"/>
                <a:gd name="T13" fmla="*/ 168 h 185"/>
                <a:gd name="T14" fmla="*/ 144 w 620"/>
                <a:gd name="T15" fmla="*/ 164 h 185"/>
                <a:gd name="T16" fmla="*/ 37 w 620"/>
                <a:gd name="T17" fmla="*/ 170 h 185"/>
                <a:gd name="T18" fmla="*/ 279 w 620"/>
                <a:gd name="T19" fmla="*/ 168 h 185"/>
                <a:gd name="T20" fmla="*/ 413 w 620"/>
                <a:gd name="T21" fmla="*/ 171 h 185"/>
                <a:gd name="T22" fmla="*/ 516 w 620"/>
                <a:gd name="T23" fmla="*/ 171 h 185"/>
                <a:gd name="T24" fmla="*/ 543 w 620"/>
                <a:gd name="T25" fmla="*/ 170 h 185"/>
                <a:gd name="T26" fmla="*/ 549 w 620"/>
                <a:gd name="T27" fmla="*/ 170 h 185"/>
                <a:gd name="T28" fmla="*/ 408 w 620"/>
                <a:gd name="T29" fmla="*/ 178 h 185"/>
                <a:gd name="T30" fmla="*/ 267 w 620"/>
                <a:gd name="T31" fmla="*/ 182 h 185"/>
                <a:gd name="T32" fmla="*/ 132 w 620"/>
                <a:gd name="T33" fmla="*/ 179 h 185"/>
                <a:gd name="T34" fmla="*/ 13 w 620"/>
                <a:gd name="T35" fmla="*/ 181 h 185"/>
                <a:gd name="T36" fmla="*/ 2 w 620"/>
                <a:gd name="T37" fmla="*/ 177 h 185"/>
                <a:gd name="T38" fmla="*/ 9 w 620"/>
                <a:gd name="T39" fmla="*/ 159 h 185"/>
                <a:gd name="T40" fmla="*/ 66 w 620"/>
                <a:gd name="T41" fmla="*/ 102 h 185"/>
                <a:gd name="T42" fmla="*/ 48 w 620"/>
                <a:gd name="T43" fmla="*/ 60 h 185"/>
                <a:gd name="T44" fmla="*/ 56 w 620"/>
                <a:gd name="T45" fmla="*/ 17 h 185"/>
                <a:gd name="T46" fmla="*/ 194 w 620"/>
                <a:gd name="T47" fmla="*/ 14 h 185"/>
                <a:gd name="T48" fmla="*/ 282 w 620"/>
                <a:gd name="T49" fmla="*/ 7 h 185"/>
                <a:gd name="T50" fmla="*/ 429 w 620"/>
                <a:gd name="T51" fmla="*/ 9 h 185"/>
                <a:gd name="T52" fmla="*/ 536 w 620"/>
                <a:gd name="T53" fmla="*/ 3 h 185"/>
                <a:gd name="T54" fmla="*/ 494 w 620"/>
                <a:gd name="T55" fmla="*/ 2 h 185"/>
                <a:gd name="T56" fmla="*/ 330 w 620"/>
                <a:gd name="T57" fmla="*/ 5 h 185"/>
                <a:gd name="T58" fmla="*/ 217 w 620"/>
                <a:gd name="T59" fmla="*/ 9 h 185"/>
                <a:gd name="T60" fmla="*/ 78 w 620"/>
                <a:gd name="T61" fmla="*/ 10 h 185"/>
                <a:gd name="T62" fmla="*/ 26 w 620"/>
                <a:gd name="T63" fmla="*/ 21 h 185"/>
                <a:gd name="T64" fmla="*/ 23 w 620"/>
                <a:gd name="T65" fmla="*/ 20 h 185"/>
                <a:gd name="T66" fmla="*/ 19 w 620"/>
                <a:gd name="T67" fmla="*/ 32 h 185"/>
                <a:gd name="T68" fmla="*/ 27 w 620"/>
                <a:gd name="T69" fmla="*/ 51 h 185"/>
                <a:gd name="T70" fmla="*/ 56 w 620"/>
                <a:gd name="T71" fmla="*/ 100 h 185"/>
                <a:gd name="T72" fmla="*/ 11 w 620"/>
                <a:gd name="T73" fmla="*/ 153 h 185"/>
                <a:gd name="T74" fmla="*/ 0 w 620"/>
                <a:gd name="T75" fmla="*/ 173 h 185"/>
                <a:gd name="T76" fmla="*/ 0 w 620"/>
                <a:gd name="T77" fmla="*/ 185 h 185"/>
                <a:gd name="T78" fmla="*/ 7 w 620"/>
                <a:gd name="T79" fmla="*/ 182 h 185"/>
                <a:gd name="T80" fmla="*/ 97 w 620"/>
                <a:gd name="T81" fmla="*/ 181 h 185"/>
                <a:gd name="T82" fmla="*/ 231 w 620"/>
                <a:gd name="T83" fmla="*/ 185 h 185"/>
                <a:gd name="T84" fmla="*/ 370 w 620"/>
                <a:gd name="T85" fmla="*/ 184 h 185"/>
                <a:gd name="T86" fmla="*/ 549 w 620"/>
                <a:gd name="T87" fmla="*/ 181 h 185"/>
                <a:gd name="T88" fmla="*/ 557 w 620"/>
                <a:gd name="T89" fmla="*/ 171 h 185"/>
                <a:gd name="T90" fmla="*/ 611 w 620"/>
                <a:gd name="T91" fmla="*/ 94 h 185"/>
                <a:gd name="T92" fmla="*/ 620 w 620"/>
                <a:gd name="T93" fmla="*/ 82 h 185"/>
                <a:gd name="T94" fmla="*/ 44 w 620"/>
                <a:gd name="T95" fmla="*/ 76 h 185"/>
                <a:gd name="T96" fmla="*/ 26 w 620"/>
                <a:gd name="T97" fmla="*/ 35 h 185"/>
                <a:gd name="T98" fmla="*/ 24 w 620"/>
                <a:gd name="T99" fmla="*/ 24 h 185"/>
                <a:gd name="T100" fmla="*/ 60 w 620"/>
                <a:gd name="T101" fmla="*/ 94 h 185"/>
                <a:gd name="T102" fmla="*/ 59 w 620"/>
                <a:gd name="T103" fmla="*/ 105 h 185"/>
                <a:gd name="T104" fmla="*/ 602 w 620"/>
                <a:gd name="T105" fmla="*/ 102 h 185"/>
                <a:gd name="T106" fmla="*/ 552 w 620"/>
                <a:gd name="T107" fmla="*/ 173 h 185"/>
                <a:gd name="T108" fmla="*/ 558 w 620"/>
                <a:gd name="T109" fmla="*/ 164 h 185"/>
                <a:gd name="T110" fmla="*/ 553 w 620"/>
                <a:gd name="T111" fmla="*/ 163 h 185"/>
                <a:gd name="T112" fmla="*/ 553 w 620"/>
                <a:gd name="T113" fmla="*/ 163 h 185"/>
                <a:gd name="T114" fmla="*/ 607 w 620"/>
                <a:gd name="T115" fmla="*/ 89 h 185"/>
                <a:gd name="T116" fmla="*/ 616 w 620"/>
                <a:gd name="T117" fmla="*/ 83 h 185"/>
                <a:gd name="T118" fmla="*/ 602 w 620"/>
                <a:gd name="T119" fmla="*/ 102 h 185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620" h="185">
                  <a:moveTo>
                    <a:pt x="620" y="80"/>
                  </a:moveTo>
                  <a:lnTo>
                    <a:pt x="620" y="80"/>
                  </a:lnTo>
                  <a:lnTo>
                    <a:pt x="619" y="78"/>
                  </a:lnTo>
                  <a:lnTo>
                    <a:pt x="619" y="75"/>
                  </a:lnTo>
                  <a:lnTo>
                    <a:pt x="618" y="72"/>
                  </a:lnTo>
                  <a:lnTo>
                    <a:pt x="602" y="54"/>
                  </a:lnTo>
                  <a:lnTo>
                    <a:pt x="587" y="35"/>
                  </a:lnTo>
                  <a:lnTo>
                    <a:pt x="569" y="17"/>
                  </a:lnTo>
                  <a:lnTo>
                    <a:pt x="552" y="0"/>
                  </a:lnTo>
                  <a:lnTo>
                    <a:pt x="550" y="2"/>
                  </a:lnTo>
                  <a:lnTo>
                    <a:pt x="565" y="18"/>
                  </a:lnTo>
                  <a:lnTo>
                    <a:pt x="580" y="35"/>
                  </a:lnTo>
                  <a:lnTo>
                    <a:pt x="597" y="56"/>
                  </a:lnTo>
                  <a:lnTo>
                    <a:pt x="615" y="75"/>
                  </a:lnTo>
                  <a:lnTo>
                    <a:pt x="598" y="95"/>
                  </a:lnTo>
                  <a:lnTo>
                    <a:pt x="582" y="116"/>
                  </a:lnTo>
                  <a:lnTo>
                    <a:pt x="574" y="128"/>
                  </a:lnTo>
                  <a:lnTo>
                    <a:pt x="565" y="141"/>
                  </a:lnTo>
                  <a:lnTo>
                    <a:pt x="560" y="152"/>
                  </a:lnTo>
                  <a:lnTo>
                    <a:pt x="550" y="164"/>
                  </a:lnTo>
                  <a:lnTo>
                    <a:pt x="521" y="167"/>
                  </a:lnTo>
                  <a:lnTo>
                    <a:pt x="507" y="167"/>
                  </a:lnTo>
                  <a:lnTo>
                    <a:pt x="492" y="168"/>
                  </a:lnTo>
                  <a:lnTo>
                    <a:pt x="457" y="167"/>
                  </a:lnTo>
                  <a:lnTo>
                    <a:pt x="419" y="167"/>
                  </a:lnTo>
                  <a:lnTo>
                    <a:pt x="356" y="168"/>
                  </a:lnTo>
                  <a:lnTo>
                    <a:pt x="338" y="168"/>
                  </a:lnTo>
                  <a:lnTo>
                    <a:pt x="322" y="167"/>
                  </a:lnTo>
                  <a:lnTo>
                    <a:pt x="304" y="166"/>
                  </a:lnTo>
                  <a:lnTo>
                    <a:pt x="286" y="164"/>
                  </a:lnTo>
                  <a:lnTo>
                    <a:pt x="216" y="164"/>
                  </a:lnTo>
                  <a:lnTo>
                    <a:pt x="144" y="164"/>
                  </a:lnTo>
                  <a:lnTo>
                    <a:pt x="74" y="166"/>
                  </a:lnTo>
                  <a:lnTo>
                    <a:pt x="4" y="170"/>
                  </a:lnTo>
                  <a:lnTo>
                    <a:pt x="37" y="170"/>
                  </a:lnTo>
                  <a:lnTo>
                    <a:pt x="70" y="168"/>
                  </a:lnTo>
                  <a:lnTo>
                    <a:pt x="103" y="167"/>
                  </a:lnTo>
                  <a:lnTo>
                    <a:pt x="136" y="167"/>
                  </a:lnTo>
                  <a:lnTo>
                    <a:pt x="279" y="168"/>
                  </a:lnTo>
                  <a:lnTo>
                    <a:pt x="313" y="170"/>
                  </a:lnTo>
                  <a:lnTo>
                    <a:pt x="349" y="173"/>
                  </a:lnTo>
                  <a:lnTo>
                    <a:pt x="364" y="173"/>
                  </a:lnTo>
                  <a:lnTo>
                    <a:pt x="381" y="173"/>
                  </a:lnTo>
                  <a:lnTo>
                    <a:pt x="413" y="171"/>
                  </a:lnTo>
                  <a:lnTo>
                    <a:pt x="448" y="171"/>
                  </a:lnTo>
                  <a:lnTo>
                    <a:pt x="485" y="171"/>
                  </a:lnTo>
                  <a:lnTo>
                    <a:pt x="501" y="171"/>
                  </a:lnTo>
                  <a:lnTo>
                    <a:pt x="516" y="171"/>
                  </a:lnTo>
                  <a:lnTo>
                    <a:pt x="546" y="168"/>
                  </a:lnTo>
                  <a:lnTo>
                    <a:pt x="545" y="168"/>
                  </a:lnTo>
                  <a:lnTo>
                    <a:pt x="543" y="170"/>
                  </a:lnTo>
                  <a:lnTo>
                    <a:pt x="546" y="168"/>
                  </a:lnTo>
                  <a:lnTo>
                    <a:pt x="549" y="168"/>
                  </a:lnTo>
                  <a:lnTo>
                    <a:pt x="549" y="170"/>
                  </a:lnTo>
                  <a:lnTo>
                    <a:pt x="549" y="178"/>
                  </a:lnTo>
                  <a:lnTo>
                    <a:pt x="514" y="177"/>
                  </a:lnTo>
                  <a:lnTo>
                    <a:pt x="479" y="177"/>
                  </a:lnTo>
                  <a:lnTo>
                    <a:pt x="408" y="178"/>
                  </a:lnTo>
                  <a:lnTo>
                    <a:pt x="374" y="181"/>
                  </a:lnTo>
                  <a:lnTo>
                    <a:pt x="340" y="182"/>
                  </a:lnTo>
                  <a:lnTo>
                    <a:pt x="302" y="182"/>
                  </a:lnTo>
                  <a:lnTo>
                    <a:pt x="267" y="182"/>
                  </a:lnTo>
                  <a:lnTo>
                    <a:pt x="234" y="184"/>
                  </a:lnTo>
                  <a:lnTo>
                    <a:pt x="202" y="182"/>
                  </a:lnTo>
                  <a:lnTo>
                    <a:pt x="166" y="179"/>
                  </a:lnTo>
                  <a:lnTo>
                    <a:pt x="132" y="179"/>
                  </a:lnTo>
                  <a:lnTo>
                    <a:pt x="95" y="179"/>
                  </a:lnTo>
                  <a:lnTo>
                    <a:pt x="59" y="179"/>
                  </a:lnTo>
                  <a:lnTo>
                    <a:pt x="29" y="179"/>
                  </a:lnTo>
                  <a:lnTo>
                    <a:pt x="13" y="181"/>
                  </a:lnTo>
                  <a:lnTo>
                    <a:pt x="7" y="182"/>
                  </a:lnTo>
                  <a:lnTo>
                    <a:pt x="0" y="184"/>
                  </a:lnTo>
                  <a:lnTo>
                    <a:pt x="2" y="181"/>
                  </a:lnTo>
                  <a:lnTo>
                    <a:pt x="2" y="177"/>
                  </a:lnTo>
                  <a:lnTo>
                    <a:pt x="2" y="170"/>
                  </a:lnTo>
                  <a:lnTo>
                    <a:pt x="5" y="167"/>
                  </a:lnTo>
                  <a:lnTo>
                    <a:pt x="7" y="163"/>
                  </a:lnTo>
                  <a:lnTo>
                    <a:pt x="9" y="159"/>
                  </a:lnTo>
                  <a:lnTo>
                    <a:pt x="15" y="152"/>
                  </a:lnTo>
                  <a:lnTo>
                    <a:pt x="34" y="133"/>
                  </a:lnTo>
                  <a:lnTo>
                    <a:pt x="49" y="117"/>
                  </a:lnTo>
                  <a:lnTo>
                    <a:pt x="66" y="102"/>
                  </a:lnTo>
                  <a:lnTo>
                    <a:pt x="67" y="101"/>
                  </a:lnTo>
                  <a:lnTo>
                    <a:pt x="67" y="100"/>
                  </a:lnTo>
                  <a:lnTo>
                    <a:pt x="59" y="79"/>
                  </a:lnTo>
                  <a:lnTo>
                    <a:pt x="48" y="60"/>
                  </a:lnTo>
                  <a:lnTo>
                    <a:pt x="37" y="42"/>
                  </a:lnTo>
                  <a:lnTo>
                    <a:pt x="27" y="21"/>
                  </a:lnTo>
                  <a:lnTo>
                    <a:pt x="56" y="17"/>
                  </a:lnTo>
                  <a:lnTo>
                    <a:pt x="70" y="16"/>
                  </a:lnTo>
                  <a:lnTo>
                    <a:pt x="85" y="16"/>
                  </a:lnTo>
                  <a:lnTo>
                    <a:pt x="161" y="16"/>
                  </a:lnTo>
                  <a:lnTo>
                    <a:pt x="194" y="14"/>
                  </a:lnTo>
                  <a:lnTo>
                    <a:pt x="227" y="13"/>
                  </a:lnTo>
                  <a:lnTo>
                    <a:pt x="243" y="10"/>
                  </a:lnTo>
                  <a:lnTo>
                    <a:pt x="261" y="7"/>
                  </a:lnTo>
                  <a:lnTo>
                    <a:pt x="282" y="7"/>
                  </a:lnTo>
                  <a:lnTo>
                    <a:pt x="301" y="9"/>
                  </a:lnTo>
                  <a:lnTo>
                    <a:pt x="334" y="9"/>
                  </a:lnTo>
                  <a:lnTo>
                    <a:pt x="366" y="9"/>
                  </a:lnTo>
                  <a:lnTo>
                    <a:pt x="429" y="9"/>
                  </a:lnTo>
                  <a:lnTo>
                    <a:pt x="461" y="7"/>
                  </a:lnTo>
                  <a:lnTo>
                    <a:pt x="491" y="6"/>
                  </a:lnTo>
                  <a:lnTo>
                    <a:pt x="521" y="5"/>
                  </a:lnTo>
                  <a:lnTo>
                    <a:pt x="536" y="3"/>
                  </a:lnTo>
                  <a:lnTo>
                    <a:pt x="550" y="0"/>
                  </a:lnTo>
                  <a:lnTo>
                    <a:pt x="521" y="0"/>
                  </a:lnTo>
                  <a:lnTo>
                    <a:pt x="494" y="2"/>
                  </a:lnTo>
                  <a:lnTo>
                    <a:pt x="462" y="3"/>
                  </a:lnTo>
                  <a:lnTo>
                    <a:pt x="432" y="5"/>
                  </a:lnTo>
                  <a:lnTo>
                    <a:pt x="363" y="5"/>
                  </a:lnTo>
                  <a:lnTo>
                    <a:pt x="330" y="5"/>
                  </a:lnTo>
                  <a:lnTo>
                    <a:pt x="296" y="3"/>
                  </a:lnTo>
                  <a:lnTo>
                    <a:pt x="265" y="3"/>
                  </a:lnTo>
                  <a:lnTo>
                    <a:pt x="235" y="7"/>
                  </a:lnTo>
                  <a:lnTo>
                    <a:pt x="217" y="9"/>
                  </a:lnTo>
                  <a:lnTo>
                    <a:pt x="199" y="10"/>
                  </a:lnTo>
                  <a:lnTo>
                    <a:pt x="163" y="10"/>
                  </a:lnTo>
                  <a:lnTo>
                    <a:pt x="93" y="10"/>
                  </a:lnTo>
                  <a:lnTo>
                    <a:pt x="78" y="10"/>
                  </a:lnTo>
                  <a:lnTo>
                    <a:pt x="62" y="11"/>
                  </a:lnTo>
                  <a:lnTo>
                    <a:pt x="30" y="17"/>
                  </a:lnTo>
                  <a:lnTo>
                    <a:pt x="27" y="18"/>
                  </a:lnTo>
                  <a:lnTo>
                    <a:pt x="26" y="21"/>
                  </a:lnTo>
                  <a:lnTo>
                    <a:pt x="24" y="22"/>
                  </a:lnTo>
                  <a:lnTo>
                    <a:pt x="24" y="18"/>
                  </a:lnTo>
                  <a:lnTo>
                    <a:pt x="23" y="20"/>
                  </a:lnTo>
                  <a:lnTo>
                    <a:pt x="22" y="21"/>
                  </a:lnTo>
                  <a:lnTo>
                    <a:pt x="20" y="29"/>
                  </a:lnTo>
                  <a:lnTo>
                    <a:pt x="19" y="31"/>
                  </a:lnTo>
                  <a:lnTo>
                    <a:pt x="19" y="32"/>
                  </a:lnTo>
                  <a:lnTo>
                    <a:pt x="19" y="33"/>
                  </a:lnTo>
                  <a:lnTo>
                    <a:pt x="27" y="51"/>
                  </a:lnTo>
                  <a:lnTo>
                    <a:pt x="37" y="69"/>
                  </a:lnTo>
                  <a:lnTo>
                    <a:pt x="45" y="84"/>
                  </a:lnTo>
                  <a:lnTo>
                    <a:pt x="52" y="94"/>
                  </a:lnTo>
                  <a:lnTo>
                    <a:pt x="56" y="100"/>
                  </a:lnTo>
                  <a:lnTo>
                    <a:pt x="59" y="105"/>
                  </a:lnTo>
                  <a:lnTo>
                    <a:pt x="42" y="120"/>
                  </a:lnTo>
                  <a:lnTo>
                    <a:pt x="26" y="137"/>
                  </a:lnTo>
                  <a:lnTo>
                    <a:pt x="11" y="153"/>
                  </a:lnTo>
                  <a:lnTo>
                    <a:pt x="7" y="159"/>
                  </a:lnTo>
                  <a:lnTo>
                    <a:pt x="2" y="166"/>
                  </a:lnTo>
                  <a:lnTo>
                    <a:pt x="0" y="168"/>
                  </a:lnTo>
                  <a:lnTo>
                    <a:pt x="0" y="173"/>
                  </a:lnTo>
                  <a:lnTo>
                    <a:pt x="0" y="178"/>
                  </a:lnTo>
                  <a:lnTo>
                    <a:pt x="0" y="182"/>
                  </a:lnTo>
                  <a:lnTo>
                    <a:pt x="0" y="184"/>
                  </a:lnTo>
                  <a:lnTo>
                    <a:pt x="0" y="185"/>
                  </a:lnTo>
                  <a:lnTo>
                    <a:pt x="7" y="182"/>
                  </a:lnTo>
                  <a:lnTo>
                    <a:pt x="13" y="182"/>
                  </a:lnTo>
                  <a:lnTo>
                    <a:pt x="27" y="182"/>
                  </a:lnTo>
                  <a:lnTo>
                    <a:pt x="63" y="181"/>
                  </a:lnTo>
                  <a:lnTo>
                    <a:pt x="97" y="181"/>
                  </a:lnTo>
                  <a:lnTo>
                    <a:pt x="130" y="181"/>
                  </a:lnTo>
                  <a:lnTo>
                    <a:pt x="163" y="182"/>
                  </a:lnTo>
                  <a:lnTo>
                    <a:pt x="195" y="184"/>
                  </a:lnTo>
                  <a:lnTo>
                    <a:pt x="231" y="185"/>
                  </a:lnTo>
                  <a:lnTo>
                    <a:pt x="265" y="185"/>
                  </a:lnTo>
                  <a:lnTo>
                    <a:pt x="298" y="185"/>
                  </a:lnTo>
                  <a:lnTo>
                    <a:pt x="333" y="185"/>
                  </a:lnTo>
                  <a:lnTo>
                    <a:pt x="370" y="184"/>
                  </a:lnTo>
                  <a:lnTo>
                    <a:pt x="407" y="181"/>
                  </a:lnTo>
                  <a:lnTo>
                    <a:pt x="443" y="179"/>
                  </a:lnTo>
                  <a:lnTo>
                    <a:pt x="479" y="179"/>
                  </a:lnTo>
                  <a:lnTo>
                    <a:pt x="514" y="179"/>
                  </a:lnTo>
                  <a:lnTo>
                    <a:pt x="549" y="181"/>
                  </a:lnTo>
                  <a:lnTo>
                    <a:pt x="550" y="181"/>
                  </a:lnTo>
                  <a:lnTo>
                    <a:pt x="557" y="171"/>
                  </a:lnTo>
                  <a:lnTo>
                    <a:pt x="563" y="163"/>
                  </a:lnTo>
                  <a:lnTo>
                    <a:pt x="587" y="127"/>
                  </a:lnTo>
                  <a:lnTo>
                    <a:pt x="600" y="111"/>
                  </a:lnTo>
                  <a:lnTo>
                    <a:pt x="611" y="94"/>
                  </a:lnTo>
                  <a:lnTo>
                    <a:pt x="619" y="84"/>
                  </a:lnTo>
                  <a:lnTo>
                    <a:pt x="620" y="83"/>
                  </a:lnTo>
                  <a:lnTo>
                    <a:pt x="620" y="82"/>
                  </a:lnTo>
                  <a:lnTo>
                    <a:pt x="620" y="80"/>
                  </a:lnTo>
                  <a:close/>
                  <a:moveTo>
                    <a:pt x="44" y="76"/>
                  </a:moveTo>
                  <a:lnTo>
                    <a:pt x="44" y="76"/>
                  </a:lnTo>
                  <a:lnTo>
                    <a:pt x="34" y="57"/>
                  </a:lnTo>
                  <a:lnTo>
                    <a:pt x="24" y="36"/>
                  </a:lnTo>
                  <a:lnTo>
                    <a:pt x="26" y="35"/>
                  </a:lnTo>
                  <a:lnTo>
                    <a:pt x="24" y="33"/>
                  </a:lnTo>
                  <a:lnTo>
                    <a:pt x="24" y="31"/>
                  </a:lnTo>
                  <a:lnTo>
                    <a:pt x="24" y="27"/>
                  </a:lnTo>
                  <a:lnTo>
                    <a:pt x="24" y="24"/>
                  </a:lnTo>
                  <a:lnTo>
                    <a:pt x="33" y="42"/>
                  </a:lnTo>
                  <a:lnTo>
                    <a:pt x="41" y="60"/>
                  </a:lnTo>
                  <a:lnTo>
                    <a:pt x="51" y="76"/>
                  </a:lnTo>
                  <a:lnTo>
                    <a:pt x="60" y="94"/>
                  </a:lnTo>
                  <a:lnTo>
                    <a:pt x="63" y="98"/>
                  </a:lnTo>
                  <a:lnTo>
                    <a:pt x="63" y="100"/>
                  </a:lnTo>
                  <a:lnTo>
                    <a:pt x="63" y="101"/>
                  </a:lnTo>
                  <a:lnTo>
                    <a:pt x="59" y="105"/>
                  </a:lnTo>
                  <a:lnTo>
                    <a:pt x="58" y="97"/>
                  </a:lnTo>
                  <a:lnTo>
                    <a:pt x="53" y="90"/>
                  </a:lnTo>
                  <a:lnTo>
                    <a:pt x="44" y="76"/>
                  </a:lnTo>
                  <a:close/>
                  <a:moveTo>
                    <a:pt x="602" y="102"/>
                  </a:moveTo>
                  <a:lnTo>
                    <a:pt x="602" y="102"/>
                  </a:lnTo>
                  <a:lnTo>
                    <a:pt x="582" y="133"/>
                  </a:lnTo>
                  <a:lnTo>
                    <a:pt x="552" y="178"/>
                  </a:lnTo>
                  <a:lnTo>
                    <a:pt x="552" y="173"/>
                  </a:lnTo>
                  <a:lnTo>
                    <a:pt x="552" y="168"/>
                  </a:lnTo>
                  <a:lnTo>
                    <a:pt x="556" y="167"/>
                  </a:lnTo>
                  <a:lnTo>
                    <a:pt x="558" y="166"/>
                  </a:lnTo>
                  <a:lnTo>
                    <a:pt x="558" y="164"/>
                  </a:lnTo>
                  <a:lnTo>
                    <a:pt x="553" y="164"/>
                  </a:lnTo>
                  <a:lnTo>
                    <a:pt x="553" y="163"/>
                  </a:lnTo>
                  <a:lnTo>
                    <a:pt x="572" y="137"/>
                  </a:lnTo>
                  <a:lnTo>
                    <a:pt x="585" y="119"/>
                  </a:lnTo>
                  <a:lnTo>
                    <a:pt x="597" y="101"/>
                  </a:lnTo>
                  <a:lnTo>
                    <a:pt x="607" y="89"/>
                  </a:lnTo>
                  <a:lnTo>
                    <a:pt x="616" y="76"/>
                  </a:lnTo>
                  <a:lnTo>
                    <a:pt x="616" y="80"/>
                  </a:lnTo>
                  <a:lnTo>
                    <a:pt x="616" y="83"/>
                  </a:lnTo>
                  <a:lnTo>
                    <a:pt x="613" y="87"/>
                  </a:lnTo>
                  <a:lnTo>
                    <a:pt x="611" y="93"/>
                  </a:lnTo>
                  <a:lnTo>
                    <a:pt x="602" y="102"/>
                  </a:lnTo>
                  <a:close/>
                </a:path>
              </a:pathLst>
            </a:custGeom>
            <a:solidFill>
              <a:schemeClr val="accent1"/>
            </a:solidFill>
            <a:ln>
              <a:solidFill>
                <a:schemeClr val="accent1"/>
              </a:solidFill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98F850CD-5C75-4570-A07B-2C1922F2CF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9232" y="2531628"/>
              <a:ext cx="2466357" cy="8564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400" dirty="0">
                  <a:solidFill>
                    <a:schemeClr val="accent1"/>
                  </a:solidFill>
                  <a:latin typeface="+mn-lt"/>
                  <a:ea typeface="+mn-ea"/>
                  <a:cs typeface="+mn-ea"/>
                  <a:sym typeface="+mn-lt"/>
                </a:rPr>
                <a:t>PART 04</a:t>
              </a: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294354" y="734585"/>
            <a:ext cx="6905608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Once </a:t>
            </a:r>
            <a:r>
              <a:rPr lang="en-US" altLang="zh-CN" sz="1400" dirty="0"/>
              <a:t>a test suite is prepared, you can </a:t>
            </a:r>
            <a:r>
              <a:rPr lang="en-US" altLang="zh-CN" sz="1400" dirty="0">
                <a:hlinkClick r:id="rId2"/>
              </a:rPr>
              <a:t>setup a test run</a:t>
            </a:r>
            <a:r>
              <a:rPr lang="en-US" altLang="zh-CN" sz="1400" dirty="0"/>
              <a:t> to upload and run your </a:t>
            </a:r>
            <a:endParaRPr lang="en-US" altLang="zh-CN" sz="1400" dirty="0" smtClean="0"/>
          </a:p>
          <a:p>
            <a:r>
              <a:rPr lang="en-US" altLang="zh-CN" sz="1400" dirty="0" smtClean="0"/>
              <a:t>tests</a:t>
            </a:r>
            <a:r>
              <a:rPr lang="en-US" altLang="zh-CN" sz="1400" dirty="0"/>
              <a:t>. That process will generate a prototype command line like this</a:t>
            </a:r>
            <a:r>
              <a:rPr lang="en-US" altLang="zh-CN" sz="1400" dirty="0" smtClean="0"/>
              <a:t>:</a:t>
            </a:r>
          </a:p>
          <a:p>
            <a:r>
              <a:rPr lang="en-US" altLang="zh-CN" dirty="0" smtClean="0">
                <a:hlinkClick r:id="rId3"/>
              </a:rPr>
              <a:t>Command links:</a:t>
            </a:r>
            <a:endParaRPr lang="en-US" altLang="zh-CN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355" y="1657025"/>
            <a:ext cx="8849646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128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38">
            <a:extLst>
              <a:ext uri="{FF2B5EF4-FFF2-40B4-BE49-F238E27FC236}">
                <a16:creationId xmlns:a16="http://schemas.microsoft.com/office/drawing/2014/main" id="{1885FBA6-48B2-4DAC-B9C9-2B1E65D59041}"/>
              </a:ext>
            </a:extLst>
          </p:cNvPr>
          <p:cNvSpPr txBox="1"/>
          <p:nvPr/>
        </p:nvSpPr>
        <p:spPr>
          <a:xfrm>
            <a:off x="1984310" y="1707718"/>
            <a:ext cx="53497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spc="16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Thank you!</a:t>
            </a:r>
            <a:endParaRPr lang="zh-CN" altLang="en-US" sz="4000" spc="16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9" name="组合 10">
            <a:extLst>
              <a:ext uri="{FF2B5EF4-FFF2-40B4-BE49-F238E27FC236}">
                <a16:creationId xmlns:a16="http://schemas.microsoft.com/office/drawing/2014/main" id="{AEA087A4-D3C0-4748-A998-EA46F8E91369}"/>
              </a:ext>
            </a:extLst>
          </p:cNvPr>
          <p:cNvGrpSpPr/>
          <p:nvPr/>
        </p:nvGrpSpPr>
        <p:grpSpPr>
          <a:xfrm>
            <a:off x="3167639" y="3609388"/>
            <a:ext cx="2983129" cy="240633"/>
            <a:chOff x="2638251" y="3938001"/>
            <a:chExt cx="2808720" cy="240633"/>
          </a:xfrm>
        </p:grpSpPr>
        <p:sp>
          <p:nvSpPr>
            <p:cNvPr id="12" name="矩形 7">
              <a:extLst>
                <a:ext uri="{FF2B5EF4-FFF2-40B4-BE49-F238E27FC236}">
                  <a16:creationId xmlns:a16="http://schemas.microsoft.com/office/drawing/2014/main" id="{FE5A7F1B-077A-49C3-8601-13030046B9C5}"/>
                </a:ext>
              </a:extLst>
            </p:cNvPr>
            <p:cNvSpPr/>
            <p:nvPr/>
          </p:nvSpPr>
          <p:spPr>
            <a:xfrm>
              <a:off x="2638251" y="3938001"/>
              <a:ext cx="1404360" cy="24063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accent1"/>
                  </a:solidFill>
                  <a:cs typeface="+mn-ea"/>
                  <a:sym typeface="+mn-lt"/>
                </a:rPr>
                <a:t>Reporter:Jiaping</a:t>
              </a:r>
              <a:endParaRPr lang="zh-CN" altLang="en-US" sz="1200" dirty="0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  <p:sp>
          <p:nvSpPr>
            <p:cNvPr id="13" name="矩形 9">
              <a:extLst>
                <a:ext uri="{FF2B5EF4-FFF2-40B4-BE49-F238E27FC236}">
                  <a16:creationId xmlns:a16="http://schemas.microsoft.com/office/drawing/2014/main" id="{60D5C927-D5BD-43CD-B229-DA3915C94AC2}"/>
                </a:ext>
              </a:extLst>
            </p:cNvPr>
            <p:cNvSpPr/>
            <p:nvPr/>
          </p:nvSpPr>
          <p:spPr>
            <a:xfrm>
              <a:off x="4042611" y="3938001"/>
              <a:ext cx="1404360" cy="24063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cs typeface="+mn-ea"/>
                  <a:sym typeface="+mn-lt"/>
                </a:rPr>
                <a:t>Date</a:t>
              </a:r>
              <a:r>
                <a:rPr lang="zh-CN" altLang="en-US" sz="1200" dirty="0">
                  <a:cs typeface="+mn-ea"/>
                  <a:sym typeface="+mn-lt"/>
                </a:rPr>
                <a:t>：</a:t>
              </a:r>
              <a:r>
                <a:rPr lang="en-US" altLang="zh-CN" sz="1200" dirty="0" smtClean="0">
                  <a:cs typeface="+mn-ea"/>
                  <a:sym typeface="+mn-lt"/>
                </a:rPr>
                <a:t>2021/5/24</a:t>
              </a:r>
              <a:endParaRPr lang="zh-CN" altLang="en-US" sz="1200" dirty="0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87756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100"/>
                            </p:stCondLst>
                            <p:childTnLst>
                              <p:par>
                                <p:cTn id="12" presetID="23" presetClass="entr" presetSubtype="3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CORM_RATE_SLIDES" val="0"/>
  <p:tag name="ISPRING_SCORM_RATE_QUIZZES" val="0"/>
  <p:tag name="ISPRING_SCORM_PASSING_SCORE" val="0.000000"/>
  <p:tag name="ISPRING_ULTRA_SCORM_COURSE_ID" val="E0D0CFBF-4692-4313-A917-85FF02AA1494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ONLINEFOLDERID" val="0"/>
  <p:tag name="ISPRINGONLINEFOLDERPATH" val="Content List"/>
  <p:tag name="ISPRINGCLOUDFOLDERID" val="0"/>
  <p:tag name="ISPRINGCLOUDFOLDERPATH" val="Repository"/>
  <p:tag name="ISPRING_OUTPUT_FOLDER" val="G:\第九批已完成作品\222998"/>
  <p:tag name="ISPRING_PRESENTATION_TITLE" val="596df84219329"/>
  <p:tag name="ISPRING_FIRST_PUBLISH" val="1"/>
</p:tagLst>
</file>

<file path=ppt/theme/theme1.xml><?xml version="1.0" encoding="utf-8"?>
<a:theme xmlns:a="http://schemas.openxmlformats.org/drawingml/2006/main" name="第一PPT，www.1ppt.com">
  <a:themeElements>
    <a:clrScheme name="自定义 1028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B3A1"/>
      </a:accent1>
      <a:accent2>
        <a:srgbClr val="040000"/>
      </a:accent2>
      <a:accent3>
        <a:srgbClr val="1DB3A1"/>
      </a:accent3>
      <a:accent4>
        <a:srgbClr val="040000"/>
      </a:accent4>
      <a:accent5>
        <a:srgbClr val="1DB3A1"/>
      </a:accent5>
      <a:accent6>
        <a:srgbClr val="040000"/>
      </a:accent6>
      <a:hlink>
        <a:srgbClr val="0563C1"/>
      </a:hlink>
      <a:folHlink>
        <a:srgbClr val="954F72"/>
      </a:folHlink>
    </a:clrScheme>
    <a:fontScheme name="cb23gtx2">
      <a:majorFont>
        <a:latin typeface="微软雅黑" panose="020F0302020204030204"/>
        <a:ea typeface="微软雅黑"/>
        <a:cs typeface=""/>
      </a:majorFont>
      <a:minorFont>
        <a:latin typeface="微软雅黑" panose="020F0502020204030204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1028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1DB3A1"/>
    </a:accent1>
    <a:accent2>
      <a:srgbClr val="040000"/>
    </a:accent2>
    <a:accent3>
      <a:srgbClr val="1DB3A1"/>
    </a:accent3>
    <a:accent4>
      <a:srgbClr val="040000"/>
    </a:accent4>
    <a:accent5>
      <a:srgbClr val="1DB3A1"/>
    </a:accent5>
    <a:accent6>
      <a:srgbClr val="040000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自定义 1028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1DB3A1"/>
    </a:accent1>
    <a:accent2>
      <a:srgbClr val="040000"/>
    </a:accent2>
    <a:accent3>
      <a:srgbClr val="1DB3A1"/>
    </a:accent3>
    <a:accent4>
      <a:srgbClr val="040000"/>
    </a:accent4>
    <a:accent5>
      <a:srgbClr val="1DB3A1"/>
    </a:accent5>
    <a:accent6>
      <a:srgbClr val="040000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1992</TotalTime>
  <Words>190</Words>
  <Application>Microsoft Office PowerPoint</Application>
  <PresentationFormat>Custom</PresentationFormat>
  <Paragraphs>54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等线</vt:lpstr>
      <vt:lpstr>宋体</vt:lpstr>
      <vt:lpstr>微软雅黑</vt:lpstr>
      <vt:lpstr>Arial</vt:lpstr>
      <vt:lpstr>Calibri</vt:lpstr>
      <vt:lpstr>Segoe UI</vt:lpstr>
      <vt:lpstr>第一PPT，www.1ppt.com</vt:lpstr>
      <vt:lpstr>自定义设计方案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>第一PPT</Manager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创意手绘</dc:title>
  <dc:creator>第一PPT</dc:creator>
  <cp:keywords>www.1ppt.com</cp:keywords>
  <dc:description>www.1ppt.com</dc:description>
  <cp:lastModifiedBy>Jiaping Mei</cp:lastModifiedBy>
  <cp:revision>114</cp:revision>
  <dcterms:created xsi:type="dcterms:W3CDTF">2017-07-17T13:55:19Z</dcterms:created>
  <dcterms:modified xsi:type="dcterms:W3CDTF">2021-05-25T09:27:58Z</dcterms:modified>
</cp:coreProperties>
</file>