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56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9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2925-EF98-4584-A9F1-A04D2CF396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E2B53-83DE-4E02-B9BD-B782C518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Ayanfeoluwa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68283" y="36366"/>
            <a:ext cx="3055434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5538" y="487319"/>
            <a:ext cx="22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704506" y="1906770"/>
            <a:ext cx="2919211" cy="9304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1596" y="2048853"/>
            <a:ext cx="202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A=Input(</a:t>
            </a:r>
            <a:r>
              <a:rPr lang="en-US" dirty="0" err="1" smtClean="0"/>
              <a:t>int</a:t>
            </a:r>
            <a:r>
              <a:rPr lang="en-US" dirty="0" smtClean="0"/>
              <a:t>(“write a number”))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0" y="1307605"/>
            <a:ext cx="0" cy="5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14742" y="2837269"/>
            <a:ext cx="0" cy="5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4479117" y="3404983"/>
            <a:ext cx="3271234" cy="72121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91448" y="364917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a - 17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14734" y="4126200"/>
            <a:ext cx="0" cy="5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76996" y="4712588"/>
            <a:ext cx="2475475" cy="12363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47763" y="5330774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&gt; 17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52471" y="5330774"/>
            <a:ext cx="121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63661" y="4853176"/>
            <a:ext cx="2190198" cy="109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793441" y="5165426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Print(p ** 2 )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54944" y="5330774"/>
            <a:ext cx="172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40158" y="4853176"/>
            <a:ext cx="2214786" cy="84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43189" y="5165426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Print(abs(p))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89475" y="6349285"/>
            <a:ext cx="3442465" cy="508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06839" y="5987798"/>
            <a:ext cx="656822" cy="54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57090" y="5740758"/>
            <a:ext cx="1411193" cy="86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947885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4552" y="862885"/>
            <a:ext cx="1661375" cy="953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2130" y="1262130"/>
            <a:ext cx="1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54558" y="1815921"/>
            <a:ext cx="0" cy="5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50006" y="2371061"/>
            <a:ext cx="2009104" cy="99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4552" y="2575774"/>
            <a:ext cx="166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x + y + z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77331" y="3366890"/>
            <a:ext cx="0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502511" y="3949130"/>
            <a:ext cx="2781366" cy="13612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71977" y="4455440"/>
            <a:ext cx="14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== y == z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24259" y="5018049"/>
            <a:ext cx="977224" cy="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59110" y="5569211"/>
            <a:ext cx="3207153" cy="64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12871" y="5639318"/>
            <a:ext cx="289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sum *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9110" y="5018049"/>
            <a:ext cx="113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66263" y="589259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80663" y="5639318"/>
            <a:ext cx="1895707" cy="7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81903" y="5823984"/>
            <a:ext cx="16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sum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24259" y="4254200"/>
            <a:ext cx="5103175" cy="16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3343" y="4640106"/>
            <a:ext cx="142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" y="245327"/>
            <a:ext cx="9500839" cy="63338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1376" y="557561"/>
            <a:ext cx="2408663" cy="1070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2098" y="704748"/>
            <a:ext cx="205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test_number5(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95708" y="1628078"/>
            <a:ext cx="0" cy="60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66907" y="2230243"/>
            <a:ext cx="3724507" cy="12935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1376" y="2551408"/>
            <a:ext cx="22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== y or abs(x-y) == 5 or (</a:t>
            </a:r>
            <a:r>
              <a:rPr lang="en-US" dirty="0" err="1" smtClean="0"/>
              <a:t>x+y</a:t>
            </a:r>
            <a:r>
              <a:rPr lang="en-US" dirty="0" smtClean="0"/>
              <a:t>) ==5?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2098" y="3300759"/>
            <a:ext cx="535258" cy="120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6117" y="4728117"/>
            <a:ext cx="2453268" cy="78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1444" y="4928839"/>
            <a:ext cx="200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True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59727" y="3829772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00039" y="3197739"/>
            <a:ext cx="1672683" cy="100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79903" y="4218844"/>
            <a:ext cx="3044281" cy="7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1414" y="4340166"/>
            <a:ext cx="26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false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1382751" y="5508700"/>
            <a:ext cx="2007220" cy="62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79903" y="5731724"/>
            <a:ext cx="2453268" cy="74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36380" y="5820935"/>
            <a:ext cx="1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51141" y="5113505"/>
            <a:ext cx="0" cy="61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024"/>
            <a:ext cx="9857678" cy="6311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6771" y="735980"/>
            <a:ext cx="2988527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122" y="1070517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 flipH="1">
            <a:off x="2141034" y="1851102"/>
            <a:ext cx="1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67268" y="2364058"/>
            <a:ext cx="3947531" cy="12935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5122" y="2564780"/>
            <a:ext cx="218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(input(“input first number”))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41033" y="3657599"/>
            <a:ext cx="0" cy="8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68" y="4594302"/>
            <a:ext cx="6768791" cy="149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268" y="4674581"/>
            <a:ext cx="663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</a:t>
            </a:r>
            <a:r>
              <a:rPr lang="en-US" dirty="0" err="1" smtClean="0"/>
              <a:t>int</a:t>
            </a:r>
            <a:r>
              <a:rPr lang="en-US" dirty="0" smtClean="0"/>
              <a:t>(input(“input second number”))</a:t>
            </a:r>
          </a:p>
          <a:p>
            <a:r>
              <a:rPr lang="en-US" dirty="0" smtClean="0"/>
              <a:t>Z = </a:t>
            </a:r>
            <a:r>
              <a:rPr lang="en-US" dirty="0" err="1" smtClean="0"/>
              <a:t>int</a:t>
            </a:r>
            <a:r>
              <a:rPr lang="en-US" dirty="0" smtClean="0"/>
              <a:t>(input(“input third number”))</a:t>
            </a:r>
          </a:p>
          <a:p>
            <a:r>
              <a:rPr lang="en-US" dirty="0" smtClean="0"/>
              <a:t>A1 = min(x , y, z)</a:t>
            </a:r>
          </a:p>
          <a:p>
            <a:r>
              <a:rPr lang="en-US" dirty="0" smtClean="0"/>
              <a:t>A3 = max(x, y, z)</a:t>
            </a:r>
          </a:p>
          <a:p>
            <a:r>
              <a:rPr lang="en-US" dirty="0" smtClean="0"/>
              <a:t>A2 = (x + y + z) – a1 – a3</a:t>
            </a:r>
          </a:p>
          <a:p>
            <a:r>
              <a:rPr lang="en-US" dirty="0" smtClean="0"/>
              <a:t>Print(“Numbers in sorted order”a1, a2, a3)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36059" y="5341434"/>
            <a:ext cx="53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93620" y="4674581"/>
            <a:ext cx="2207941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05132" y="4884234"/>
            <a:ext cx="20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67746" cy="6668429"/>
          </a:xfrm>
        </p:spPr>
        <p:txBody>
          <a:bodyPr/>
          <a:lstStyle/>
          <a:p>
            <a:r>
              <a:rPr lang="en-US" smtClean="0"/>
              <a:t>nn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537" y="356839"/>
            <a:ext cx="2653990" cy="95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283" y="602166"/>
            <a:ext cx="17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8078" y="1315844"/>
            <a:ext cx="0" cy="60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34537" y="1918010"/>
            <a:ext cx="3144643" cy="10928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122" y="2074127"/>
            <a:ext cx="187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-= 1</a:t>
            </a:r>
          </a:p>
          <a:p>
            <a:r>
              <a:rPr lang="en-US" dirty="0" smtClean="0"/>
              <a:t>Total = 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61532" y="3010830"/>
            <a:ext cx="0" cy="60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34537" y="3612996"/>
            <a:ext cx="2720897" cy="1694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9005" y="4293220"/>
            <a:ext cx="15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&gt; 0?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8283" y="4662552"/>
            <a:ext cx="0" cy="115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28078" y="5307981"/>
            <a:ext cx="0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4537" y="5820937"/>
            <a:ext cx="2653990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2956" y="5953410"/>
            <a:ext cx="247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+= n * n * n</a:t>
            </a:r>
          </a:p>
          <a:p>
            <a:r>
              <a:rPr lang="en-US" dirty="0" smtClean="0"/>
              <a:t>N -=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283" y="5174167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20176" y="4662552"/>
            <a:ext cx="1962614" cy="6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3717" y="5358833"/>
            <a:ext cx="2497873" cy="59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36741" y="5358833"/>
            <a:ext cx="19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total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6311590" y="5656122"/>
            <a:ext cx="1293542" cy="16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7434" y="5358833"/>
            <a:ext cx="1650380" cy="91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95063" y="5564459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163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Ayanfeoluwa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2021-04-19T19:09:51Z</dcterms:created>
  <dcterms:modified xsi:type="dcterms:W3CDTF">2021-04-19T21:22:44Z</dcterms:modified>
</cp:coreProperties>
</file>