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33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38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8C79-9035-4DD2-8EF6-A377CE97E18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152181-3405-4D76-AC43-451BD105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67508" y="0"/>
                <a:ext cx="8159261" cy="6658707"/>
              </a:xfrm>
            </p:spPr>
            <p:txBody>
              <a:bodyPr/>
              <a:lstStyle/>
              <a:p>
                <a:pPr algn="l"/>
                <a:r>
                  <a:rPr lang="en-US" b="1" u="sng" dirty="0" smtClean="0"/>
                  <a:t>Pseudo code for exercise 1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Input coefficient of x^2</a:t>
                </a:r>
              </a:p>
              <a:p>
                <a:pPr algn="l"/>
                <a:r>
                  <a:rPr lang="en-US" dirty="0" smtClean="0"/>
                  <a:t>Input coefficient of x</a:t>
                </a:r>
              </a:p>
              <a:p>
                <a:pPr algn="l"/>
                <a:r>
                  <a:rPr lang="en-US" dirty="0" smtClean="0"/>
                  <a:t>Input the last number</a:t>
                </a:r>
              </a:p>
              <a:p>
                <a:pPr algn="l"/>
                <a:r>
                  <a:rPr lang="en-US" dirty="0" smtClean="0"/>
                  <a:t>Compute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l"/>
                <a:r>
                  <a:rPr lang="en-US" dirty="0" smtClean="0"/>
                  <a:t>Compute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l"/>
                <a:r>
                  <a:rPr lang="en-US" dirty="0" smtClean="0"/>
                  <a:t>Print the first root is X</a:t>
                </a:r>
              </a:p>
              <a:p>
                <a:pPr algn="l"/>
                <a:r>
                  <a:rPr lang="en-US" dirty="0" smtClean="0"/>
                  <a:t>Print the second root is Y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67508" y="0"/>
                <a:ext cx="8159261" cy="6658707"/>
              </a:xfrm>
              <a:blipFill rotWithShape="0">
                <a:blip r:embed="rId2"/>
                <a:stretch>
                  <a:fillRect l="-597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53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1" y="168443"/>
            <a:ext cx="9288379" cy="5872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3453" y="168443"/>
            <a:ext cx="1925052" cy="101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337" y="433137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15979" y="1179096"/>
            <a:ext cx="0" cy="96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53453" y="2141622"/>
            <a:ext cx="2310063" cy="10587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2842" y="2222950"/>
            <a:ext cx="139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15979" y="3200401"/>
            <a:ext cx="0" cy="96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421105" y="4172277"/>
            <a:ext cx="2189747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2842" y="4494048"/>
            <a:ext cx="89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&gt; 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45368" y="3796215"/>
            <a:ext cx="697833" cy="69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6522" y="4983127"/>
            <a:ext cx="1385457" cy="5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1" y="3339076"/>
            <a:ext cx="1852863" cy="685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63516" y="3339076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= 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13020" y="3880177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94284" y="5140379"/>
            <a:ext cx="71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01979" y="5140379"/>
            <a:ext cx="1925053" cy="70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46358" y="5268176"/>
            <a:ext cx="172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= 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66873" y="3602773"/>
            <a:ext cx="3116180" cy="129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23285" y="3681663"/>
            <a:ext cx="274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 in range(1,smaller):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012199" y="4737203"/>
            <a:ext cx="616620" cy="3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56224" y="3681663"/>
            <a:ext cx="1058778" cy="74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72498" y="2611553"/>
            <a:ext cx="0" cy="98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7197891" y="1205412"/>
            <a:ext cx="2219824" cy="15238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03958" y="1660359"/>
            <a:ext cx="141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A%i</a:t>
            </a:r>
            <a:r>
              <a:rPr lang="en-US" dirty="0" smtClean="0"/>
              <a:t> == 0 and </a:t>
            </a:r>
            <a:r>
              <a:rPr lang="en-US" dirty="0" err="1" smtClean="0"/>
              <a:t>B%i</a:t>
            </a:r>
            <a:r>
              <a:rPr lang="en-US" dirty="0" smtClean="0"/>
              <a:t> == 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817392" y="1205412"/>
            <a:ext cx="143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96064" y="526538"/>
            <a:ext cx="2213810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64505" y="617803"/>
            <a:ext cx="171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GCD = 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66873" y="1205412"/>
            <a:ext cx="0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/>
          <p:cNvSpPr/>
          <p:nvPr/>
        </p:nvSpPr>
        <p:spPr>
          <a:xfrm>
            <a:off x="4355432" y="1973179"/>
            <a:ext cx="2461960" cy="8961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764505" y="2036433"/>
            <a:ext cx="149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Print(“GCD = “,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235117" y="1856758"/>
            <a:ext cx="360947" cy="50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40242" y="1022262"/>
            <a:ext cx="1431760" cy="872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16204" y="1239687"/>
            <a:ext cx="103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443"/>
            <a:ext cx="9274002" cy="5872920"/>
          </a:xfrm>
        </p:spPr>
        <p:txBody>
          <a:bodyPr/>
          <a:lstStyle/>
          <a:p>
            <a:r>
              <a:rPr lang="en-US" dirty="0" smtClean="0"/>
              <a:t>Compute u = Number</a:t>
            </a:r>
          </a:p>
          <a:p>
            <a:r>
              <a:rPr lang="en-US" dirty="0" smtClean="0"/>
              <a:t>Compute do = list(range(1,u+1))</a:t>
            </a:r>
          </a:p>
          <a:p>
            <a:r>
              <a:rPr lang="en-US" dirty="0" smtClean="0"/>
              <a:t>Compute d = 1</a:t>
            </a:r>
          </a:p>
          <a:p>
            <a:r>
              <a:rPr lang="en-US" dirty="0" smtClean="0"/>
              <a:t>Compute for I in d: d = d * 1</a:t>
            </a:r>
          </a:p>
          <a:p>
            <a:r>
              <a:rPr lang="en-US" dirty="0" smtClean="0"/>
              <a:t>Print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216569"/>
            <a:ext cx="9033370" cy="5824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5958" y="216569"/>
            <a:ext cx="2406316" cy="938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5347" y="529389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49116" y="1155032"/>
            <a:ext cx="0" cy="72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529390" y="1849782"/>
            <a:ext cx="2935704" cy="11309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75347" y="1877305"/>
            <a:ext cx="144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</a:t>
            </a:r>
            <a:r>
              <a:rPr lang="en-US" dirty="0" err="1" smtClean="0"/>
              <a:t>int</a:t>
            </a:r>
            <a:r>
              <a:rPr lang="en-US" dirty="0" smtClean="0"/>
              <a:t>(input(“write a number”))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21305" y="2980750"/>
            <a:ext cx="0" cy="79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625641" y="3774834"/>
            <a:ext cx="2791327" cy="8662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75347" y="3774834"/>
            <a:ext cx="144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= list(range1,u+1))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21304" y="4698164"/>
            <a:ext cx="0" cy="78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529390" y="5458657"/>
            <a:ext cx="3224463" cy="6512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75347" y="5486400"/>
            <a:ext cx="170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== 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30096" y="5643921"/>
            <a:ext cx="1227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64504" y="5262196"/>
            <a:ext cx="2021305" cy="76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64504" y="5262196"/>
            <a:ext cx="20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 in do: d = d * 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75156" y="4698164"/>
            <a:ext cx="0" cy="40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/>
          <p:cNvSpPr/>
          <p:nvPr/>
        </p:nvSpPr>
        <p:spPr>
          <a:xfrm>
            <a:off x="4588874" y="3533747"/>
            <a:ext cx="2454442" cy="11309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18264" y="3774834"/>
            <a:ext cx="137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(d)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36411" y="2883901"/>
            <a:ext cx="0" cy="6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64504" y="1595888"/>
            <a:ext cx="2278812" cy="1238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42173" y="1904695"/>
            <a:ext cx="12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677" y="164123"/>
                <a:ext cx="9026769" cy="64476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164123"/>
                <a:ext cx="9026769" cy="64476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98585" y="164123"/>
            <a:ext cx="203981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385" y="375138"/>
            <a:ext cx="1500553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8493" y="1078523"/>
            <a:ext cx="0" cy="8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40677" y="1946031"/>
            <a:ext cx="3809999" cy="6463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954" y="1946031"/>
            <a:ext cx="264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(input(“write the coefficient of x^2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18493" y="2592362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-2" y="3238693"/>
            <a:ext cx="3329355" cy="11957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3385" y="3238694"/>
            <a:ext cx="2063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(input(“write the coefficient of x”))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269631" y="5518050"/>
            <a:ext cx="3270738" cy="10316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1" y="4434447"/>
            <a:ext cx="0" cy="10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0954" y="5630200"/>
            <a:ext cx="215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</a:t>
            </a:r>
            <a:r>
              <a:rPr lang="en-US" dirty="0" err="1" smtClean="0"/>
              <a:t>int</a:t>
            </a:r>
            <a:r>
              <a:rPr lang="en-US" dirty="0" smtClean="0"/>
              <a:t>(input(“write the last number”))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29353" y="5908431"/>
            <a:ext cx="128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18892" y="5139788"/>
            <a:ext cx="2438400" cy="140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618892" y="5139788"/>
                <a:ext cx="2438400" cy="685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92" y="5139788"/>
                <a:ext cx="2438400" cy="685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5884985" y="4084711"/>
            <a:ext cx="0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18186" y="3189999"/>
            <a:ext cx="2133598" cy="84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882661" y="3282899"/>
                <a:ext cx="2731477" cy="548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661" y="3282899"/>
                <a:ext cx="2731477" cy="548548"/>
              </a:xfrm>
              <a:prstGeom prst="rect">
                <a:avLst/>
              </a:prstGeom>
              <a:blipFill rotWithShape="0">
                <a:blip r:embed="rId4"/>
                <a:stretch>
                  <a:fillRect l="-200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791199" y="2433080"/>
            <a:ext cx="0" cy="75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4208583" y="1289537"/>
            <a:ext cx="3094892" cy="113713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82661" y="1336972"/>
            <a:ext cx="179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Print(“The first roots is x”)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16259" y="1676821"/>
            <a:ext cx="119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/>
          <p:cNvSpPr/>
          <p:nvPr/>
        </p:nvSpPr>
        <p:spPr>
          <a:xfrm>
            <a:off x="7848599" y="914401"/>
            <a:ext cx="2883876" cy="15122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99584" y="1078523"/>
            <a:ext cx="178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(“The second root is Y”)</a:t>
            </a:r>
            <a:endParaRPr lang="en-US" dirty="0"/>
          </a:p>
        </p:txBody>
      </p:sp>
      <p:sp>
        <p:nvSpPr>
          <p:cNvPr id="35" name="Flowchart: Data 34"/>
          <p:cNvSpPr/>
          <p:nvPr/>
        </p:nvSpPr>
        <p:spPr>
          <a:xfrm>
            <a:off x="7535007" y="3372249"/>
            <a:ext cx="2573216" cy="71246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33338" y="2433080"/>
            <a:ext cx="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62192" y="3557173"/>
            <a:ext cx="13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0"/>
            <a:ext cx="7218947" cy="6472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INPUT D</a:t>
            </a:r>
          </a:p>
          <a:p>
            <a:r>
              <a:rPr lang="en-US" dirty="0" smtClean="0"/>
              <a:t>COMPUTE A1 = B/A</a:t>
            </a:r>
          </a:p>
          <a:p>
            <a:r>
              <a:rPr lang="en-US" dirty="0" smtClean="0"/>
              <a:t>COMPUTE A2 = C/A</a:t>
            </a:r>
          </a:p>
          <a:p>
            <a:r>
              <a:rPr lang="en-US" dirty="0" smtClean="0"/>
              <a:t>COMPUTE A3 = D/A</a:t>
            </a:r>
          </a:p>
          <a:p>
            <a:r>
              <a:rPr lang="en-US" dirty="0" smtClean="0"/>
              <a:t>COMPUTE Q =((3*A2) – (A1**2))/9</a:t>
            </a:r>
          </a:p>
          <a:p>
            <a:r>
              <a:rPr lang="en-US" dirty="0" smtClean="0"/>
              <a:t>COMPUTE R = ((9*A2*A1) – (27*A3) – (2(A1**3)/54</a:t>
            </a:r>
          </a:p>
          <a:p>
            <a:r>
              <a:rPr lang="en-US" dirty="0" smtClean="0"/>
              <a:t>COMPUTE S = (CUBRT(R+SQRT((Q**3) – (R**2))</a:t>
            </a:r>
          </a:p>
          <a:p>
            <a:r>
              <a:rPr lang="en-US" dirty="0" smtClean="0"/>
              <a:t>COMPUTE T = (CUBRT(R-SQRT(Q**3)-(R**2))</a:t>
            </a:r>
          </a:p>
          <a:p>
            <a:r>
              <a:rPr lang="en-US" dirty="0" smtClean="0"/>
              <a:t>COMPUTE X1 = S+T-1/3*(A1)</a:t>
            </a:r>
          </a:p>
          <a:p>
            <a:r>
              <a:rPr lang="en-US" dirty="0" smtClean="0"/>
              <a:t>COMPUTE X2 = 1/2*(S+T) – 1/3*(A1) + ½ *(I*SQRT(3))*(S-T)</a:t>
            </a:r>
          </a:p>
          <a:p>
            <a:r>
              <a:rPr lang="en-US" dirty="0" smtClean="0"/>
              <a:t>COMPUTE X3 = ½ * (S+T) – 1/3 * (A1) – ½*(I*SQRT(3))*(S-T)</a:t>
            </a:r>
          </a:p>
          <a:p>
            <a:r>
              <a:rPr lang="en-US" dirty="0" smtClean="0"/>
              <a:t>PRINT X1</a:t>
            </a:r>
          </a:p>
          <a:p>
            <a:r>
              <a:rPr lang="en-US" dirty="0" smtClean="0"/>
              <a:t>PRINT X2</a:t>
            </a:r>
          </a:p>
          <a:p>
            <a:r>
              <a:rPr lang="en-US" dirty="0" smtClean="0"/>
              <a:t>PRINT X3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4274" y="288758"/>
            <a:ext cx="16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2505"/>
            <a:ext cx="8855242" cy="62967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1" y="192505"/>
            <a:ext cx="2334126" cy="770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4" y="360947"/>
            <a:ext cx="15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36295" y="962526"/>
            <a:ext cx="0" cy="10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457202" y="2021305"/>
            <a:ext cx="2334126" cy="1099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74" y="2197041"/>
            <a:ext cx="158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850106"/>
            <a:ext cx="2743200" cy="100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6295" y="3120371"/>
            <a:ext cx="0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642" y="3850105"/>
            <a:ext cx="238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 = B/A</a:t>
            </a:r>
          </a:p>
          <a:p>
            <a:r>
              <a:rPr lang="en-US" dirty="0" smtClean="0"/>
              <a:t>A2 = C/A</a:t>
            </a:r>
          </a:p>
          <a:p>
            <a:r>
              <a:rPr lang="en-US" dirty="0" smtClean="0"/>
              <a:t>A3 = D/A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36295" y="4852374"/>
            <a:ext cx="0" cy="63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" y="5486945"/>
            <a:ext cx="2983831" cy="100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5642" y="5565885"/>
            <a:ext cx="257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= ((3*A2) – (A1**2))/9</a:t>
            </a:r>
          </a:p>
          <a:p>
            <a:r>
              <a:rPr lang="en-US" dirty="0" smtClean="0"/>
              <a:t>R = ((9*A2*A1)-(27*A3)-(2(A11**3)/54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41031" y="611258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14800" y="5169660"/>
            <a:ext cx="3128210" cy="131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55430" y="5169660"/>
            <a:ext cx="28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(CUBRT(R+SQRT(Q**3)-(R**2))</a:t>
            </a:r>
          </a:p>
          <a:p>
            <a:r>
              <a:rPr lang="en-US" dirty="0" smtClean="0"/>
              <a:t>T = (CUBRT(R-SQRT(Q**3)-(R**2))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606716" y="4167391"/>
            <a:ext cx="0" cy="100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61349" y="2499901"/>
            <a:ext cx="4596064" cy="17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81662" y="2738412"/>
            <a:ext cx="4186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 = S +T – 1/3 * (A1)</a:t>
            </a:r>
          </a:p>
          <a:p>
            <a:r>
              <a:rPr lang="en-US" dirty="0" smtClean="0"/>
              <a:t>X2 = ½* (S+T) -1/3*(A1) + ½ * (I*SQRT(3))*(S-T)</a:t>
            </a:r>
          </a:p>
          <a:p>
            <a:r>
              <a:rPr lang="en-US" dirty="0" smtClean="0"/>
              <a:t>X3 = ½*(S+T)-1/3*(A1)+1/2*(I*SQRT(3))*(S-T)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06716" y="1470792"/>
            <a:ext cx="0" cy="98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4523874" y="545613"/>
            <a:ext cx="2430379" cy="918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77326" y="608549"/>
            <a:ext cx="1395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x1</a:t>
            </a:r>
          </a:p>
          <a:p>
            <a:r>
              <a:rPr lang="en-US" dirty="0" smtClean="0"/>
              <a:t>Print x2</a:t>
            </a:r>
          </a:p>
          <a:p>
            <a:r>
              <a:rPr lang="en-US" dirty="0" smtClean="0"/>
              <a:t>Print x3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37683" y="1022548"/>
            <a:ext cx="74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483643" y="598693"/>
            <a:ext cx="1443790" cy="91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76147" y="730279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92505"/>
            <a:ext cx="9081497" cy="5848857"/>
          </a:xfrm>
        </p:spPr>
        <p:txBody>
          <a:bodyPr/>
          <a:lstStyle/>
          <a:p>
            <a:r>
              <a:rPr lang="en-US" dirty="0" smtClean="0"/>
              <a:t>INPUT first number</a:t>
            </a:r>
          </a:p>
          <a:p>
            <a:r>
              <a:rPr lang="en-US" dirty="0" smtClean="0"/>
              <a:t>INPUT second number</a:t>
            </a:r>
          </a:p>
          <a:p>
            <a:r>
              <a:rPr lang="en-US" dirty="0" smtClean="0"/>
              <a:t>INPUT third number</a:t>
            </a:r>
          </a:p>
          <a:p>
            <a:r>
              <a:rPr lang="en-US" dirty="0" smtClean="0"/>
              <a:t>COMPUTE d = max(first number, second number, third number)</a:t>
            </a:r>
          </a:p>
          <a:p>
            <a:r>
              <a:rPr lang="en-US" dirty="0" smtClean="0"/>
              <a:t>PRINT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40632"/>
            <a:ext cx="9216190" cy="5823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5326" y="240632"/>
            <a:ext cx="1756611" cy="842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40632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67852" y="1082843"/>
            <a:ext cx="0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216568" y="2021306"/>
            <a:ext cx="2622885" cy="13290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150005"/>
            <a:ext cx="134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(input(“write a number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67852" y="3350333"/>
            <a:ext cx="0" cy="64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144378" y="3994484"/>
            <a:ext cx="2767263" cy="133545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400" y="4038469"/>
            <a:ext cx="134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(input(“write a number”))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8821" y="4662210"/>
            <a:ext cx="199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4162925" y="3994484"/>
            <a:ext cx="3429000" cy="120032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32947" y="4038469"/>
            <a:ext cx="1997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</a:t>
            </a:r>
            <a:r>
              <a:rPr lang="en-US" dirty="0" err="1" smtClean="0"/>
              <a:t>int</a:t>
            </a:r>
            <a:r>
              <a:rPr lang="en-US" dirty="0" smtClean="0"/>
              <a:t>(input(“write a number”))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184233" y="2794156"/>
            <a:ext cx="0" cy="120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84031" y="1985920"/>
            <a:ext cx="3007894" cy="78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37484" y="2315075"/>
            <a:ext cx="27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max(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184233" y="793430"/>
            <a:ext cx="0" cy="119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4824663" y="425298"/>
            <a:ext cx="3092116" cy="41691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62337" y="4642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Print(d)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724274" y="609964"/>
            <a:ext cx="1010653" cy="93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229600" y="1537536"/>
            <a:ext cx="1203158" cy="698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82264" y="1725413"/>
            <a:ext cx="8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0"/>
            <a:ext cx="9168063" cy="6280483"/>
          </a:xfrm>
        </p:spPr>
        <p:txBody>
          <a:bodyPr/>
          <a:lstStyle/>
          <a:p>
            <a:r>
              <a:rPr lang="en-US" dirty="0" smtClean="0"/>
              <a:t>LCM</a:t>
            </a:r>
          </a:p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Multiply = a*b</a:t>
            </a:r>
          </a:p>
          <a:p>
            <a:r>
              <a:rPr lang="en-US" dirty="0" smtClean="0"/>
              <a:t>Compute d = 0</a:t>
            </a:r>
          </a:p>
          <a:p>
            <a:r>
              <a:rPr lang="en-US" dirty="0" smtClean="0"/>
              <a:t>For I in range(1,multiply+1)</a:t>
            </a:r>
          </a:p>
          <a:p>
            <a:r>
              <a:rPr lang="en-US" dirty="0" smtClean="0"/>
              <a:t>If I % A == 0 and I % B == 0</a:t>
            </a:r>
          </a:p>
          <a:p>
            <a:r>
              <a:rPr lang="en-US" dirty="0" smtClean="0"/>
              <a:t>Compute d = I</a:t>
            </a:r>
          </a:p>
          <a:p>
            <a:r>
              <a:rPr lang="en-US" dirty="0" smtClean="0"/>
              <a:t>Print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9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0"/>
            <a:ext cx="9240253" cy="61842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5326" y="264695"/>
            <a:ext cx="2574758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6274" y="577516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80673" y="1515979"/>
            <a:ext cx="0" cy="8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05326" y="2358190"/>
            <a:ext cx="2767263" cy="6463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2842" y="2358190"/>
            <a:ext cx="170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04737" y="3007895"/>
            <a:ext cx="0" cy="12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1508" y="4532258"/>
            <a:ext cx="1094872" cy="58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7988" y="4246875"/>
            <a:ext cx="1828800" cy="119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66274" y="4475747"/>
            <a:ext cx="147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= a * b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86791" y="4798912"/>
            <a:ext cx="103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50105" y="44757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16380" y="4874476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95474" y="4211053"/>
            <a:ext cx="2093494" cy="91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79697" y="4246875"/>
            <a:ext cx="184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 in range(1,multiply+1)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58000" y="3176338"/>
            <a:ext cx="0" cy="10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5630778" y="1416353"/>
            <a:ext cx="2358190" cy="1780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28611" y="1837186"/>
            <a:ext cx="98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 % a == 0 and </a:t>
            </a:r>
            <a:r>
              <a:rPr lang="en-US" dirty="0" err="1" smtClean="0"/>
              <a:t>i%b</a:t>
            </a:r>
            <a:r>
              <a:rPr lang="en-US" dirty="0" smtClean="0"/>
              <a:t> == 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617366" y="798278"/>
            <a:ext cx="0" cy="71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979696" y="0"/>
            <a:ext cx="1840829" cy="76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9697" y="106599"/>
            <a:ext cx="1648324" cy="370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 = 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510462" y="264695"/>
            <a:ext cx="46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/>
          <p:cNvSpPr/>
          <p:nvPr/>
        </p:nvSpPr>
        <p:spPr>
          <a:xfrm>
            <a:off x="4090737" y="106599"/>
            <a:ext cx="1443791" cy="6916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43401" y="106599"/>
            <a:ext cx="90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Print(d)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16380" y="798278"/>
            <a:ext cx="0" cy="61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18547" y="1432304"/>
            <a:ext cx="1660357" cy="83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67462" y="1638800"/>
            <a:ext cx="96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92505"/>
            <a:ext cx="9081497" cy="5848857"/>
          </a:xfrm>
        </p:spPr>
        <p:txBody>
          <a:bodyPr/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If a &gt; b</a:t>
            </a:r>
          </a:p>
          <a:p>
            <a:r>
              <a:rPr lang="en-US" dirty="0" smtClean="0"/>
              <a:t>COMPUTE smaller = x</a:t>
            </a:r>
          </a:p>
          <a:p>
            <a:r>
              <a:rPr lang="en-US" dirty="0" smtClean="0"/>
              <a:t>FOR I in range(1, smaller)</a:t>
            </a:r>
          </a:p>
          <a:p>
            <a:r>
              <a:rPr lang="en-US" dirty="0" smtClean="0"/>
              <a:t>If A % I == 0 and B % I == 0</a:t>
            </a:r>
          </a:p>
          <a:p>
            <a:r>
              <a:rPr lang="en-US" dirty="0" smtClean="0"/>
              <a:t>GCD = I</a:t>
            </a:r>
          </a:p>
          <a:p>
            <a:r>
              <a:rPr lang="en-US" dirty="0" smtClean="0"/>
              <a:t>Print(“GCD =“,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911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598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27</cp:revision>
  <dcterms:created xsi:type="dcterms:W3CDTF">2021-04-26T22:31:57Z</dcterms:created>
  <dcterms:modified xsi:type="dcterms:W3CDTF">2021-04-27T02:57:27Z</dcterms:modified>
</cp:coreProperties>
</file>