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64" r:id="rId5"/>
    <p:sldId id="268" r:id="rId6"/>
    <p:sldId id="265" r:id="rId7"/>
    <p:sldId id="266" r:id="rId8"/>
    <p:sldId id="26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BEFDA4-0860-4BBF-9D3F-98D02411658D}" v="443" dt="2020-12-08T13:19:12.496"/>
    <p1510:client id="{DFEF5632-0B3D-457F-AF24-32B64D8017C0}" v="516" dt="2020-12-08T14:15:40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Roth" userId="6148d452-acb9-4b9e-a344-22e013f03bdf" providerId="ADAL" clId="{DFEF5632-0B3D-457F-AF24-32B64D8017C0}"/>
    <pc:docChg chg="undo custSel addSld delSld modSld modMainMaster">
      <pc:chgData name="Jonathan Roth" userId="6148d452-acb9-4b9e-a344-22e013f03bdf" providerId="ADAL" clId="{DFEF5632-0B3D-457F-AF24-32B64D8017C0}" dt="2020-12-08T14:15:40.157" v="517" actId="20577"/>
      <pc:docMkLst>
        <pc:docMk/>
      </pc:docMkLst>
      <pc:sldChg chg="modSp mod">
        <pc:chgData name="Jonathan Roth" userId="6148d452-acb9-4b9e-a344-22e013f03bdf" providerId="ADAL" clId="{DFEF5632-0B3D-457F-AF24-32B64D8017C0}" dt="2020-12-08T12:29:27.327" v="410" actId="20577"/>
        <pc:sldMkLst>
          <pc:docMk/>
          <pc:sldMk cId="2278096868" sldId="257"/>
        </pc:sldMkLst>
        <pc:spChg chg="mod">
          <ac:chgData name="Jonathan Roth" userId="6148d452-acb9-4b9e-a344-22e013f03bdf" providerId="ADAL" clId="{DFEF5632-0B3D-457F-AF24-32B64D8017C0}" dt="2020-12-08T12:29:27.327" v="410" actId="20577"/>
          <ac:spMkLst>
            <pc:docMk/>
            <pc:sldMk cId="2278096868" sldId="257"/>
            <ac:spMk id="2" creationId="{AEB16175-37C5-4457-A7EC-3B8195C867C3}"/>
          </ac:spMkLst>
        </pc:spChg>
        <pc:spChg chg="mod">
          <ac:chgData name="Jonathan Roth" userId="6148d452-acb9-4b9e-a344-22e013f03bdf" providerId="ADAL" clId="{DFEF5632-0B3D-457F-AF24-32B64D8017C0}" dt="2020-12-08T12:21:42.776" v="307" actId="20577"/>
          <ac:spMkLst>
            <pc:docMk/>
            <pc:sldMk cId="2278096868" sldId="257"/>
            <ac:spMk id="3" creationId="{E3A9CCF3-E245-477F-AF76-80FD7ED6D346}"/>
          </ac:spMkLst>
        </pc:spChg>
      </pc:sldChg>
      <pc:sldChg chg="modSp mod">
        <pc:chgData name="Jonathan Roth" userId="6148d452-acb9-4b9e-a344-22e013f03bdf" providerId="ADAL" clId="{DFEF5632-0B3D-457F-AF24-32B64D8017C0}" dt="2020-12-08T12:23:16.104" v="337" actId="20577"/>
        <pc:sldMkLst>
          <pc:docMk/>
          <pc:sldMk cId="308102257" sldId="258"/>
        </pc:sldMkLst>
        <pc:spChg chg="mod">
          <ac:chgData name="Jonathan Roth" userId="6148d452-acb9-4b9e-a344-22e013f03bdf" providerId="ADAL" clId="{DFEF5632-0B3D-457F-AF24-32B64D8017C0}" dt="2020-12-08T12:22:56.947" v="328" actId="6549"/>
          <ac:spMkLst>
            <pc:docMk/>
            <pc:sldMk cId="308102257" sldId="258"/>
            <ac:spMk id="2" creationId="{5B5F4DC4-7975-4CC7-907B-D7D79FBA88BD}"/>
          </ac:spMkLst>
        </pc:spChg>
        <pc:spChg chg="mod">
          <ac:chgData name="Jonathan Roth" userId="6148d452-acb9-4b9e-a344-22e013f03bdf" providerId="ADAL" clId="{DFEF5632-0B3D-457F-AF24-32B64D8017C0}" dt="2020-12-08T12:23:16.104" v="337" actId="20577"/>
          <ac:spMkLst>
            <pc:docMk/>
            <pc:sldMk cId="308102257" sldId="258"/>
            <ac:spMk id="3" creationId="{4B9EA6A3-E3E3-46B7-94F6-6D6AD69822A1}"/>
          </ac:spMkLst>
        </pc:spChg>
      </pc:sldChg>
      <pc:sldChg chg="modSp mod">
        <pc:chgData name="Jonathan Roth" userId="6148d452-acb9-4b9e-a344-22e013f03bdf" providerId="ADAL" clId="{DFEF5632-0B3D-457F-AF24-32B64D8017C0}" dt="2020-12-08T12:25:23.850" v="400" actId="5793"/>
        <pc:sldMkLst>
          <pc:docMk/>
          <pc:sldMk cId="3623230892" sldId="259"/>
        </pc:sldMkLst>
        <pc:spChg chg="mod">
          <ac:chgData name="Jonathan Roth" userId="6148d452-acb9-4b9e-a344-22e013f03bdf" providerId="ADAL" clId="{DFEF5632-0B3D-457F-AF24-32B64D8017C0}" dt="2020-12-08T12:23:47.438" v="360" actId="20577"/>
          <ac:spMkLst>
            <pc:docMk/>
            <pc:sldMk cId="3623230892" sldId="259"/>
            <ac:spMk id="2" creationId="{861A6071-9A3F-46B6-ADFF-BC76049EAC59}"/>
          </ac:spMkLst>
        </pc:spChg>
        <pc:spChg chg="mod">
          <ac:chgData name="Jonathan Roth" userId="6148d452-acb9-4b9e-a344-22e013f03bdf" providerId="ADAL" clId="{DFEF5632-0B3D-457F-AF24-32B64D8017C0}" dt="2020-12-08T12:25:23.850" v="400" actId="5793"/>
          <ac:spMkLst>
            <pc:docMk/>
            <pc:sldMk cId="3623230892" sldId="259"/>
            <ac:spMk id="3" creationId="{40815FBA-891C-4D14-A9B6-CA6D643809D4}"/>
          </ac:spMkLst>
        </pc:spChg>
      </pc:sldChg>
      <pc:sldChg chg="modSp mod modAnim">
        <pc:chgData name="Jonathan Roth" userId="6148d452-acb9-4b9e-a344-22e013f03bdf" providerId="ADAL" clId="{DFEF5632-0B3D-457F-AF24-32B64D8017C0}" dt="2020-12-08T14:15:40.157" v="517" actId="20577"/>
        <pc:sldMkLst>
          <pc:docMk/>
          <pc:sldMk cId="3267606570" sldId="260"/>
        </pc:sldMkLst>
        <pc:spChg chg="mod">
          <ac:chgData name="Jonathan Roth" userId="6148d452-acb9-4b9e-a344-22e013f03bdf" providerId="ADAL" clId="{DFEF5632-0B3D-457F-AF24-32B64D8017C0}" dt="2020-12-08T12:18:44.537" v="119" actId="14100"/>
          <ac:spMkLst>
            <pc:docMk/>
            <pc:sldMk cId="3267606570" sldId="260"/>
            <ac:spMk id="2" creationId="{831D4E21-05F3-491E-862D-7E7C61621E50}"/>
          </ac:spMkLst>
        </pc:spChg>
        <pc:spChg chg="mod">
          <ac:chgData name="Jonathan Roth" userId="6148d452-acb9-4b9e-a344-22e013f03bdf" providerId="ADAL" clId="{DFEF5632-0B3D-457F-AF24-32B64D8017C0}" dt="2020-12-08T14:15:40.157" v="517" actId="20577"/>
          <ac:spMkLst>
            <pc:docMk/>
            <pc:sldMk cId="3267606570" sldId="260"/>
            <ac:spMk id="3" creationId="{BDD76299-3FD0-47A5-821D-EA28B7523C5F}"/>
          </ac:spMkLst>
        </pc:spChg>
      </pc:sldChg>
      <pc:sldChg chg="modSp mod">
        <pc:chgData name="Jonathan Roth" userId="6148d452-acb9-4b9e-a344-22e013f03bdf" providerId="ADAL" clId="{DFEF5632-0B3D-457F-AF24-32B64D8017C0}" dt="2020-12-08T12:18:52.863" v="121" actId="1076"/>
        <pc:sldMkLst>
          <pc:docMk/>
          <pc:sldMk cId="3457621200" sldId="261"/>
        </pc:sldMkLst>
        <pc:spChg chg="mod">
          <ac:chgData name="Jonathan Roth" userId="6148d452-acb9-4b9e-a344-22e013f03bdf" providerId="ADAL" clId="{DFEF5632-0B3D-457F-AF24-32B64D8017C0}" dt="2020-12-08T12:18:52.863" v="121" actId="1076"/>
          <ac:spMkLst>
            <pc:docMk/>
            <pc:sldMk cId="3457621200" sldId="261"/>
            <ac:spMk id="2" creationId="{DC895FE9-868D-4B8C-80EC-2C2BDF62BBE5}"/>
          </ac:spMkLst>
        </pc:spChg>
      </pc:sldChg>
      <pc:sldChg chg="modSp mod">
        <pc:chgData name="Jonathan Roth" userId="6148d452-acb9-4b9e-a344-22e013f03bdf" providerId="ADAL" clId="{DFEF5632-0B3D-457F-AF24-32B64D8017C0}" dt="2020-12-08T12:28:03.383" v="409" actId="6549"/>
        <pc:sldMkLst>
          <pc:docMk/>
          <pc:sldMk cId="2540616351" sldId="262"/>
        </pc:sldMkLst>
        <pc:spChg chg="mod">
          <ac:chgData name="Jonathan Roth" userId="6148d452-acb9-4b9e-a344-22e013f03bdf" providerId="ADAL" clId="{DFEF5632-0B3D-457F-AF24-32B64D8017C0}" dt="2020-12-08T12:19:00.424" v="122" actId="120"/>
          <ac:spMkLst>
            <pc:docMk/>
            <pc:sldMk cId="2540616351" sldId="262"/>
            <ac:spMk id="2" creationId="{4302A06C-7808-40E0-A61E-EB3D2A9D9203}"/>
          </ac:spMkLst>
        </pc:spChg>
        <pc:spChg chg="mod">
          <ac:chgData name="Jonathan Roth" userId="6148d452-acb9-4b9e-a344-22e013f03bdf" providerId="ADAL" clId="{DFEF5632-0B3D-457F-AF24-32B64D8017C0}" dt="2020-12-08T12:28:03.383" v="409" actId="6549"/>
          <ac:spMkLst>
            <pc:docMk/>
            <pc:sldMk cId="2540616351" sldId="262"/>
            <ac:spMk id="3" creationId="{88E218CB-C319-41BC-A517-3712E86C0145}"/>
          </ac:spMkLst>
        </pc:spChg>
      </pc:sldChg>
      <pc:sldChg chg="modSp mod">
        <pc:chgData name="Jonathan Roth" userId="6148d452-acb9-4b9e-a344-22e013f03bdf" providerId="ADAL" clId="{DFEF5632-0B3D-457F-AF24-32B64D8017C0}" dt="2020-12-08T13:56:19.437" v="430" actId="20577"/>
        <pc:sldMkLst>
          <pc:docMk/>
          <pc:sldMk cId="879175113" sldId="263"/>
        </pc:sldMkLst>
        <pc:spChg chg="mod">
          <ac:chgData name="Jonathan Roth" userId="6148d452-acb9-4b9e-a344-22e013f03bdf" providerId="ADAL" clId="{DFEF5632-0B3D-457F-AF24-32B64D8017C0}" dt="2020-12-08T13:56:19.437" v="430" actId="20577"/>
          <ac:spMkLst>
            <pc:docMk/>
            <pc:sldMk cId="879175113" sldId="263"/>
            <ac:spMk id="2" creationId="{E8402200-CA64-4BC0-A352-90A67C0B8EB1}"/>
          </ac:spMkLst>
        </pc:spChg>
      </pc:sldChg>
      <pc:sldChg chg="new del">
        <pc:chgData name="Jonathan Roth" userId="6148d452-acb9-4b9e-a344-22e013f03bdf" providerId="ADAL" clId="{DFEF5632-0B3D-457F-AF24-32B64D8017C0}" dt="2020-12-08T12:22:48.932" v="326" actId="47"/>
        <pc:sldMkLst>
          <pc:docMk/>
          <pc:sldMk cId="2524717047" sldId="263"/>
        </pc:sldMkLst>
      </pc:sldChg>
      <pc:sldChg chg="addSp delSp modSp new mod modTransition modAnim">
        <pc:chgData name="Jonathan Roth" userId="6148d452-acb9-4b9e-a344-22e013f03bdf" providerId="ADAL" clId="{DFEF5632-0B3D-457F-AF24-32B64D8017C0}" dt="2020-12-08T14:11:48.790" v="482"/>
        <pc:sldMkLst>
          <pc:docMk/>
          <pc:sldMk cId="3872919704" sldId="264"/>
        </pc:sldMkLst>
        <pc:spChg chg="mod">
          <ac:chgData name="Jonathan Roth" userId="6148d452-acb9-4b9e-a344-22e013f03bdf" providerId="ADAL" clId="{DFEF5632-0B3D-457F-AF24-32B64D8017C0}" dt="2020-12-08T14:01:27.194" v="446" actId="20577"/>
          <ac:spMkLst>
            <pc:docMk/>
            <pc:sldMk cId="3872919704" sldId="264"/>
            <ac:spMk id="2" creationId="{FF9F5850-4C82-4CB4-A814-790E5D18F2D1}"/>
          </ac:spMkLst>
        </pc:spChg>
        <pc:spChg chg="del">
          <ac:chgData name="Jonathan Roth" userId="6148d452-acb9-4b9e-a344-22e013f03bdf" providerId="ADAL" clId="{DFEF5632-0B3D-457F-AF24-32B64D8017C0}" dt="2020-12-08T14:01:43.663" v="447"/>
          <ac:spMkLst>
            <pc:docMk/>
            <pc:sldMk cId="3872919704" sldId="264"/>
            <ac:spMk id="3" creationId="{36469958-51F5-4B5A-95B7-362FA4FA334A}"/>
          </ac:spMkLst>
        </pc:spChg>
        <pc:spChg chg="add del mod">
          <ac:chgData name="Jonathan Roth" userId="6148d452-acb9-4b9e-a344-22e013f03bdf" providerId="ADAL" clId="{DFEF5632-0B3D-457F-AF24-32B64D8017C0}" dt="2020-12-08T14:11:48.790" v="482"/>
          <ac:spMkLst>
            <pc:docMk/>
            <pc:sldMk cId="3872919704" sldId="264"/>
            <ac:spMk id="7" creationId="{00EC7D54-C518-4975-B3E9-12587BF8886D}"/>
          </ac:spMkLst>
        </pc:spChg>
        <pc:picChg chg="add del mod">
          <ac:chgData name="Jonathan Roth" userId="6148d452-acb9-4b9e-a344-22e013f03bdf" providerId="ADAL" clId="{DFEF5632-0B3D-457F-AF24-32B64D8017C0}" dt="2020-12-08T14:08:51.569" v="481" actId="478"/>
          <ac:picMkLst>
            <pc:docMk/>
            <pc:sldMk cId="3872919704" sldId="264"/>
            <ac:picMk id="5" creationId="{B1D19E6B-9BBA-4F12-AA3C-F9A74C27CACC}"/>
          </ac:picMkLst>
        </pc:picChg>
        <pc:picChg chg="add mod">
          <ac:chgData name="Jonathan Roth" userId="6148d452-acb9-4b9e-a344-22e013f03bdf" providerId="ADAL" clId="{DFEF5632-0B3D-457F-AF24-32B64D8017C0}" dt="2020-12-08T14:11:48.790" v="482"/>
          <ac:picMkLst>
            <pc:docMk/>
            <pc:sldMk cId="3872919704" sldId="264"/>
            <ac:picMk id="9" creationId="{D7D24682-594E-486B-AAFB-5B675935F10D}"/>
          </ac:picMkLst>
        </pc:picChg>
      </pc:sldChg>
      <pc:sldChg chg="modSp add mod modTransition">
        <pc:chgData name="Jonathan Roth" userId="6148d452-acb9-4b9e-a344-22e013f03bdf" providerId="ADAL" clId="{DFEF5632-0B3D-457F-AF24-32B64D8017C0}" dt="2020-12-08T14:03:44.300" v="464"/>
        <pc:sldMkLst>
          <pc:docMk/>
          <pc:sldMk cId="3616422977" sldId="265"/>
        </pc:sldMkLst>
        <pc:picChg chg="mod modCrop">
          <ac:chgData name="Jonathan Roth" userId="6148d452-acb9-4b9e-a344-22e013f03bdf" providerId="ADAL" clId="{DFEF5632-0B3D-457F-AF24-32B64D8017C0}" dt="2020-12-08T14:03:33.600" v="463" actId="1076"/>
          <ac:picMkLst>
            <pc:docMk/>
            <pc:sldMk cId="3616422977" sldId="265"/>
            <ac:picMk id="5" creationId="{B1D19E6B-9BBA-4F12-AA3C-F9A74C27CACC}"/>
          </ac:picMkLst>
        </pc:picChg>
      </pc:sldChg>
      <pc:sldChg chg="modSp add mod">
        <pc:chgData name="Jonathan Roth" userId="6148d452-acb9-4b9e-a344-22e013f03bdf" providerId="ADAL" clId="{DFEF5632-0B3D-457F-AF24-32B64D8017C0}" dt="2020-12-08T14:04:52.605" v="471" actId="1076"/>
        <pc:sldMkLst>
          <pc:docMk/>
          <pc:sldMk cId="3074707866" sldId="266"/>
        </pc:sldMkLst>
        <pc:picChg chg="mod modCrop">
          <ac:chgData name="Jonathan Roth" userId="6148d452-acb9-4b9e-a344-22e013f03bdf" providerId="ADAL" clId="{DFEF5632-0B3D-457F-AF24-32B64D8017C0}" dt="2020-12-08T14:04:52.605" v="471" actId="1076"/>
          <ac:picMkLst>
            <pc:docMk/>
            <pc:sldMk cId="3074707866" sldId="266"/>
            <ac:picMk id="5" creationId="{B1D19E6B-9BBA-4F12-AA3C-F9A74C27CACC}"/>
          </ac:picMkLst>
        </pc:picChg>
      </pc:sldChg>
      <pc:sldChg chg="modSp add mod">
        <pc:chgData name="Jonathan Roth" userId="6148d452-acb9-4b9e-a344-22e013f03bdf" providerId="ADAL" clId="{DFEF5632-0B3D-457F-AF24-32B64D8017C0}" dt="2020-12-08T14:05:59.368" v="478" actId="1076"/>
        <pc:sldMkLst>
          <pc:docMk/>
          <pc:sldMk cId="1556737456" sldId="267"/>
        </pc:sldMkLst>
        <pc:picChg chg="mod modCrop">
          <ac:chgData name="Jonathan Roth" userId="6148d452-acb9-4b9e-a344-22e013f03bdf" providerId="ADAL" clId="{DFEF5632-0B3D-457F-AF24-32B64D8017C0}" dt="2020-12-08T14:05:59.368" v="478" actId="1076"/>
          <ac:picMkLst>
            <pc:docMk/>
            <pc:sldMk cId="1556737456" sldId="267"/>
            <ac:picMk id="5" creationId="{B1D19E6B-9BBA-4F12-AA3C-F9A74C27CACC}"/>
          </ac:picMkLst>
        </pc:picChg>
      </pc:sldChg>
      <pc:sldChg chg="add">
        <pc:chgData name="Jonathan Roth" userId="6148d452-acb9-4b9e-a344-22e013f03bdf" providerId="ADAL" clId="{DFEF5632-0B3D-457F-AF24-32B64D8017C0}" dt="2020-12-08T14:08:48.481" v="480" actId="2890"/>
        <pc:sldMkLst>
          <pc:docMk/>
          <pc:sldMk cId="4011150010" sldId="268"/>
        </pc:sldMkLst>
      </pc:sldChg>
      <pc:sldMasterChg chg="modSp mod modSldLayout">
        <pc:chgData name="Jonathan Roth" userId="6148d452-acb9-4b9e-a344-22e013f03bdf" providerId="ADAL" clId="{DFEF5632-0B3D-457F-AF24-32B64D8017C0}" dt="2020-12-08T12:13:18.512" v="13" actId="403"/>
        <pc:sldMasterMkLst>
          <pc:docMk/>
          <pc:sldMasterMk cId="422231512" sldId="2147483660"/>
        </pc:sldMasterMkLst>
        <pc:spChg chg="mod">
          <ac:chgData name="Jonathan Roth" userId="6148d452-acb9-4b9e-a344-22e013f03bdf" providerId="ADAL" clId="{DFEF5632-0B3D-457F-AF24-32B64D8017C0}" dt="2020-12-08T12:13:18.512" v="13" actId="403"/>
          <ac:spMkLst>
            <pc:docMk/>
            <pc:sldMasterMk cId="422231512" sldId="2147483660"/>
            <ac:spMk id="2" creationId="{00000000-0000-0000-0000-000000000000}"/>
          </ac:spMkLst>
        </pc:spChg>
        <pc:spChg chg="mod">
          <ac:chgData name="Jonathan Roth" userId="6148d452-acb9-4b9e-a344-22e013f03bdf" providerId="ADAL" clId="{DFEF5632-0B3D-457F-AF24-32B64D8017C0}" dt="2020-12-08T12:12:23.137" v="2" actId="403"/>
          <ac:spMkLst>
            <pc:docMk/>
            <pc:sldMasterMk cId="422231512" sldId="2147483660"/>
            <ac:spMk id="3" creationId="{00000000-0000-0000-0000-000000000000}"/>
          </ac:spMkLst>
        </pc:spChg>
        <pc:picChg chg="mod">
          <ac:chgData name="Jonathan Roth" userId="6148d452-acb9-4b9e-a344-22e013f03bdf" providerId="ADAL" clId="{DFEF5632-0B3D-457F-AF24-32B64D8017C0}" dt="2020-12-08T12:13:12.765" v="11" actId="1076"/>
          <ac:picMkLst>
            <pc:docMk/>
            <pc:sldMasterMk cId="422231512" sldId="2147483660"/>
            <ac:picMk id="7" creationId="{00000000-0000-0000-0000-000000000000}"/>
          </ac:picMkLst>
        </pc:picChg>
        <pc:sldLayoutChg chg="modSp mod">
          <pc:chgData name="Jonathan Roth" userId="6148d452-acb9-4b9e-a344-22e013f03bdf" providerId="ADAL" clId="{DFEF5632-0B3D-457F-AF24-32B64D8017C0}" dt="2020-12-08T12:12:33.738" v="4" actId="403"/>
          <pc:sldLayoutMkLst>
            <pc:docMk/>
            <pc:sldMasterMk cId="422231512" sldId="2147483660"/>
            <pc:sldLayoutMk cId="563700263" sldId="2147483661"/>
          </pc:sldLayoutMkLst>
          <pc:spChg chg="mod">
            <ac:chgData name="Jonathan Roth" userId="6148d452-acb9-4b9e-a344-22e013f03bdf" providerId="ADAL" clId="{DFEF5632-0B3D-457F-AF24-32B64D8017C0}" dt="2020-12-08T12:12:33.738" v="4" actId="403"/>
            <ac:spMkLst>
              <pc:docMk/>
              <pc:sldMasterMk cId="422231512" sldId="2147483660"/>
              <pc:sldLayoutMk cId="563700263" sldId="2147483661"/>
              <ac:spMk id="3" creationId="{00000000-0000-0000-0000-000000000000}"/>
            </ac:spMkLst>
          </pc:spChg>
        </pc:sldLayoutChg>
      </pc:sldMasterChg>
    </pc:docChg>
  </pc:docChgLst>
  <pc:docChgLst>
    <pc:chgData name="Nikolaos Papadopoulos" userId="83aeb867-10bf-4977-8ba9-77f045d2df2c" providerId="ADAL" clId="{ADBEFDA4-0860-4BBF-9D3F-98D02411658D}"/>
    <pc:docChg chg="undo custSel addSld modSld">
      <pc:chgData name="Nikolaos Papadopoulos" userId="83aeb867-10bf-4977-8ba9-77f045d2df2c" providerId="ADAL" clId="{ADBEFDA4-0860-4BBF-9D3F-98D02411658D}" dt="2020-12-08T13:19:12.496" v="444"/>
      <pc:docMkLst>
        <pc:docMk/>
      </pc:docMkLst>
      <pc:sldChg chg="modTransition">
        <pc:chgData name="Nikolaos Papadopoulos" userId="83aeb867-10bf-4977-8ba9-77f045d2df2c" providerId="ADAL" clId="{ADBEFDA4-0860-4BBF-9D3F-98D02411658D}" dt="2020-12-08T12:28:17.554" v="317"/>
        <pc:sldMkLst>
          <pc:docMk/>
          <pc:sldMk cId="2720241096" sldId="256"/>
        </pc:sldMkLst>
      </pc:sldChg>
      <pc:sldChg chg="modSp mod modTransition modAnim">
        <pc:chgData name="Nikolaos Papadopoulos" userId="83aeb867-10bf-4977-8ba9-77f045d2df2c" providerId="ADAL" clId="{ADBEFDA4-0860-4BBF-9D3F-98D02411658D}" dt="2020-12-08T12:36:48.557" v="332"/>
        <pc:sldMkLst>
          <pc:docMk/>
          <pc:sldMk cId="2278096868" sldId="257"/>
        </pc:sldMkLst>
        <pc:spChg chg="mod">
          <ac:chgData name="Nikolaos Papadopoulos" userId="83aeb867-10bf-4977-8ba9-77f045d2df2c" providerId="ADAL" clId="{ADBEFDA4-0860-4BBF-9D3F-98D02411658D}" dt="2020-12-08T12:17:58.006" v="192" actId="1076"/>
          <ac:spMkLst>
            <pc:docMk/>
            <pc:sldMk cId="2278096868" sldId="257"/>
            <ac:spMk id="2" creationId="{AEB16175-37C5-4457-A7EC-3B8195C867C3}"/>
          </ac:spMkLst>
        </pc:spChg>
      </pc:sldChg>
      <pc:sldChg chg="modSp mod modTransition modAnim">
        <pc:chgData name="Nikolaos Papadopoulos" userId="83aeb867-10bf-4977-8ba9-77f045d2df2c" providerId="ADAL" clId="{ADBEFDA4-0860-4BBF-9D3F-98D02411658D}" dt="2020-12-08T12:28:42.302" v="323"/>
        <pc:sldMkLst>
          <pc:docMk/>
          <pc:sldMk cId="308102257" sldId="258"/>
        </pc:sldMkLst>
        <pc:spChg chg="mod">
          <ac:chgData name="Nikolaos Papadopoulos" userId="83aeb867-10bf-4977-8ba9-77f045d2df2c" providerId="ADAL" clId="{ADBEFDA4-0860-4BBF-9D3F-98D02411658D}" dt="2020-12-08T12:11:54.328" v="95" actId="20577"/>
          <ac:spMkLst>
            <pc:docMk/>
            <pc:sldMk cId="308102257" sldId="258"/>
            <ac:spMk id="3" creationId="{4B9EA6A3-E3E3-46B7-94F6-6D6AD69822A1}"/>
          </ac:spMkLst>
        </pc:spChg>
      </pc:sldChg>
      <pc:sldChg chg="modSp mod modTransition modAnim">
        <pc:chgData name="Nikolaos Papadopoulos" userId="83aeb867-10bf-4977-8ba9-77f045d2df2c" providerId="ADAL" clId="{ADBEFDA4-0860-4BBF-9D3F-98D02411658D}" dt="2020-12-08T12:28:47.581" v="324"/>
        <pc:sldMkLst>
          <pc:docMk/>
          <pc:sldMk cId="3623230892" sldId="259"/>
        </pc:sldMkLst>
        <pc:spChg chg="mod">
          <ac:chgData name="Nikolaos Papadopoulos" userId="83aeb867-10bf-4977-8ba9-77f045d2df2c" providerId="ADAL" clId="{ADBEFDA4-0860-4BBF-9D3F-98D02411658D}" dt="2020-12-08T12:13:15.911" v="98" actId="1076"/>
          <ac:spMkLst>
            <pc:docMk/>
            <pc:sldMk cId="3623230892" sldId="259"/>
            <ac:spMk id="2" creationId="{861A6071-9A3F-46B6-ADFF-BC76049EAC59}"/>
          </ac:spMkLst>
        </pc:spChg>
        <pc:spChg chg="mod">
          <ac:chgData name="Nikolaos Papadopoulos" userId="83aeb867-10bf-4977-8ba9-77f045d2df2c" providerId="ADAL" clId="{ADBEFDA4-0860-4BBF-9D3F-98D02411658D}" dt="2020-12-08T12:17:36.945" v="191" actId="20577"/>
          <ac:spMkLst>
            <pc:docMk/>
            <pc:sldMk cId="3623230892" sldId="259"/>
            <ac:spMk id="3" creationId="{40815FBA-891C-4D14-A9B6-CA6D643809D4}"/>
          </ac:spMkLst>
        </pc:spChg>
      </pc:sldChg>
      <pc:sldChg chg="modSp mod modTransition modAnim">
        <pc:chgData name="Nikolaos Papadopoulos" userId="83aeb867-10bf-4977-8ba9-77f045d2df2c" providerId="ADAL" clId="{ADBEFDA4-0860-4BBF-9D3F-98D02411658D}" dt="2020-12-08T12:29:01.328" v="327"/>
        <pc:sldMkLst>
          <pc:docMk/>
          <pc:sldMk cId="3267606570" sldId="260"/>
        </pc:sldMkLst>
        <pc:spChg chg="mod">
          <ac:chgData name="Nikolaos Papadopoulos" userId="83aeb867-10bf-4977-8ba9-77f045d2df2c" providerId="ADAL" clId="{ADBEFDA4-0860-4BBF-9D3F-98D02411658D}" dt="2020-12-08T12:09:33.521" v="0" actId="313"/>
          <ac:spMkLst>
            <pc:docMk/>
            <pc:sldMk cId="3267606570" sldId="260"/>
            <ac:spMk id="3" creationId="{BDD76299-3FD0-47A5-821D-EA28B7523C5F}"/>
          </ac:spMkLst>
        </pc:spChg>
      </pc:sldChg>
      <pc:sldChg chg="addSp delSp modSp mod modTransition setBg">
        <pc:chgData name="Nikolaos Papadopoulos" userId="83aeb867-10bf-4977-8ba9-77f045d2df2c" providerId="ADAL" clId="{ADBEFDA4-0860-4BBF-9D3F-98D02411658D}" dt="2020-12-08T12:28:14.266" v="316"/>
        <pc:sldMkLst>
          <pc:docMk/>
          <pc:sldMk cId="3457621200" sldId="261"/>
        </pc:sldMkLst>
        <pc:spChg chg="mod">
          <ac:chgData name="Nikolaos Papadopoulos" userId="83aeb867-10bf-4977-8ba9-77f045d2df2c" providerId="ADAL" clId="{ADBEFDA4-0860-4BBF-9D3F-98D02411658D}" dt="2020-12-08T12:25:29.218" v="200" actId="26606"/>
          <ac:spMkLst>
            <pc:docMk/>
            <pc:sldMk cId="3457621200" sldId="261"/>
            <ac:spMk id="2" creationId="{DC895FE9-868D-4B8C-80EC-2C2BDF62BBE5}"/>
          </ac:spMkLst>
        </pc:spChg>
        <pc:spChg chg="del">
          <ac:chgData name="Nikolaos Papadopoulos" userId="83aeb867-10bf-4977-8ba9-77f045d2df2c" providerId="ADAL" clId="{ADBEFDA4-0860-4BBF-9D3F-98D02411658D}" dt="2020-12-08T12:25:23.437" v="199" actId="478"/>
          <ac:spMkLst>
            <pc:docMk/>
            <pc:sldMk cId="3457621200" sldId="261"/>
            <ac:spMk id="3" creationId="{AC275CDC-A437-4FB0-A634-1418CFD07190}"/>
          </ac:spMkLst>
        </pc:spChg>
        <pc:picChg chg="add mod">
          <ac:chgData name="Nikolaos Papadopoulos" userId="83aeb867-10bf-4977-8ba9-77f045d2df2c" providerId="ADAL" clId="{ADBEFDA4-0860-4BBF-9D3F-98D02411658D}" dt="2020-12-08T12:25:36.720" v="201" actId="208"/>
          <ac:picMkLst>
            <pc:docMk/>
            <pc:sldMk cId="3457621200" sldId="261"/>
            <ac:picMk id="6" creationId="{C83BB7D0-BFE1-4976-B526-134053E4EB5C}"/>
          </ac:picMkLst>
        </pc:picChg>
        <pc:picChg chg="add">
          <ac:chgData name="Nikolaos Papadopoulos" userId="83aeb867-10bf-4977-8ba9-77f045d2df2c" providerId="ADAL" clId="{ADBEFDA4-0860-4BBF-9D3F-98D02411658D}" dt="2020-12-08T12:25:29.218" v="200" actId="26606"/>
          <ac:picMkLst>
            <pc:docMk/>
            <pc:sldMk cId="3457621200" sldId="261"/>
            <ac:picMk id="9" creationId="{BDFADFB3-3D44-49A8-AE3B-A87C61607F7E}"/>
          </ac:picMkLst>
        </pc:picChg>
        <pc:picChg chg="add">
          <ac:chgData name="Nikolaos Papadopoulos" userId="83aeb867-10bf-4977-8ba9-77f045d2df2c" providerId="ADAL" clId="{ADBEFDA4-0860-4BBF-9D3F-98D02411658D}" dt="2020-12-08T12:25:29.218" v="200" actId="26606"/>
          <ac:picMkLst>
            <pc:docMk/>
            <pc:sldMk cId="3457621200" sldId="261"/>
            <ac:picMk id="11" creationId="{BB912AE0-CAD9-4F8F-A2A2-BDF07D4EDD22}"/>
          </ac:picMkLst>
        </pc:picChg>
      </pc:sldChg>
      <pc:sldChg chg="modSp mod modTransition modAnim">
        <pc:chgData name="Nikolaos Papadopoulos" userId="83aeb867-10bf-4977-8ba9-77f045d2df2c" providerId="ADAL" clId="{ADBEFDA4-0860-4BBF-9D3F-98D02411658D}" dt="2020-12-08T12:29:05.710" v="328"/>
        <pc:sldMkLst>
          <pc:docMk/>
          <pc:sldMk cId="2540616351" sldId="262"/>
        </pc:sldMkLst>
        <pc:spChg chg="mod">
          <ac:chgData name="Nikolaos Papadopoulos" userId="83aeb867-10bf-4977-8ba9-77f045d2df2c" providerId="ADAL" clId="{ADBEFDA4-0860-4BBF-9D3F-98D02411658D}" dt="2020-12-08T12:18:38.124" v="198" actId="20577"/>
          <ac:spMkLst>
            <pc:docMk/>
            <pc:sldMk cId="2540616351" sldId="262"/>
            <ac:spMk id="2" creationId="{4302A06C-7808-40E0-A61E-EB3D2A9D9203}"/>
          </ac:spMkLst>
        </pc:spChg>
        <pc:spChg chg="mod">
          <ac:chgData name="Nikolaos Papadopoulos" userId="83aeb867-10bf-4977-8ba9-77f045d2df2c" providerId="ADAL" clId="{ADBEFDA4-0860-4BBF-9D3F-98D02411658D}" dt="2020-12-08T12:28:02.534" v="314" actId="20577"/>
          <ac:spMkLst>
            <pc:docMk/>
            <pc:sldMk cId="2540616351" sldId="262"/>
            <ac:spMk id="3" creationId="{88E218CB-C319-41BC-A517-3712E86C0145}"/>
          </ac:spMkLst>
        </pc:spChg>
      </pc:sldChg>
      <pc:sldChg chg="modSp new mod modTransition">
        <pc:chgData name="Nikolaos Papadopoulos" userId="83aeb867-10bf-4977-8ba9-77f045d2df2c" providerId="ADAL" clId="{ADBEFDA4-0860-4BBF-9D3F-98D02411658D}" dt="2020-12-08T13:19:12.496" v="444"/>
        <pc:sldMkLst>
          <pc:docMk/>
          <pc:sldMk cId="879175113" sldId="263"/>
        </pc:sldMkLst>
        <pc:spChg chg="mod">
          <ac:chgData name="Nikolaos Papadopoulos" userId="83aeb867-10bf-4977-8ba9-77f045d2df2c" providerId="ADAL" clId="{ADBEFDA4-0860-4BBF-9D3F-98D02411658D}" dt="2020-12-08T13:18:31.229" v="350" actId="20577"/>
          <ac:spMkLst>
            <pc:docMk/>
            <pc:sldMk cId="879175113" sldId="263"/>
            <ac:spMk id="2" creationId="{E8402200-CA64-4BC0-A352-90A67C0B8EB1}"/>
          </ac:spMkLst>
        </pc:spChg>
        <pc:spChg chg="mod">
          <ac:chgData name="Nikolaos Papadopoulos" userId="83aeb867-10bf-4977-8ba9-77f045d2df2c" providerId="ADAL" clId="{ADBEFDA4-0860-4BBF-9D3F-98D02411658D}" dt="2020-12-08T13:19:06.294" v="443" actId="20577"/>
          <ac:spMkLst>
            <pc:docMk/>
            <pc:sldMk cId="879175113" sldId="263"/>
            <ac:spMk id="3" creationId="{95013509-B79B-4FF9-ACFE-B747F02DF1F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B97AA22-DA8F-4743-8AAF-DEAA28EDF517}" type="datetimeFigureOut">
              <a:rPr lang="de-CH" smtClean="0"/>
              <a:t>08.12.2020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1F6254E-0D95-40BF-A4F2-0B21E8C110D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370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AA22-DA8F-4743-8AAF-DEAA28EDF517}" type="datetimeFigureOut">
              <a:rPr lang="de-CH" smtClean="0"/>
              <a:t>08.12.2020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254E-0D95-40BF-A4F2-0B21E8C110D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216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B97AA22-DA8F-4743-8AAF-DEAA28EDF517}" type="datetimeFigureOut">
              <a:rPr lang="de-CH" smtClean="0"/>
              <a:t>08.12.2020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1F6254E-0D95-40BF-A4F2-0B21E8C110D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3661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B97AA22-DA8F-4743-8AAF-DEAA28EDF517}" type="datetimeFigureOut">
              <a:rPr lang="de-CH" smtClean="0"/>
              <a:t>08.12.2020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1F6254E-0D95-40BF-A4F2-0B21E8C110D5}" type="slidenum">
              <a:rPr lang="de-CH" smtClean="0"/>
              <a:t>‹#›</a:t>
            </a:fld>
            <a:endParaRPr lang="de-CH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6558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B97AA22-DA8F-4743-8AAF-DEAA28EDF517}" type="datetimeFigureOut">
              <a:rPr lang="de-CH" smtClean="0"/>
              <a:t>08.12.2020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1F6254E-0D95-40BF-A4F2-0B21E8C110D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5298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AA22-DA8F-4743-8AAF-DEAA28EDF517}" type="datetimeFigureOut">
              <a:rPr lang="de-CH" smtClean="0"/>
              <a:t>08.12.2020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254E-0D95-40BF-A4F2-0B21E8C110D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3157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AA22-DA8F-4743-8AAF-DEAA28EDF517}" type="datetimeFigureOut">
              <a:rPr lang="de-CH" smtClean="0"/>
              <a:t>08.12.2020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254E-0D95-40BF-A4F2-0B21E8C110D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7843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AA22-DA8F-4743-8AAF-DEAA28EDF517}" type="datetimeFigureOut">
              <a:rPr lang="de-CH" smtClean="0"/>
              <a:t>08.12.2020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254E-0D95-40BF-A4F2-0B21E8C110D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0076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B97AA22-DA8F-4743-8AAF-DEAA28EDF517}" type="datetimeFigureOut">
              <a:rPr lang="de-CH" smtClean="0"/>
              <a:t>08.12.2020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1F6254E-0D95-40BF-A4F2-0B21E8C110D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891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AA22-DA8F-4743-8AAF-DEAA28EDF517}" type="datetimeFigureOut">
              <a:rPr lang="de-CH" smtClean="0"/>
              <a:t>08.12.2020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254E-0D95-40BF-A4F2-0B21E8C110D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889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B97AA22-DA8F-4743-8AAF-DEAA28EDF517}" type="datetimeFigureOut">
              <a:rPr lang="de-CH" smtClean="0"/>
              <a:t>08.12.2020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1F6254E-0D95-40BF-A4F2-0B21E8C110D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997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AA22-DA8F-4743-8AAF-DEAA28EDF517}" type="datetimeFigureOut">
              <a:rPr lang="de-CH" smtClean="0"/>
              <a:t>08.12.2020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254E-0D95-40BF-A4F2-0B21E8C110D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240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AA22-DA8F-4743-8AAF-DEAA28EDF517}" type="datetimeFigureOut">
              <a:rPr lang="de-CH" smtClean="0"/>
              <a:t>08.12.2020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254E-0D95-40BF-A4F2-0B21E8C110D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088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AA22-DA8F-4743-8AAF-DEAA28EDF517}" type="datetimeFigureOut">
              <a:rPr lang="de-CH" smtClean="0"/>
              <a:t>08.12.2020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254E-0D95-40BF-A4F2-0B21E8C110D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972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AA22-DA8F-4743-8AAF-DEAA28EDF517}" type="datetimeFigureOut">
              <a:rPr lang="de-CH" smtClean="0"/>
              <a:t>08.12.2020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254E-0D95-40BF-A4F2-0B21E8C110D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169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AA22-DA8F-4743-8AAF-DEAA28EDF517}" type="datetimeFigureOut">
              <a:rPr lang="de-CH" smtClean="0"/>
              <a:t>08.12.2020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254E-0D95-40BF-A4F2-0B21E8C110D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93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AA22-DA8F-4743-8AAF-DEAA28EDF517}" type="datetimeFigureOut">
              <a:rPr lang="de-CH" smtClean="0"/>
              <a:t>08.12.2020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254E-0D95-40BF-A4F2-0B21E8C110D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338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251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799" y="786624"/>
            <a:ext cx="10820399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7AA22-DA8F-4743-8AAF-DEAA28EDF517}" type="datetimeFigureOut">
              <a:rPr lang="de-CH" smtClean="0"/>
              <a:t>08.12.2020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6254E-0D95-40BF-A4F2-0B21E8C110D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2315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540A3A-72FF-4DC4-B2CA-CDC8825691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/>
              <a:t>Projektarbeit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96A909-868E-4726-976F-F2C2CB5391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/>
              <a:t>Nikolaos, Runa</a:t>
            </a:r>
          </a:p>
        </p:txBody>
      </p:sp>
    </p:spTree>
    <p:extLst>
      <p:ext uri="{BB962C8B-B14F-4D97-AF65-F5344CB8AC3E}">
        <p14:creationId xmlns:p14="http://schemas.microsoft.com/office/powerpoint/2010/main" val="2720241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1A6071-9A3F-46B6-ADFF-BC76049EA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10820400" cy="1293028"/>
          </a:xfrm>
        </p:spPr>
        <p:txBody>
          <a:bodyPr>
            <a:noAutofit/>
          </a:bodyPr>
          <a:lstStyle/>
          <a:p>
            <a:pPr algn="l"/>
            <a:r>
              <a:rPr lang="en-CH"/>
              <a:t>Herausforderungen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815FBA-891C-4D14-A9B6-CA6D64380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/>
              <a:t>Registrierung</a:t>
            </a:r>
            <a:endParaRPr lang="en-CH"/>
          </a:p>
          <a:p>
            <a:pPr marL="0" indent="0">
              <a:buNone/>
            </a:pPr>
            <a:endParaRPr lang="en-CH"/>
          </a:p>
          <a:p>
            <a:r>
              <a:rPr lang="de-CH"/>
              <a:t>Aufträge</a:t>
            </a:r>
            <a:r>
              <a:rPr lang="en-CH"/>
              <a:t>l</a:t>
            </a:r>
            <a:r>
              <a:rPr lang="de-CH" err="1"/>
              <a:t>iste</a:t>
            </a:r>
            <a:endParaRPr lang="en-CH"/>
          </a:p>
          <a:p>
            <a:pPr marL="0" indent="0">
              <a:buNone/>
            </a:pPr>
            <a:endParaRPr lang="en-CH"/>
          </a:p>
          <a:p>
            <a:r>
              <a:rPr lang="en-CH" err="1"/>
              <a:t>Statusänderung</a:t>
            </a:r>
            <a:endParaRPr lang="en-CH"/>
          </a:p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32308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D4E21-05F3-491E-862D-7E7C61621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39315"/>
            <a:ext cx="10820399" cy="1293028"/>
          </a:xfrm>
        </p:spPr>
        <p:txBody>
          <a:bodyPr/>
          <a:lstStyle/>
          <a:p>
            <a:pPr algn="l"/>
            <a:r>
              <a:rPr lang="de-CH"/>
              <a:t>Offene Punkt</a:t>
            </a:r>
            <a:r>
              <a:rPr lang="en-CH"/>
              <a:t>e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D76299-3FD0-47A5-821D-EA28B7523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/>
              <a:t>A9: MVC Pattern</a:t>
            </a:r>
          </a:p>
          <a:p>
            <a:r>
              <a:rPr lang="en-CH"/>
              <a:t>A10: </a:t>
            </a:r>
            <a:r>
              <a:rPr lang="en-CH" err="1"/>
              <a:t>Dokumentation</a:t>
            </a:r>
            <a:endParaRPr lang="en-CH"/>
          </a:p>
          <a:p>
            <a:r>
              <a:rPr lang="en-CH"/>
              <a:t>AO1: </a:t>
            </a:r>
            <a:r>
              <a:rPr lang="en-CH" err="1"/>
              <a:t>Kommentarfunktion</a:t>
            </a:r>
            <a:endParaRPr lang="en-CH"/>
          </a:p>
          <a:p>
            <a:endParaRPr lang="en-CH"/>
          </a:p>
          <a:p>
            <a:r>
              <a:rPr lang="en-CH" err="1"/>
              <a:t>Löschen</a:t>
            </a:r>
            <a:r>
              <a:rPr lang="en-CH"/>
              <a:t> </a:t>
            </a:r>
            <a:r>
              <a:rPr lang="en-CH" err="1"/>
              <a:t>seitens</a:t>
            </a:r>
            <a:r>
              <a:rPr lang="en-CH"/>
              <a:t> </a:t>
            </a:r>
            <a:r>
              <a:rPr lang="en-CH" err="1"/>
              <a:t>Kunden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676065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C895FE9-868D-4B8C-80EC-2C2BDF62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410" y="1803405"/>
            <a:ext cx="6132990" cy="1825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Live Demo</a:t>
            </a:r>
          </a:p>
        </p:txBody>
      </p:sp>
      <p:pic>
        <p:nvPicPr>
          <p:cNvPr id="6" name="Graphic 5" descr="Monitor">
            <a:extLst>
              <a:ext uri="{FF2B5EF4-FFF2-40B4-BE49-F238E27FC236}">
                <a16:creationId xmlns:a16="http://schemas.microsoft.com/office/drawing/2014/main" id="{C83BB7D0-BFE1-4976-B526-134053E4EB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4752" y="1801368"/>
            <a:ext cx="2660904" cy="26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2120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02A06C-7808-40E0-A61E-EB3D2A9D9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10820400" cy="1375145"/>
          </a:xfrm>
        </p:spPr>
        <p:txBody>
          <a:bodyPr/>
          <a:lstStyle/>
          <a:p>
            <a:r>
              <a:rPr lang="de-CH"/>
              <a:t>Feedback / 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E218CB-C319-41BC-A517-3712E86C0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/>
              <a:t>Zeit zu knapp</a:t>
            </a:r>
          </a:p>
          <a:p>
            <a:endParaRPr lang="de-CH"/>
          </a:p>
          <a:p>
            <a:r>
              <a:rPr lang="de-CH"/>
              <a:t>Auftrag war schwierig</a:t>
            </a:r>
          </a:p>
          <a:p>
            <a:endParaRPr lang="de-CH"/>
          </a:p>
          <a:p>
            <a:r>
              <a:rPr lang="de-CH"/>
              <a:t>Mehr Übungen</a:t>
            </a:r>
          </a:p>
          <a:p>
            <a:endParaRPr lang="de-CH"/>
          </a:p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06163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02200-CA64-4BC0-A352-90A67C0B8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err="1"/>
              <a:t>Inhaltsverzeichnis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013509-B79B-4FF9-ACFE-B747F02DF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/>
              <a:t>Vorgehen</a:t>
            </a:r>
          </a:p>
          <a:p>
            <a:r>
              <a:rPr lang="de-CH"/>
              <a:t>Zeitaufwand</a:t>
            </a:r>
          </a:p>
          <a:p>
            <a:r>
              <a:rPr lang="de-CH"/>
              <a:t>Herausforderungen</a:t>
            </a:r>
          </a:p>
          <a:p>
            <a:r>
              <a:rPr lang="de-CH"/>
              <a:t>Offene Punkte</a:t>
            </a:r>
          </a:p>
          <a:p>
            <a:r>
              <a:rPr lang="de-CH"/>
              <a:t>Live Demo</a:t>
            </a:r>
          </a:p>
          <a:p>
            <a:r>
              <a:rPr lang="de-CH"/>
              <a:t>Feedback/Fazit </a:t>
            </a:r>
          </a:p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917511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16175-37C5-4457-A7EC-3B8195C86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10820400" cy="1293028"/>
          </a:xfrm>
        </p:spPr>
        <p:txBody>
          <a:bodyPr/>
          <a:lstStyle/>
          <a:p>
            <a:pPr algn="l"/>
            <a:r>
              <a:rPr lang="de-CH"/>
              <a:t>Vorgehe</a:t>
            </a:r>
            <a:r>
              <a:rPr lang="en-CH"/>
              <a:t>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A9CCF3-E245-477F-AF76-80FD7ED6D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/>
              <a:t>Aufgabenstellung analysieren</a:t>
            </a:r>
          </a:p>
          <a:p>
            <a:r>
              <a:rPr lang="en-CH"/>
              <a:t>Datenbank planen und normalisieren</a:t>
            </a:r>
          </a:p>
          <a:p>
            <a:r>
              <a:rPr lang="en-CH"/>
              <a:t>Design planen</a:t>
            </a:r>
          </a:p>
          <a:p>
            <a:r>
              <a:rPr lang="en-CH"/>
              <a:t>Umsetzung in PHP und SQL</a:t>
            </a:r>
          </a:p>
          <a:p>
            <a:r>
              <a:rPr lang="en-CH"/>
              <a:t>Funktion überprüfen</a:t>
            </a:r>
          </a:p>
          <a:p>
            <a:r>
              <a:rPr lang="en-CH"/>
              <a:t>Kontrollieren der Anforderungen</a:t>
            </a:r>
          </a:p>
        </p:txBody>
      </p:sp>
    </p:spTree>
    <p:extLst>
      <p:ext uri="{BB962C8B-B14F-4D97-AF65-F5344CB8AC3E}">
        <p14:creationId xmlns:p14="http://schemas.microsoft.com/office/powerpoint/2010/main" val="22780968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F5850-4C82-4CB4-A814-790E5D18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err="1"/>
              <a:t>Diagramme</a:t>
            </a:r>
            <a:endParaRPr lang="de-CH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D7D24682-594E-486B-AAFB-5B675935F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52" y="2193925"/>
            <a:ext cx="4937095" cy="4024313"/>
          </a:xfrm>
        </p:spPr>
      </p:pic>
    </p:spTree>
    <p:extLst>
      <p:ext uri="{BB962C8B-B14F-4D97-AF65-F5344CB8AC3E}">
        <p14:creationId xmlns:p14="http://schemas.microsoft.com/office/powerpoint/2010/main" val="387291970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F5850-4C82-4CB4-A814-790E5D18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err="1"/>
              <a:t>Diagramme</a:t>
            </a:r>
            <a:endParaRPr lang="de-CH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1D19E6B-9BBA-4F12-AA3C-F9A74C27C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970" y="2193925"/>
            <a:ext cx="5374060" cy="4024313"/>
          </a:xfrm>
        </p:spPr>
      </p:pic>
    </p:spTree>
    <p:extLst>
      <p:ext uri="{BB962C8B-B14F-4D97-AF65-F5344CB8AC3E}">
        <p14:creationId xmlns:p14="http://schemas.microsoft.com/office/powerpoint/2010/main" val="401115001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F5850-4C82-4CB4-A814-790E5D18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err="1"/>
              <a:t>Diagramme</a:t>
            </a:r>
            <a:endParaRPr lang="de-CH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1D19E6B-9BBA-4F12-AA3C-F9A74C27C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483" b="47771"/>
          <a:stretch/>
        </p:blipFill>
        <p:spPr>
          <a:xfrm>
            <a:off x="4385620" y="2079652"/>
            <a:ext cx="3420755" cy="3991724"/>
          </a:xfrm>
        </p:spPr>
      </p:pic>
    </p:spTree>
    <p:extLst>
      <p:ext uri="{BB962C8B-B14F-4D97-AF65-F5344CB8AC3E}">
        <p14:creationId xmlns:p14="http://schemas.microsoft.com/office/powerpoint/2010/main" val="36164229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F5850-4C82-4CB4-A814-790E5D18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err="1"/>
              <a:t>Diagramme</a:t>
            </a:r>
            <a:endParaRPr lang="de-CH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1D19E6B-9BBA-4F12-AA3C-F9A74C27C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75" t="-1" r="-55" b="37227"/>
          <a:stretch/>
        </p:blipFill>
        <p:spPr>
          <a:xfrm>
            <a:off x="3286123" y="2079652"/>
            <a:ext cx="5619749" cy="3991724"/>
          </a:xfrm>
        </p:spPr>
      </p:pic>
    </p:spTree>
    <p:extLst>
      <p:ext uri="{BB962C8B-B14F-4D97-AF65-F5344CB8AC3E}">
        <p14:creationId xmlns:p14="http://schemas.microsoft.com/office/powerpoint/2010/main" val="30747078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F5850-4C82-4CB4-A814-790E5D18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err="1"/>
              <a:t>Diagramme</a:t>
            </a:r>
            <a:endParaRPr lang="de-CH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1D19E6B-9BBA-4F12-AA3C-F9A74C27C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9" t="65304" r="27342"/>
          <a:stretch/>
        </p:blipFill>
        <p:spPr>
          <a:xfrm>
            <a:off x="2038348" y="2079652"/>
            <a:ext cx="8115300" cy="3991724"/>
          </a:xfrm>
        </p:spPr>
      </p:pic>
    </p:spTree>
    <p:extLst>
      <p:ext uri="{BB962C8B-B14F-4D97-AF65-F5344CB8AC3E}">
        <p14:creationId xmlns:p14="http://schemas.microsoft.com/office/powerpoint/2010/main" val="15567374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F4DC4-7975-4CC7-907B-D7D79FBA8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39315"/>
            <a:ext cx="10820399" cy="1293028"/>
          </a:xfrm>
        </p:spPr>
        <p:txBody>
          <a:bodyPr/>
          <a:lstStyle/>
          <a:p>
            <a:pPr algn="l"/>
            <a:r>
              <a:rPr lang="de-CH"/>
              <a:t>Zeitaufwand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9EA6A3-E3E3-46B7-94F6-6D6AD6982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/>
          </a:p>
          <a:p>
            <a:r>
              <a:rPr lang="de-CH"/>
              <a:t>SOLL: 3 Arbeitstag</a:t>
            </a:r>
            <a:r>
              <a:rPr lang="en-CH"/>
              <a:t>e</a:t>
            </a:r>
            <a:endParaRPr lang="de-CH"/>
          </a:p>
          <a:p>
            <a:endParaRPr lang="de-CH"/>
          </a:p>
          <a:p>
            <a:endParaRPr lang="de-CH"/>
          </a:p>
          <a:p>
            <a:r>
              <a:rPr lang="de-CH"/>
              <a:t>IST: 2 – 3 Arbeitstage</a:t>
            </a:r>
          </a:p>
        </p:txBody>
      </p:sp>
    </p:spTree>
    <p:extLst>
      <p:ext uri="{BB962C8B-B14F-4D97-AF65-F5344CB8AC3E}">
        <p14:creationId xmlns:p14="http://schemas.microsoft.com/office/powerpoint/2010/main" val="3081022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Kondensstreifen">
  <a:themeElements>
    <a:clrScheme name="Kondensstreife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sstreife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sstreife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Kondensstreifen</vt:lpstr>
      <vt:lpstr>Projektarbeit</vt:lpstr>
      <vt:lpstr>Inhaltsverzeichnis</vt:lpstr>
      <vt:lpstr>VorgeheN</vt:lpstr>
      <vt:lpstr>Diagramme</vt:lpstr>
      <vt:lpstr>Diagramme</vt:lpstr>
      <vt:lpstr>Diagramme</vt:lpstr>
      <vt:lpstr>Diagramme</vt:lpstr>
      <vt:lpstr>Diagramme</vt:lpstr>
      <vt:lpstr>Zeitaufwand</vt:lpstr>
      <vt:lpstr>Herausforderungen</vt:lpstr>
      <vt:lpstr>Offene Punkte</vt:lpstr>
      <vt:lpstr>Live Demo</vt:lpstr>
      <vt:lpstr>Feedback / 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Projektarbeit</dc:title>
  <dc:creator>Nikolaos Papadopoulos</dc:creator>
  <cp:revision>1</cp:revision>
  <dcterms:created xsi:type="dcterms:W3CDTF">2020-12-08T11:51:05Z</dcterms:created>
  <dcterms:modified xsi:type="dcterms:W3CDTF">2020-12-08T14:15:49Z</dcterms:modified>
</cp:coreProperties>
</file>