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18"/>
  </p:notesMasterIdLst>
  <p:sldIdLst>
    <p:sldId id="305" r:id="rId6"/>
    <p:sldId id="308" r:id="rId7"/>
    <p:sldId id="267" r:id="rId8"/>
    <p:sldId id="260" r:id="rId9"/>
    <p:sldId id="309" r:id="rId10"/>
    <p:sldId id="312" r:id="rId11"/>
    <p:sldId id="310" r:id="rId12"/>
    <p:sldId id="313" r:id="rId13"/>
    <p:sldId id="311" r:id="rId14"/>
    <p:sldId id="315" r:id="rId15"/>
    <p:sldId id="314" r:id="rId16"/>
    <p:sldId id="307" r:id="rId17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305"/>
            <p14:sldId id="308"/>
            <p14:sldId id="267"/>
            <p14:sldId id="260"/>
            <p14:sldId id="309"/>
            <p14:sldId id="312"/>
            <p14:sldId id="310"/>
            <p14:sldId id="313"/>
            <p14:sldId id="311"/>
            <p14:sldId id="315"/>
            <p14:sldId id="314"/>
            <p14:sldId id="307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933" userDrawn="1">
          <p15:clr>
            <a:srgbClr val="A4A3A4"/>
          </p15:clr>
        </p15:guide>
        <p15:guide id="6" pos="474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1661" userDrawn="1">
          <p15:clr>
            <a:srgbClr val="A4A3A4"/>
          </p15:clr>
        </p15:guide>
        <p15:guide id="10" pos="5654" userDrawn="1">
          <p15:clr>
            <a:srgbClr val="A4A3A4"/>
          </p15:clr>
        </p15:guide>
        <p15:guide id="11" pos="6562" userDrawn="1">
          <p15:clr>
            <a:srgbClr val="A4A3A4"/>
          </p15:clr>
        </p15:guide>
        <p15:guide id="12" pos="1118" userDrawn="1">
          <p15:clr>
            <a:srgbClr val="A4A3A4"/>
          </p15:clr>
        </p15:guide>
        <p15:guide id="13" orient="horz" pos="3158" userDrawn="1">
          <p15:clr>
            <a:srgbClr val="A4A3A4"/>
          </p15:clr>
        </p15:guide>
        <p15:guide id="14" orient="horz" pos="1162" userDrawn="1">
          <p15:clr>
            <a:srgbClr val="A4A3A4"/>
          </p15:clr>
        </p15:guide>
        <p15:guide id="15" orient="horz" pos="3657" userDrawn="1">
          <p15:clr>
            <a:srgbClr val="A4A3A4"/>
          </p15:clr>
        </p15:guide>
        <p15:guide id="17" pos="20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E11E1-EBD6-4CCC-ABD7-0CF67657B1F2}" v="1" dt="2019-08-07T04:57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5244" autoAdjust="0"/>
  </p:normalViewPr>
  <p:slideViewPr>
    <p:cSldViewPr snapToGrid="0" showGuides="1">
      <p:cViewPr varScale="1">
        <p:scale>
          <a:sx n="92" d="100"/>
          <a:sy n="92" d="100"/>
        </p:scale>
        <p:origin x="940" y="-160"/>
      </p:cViewPr>
      <p:guideLst>
        <p:guide orient="horz" pos="2160"/>
        <p:guide pos="3840"/>
        <p:guide pos="438"/>
        <p:guide pos="7242"/>
        <p:guide pos="2933"/>
        <p:guide pos="4747"/>
        <p:guide orient="horz" pos="2659"/>
        <p:guide orient="horz" pos="1661"/>
        <p:guide pos="5654"/>
        <p:guide pos="6562"/>
        <p:guide pos="1118"/>
        <p:guide orient="horz" pos="3158"/>
        <p:guide orient="horz" pos="1162"/>
        <p:guide orient="horz" pos="3657"/>
        <p:guide pos="20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heng Zhu" userId="235d122c-3b57-4c5d-826a-7dbf2d1a59d1" providerId="ADAL" clId="{8C8E11E1-EBD6-4CCC-ABD7-0CF67657B1F2}"/>
    <pc:docChg chg="undo custSel modSld">
      <pc:chgData name="Weisheng Zhu" userId="235d122c-3b57-4c5d-826a-7dbf2d1a59d1" providerId="ADAL" clId="{8C8E11E1-EBD6-4CCC-ABD7-0CF67657B1F2}" dt="2019-08-07T04:57:08.659" v="4" actId="20577"/>
      <pc:docMkLst>
        <pc:docMk/>
      </pc:docMkLst>
      <pc:sldChg chg="modSp">
        <pc:chgData name="Weisheng Zhu" userId="235d122c-3b57-4c5d-826a-7dbf2d1a59d1" providerId="ADAL" clId="{8C8E11E1-EBD6-4CCC-ABD7-0CF67657B1F2}" dt="2019-08-07T04:57:08.659" v="4" actId="20577"/>
        <pc:sldMkLst>
          <pc:docMk/>
          <pc:sldMk cId="981581490" sldId="281"/>
        </pc:sldMkLst>
        <pc:spChg chg="mod">
          <ac:chgData name="Weisheng Zhu" userId="235d122c-3b57-4c5d-826a-7dbf2d1a59d1" providerId="ADAL" clId="{8C8E11E1-EBD6-4CCC-ABD7-0CF67657B1F2}" dt="2019-08-07T04:57:08.659" v="4" actId="20577"/>
          <ac:spMkLst>
            <pc:docMk/>
            <pc:sldMk cId="981581490" sldId="281"/>
            <ac:spMk id="2" creationId="{D759B69D-7AB2-4515-ADE3-C87ACDC447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2D0A4-2D73-42D6-8CE4-EF37B1DD01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2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F14481E-8AA1-49D9-AB45-32C8E05FF73E}"/>
              </a:ext>
            </a:extLst>
          </p:cNvPr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>
            <a:extLst>
              <a:ext uri="{FF2B5EF4-FFF2-40B4-BE49-F238E27FC236}">
                <a16:creationId xmlns:a16="http://schemas.microsoft.com/office/drawing/2014/main" id="{73ADC513-7F0E-4FEF-B961-13F3364893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3A9C70A-277F-4E49-80AC-9A18914E3971}"/>
              </a:ext>
            </a:extLst>
          </p:cNvPr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43579AF-B350-4B7F-9DFF-EA42AAC4878C}"/>
              </a:ext>
            </a:extLst>
          </p:cNvPr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>
            <a:extLst>
              <a:ext uri="{FF2B5EF4-FFF2-40B4-BE49-F238E27FC236}">
                <a16:creationId xmlns:a16="http://schemas.microsoft.com/office/drawing/2014/main" id="{ADAA20C8-96C1-42D5-8C4E-DF2F6D5607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2FC541D2-98CC-4C63-B664-28897E1F1A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A9BF21-0EDC-4037-8D6C-8E425BE6549B}"/>
              </a:ext>
            </a:extLst>
          </p:cNvPr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92848-056B-4573-8475-E7094FB1929E}"/>
              </a:ext>
            </a:extLst>
          </p:cNvPr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8B353D50-B50E-42FA-BD48-3F628C35B7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F73A7A6-E940-4562-AF41-8C8725568269}"/>
              </a:ext>
            </a:extLst>
          </p:cNvPr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C8618A0-99C7-4CB7-99E4-AD9A036F70DC}"/>
              </a:ext>
            </a:extLst>
          </p:cNvPr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33C3CE0-1ECA-486D-90B5-593325F13C76}"/>
              </a:ext>
            </a:extLst>
          </p:cNvPr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BE46FF-E13B-4E21-B6D3-81432A17B5BB}"/>
              </a:ext>
            </a:extLst>
          </p:cNvPr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3A7626-9F15-4748-A4DE-C47DCDF8A9C2}"/>
              </a:ext>
            </a:extLst>
          </p:cNvPr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AF46636-1474-4003-A3BE-AE955AA09ECE}"/>
              </a:ext>
            </a:extLst>
          </p:cNvPr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335E045-3870-430E-B1DD-1726003C2C1E}"/>
              </a:ext>
            </a:extLst>
          </p:cNvPr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31D2A5D-50DD-489D-A59C-408A02976BC8}"/>
              </a:ext>
            </a:extLst>
          </p:cNvPr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1992A85-F4A9-42F3-B183-0F3E2B24D1BB}"/>
              </a:ext>
            </a:extLst>
          </p:cNvPr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5C9800-F253-448F-897C-51D87C5A72CA}"/>
              </a:ext>
            </a:extLst>
          </p:cNvPr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665F81-A8CD-4C23-AD73-CCE4449E58D5}"/>
              </a:ext>
            </a:extLst>
          </p:cNvPr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C753F1C-792D-47E0-8AF6-8F16DA549AEF}"/>
              </a:ext>
            </a:extLst>
          </p:cNvPr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79425DC-9165-4D56-BAF2-B30ADD812C91}"/>
              </a:ext>
            </a:extLst>
          </p:cNvPr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ADC7324-BECD-4CD2-8D12-94B9B8F20047}"/>
              </a:ext>
            </a:extLst>
          </p:cNvPr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5159A37-88A6-4CCB-8F60-4F8CEF7A855B}"/>
              </a:ext>
            </a:extLst>
          </p:cNvPr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761BC22-E632-4F94-96C9-94C1095A6065}"/>
              </a:ext>
            </a:extLst>
          </p:cNvPr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FCEF1CA-F7E7-451E-BE03-B0929C19DD0C}"/>
              </a:ext>
            </a:extLst>
          </p:cNvPr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578488F-BEF9-4122-B06C-F64F58D9D10D}"/>
              </a:ext>
            </a:extLst>
          </p:cNvPr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2068C7-386A-42EB-8FD5-C61BD745977C}"/>
              </a:ext>
            </a:extLst>
          </p:cNvPr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8F69E31-792A-4D74-A023-F8D623D43D60}"/>
              </a:ext>
            </a:extLst>
          </p:cNvPr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7E9FBEA-569B-4F2C-8605-3BEDDBAACE54}"/>
              </a:ext>
            </a:extLst>
          </p:cNvPr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2C16281-0076-46BC-8A3E-346F98169278}"/>
              </a:ext>
            </a:extLst>
          </p:cNvPr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E8C4AFB-D063-4A9D-B76C-0A027B1F9299}"/>
              </a:ext>
            </a:extLst>
          </p:cNvPr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FBEE3EE-E2E3-4F45-9C83-95C64B0ECA7F}"/>
              </a:ext>
            </a:extLst>
          </p:cNvPr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90263AD-3574-4953-91D1-2A4C3E3FA508}"/>
              </a:ext>
            </a:extLst>
          </p:cNvPr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8F8C1C0-C99F-417C-92AB-C3A0F9D185A3}"/>
              </a:ext>
            </a:extLst>
          </p:cNvPr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F2A236B-4787-42E9-9395-E9E2CF705EDF}"/>
              </a:ext>
            </a:extLst>
          </p:cNvPr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9F4C449-3D6B-4975-A1E5-12C5A8090A49}"/>
              </a:ext>
            </a:extLst>
          </p:cNvPr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4EB4A5E-166D-4E16-AF1B-A19479593695}"/>
              </a:ext>
            </a:extLst>
          </p:cNvPr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AC9058-A6CF-43A7-9D37-1E32F0F95257}"/>
              </a:ext>
            </a:extLst>
          </p:cNvPr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886BBBC-62BB-4265-B324-64E87ED28760}"/>
              </a:ext>
            </a:extLst>
          </p:cNvPr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0226B29-C2AB-4C0E-9C53-8980F6A25E61}"/>
              </a:ext>
            </a:extLst>
          </p:cNvPr>
          <p:cNvCxnSpPr>
            <a:cxnSpLocks/>
          </p:cNvCxnSpPr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6F59985-A1CD-40E6-941F-493D508EEA92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81B849-0575-4817-9C50-52CE20DEFFF1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A55581-2EBF-423B-AF30-B9020C53AAA1}"/>
              </a:ext>
            </a:extLst>
          </p:cNvPr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>
            <a:extLst>
              <a:ext uri="{FF2B5EF4-FFF2-40B4-BE49-F238E27FC236}">
                <a16:creationId xmlns:a16="http://schemas.microsoft.com/office/drawing/2014/main" id="{B7B1269E-4F1B-47D5-972B-82DC378A0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</a:p>
        </p:txBody>
      </p:sp>
    </p:spTree>
    <p:extLst>
      <p:ext uri="{BB962C8B-B14F-4D97-AF65-F5344CB8AC3E}">
        <p14:creationId xmlns:p14="http://schemas.microsoft.com/office/powerpoint/2010/main" val="146840284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F35FE048-669A-4606-9531-42DAF02251C5}"/>
              </a:ext>
            </a:extLst>
          </p:cNvPr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C04A70-688A-4410-81DF-5C7C86185AD6}"/>
              </a:ext>
            </a:extLst>
          </p:cNvPr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6906B0-DF77-4711-842F-49665F1D637C}"/>
              </a:ext>
            </a:extLst>
          </p:cNvPr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39A8F9-F3DD-4EB9-B869-1896AE7C6ACC}"/>
              </a:ext>
            </a:extLst>
          </p:cNvPr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9DB3B643-ABA7-4E56-9759-E5B7C72D3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78486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E8F4E55C-9CB1-44AB-9D07-0A7E0D029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810396F-C914-42E9-9C14-E926FCC4E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>
            <a:extLst>
              <a:ext uri="{FF2B5EF4-FFF2-40B4-BE49-F238E27FC236}">
                <a16:creationId xmlns:a16="http://schemas.microsoft.com/office/drawing/2014/main" id="{86E8E567-D77C-44AD-8823-710D6C2845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2568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209A92A3-74E6-45DA-AC25-797C3342DF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>
            <a:extLst>
              <a:ext uri="{FF2B5EF4-FFF2-40B4-BE49-F238E27FC236}">
                <a16:creationId xmlns:a16="http://schemas.microsoft.com/office/drawing/2014/main" id="{9AC5454D-E3FA-41CB-922B-B7F698DE51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>
            <a:extLst>
              <a:ext uri="{FF2B5EF4-FFF2-40B4-BE49-F238E27FC236}">
                <a16:creationId xmlns:a16="http://schemas.microsoft.com/office/drawing/2014/main" id="{F25E9BFC-28C2-437B-AECB-F5FDF8515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9760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>
            <a:extLst>
              <a:ext uri="{FF2B5EF4-FFF2-40B4-BE49-F238E27FC236}">
                <a16:creationId xmlns:a16="http://schemas.microsoft.com/office/drawing/2014/main" id="{13E52165-8582-43EF-9025-84AED6F57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D452DA59-FAD8-4A6C-82E2-FC1E91CC49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21266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3757765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1.0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337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14656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C75B8B-5165-4611-A4CF-344747B06EC2}"/>
              </a:ext>
            </a:extLst>
          </p:cNvPr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5A4391-5C3F-41B8-A940-92892C325848}"/>
              </a:ext>
            </a:extLst>
          </p:cNvPr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E277D6CC-89CF-4728-AB6D-3C98944B00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6447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EA124E8D-C549-41C5-86D9-8A4FDD2D57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BC82707-F2C2-4C20-BD00-92ACF2A87D67}"/>
              </a:ext>
            </a:extLst>
          </p:cNvPr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A1EA30-C170-461D-9A5C-7BAD0C0649C3}"/>
              </a:ext>
            </a:extLst>
          </p:cNvPr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7711267-FD50-4E0E-BC5A-592742E0B083}"/>
              </a:ext>
            </a:extLst>
          </p:cNvPr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E82205-C60E-4EB5-B003-485CA69CE75F}"/>
              </a:ext>
            </a:extLst>
          </p:cNvPr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4AA652D-4FD7-4039-B28B-12F93A645963}"/>
              </a:ext>
            </a:extLst>
          </p:cNvPr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8084C0-B897-4217-B881-38AE9F0D70A0}"/>
              </a:ext>
            </a:extLst>
          </p:cNvPr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>
            <a:extLst>
              <a:ext uri="{FF2B5EF4-FFF2-40B4-BE49-F238E27FC236}">
                <a16:creationId xmlns:a16="http://schemas.microsoft.com/office/drawing/2014/main" id="{7B8FB3EE-0F18-4A35-B647-2B1636ED9E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>
            <a:extLst>
              <a:ext uri="{FF2B5EF4-FFF2-40B4-BE49-F238E27FC236}">
                <a16:creationId xmlns:a16="http://schemas.microsoft.com/office/drawing/2014/main" id="{5DA29AB8-42A0-4316-8D89-D408F56F45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03334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DCB79D2-012A-4DBC-899C-C12C23BC637A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F3605C8-7475-44F0-805B-F415A325E1B5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16E56B4-77D4-4EC4-8567-8B7C8505CEF9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5AC1D01-513F-444D-8A84-35E1D5B7EE1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6E271FCB-4E90-4821-8C6E-C20670F13F65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3BC90BD-5312-4F1B-AE37-1CA14D4D102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69AED0E2-B618-467B-906A-A87B25D0B49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E9A6A173-80AC-417B-8F1A-3A89619E5BDD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8223097-7909-44BE-A993-B7C3782DB6D8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2E38A5E-749A-4EA8-8966-578B28252972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8B327B27-852D-402B-96AB-B4221BA939D5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0E98A2C-5DE8-4C56-9BE9-6FA6D850C719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FB09821-F50A-420E-9F4A-F0023C117CB2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54F39D-DAAA-4686-ADA7-9E47161E608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417BC27-126A-4E9B-8499-E20C1298A39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4F1DF0B-3F28-4EC6-8BB3-6FAE61A041F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38E8D37-4D37-415B-B369-D7EC275D80A6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C35D541-B3C3-4377-93A3-46AD5F35EF19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AA1594F8-2550-4FAE-9014-5B803524D915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A058A6F-D633-48BE-AA91-442FBB9FB38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33E10306-CC02-4E7B-AFFD-9A1E129AA2D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6DEF066-62A2-4DE1-87B6-E19D6B756136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74E2B5-741E-4841-A351-A4BAF000CE7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0FBBC278-93F9-4519-B51F-FC0620CD65D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8977241-4853-4191-8A78-B398B3BFA997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09F7838-E5DD-4C40-B717-538959920A8D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9BB88F9E-8049-4DDE-B00D-4E62A84F41D1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5CA4711-E177-4110-90E9-D9FFFC35DD4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C07B91DA-81BD-4499-A233-D60A475632D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DCDDA458-376A-463D-97FF-1047AB180DFC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919356E-D2EA-4AA2-BF5A-FECB557312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88E1D5D7-FE87-457E-8B0A-047964F4380C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224B4FC-D4E2-4314-8B46-4A5B6122B894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7BE7ED9F-026E-4E1C-A6F0-18E12F83F553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5DE9300-0EAE-4E14-8F24-B05DC650776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DC943DD-1C24-4463-A305-317BA4B04AB7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8AED401-E746-4F8A-B12D-15BB1421F006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19DF7AE4-0578-43D6-957E-00E71A4174D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35CEE42-E65A-4F01-9CB1-9B81FB4AC52A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6B6A62-0BFA-4737-B298-27A5458D58E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8E6769D-B980-457A-87AA-AE71543FCC2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9E79523-D07D-42CF-B5C4-FCCC053B532B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32852A8-6ACB-44E3-8E17-EB77CBEE751D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1907EC1D-81E8-4E44-96E9-641BAE1C4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D53DB7-E3B4-4FFE-B4DC-397E0A1BCB2E}"/>
              </a:ext>
            </a:extLst>
          </p:cNvPr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E148FC-7642-424B-9583-5012D18A6308}"/>
              </a:ext>
            </a:extLst>
          </p:cNvPr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FBE38F4-8218-47F9-B296-5243929B0E32}"/>
              </a:ext>
            </a:extLst>
          </p:cNvPr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C42FAD3-C0AE-41F0-9851-89FF4C6B9AE0}"/>
              </a:ext>
            </a:extLst>
          </p:cNvPr>
          <p:cNvCxnSpPr>
            <a:cxnSpLocks/>
          </p:cNvCxnSpPr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5021CE6-232F-4875-8EB8-4C13E1EC461D}"/>
              </a:ext>
            </a:extLst>
          </p:cNvPr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>
            <a:extLst>
              <a:ext uri="{FF2B5EF4-FFF2-40B4-BE49-F238E27FC236}">
                <a16:creationId xmlns:a16="http://schemas.microsoft.com/office/drawing/2014/main" id="{6FE7573F-233B-4130-A668-26A348A9F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99287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42542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>
            <a:extLst>
              <a:ext uri="{FF2B5EF4-FFF2-40B4-BE49-F238E27FC236}">
                <a16:creationId xmlns:a16="http://schemas.microsoft.com/office/drawing/2014/main" id="{1C123676-6701-4D25-95EC-3B06387C51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8800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7FF5F39-2A47-4DF6-9771-8784285DA17F}"/>
              </a:ext>
            </a:extLst>
          </p:cNvPr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E3AD28-BE21-456D-9373-AC63E3A899FB}"/>
              </a:ext>
            </a:extLst>
          </p:cNvPr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5258EB9-797E-4CE0-A63A-7FF6AFA3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5245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CC5BA675-0B7D-4AFC-9839-FB00FD7C1F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>
            <a:extLst>
              <a:ext uri="{FF2B5EF4-FFF2-40B4-BE49-F238E27FC236}">
                <a16:creationId xmlns:a16="http://schemas.microsoft.com/office/drawing/2014/main" id="{9F5241EE-9AAC-4674-91D6-FA49B3FAEE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04528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6" r:id="rId5"/>
    <p:sldLayoutId id="2147483675" r:id="rId6"/>
    <p:sldLayoutId id="2147483692" r:id="rId7"/>
    <p:sldLayoutId id="2147483686" r:id="rId8"/>
    <p:sldLayoutId id="2147483687" r:id="rId9"/>
    <p:sldLayoutId id="2147483688" r:id="rId10"/>
    <p:sldLayoutId id="2147483691" r:id="rId11"/>
    <p:sldLayoutId id="2147483689" r:id="rId12"/>
    <p:sldLayoutId id="2147483690" r:id="rId13"/>
    <p:sldLayoutId id="2147483681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25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492160" y="4561327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2021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1407888"/>
            <a:ext cx="5929828" cy="56996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QAM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调制解调的仿真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654" y="5450112"/>
            <a:ext cx="1156060" cy="387126"/>
          </a:xfrm>
        </p:spPr>
        <p:txBody>
          <a:bodyPr/>
          <a:lstStyle/>
          <a:p>
            <a:r>
              <a:rPr lang="en-US" altLang="zh-CN" dirty="0"/>
              <a:t>2021 / 05/ 11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021420-EC0C-4896-A56A-58F548C2BFEA}"/>
              </a:ext>
            </a:extLst>
          </p:cNvPr>
          <p:cNvSpPr txBox="1"/>
          <p:nvPr/>
        </p:nvSpPr>
        <p:spPr>
          <a:xfrm>
            <a:off x="1863714" y="2196003"/>
            <a:ext cx="3784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实现及结果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DD8172-E807-4244-9C0D-F29B97370823}"/>
              </a:ext>
            </a:extLst>
          </p:cNvPr>
          <p:cNvSpPr txBox="1"/>
          <p:nvPr/>
        </p:nvSpPr>
        <p:spPr>
          <a:xfrm>
            <a:off x="600816" y="3427894"/>
            <a:ext cx="3045625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成员：（</a:t>
            </a:r>
            <a:r>
              <a:rPr lang="en-US" altLang="zh-CN" dirty="0"/>
              <a:t>3212</a:t>
            </a:r>
            <a:r>
              <a:rPr lang="zh-CN" altLang="en-US" dirty="0"/>
              <a:t>组）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18030100101	</a:t>
            </a:r>
            <a:r>
              <a:rPr lang="zh-CN" altLang="en-US" dirty="0"/>
              <a:t>张帅豪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18030100103	</a:t>
            </a:r>
            <a:r>
              <a:rPr lang="zh-CN" altLang="en-US" dirty="0"/>
              <a:t>赵宇轩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18130500232	</a:t>
            </a:r>
            <a:r>
              <a:rPr lang="zh-CN" altLang="en-US" dirty="0"/>
              <a:t>贾景元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63F8D09-E74A-436C-867B-AFFDF9657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50" y="523386"/>
            <a:ext cx="3345233" cy="33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7260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5BEE71-282F-4FC5-A198-0ADF1E132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2" y="302677"/>
            <a:ext cx="5988358" cy="39943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31573C-F664-4A31-9F17-CDCAE0F1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8468"/>
            <a:ext cx="5645361" cy="37056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4EDFDE-032A-4154-8AF4-F9AC44329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385" y="4472823"/>
            <a:ext cx="7699638" cy="129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8548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74B0E49-641F-4BA1-BCDA-8D543E39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2646878" cy="410753"/>
          </a:xfrm>
        </p:spPr>
        <p:txBody>
          <a:bodyPr/>
          <a:lstStyle/>
          <a:p>
            <a:r>
              <a:rPr lang="zh-CN" altLang="en-US" dirty="0"/>
              <a:t>解调接收信号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5D3DAB-50B4-414F-83DF-E8B0E810B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1920052"/>
            <a:ext cx="4303165" cy="37092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54E2E2-C994-4921-B5C8-9AB4F7EF5FE4}"/>
              </a:ext>
            </a:extLst>
          </p:cNvPr>
          <p:cNvSpPr txBox="1"/>
          <p:nvPr/>
        </p:nvSpPr>
        <p:spPr>
          <a:xfrm>
            <a:off x="683591" y="1877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解调信号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AB9E3-F906-471A-9C35-B25D7A15D015}"/>
              </a:ext>
            </a:extLst>
          </p:cNvPr>
          <p:cNvSpPr/>
          <p:nvPr/>
        </p:nvSpPr>
        <p:spPr>
          <a:xfrm>
            <a:off x="683591" y="2408349"/>
            <a:ext cx="18691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4QAM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16QAM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的误码率比较曲线分别如图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根据结果：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4QAM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中的实际误码率和理论基本相同，但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16QAM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的实际误码率与理论误码率相性较差，随着信噪比增加，误码率偏差增加。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整体上来看，实际误码率和理论误码率都接近。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9B6C6D-059F-4261-868F-492C67B3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890" y="1920052"/>
            <a:ext cx="4146298" cy="37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51233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2021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5601213" cy="10772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0" dirty="0"/>
              <a:t>Thank you </a:t>
            </a:r>
            <a:endParaRPr lang="zh-CN" altLang="en-US" sz="80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984" y="4739585"/>
            <a:ext cx="1069332" cy="258532"/>
          </a:xfrm>
        </p:spPr>
        <p:txBody>
          <a:bodyPr/>
          <a:lstStyle/>
          <a:p>
            <a:r>
              <a:rPr lang="en-US" altLang="zh-CN" dirty="0"/>
              <a:t>2021/ 05 / 11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FCB3A03-A423-471E-8414-BF04E665A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8" y="544289"/>
            <a:ext cx="3284652" cy="32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5219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727D91-F1C8-4E6B-A9D0-A8BB911C9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10462" y="4440286"/>
            <a:ext cx="1107996" cy="331116"/>
          </a:xfrm>
        </p:spPr>
        <p:txBody>
          <a:bodyPr/>
          <a:lstStyle/>
          <a:p>
            <a:r>
              <a:rPr lang="zh-CN" altLang="en-US" dirty="0"/>
              <a:t>星座图</a:t>
            </a: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28DFB3A2-6661-413C-A4A5-2D6D90F464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1" b="4141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43F94-C434-4E41-A95F-96462D47EC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66008" y="4440286"/>
            <a:ext cx="2263442" cy="331116"/>
          </a:xfrm>
        </p:spPr>
        <p:txBody>
          <a:bodyPr/>
          <a:lstStyle/>
          <a:p>
            <a:r>
              <a:rPr lang="zh-CN" altLang="en-US" dirty="0"/>
              <a:t>接收信号星座图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3687FF-7608-4CE1-8386-A63E831261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1554" y="4440286"/>
            <a:ext cx="800219" cy="331116"/>
          </a:xfrm>
        </p:spPr>
        <p:txBody>
          <a:bodyPr/>
          <a:lstStyle/>
          <a:p>
            <a:r>
              <a:rPr lang="zh-CN" altLang="en-US" dirty="0"/>
              <a:t>眼图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63846CB-BC48-44E2-9A32-5B211F2E3E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7101" y="4440286"/>
            <a:ext cx="1723549" cy="331116"/>
          </a:xfrm>
        </p:spPr>
        <p:txBody>
          <a:bodyPr/>
          <a:lstStyle/>
          <a:p>
            <a:r>
              <a:rPr lang="zh-CN" altLang="en-US" dirty="0"/>
              <a:t>解调及对比</a:t>
            </a:r>
          </a:p>
        </p:txBody>
      </p:sp>
    </p:spTree>
    <p:extLst>
      <p:ext uri="{BB962C8B-B14F-4D97-AF65-F5344CB8AC3E}">
        <p14:creationId xmlns:p14="http://schemas.microsoft.com/office/powerpoint/2010/main" val="338817296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778" y="2227582"/>
            <a:ext cx="1569660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星座图</a:t>
            </a:r>
          </a:p>
        </p:txBody>
      </p:sp>
    </p:spTree>
    <p:extLst>
      <p:ext uri="{BB962C8B-B14F-4D97-AF65-F5344CB8AC3E}">
        <p14:creationId xmlns:p14="http://schemas.microsoft.com/office/powerpoint/2010/main" val="211461457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F2C18F-1BBC-4CC7-BEA0-527738C9AEFC}"/>
              </a:ext>
            </a:extLst>
          </p:cNvPr>
          <p:cNvSpPr/>
          <p:nvPr/>
        </p:nvSpPr>
        <p:spPr>
          <a:xfrm>
            <a:off x="695324" y="2742644"/>
            <a:ext cx="2143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4QQAM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信号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16QAM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D69CF-03D6-4C94-B950-6A978B152BE0}"/>
              </a:ext>
            </a:extLst>
          </p:cNvPr>
          <p:cNvSpPr txBox="1"/>
          <p:nvPr/>
        </p:nvSpPr>
        <p:spPr>
          <a:xfrm>
            <a:off x="658864" y="1866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输入信号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415772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星座图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D913CDE-B08C-4E67-A9A1-E2535AC15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31" y="1866928"/>
            <a:ext cx="6556743" cy="38436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0B9C8E8-5C09-4DB6-B4E4-64341AA1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363" y="885222"/>
            <a:ext cx="5467946" cy="7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5301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2959269-3102-4801-9506-23B74E4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6C05E6-81B0-459B-B4F6-F6374F81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3416320" cy="590931"/>
          </a:xfrm>
        </p:spPr>
        <p:txBody>
          <a:bodyPr/>
          <a:lstStyle/>
          <a:p>
            <a:r>
              <a:rPr lang="zh-CN" altLang="en-US" dirty="0"/>
              <a:t>接收信号星座图</a:t>
            </a:r>
          </a:p>
        </p:txBody>
      </p:sp>
    </p:spTree>
    <p:extLst>
      <p:ext uri="{BB962C8B-B14F-4D97-AF65-F5344CB8AC3E}">
        <p14:creationId xmlns:p14="http://schemas.microsoft.com/office/powerpoint/2010/main" val="423651570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5BE6C1A-16C5-4E71-AB24-8C7814B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3467616" cy="410753"/>
          </a:xfrm>
        </p:spPr>
        <p:txBody>
          <a:bodyPr/>
          <a:lstStyle/>
          <a:p>
            <a:r>
              <a:rPr lang="zh-CN" altLang="en-US" dirty="0"/>
              <a:t>加噪声后的星座图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8878F7-C3A0-4C02-8B9F-DCB7C8C52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04" y="1877564"/>
            <a:ext cx="6138871" cy="37985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2F4354-88E9-46A9-BE02-93DF74C98776}"/>
              </a:ext>
            </a:extLst>
          </p:cNvPr>
          <p:cNvSpPr txBox="1"/>
          <p:nvPr/>
        </p:nvSpPr>
        <p:spPr>
          <a:xfrm>
            <a:off x="683591" y="1877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调制的星座图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6C04CC-BE9E-4A7F-AFED-0A1EAFECED05}"/>
              </a:ext>
            </a:extLst>
          </p:cNvPr>
          <p:cNvSpPr/>
          <p:nvPr/>
        </p:nvSpPr>
        <p:spPr>
          <a:xfrm>
            <a:off x="683591" y="2732199"/>
            <a:ext cx="18691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通过信信道后的星座图，经过信噪比为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18dB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的高斯白噪声信道后，围绕信号点形成的分布情况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4QAM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的接收信号星座图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16QAM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接收信号星座图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B6BEB0-E31C-43F8-811A-DB34ED802B81}"/>
              </a:ext>
            </a:extLst>
          </p:cNvPr>
          <p:cNvSpPr/>
          <p:nvPr/>
        </p:nvSpPr>
        <p:spPr>
          <a:xfrm>
            <a:off x="8697381" y="5837179"/>
            <a:ext cx="4466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24C483-C670-41E8-973A-E10A555BE990}"/>
              </a:ext>
            </a:extLst>
          </p:cNvPr>
          <p:cNvSpPr/>
          <p:nvPr/>
        </p:nvSpPr>
        <p:spPr>
          <a:xfrm>
            <a:off x="5963706" y="5828477"/>
            <a:ext cx="4466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FC6792-F216-4E34-9443-22663AD6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927" y="806361"/>
            <a:ext cx="6492015" cy="78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990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9DCDAD-8C9A-49DF-82DE-D4E9DC693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AA19C41-0EE6-4F17-B38D-44EF3372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1107996" cy="590931"/>
          </a:xfrm>
        </p:spPr>
        <p:txBody>
          <a:bodyPr/>
          <a:lstStyle/>
          <a:p>
            <a:r>
              <a:rPr lang="zh-CN" altLang="en-US" dirty="0"/>
              <a:t>眼图</a:t>
            </a:r>
          </a:p>
        </p:txBody>
      </p:sp>
    </p:spTree>
    <p:extLst>
      <p:ext uri="{BB962C8B-B14F-4D97-AF65-F5344CB8AC3E}">
        <p14:creationId xmlns:p14="http://schemas.microsoft.com/office/powerpoint/2010/main" val="1976040065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46467-CCDC-447B-94DE-7C6CB7AC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005403" cy="410753"/>
          </a:xfrm>
        </p:spPr>
        <p:txBody>
          <a:bodyPr/>
          <a:lstStyle/>
          <a:p>
            <a:r>
              <a:rPr lang="zh-CN" altLang="en-US" dirty="0"/>
              <a:t>眼图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D4C0B1-2BDD-47A7-9AA0-37661E281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07" y="0"/>
            <a:ext cx="6543788" cy="3304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FDE934-B1B5-429D-87FF-8A1081394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98" y="3304619"/>
            <a:ext cx="6543788" cy="34371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13A4CF-FC78-4BB4-9BC7-B745024B7BD4}"/>
              </a:ext>
            </a:extLst>
          </p:cNvPr>
          <p:cNvSpPr txBox="1"/>
          <p:nvPr/>
        </p:nvSpPr>
        <p:spPr>
          <a:xfrm>
            <a:off x="683591" y="18775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调制前后眼图的对比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CC0CE0-E226-4CEF-8E72-E88D936D45A8}"/>
              </a:ext>
            </a:extLst>
          </p:cNvPr>
          <p:cNvSpPr/>
          <p:nvPr/>
        </p:nvSpPr>
        <p:spPr>
          <a:xfrm>
            <a:off x="683591" y="2732199"/>
            <a:ext cx="18691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上图为根据原始信号分别为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信号和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信号时绘制的眼图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下图分别是经过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4QAM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16QAM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调制后的相同部分和正交部分的眼图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95DC20-B6A9-4F4C-B777-9C30154C3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5646"/>
            <a:ext cx="4647458" cy="5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2606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9EE61FB-F70D-4F7A-9DE8-AC355EDF59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91F8D3-9384-4455-925C-47189DA7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3416320" cy="590931"/>
          </a:xfrm>
        </p:spPr>
        <p:txBody>
          <a:bodyPr/>
          <a:lstStyle/>
          <a:p>
            <a:r>
              <a:rPr lang="zh-CN" altLang="en-US" dirty="0"/>
              <a:t>解调及对比结果</a:t>
            </a:r>
          </a:p>
        </p:txBody>
      </p:sp>
    </p:spTree>
    <p:extLst>
      <p:ext uri="{BB962C8B-B14F-4D97-AF65-F5344CB8AC3E}">
        <p14:creationId xmlns:p14="http://schemas.microsoft.com/office/powerpoint/2010/main" val="59784345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3D684D-EF6F-4F7B-8211-64688BE7A1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474A70-BFC8-4761-970B-B1199D354F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4233DA-3D9D-4C0F-A740-A2F2EA5D5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799</TotalTime>
  <Words>228</Words>
  <Application>Microsoft Office PowerPoint</Application>
  <PresentationFormat>宽屏</PresentationFormat>
  <Paragraphs>48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Arial</vt:lpstr>
      <vt:lpstr>Century Gothic</vt:lpstr>
      <vt:lpstr>Segoe UI Light</vt:lpstr>
      <vt:lpstr>Office Theme</vt:lpstr>
      <vt:lpstr>自定义设计方案</vt:lpstr>
      <vt:lpstr>PowerPoint 演示文稿</vt:lpstr>
      <vt:lpstr>PowerPoint 演示文稿</vt:lpstr>
      <vt:lpstr>星座图</vt:lpstr>
      <vt:lpstr>星座图</vt:lpstr>
      <vt:lpstr>接收信号星座图</vt:lpstr>
      <vt:lpstr>加噪声后的星座图</vt:lpstr>
      <vt:lpstr>眼图</vt:lpstr>
      <vt:lpstr>眼图</vt:lpstr>
      <vt:lpstr>解调及对比结果</vt:lpstr>
      <vt:lpstr>PowerPoint 演示文稿</vt:lpstr>
      <vt:lpstr>解调接收信号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张 帅豪</cp:lastModifiedBy>
  <cp:revision>75</cp:revision>
  <dcterms:created xsi:type="dcterms:W3CDTF">2019-07-25T02:40:13Z</dcterms:created>
  <dcterms:modified xsi:type="dcterms:W3CDTF">2021-05-11T04:06:58Z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