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4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bleak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4985" y="67640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06570" y="1991639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9461" y="1991639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99461" y="1985375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6387" y="67640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985" y="67640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917529" y="1133605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6570" y="1747381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device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72" y="2116899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Apple 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1019306" y="2383076"/>
            <a:ext cx="2367419" cy="16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1019306" y="2649253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Microsoft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1019306" y="2912301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Raspberry pi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920658" y="4936314"/>
            <a:ext cx="2689966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6700" y="670141"/>
            <a:ext cx="10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858015" y="5999967"/>
            <a:ext cx="10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27742" y="670141"/>
            <a:ext cx="0" cy="532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985" y="5999967"/>
            <a:ext cx="0" cy="4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933171" y="5999967"/>
            <a:ext cx="0" cy="4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985" y="6231699"/>
            <a:ext cx="333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96636" y="3131507"/>
            <a:ext cx="13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640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71477" y="6278765"/>
            <a:ext cx="13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480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7" idx="3"/>
          </p:cNvCxnSpPr>
          <p:nvPr/>
        </p:nvCxnSpPr>
        <p:spPr>
          <a:xfrm flipV="1">
            <a:off x="3610624" y="4936314"/>
            <a:ext cx="2376817" cy="16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37546" y="444066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&lt;-&gt;40, 400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987441" y="533627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&lt;-&gt;40, 150</a:t>
            </a:r>
          </a:p>
        </p:txBody>
      </p:sp>
      <p:cxnSp>
        <p:nvCxnSpPr>
          <p:cNvPr id="53" name="직선 화살표 연결선 52"/>
          <p:cNvCxnSpPr>
            <a:endCxn id="52" idx="1"/>
          </p:cNvCxnSpPr>
          <p:nvPr/>
        </p:nvCxnSpPr>
        <p:spPr>
          <a:xfrm flipV="1">
            <a:off x="3610623" y="5520938"/>
            <a:ext cx="2376818" cy="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610623" y="1235378"/>
            <a:ext cx="2426923" cy="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7546" y="105071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(480,120)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01" y="2313766"/>
            <a:ext cx="324000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81517" y="713982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93102" y="2029216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5993" y="2029216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85993" y="2022952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62919" y="713982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517" y="713982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1204061" y="1171182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3102" y="1784958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device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07404" y="2154476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Apple 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1305838" y="2420653"/>
            <a:ext cx="2367419" cy="16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1305838" y="2686830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Microsoft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05838" y="2949878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Raspberry pi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1207190" y="4681600"/>
            <a:ext cx="2689966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4403617" y="1418012"/>
            <a:ext cx="1765004" cy="1268818"/>
          </a:xfrm>
          <a:prstGeom prst="wedgeRectCallout">
            <a:avLst>
              <a:gd name="adj1" fmla="val -68223"/>
              <a:gd name="adj2" fmla="val 8484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블루투스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장치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65431" y="4571852"/>
            <a:ext cx="2959395" cy="567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65431" y="1631519"/>
            <a:ext cx="2959395" cy="247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 설명선 52"/>
          <p:cNvSpPr/>
          <p:nvPr/>
        </p:nvSpPr>
        <p:spPr>
          <a:xfrm>
            <a:off x="4403617" y="3238653"/>
            <a:ext cx="1765004" cy="1268818"/>
          </a:xfrm>
          <a:prstGeom prst="wedgeRectCallout">
            <a:avLst>
              <a:gd name="adj1" fmla="val -68222"/>
              <a:gd name="adj2" fmla="val 77025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블루투스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재검색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96617" y="720246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Edge eye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Connecting…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478019" y="720246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96617" y="720246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8195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1517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Edge eye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Connecting…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2919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1517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9628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 OK!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61030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79628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7877739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189324" y="2037319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82215" y="2037319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82215" y="2031055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959141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77739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8200283" y="1179285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89324" y="1793061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03626" y="2162579"/>
            <a:ext cx="2367419" cy="400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Get Image</a:t>
            </a:r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8303626" y="2694935"/>
            <a:ext cx="2367419" cy="4008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Snap</a:t>
            </a:r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8302060" y="3233279"/>
            <a:ext cx="2367419" cy="400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Set RTC</a:t>
            </a:r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8079038" y="1613180"/>
            <a:ext cx="2959395" cy="247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 설명선 60"/>
          <p:cNvSpPr/>
          <p:nvPr/>
        </p:nvSpPr>
        <p:spPr>
          <a:xfrm>
            <a:off x="5813125" y="4460567"/>
            <a:ext cx="1765004" cy="770353"/>
          </a:xfrm>
          <a:prstGeom prst="wedgeRectCallout">
            <a:avLst>
              <a:gd name="adj1" fmla="val 72340"/>
              <a:gd name="adj2" fmla="val -105723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서비스 목록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94360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75762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4360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8816904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64074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5945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05945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image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69506" y="2394439"/>
            <a:ext cx="2376932" cy="178269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37322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18724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7322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859866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8906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8907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image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71497"/>
              </p:ext>
            </p:extLst>
          </p:nvPr>
        </p:nvGraphicFramePr>
        <p:xfrm>
          <a:off x="975032" y="2122670"/>
          <a:ext cx="2462760" cy="232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80">
                  <a:extLst>
                    <a:ext uri="{9D8B030D-6E8A-4147-A177-3AD203B41FA5}">
                      <a16:colId xmlns:a16="http://schemas.microsoft.com/office/drawing/2014/main" val="2353995351"/>
                    </a:ext>
                  </a:extLst>
                </a:gridCol>
                <a:gridCol w="1231380">
                  <a:extLst>
                    <a:ext uri="{9D8B030D-6E8A-4147-A177-3AD203B41FA5}">
                      <a16:colId xmlns:a16="http://schemas.microsoft.com/office/drawing/2014/main" val="259358803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Size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8649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0001.Jpg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128k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6629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0002.Jpg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48k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9775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0003.Jpg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0772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0001.Bmp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320k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80150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0004.jpg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0841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62995" y="5343188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65167" y="5343188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15841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ownloading… 1048/4096 (25%)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97243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15841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847322" y="3197807"/>
            <a:ext cx="2686836" cy="29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47322" y="3197807"/>
            <a:ext cx="662330" cy="29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8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632714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714116" y="68257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32714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7955258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44298" y="1998740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 OK</a:t>
            </a:r>
          </a:p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Filename: 0001.jpg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44299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Snap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02429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1768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23170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1768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1264312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53353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3353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image scale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51488"/>
              </p:ext>
            </p:extLst>
          </p:nvPr>
        </p:nvGraphicFramePr>
        <p:xfrm>
          <a:off x="1608080" y="2242999"/>
          <a:ext cx="1994598" cy="20700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4598">
                  <a:extLst>
                    <a:ext uri="{9D8B030D-6E8A-4147-A177-3AD203B41FA5}">
                      <a16:colId xmlns:a16="http://schemas.microsoft.com/office/drawing/2014/main" val="2494120734"/>
                    </a:ext>
                  </a:extLst>
                </a:gridCol>
              </a:tblGrid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/>
                        <a:t>JPG</a:t>
                      </a:r>
                      <a:r>
                        <a:rPr lang="en-US" altLang="ko-KR" b="0" baseline="0" smtClean="0"/>
                        <a:t> (Low)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5581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JPG</a:t>
                      </a:r>
                      <a:r>
                        <a:rPr lang="en-US" altLang="ko-KR" b="1" baseline="0" smtClean="0"/>
                        <a:t> (Mid)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9123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JPG</a:t>
                      </a:r>
                      <a:r>
                        <a:rPr lang="en-US" altLang="ko-KR" baseline="0" smtClean="0"/>
                        <a:t> (High)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0635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BMP</a:t>
                      </a:r>
                      <a:endParaRPr lang="ko-KR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76810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267441" y="5120945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9613" y="5120945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6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632714" y="68257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4116" y="68257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32714" y="68257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955258" y="113977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44299" y="199781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RTC set OK</a:t>
            </a:r>
          </a:p>
          <a:p>
            <a:pPr algn="ctr"/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2020/07/21 </a:t>
            </a:r>
          </a:p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14:39:00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44299" y="175355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02429" y="537983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1768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23170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1768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1264312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482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3353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</a:t>
            </a: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3353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typing…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82792" y="2322441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82792" y="2858112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2792" y="3393783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2792" y="3923821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14:00:00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183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bleak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보근</dc:creator>
  <cp:lastModifiedBy>송 보근</cp:lastModifiedBy>
  <cp:revision>40</cp:revision>
  <dcterms:created xsi:type="dcterms:W3CDTF">2020-07-17T06:05:10Z</dcterms:created>
  <dcterms:modified xsi:type="dcterms:W3CDTF">2020-07-24T06:06:39Z</dcterms:modified>
</cp:coreProperties>
</file>