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6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8A66-96BC-4ACB-8AB9-A686AC1E612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7CFB-36B6-45C0-B421-E39ACDA3D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66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8A66-96BC-4ACB-8AB9-A686AC1E612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7CFB-36B6-45C0-B421-E39ACDA3D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3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8A66-96BC-4ACB-8AB9-A686AC1E612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7CFB-36B6-45C0-B421-E39ACDA3D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4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8A66-96BC-4ACB-8AB9-A686AC1E612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7CFB-36B6-45C0-B421-E39ACDA3D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3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8A66-96BC-4ACB-8AB9-A686AC1E612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7CFB-36B6-45C0-B421-E39ACDA3D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32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8A66-96BC-4ACB-8AB9-A686AC1E612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7CFB-36B6-45C0-B421-E39ACDA3D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6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8A66-96BC-4ACB-8AB9-A686AC1E612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7CFB-36B6-45C0-B421-E39ACDA3D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49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8A66-96BC-4ACB-8AB9-A686AC1E612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7CFB-36B6-45C0-B421-E39ACDA3D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8A66-96BC-4ACB-8AB9-A686AC1E612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7CFB-36B6-45C0-B421-E39ACDA3D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4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8A66-96BC-4ACB-8AB9-A686AC1E612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7CFB-36B6-45C0-B421-E39ACDA3D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8A66-96BC-4ACB-8AB9-A686AC1E612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7CFB-36B6-45C0-B421-E39ACDA3D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46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A8A66-96BC-4ACB-8AB9-A686AC1E6128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A7CFB-36B6-45C0-B421-E39ACDA3D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34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bleak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08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94985" y="676405"/>
            <a:ext cx="3338186" cy="532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06570" y="1991639"/>
            <a:ext cx="2704055" cy="2574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99461" y="1991639"/>
            <a:ext cx="111163" cy="2574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99461" y="1985375"/>
            <a:ext cx="111163" cy="31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676387" y="676405"/>
            <a:ext cx="256784" cy="21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4985" y="676405"/>
            <a:ext cx="3081402" cy="21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Edge eye</a:t>
            </a:r>
            <a:endParaRPr lang="ko-KR" altLang="en-US" sz="1200"/>
          </a:p>
        </p:txBody>
      </p:sp>
      <p:sp>
        <p:nvSpPr>
          <p:cNvPr id="22" name="직사각형 21"/>
          <p:cNvSpPr/>
          <p:nvPr/>
        </p:nvSpPr>
        <p:spPr>
          <a:xfrm>
            <a:off x="917529" y="1133605"/>
            <a:ext cx="2693095" cy="331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 Title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06570" y="1747381"/>
            <a:ext cx="2704054" cy="24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Select device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20872" y="2116899"/>
            <a:ext cx="2367419" cy="16910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/>
              <a:t>Apple </a:t>
            </a:r>
            <a:endParaRPr lang="ko-KR" altLang="en-US" sz="1200"/>
          </a:p>
        </p:txBody>
      </p:sp>
      <p:sp>
        <p:nvSpPr>
          <p:cNvPr id="29" name="직사각형 28"/>
          <p:cNvSpPr/>
          <p:nvPr/>
        </p:nvSpPr>
        <p:spPr>
          <a:xfrm>
            <a:off x="1019306" y="2383076"/>
            <a:ext cx="2367419" cy="169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/>
              <a:t>Edge eye</a:t>
            </a:r>
            <a:endParaRPr lang="ko-KR" altLang="en-US" sz="1200"/>
          </a:p>
        </p:txBody>
      </p:sp>
      <p:sp>
        <p:nvSpPr>
          <p:cNvPr id="30" name="직사각형 29"/>
          <p:cNvSpPr/>
          <p:nvPr/>
        </p:nvSpPr>
        <p:spPr>
          <a:xfrm>
            <a:off x="1019306" y="2649253"/>
            <a:ext cx="2367419" cy="16910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/>
              <a:t>Microsoft</a:t>
            </a:r>
            <a:endParaRPr lang="ko-KR" altLang="en-US" sz="1200"/>
          </a:p>
        </p:txBody>
      </p:sp>
      <p:sp>
        <p:nvSpPr>
          <p:cNvPr id="31" name="직사각형 30"/>
          <p:cNvSpPr/>
          <p:nvPr/>
        </p:nvSpPr>
        <p:spPr>
          <a:xfrm>
            <a:off x="1019306" y="2912301"/>
            <a:ext cx="2367419" cy="16910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/>
              <a:t>Raspberry pi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920658" y="4936314"/>
            <a:ext cx="2689966" cy="331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826700" y="670141"/>
            <a:ext cx="1014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858015" y="5999967"/>
            <a:ext cx="1014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327742" y="670141"/>
            <a:ext cx="0" cy="5329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94985" y="5999967"/>
            <a:ext cx="0" cy="43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933171" y="5999967"/>
            <a:ext cx="0" cy="43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94985" y="6231699"/>
            <a:ext cx="3338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96636" y="3131507"/>
            <a:ext cx="13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640</a:t>
            </a: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771477" y="6278765"/>
            <a:ext cx="13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480</a:t>
            </a:r>
            <a:endParaRPr lang="ko-KR" altLang="en-US"/>
          </a:p>
        </p:txBody>
      </p:sp>
      <p:cxnSp>
        <p:nvCxnSpPr>
          <p:cNvPr id="47" name="직선 화살표 연결선 46"/>
          <p:cNvCxnSpPr>
            <a:stCxn id="7" idx="3"/>
          </p:cNvCxnSpPr>
          <p:nvPr/>
        </p:nvCxnSpPr>
        <p:spPr>
          <a:xfrm flipV="1">
            <a:off x="3610624" y="4936314"/>
            <a:ext cx="2376817" cy="16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37546" y="4440662"/>
            <a:ext cx="20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&lt;-&gt;40, 400</a:t>
            </a: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987441" y="5336272"/>
            <a:ext cx="20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&lt;-&gt;40, 150</a:t>
            </a:r>
          </a:p>
        </p:txBody>
      </p:sp>
      <p:cxnSp>
        <p:nvCxnSpPr>
          <p:cNvPr id="53" name="직선 화살표 연결선 52"/>
          <p:cNvCxnSpPr>
            <a:endCxn id="52" idx="1"/>
          </p:cNvCxnSpPr>
          <p:nvPr/>
        </p:nvCxnSpPr>
        <p:spPr>
          <a:xfrm flipV="1">
            <a:off x="3610623" y="5520938"/>
            <a:ext cx="2376818" cy="1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3610623" y="1235378"/>
            <a:ext cx="2426923" cy="4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37546" y="1050712"/>
            <a:ext cx="20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(480,120)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101" y="2313766"/>
            <a:ext cx="3240000" cy="11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4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881517" y="713982"/>
            <a:ext cx="3338186" cy="532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93102" y="2029216"/>
            <a:ext cx="2704055" cy="2574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85993" y="2029216"/>
            <a:ext cx="111163" cy="2574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785993" y="2022952"/>
            <a:ext cx="111163" cy="31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962919" y="713982"/>
            <a:ext cx="256784" cy="21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81517" y="713982"/>
            <a:ext cx="3081402" cy="21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Edge eye</a:t>
            </a:r>
            <a:endParaRPr lang="ko-KR" altLang="en-US" sz="1200"/>
          </a:p>
        </p:txBody>
      </p:sp>
      <p:sp>
        <p:nvSpPr>
          <p:cNvPr id="39" name="직사각형 38"/>
          <p:cNvSpPr/>
          <p:nvPr/>
        </p:nvSpPr>
        <p:spPr>
          <a:xfrm>
            <a:off x="1204061" y="1171182"/>
            <a:ext cx="2693095" cy="331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 Title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93102" y="1784958"/>
            <a:ext cx="2704054" cy="24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Select device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07404" y="2154476"/>
            <a:ext cx="2367419" cy="16910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/>
              <a:t>Apple </a:t>
            </a:r>
            <a:endParaRPr lang="ko-KR" altLang="en-US" sz="1200"/>
          </a:p>
        </p:txBody>
      </p:sp>
      <p:sp>
        <p:nvSpPr>
          <p:cNvPr id="42" name="직사각형 41"/>
          <p:cNvSpPr/>
          <p:nvPr/>
        </p:nvSpPr>
        <p:spPr>
          <a:xfrm>
            <a:off x="1305838" y="2420653"/>
            <a:ext cx="2367419" cy="169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/>
              <a:t>Edge eye</a:t>
            </a:r>
            <a:endParaRPr lang="ko-KR" altLang="en-US" sz="1200"/>
          </a:p>
        </p:txBody>
      </p:sp>
      <p:sp>
        <p:nvSpPr>
          <p:cNvPr id="43" name="직사각형 42"/>
          <p:cNvSpPr/>
          <p:nvPr/>
        </p:nvSpPr>
        <p:spPr>
          <a:xfrm>
            <a:off x="1305838" y="2686830"/>
            <a:ext cx="2367419" cy="16910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/>
              <a:t>Microsoft</a:t>
            </a:r>
            <a:endParaRPr lang="ko-KR" altLang="en-US" sz="1200"/>
          </a:p>
        </p:txBody>
      </p:sp>
      <p:sp>
        <p:nvSpPr>
          <p:cNvPr id="44" name="직사각형 43"/>
          <p:cNvSpPr/>
          <p:nvPr/>
        </p:nvSpPr>
        <p:spPr>
          <a:xfrm>
            <a:off x="1305838" y="2949878"/>
            <a:ext cx="2367419" cy="16910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/>
              <a:t>Raspberry pi</a:t>
            </a:r>
            <a:endParaRPr lang="ko-KR" altLang="en-US" sz="1200"/>
          </a:p>
        </p:txBody>
      </p:sp>
      <p:sp>
        <p:nvSpPr>
          <p:cNvPr id="45" name="직사각형 44"/>
          <p:cNvSpPr/>
          <p:nvPr/>
        </p:nvSpPr>
        <p:spPr>
          <a:xfrm>
            <a:off x="1207190" y="4681600"/>
            <a:ext cx="2689966" cy="331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4403617" y="1418012"/>
            <a:ext cx="1765004" cy="1268818"/>
          </a:xfrm>
          <a:prstGeom prst="wedgeRectCallout">
            <a:avLst>
              <a:gd name="adj1" fmla="val -68223"/>
              <a:gd name="adj2" fmla="val 84846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블루투스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장치 목록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65431" y="4571852"/>
            <a:ext cx="2959395" cy="567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65431" y="1631519"/>
            <a:ext cx="2959395" cy="2476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 설명선 52"/>
          <p:cNvSpPr/>
          <p:nvPr/>
        </p:nvSpPr>
        <p:spPr>
          <a:xfrm>
            <a:off x="4403617" y="3238653"/>
            <a:ext cx="1765004" cy="1268818"/>
          </a:xfrm>
          <a:prstGeom prst="wedgeRectCallout">
            <a:avLst>
              <a:gd name="adj1" fmla="val -68222"/>
              <a:gd name="adj2" fmla="val 77025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블루투스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검색 </a:t>
            </a:r>
            <a:r>
              <a:rPr lang="en-US" altLang="ko-KR" smtClean="0">
                <a:solidFill>
                  <a:schemeClr val="tx1"/>
                </a:solidFill>
              </a:rPr>
              <a:t>/ </a:t>
            </a:r>
            <a:r>
              <a:rPr lang="ko-KR" altLang="en-US" smtClean="0">
                <a:solidFill>
                  <a:schemeClr val="tx1"/>
                </a:solidFill>
              </a:rPr>
              <a:t>재검색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396617" y="720246"/>
            <a:ext cx="3338186" cy="532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Edge eye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Connecting…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0478019" y="720246"/>
            <a:ext cx="256784" cy="21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396617" y="720246"/>
            <a:ext cx="3081402" cy="21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Edge eye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98195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81517" y="722085"/>
            <a:ext cx="3338186" cy="532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Edge eye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Connecting…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62919" y="722085"/>
            <a:ext cx="256784" cy="21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81517" y="722085"/>
            <a:ext cx="3081402" cy="21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Edge eye</a:t>
            </a:r>
            <a:endParaRPr lang="ko-KR" altLang="en-US" sz="1200"/>
          </a:p>
        </p:txBody>
      </p:sp>
      <p:sp>
        <p:nvSpPr>
          <p:cNvPr id="11" name="직사각형 10"/>
          <p:cNvSpPr/>
          <p:nvPr/>
        </p:nvSpPr>
        <p:spPr>
          <a:xfrm>
            <a:off x="4379628" y="722085"/>
            <a:ext cx="3338186" cy="532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Connect OK!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61030" y="722085"/>
            <a:ext cx="256784" cy="21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79628" y="722085"/>
            <a:ext cx="3081402" cy="21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Edge eye</a:t>
            </a:r>
            <a:endParaRPr lang="ko-KR" altLang="en-US" sz="1200"/>
          </a:p>
        </p:txBody>
      </p:sp>
      <p:sp>
        <p:nvSpPr>
          <p:cNvPr id="39" name="직사각형 38"/>
          <p:cNvSpPr/>
          <p:nvPr/>
        </p:nvSpPr>
        <p:spPr>
          <a:xfrm>
            <a:off x="7877739" y="722085"/>
            <a:ext cx="3338186" cy="532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189324" y="2037319"/>
            <a:ext cx="2704055" cy="2574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782215" y="2037319"/>
            <a:ext cx="111163" cy="2574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82215" y="2031055"/>
            <a:ext cx="111163" cy="31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0959141" y="722085"/>
            <a:ext cx="256784" cy="21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877739" y="722085"/>
            <a:ext cx="3081402" cy="21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Edge eye</a:t>
            </a:r>
            <a:endParaRPr lang="ko-KR" altLang="en-US" sz="1200"/>
          </a:p>
        </p:txBody>
      </p:sp>
      <p:sp>
        <p:nvSpPr>
          <p:cNvPr id="45" name="직사각형 44"/>
          <p:cNvSpPr/>
          <p:nvPr/>
        </p:nvSpPr>
        <p:spPr>
          <a:xfrm>
            <a:off x="8200283" y="1179285"/>
            <a:ext cx="2693095" cy="331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 Title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189324" y="1793061"/>
            <a:ext cx="2704054" cy="24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Select service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303626" y="2162579"/>
            <a:ext cx="2367419" cy="40083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/>
              <a:t>Get Image</a:t>
            </a:r>
            <a:endParaRPr lang="ko-KR" altLang="en-US" sz="1200"/>
          </a:p>
        </p:txBody>
      </p:sp>
      <p:sp>
        <p:nvSpPr>
          <p:cNvPr id="54" name="직사각형 53"/>
          <p:cNvSpPr/>
          <p:nvPr/>
        </p:nvSpPr>
        <p:spPr>
          <a:xfrm>
            <a:off x="8303626" y="2694935"/>
            <a:ext cx="2367419" cy="40083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/>
              <a:t>Snap</a:t>
            </a:r>
            <a:endParaRPr lang="ko-KR" altLang="en-US" sz="1200"/>
          </a:p>
        </p:txBody>
      </p:sp>
      <p:sp>
        <p:nvSpPr>
          <p:cNvPr id="55" name="직사각형 54"/>
          <p:cNvSpPr/>
          <p:nvPr/>
        </p:nvSpPr>
        <p:spPr>
          <a:xfrm>
            <a:off x="8302060" y="3233279"/>
            <a:ext cx="2367419" cy="40083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/>
              <a:t>Set RTC</a:t>
            </a:r>
            <a:endParaRPr lang="ko-KR" altLang="en-US" sz="1200"/>
          </a:p>
        </p:txBody>
      </p:sp>
      <p:sp>
        <p:nvSpPr>
          <p:cNvPr id="59" name="직사각형 58"/>
          <p:cNvSpPr/>
          <p:nvPr/>
        </p:nvSpPr>
        <p:spPr>
          <a:xfrm>
            <a:off x="8079038" y="1613180"/>
            <a:ext cx="2959395" cy="2476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 설명선 60"/>
          <p:cNvSpPr/>
          <p:nvPr/>
        </p:nvSpPr>
        <p:spPr>
          <a:xfrm>
            <a:off x="5813125" y="4460567"/>
            <a:ext cx="1765004" cy="770353"/>
          </a:xfrm>
          <a:prstGeom prst="wedgeRectCallout">
            <a:avLst>
              <a:gd name="adj1" fmla="val 72340"/>
              <a:gd name="adj2" fmla="val -105723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서비스 목록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36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94360" y="683507"/>
            <a:ext cx="3338186" cy="532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575762" y="683507"/>
            <a:ext cx="256784" cy="21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94360" y="683507"/>
            <a:ext cx="3081402" cy="21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Edge eye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8816904" y="1140707"/>
            <a:ext cx="2693095" cy="331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 Title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564074" y="5380764"/>
            <a:ext cx="1187794" cy="331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05945" y="1998741"/>
            <a:ext cx="2704055" cy="2574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05945" y="1754483"/>
            <a:ext cx="2704054" cy="24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image</a:t>
            </a:r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69506" y="2394439"/>
            <a:ext cx="2376932" cy="1782699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37322" y="683507"/>
            <a:ext cx="3338186" cy="532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618724" y="683507"/>
            <a:ext cx="256784" cy="21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7322" y="683507"/>
            <a:ext cx="3081402" cy="21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Edge eye</a:t>
            </a:r>
            <a:endParaRPr lang="ko-KR" altLang="en-US" sz="1200"/>
          </a:p>
        </p:txBody>
      </p:sp>
      <p:sp>
        <p:nvSpPr>
          <p:cNvPr id="46" name="직사각형 45"/>
          <p:cNvSpPr/>
          <p:nvPr/>
        </p:nvSpPr>
        <p:spPr>
          <a:xfrm>
            <a:off x="859866" y="1140707"/>
            <a:ext cx="2693095" cy="331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 Title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48906" y="1998741"/>
            <a:ext cx="2704055" cy="2574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48907" y="1754483"/>
            <a:ext cx="2704054" cy="24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image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71497"/>
              </p:ext>
            </p:extLst>
          </p:nvPr>
        </p:nvGraphicFramePr>
        <p:xfrm>
          <a:off x="975032" y="2122670"/>
          <a:ext cx="2462760" cy="2326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380">
                  <a:extLst>
                    <a:ext uri="{9D8B030D-6E8A-4147-A177-3AD203B41FA5}">
                      <a16:colId xmlns:a16="http://schemas.microsoft.com/office/drawing/2014/main" val="2353995351"/>
                    </a:ext>
                  </a:extLst>
                </a:gridCol>
                <a:gridCol w="1231380">
                  <a:extLst>
                    <a:ext uri="{9D8B030D-6E8A-4147-A177-3AD203B41FA5}">
                      <a16:colId xmlns:a16="http://schemas.microsoft.com/office/drawing/2014/main" val="259358803"/>
                    </a:ext>
                  </a:extLst>
                </a:gridCol>
              </a:tblGrid>
              <a:tr h="3877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title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Size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58649"/>
                  </a:ext>
                </a:extLst>
              </a:tr>
              <a:tr h="3877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0001.Jpg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128k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306629"/>
                  </a:ext>
                </a:extLst>
              </a:tr>
              <a:tr h="3877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0002.Jpg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48k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569775"/>
                  </a:ext>
                </a:extLst>
              </a:tr>
              <a:tr h="3877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0003.Jpg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32k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660772"/>
                  </a:ext>
                </a:extLst>
              </a:tr>
              <a:tr h="3877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0001.Bmp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320k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80150"/>
                  </a:ext>
                </a:extLst>
              </a:tr>
              <a:tr h="3877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0004.jpg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12k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608418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862995" y="5343188"/>
            <a:ext cx="1187794" cy="331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365167" y="5343188"/>
            <a:ext cx="1187794" cy="331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515841" y="683507"/>
            <a:ext cx="3338186" cy="532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D</a:t>
            </a:r>
            <a:r>
              <a:rPr lang="en-US" altLang="ko-KR" sz="1400" smtClean="0">
                <a:solidFill>
                  <a:schemeClr val="tx1"/>
                </a:solidFill>
              </a:rPr>
              <a:t>ownloading… 1048/4096 (25%)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597243" y="683507"/>
            <a:ext cx="256784" cy="21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515841" y="683507"/>
            <a:ext cx="3081402" cy="21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Edge eye</a:t>
            </a:r>
            <a:endParaRPr lang="ko-KR" altLang="en-US" sz="1200"/>
          </a:p>
        </p:txBody>
      </p:sp>
      <p:sp>
        <p:nvSpPr>
          <p:cNvPr id="8" name="직사각형 7"/>
          <p:cNvSpPr/>
          <p:nvPr/>
        </p:nvSpPr>
        <p:spPr>
          <a:xfrm>
            <a:off x="4847322" y="3197807"/>
            <a:ext cx="2686836" cy="294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47322" y="3197807"/>
            <a:ext cx="662330" cy="294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8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7632714" y="683507"/>
            <a:ext cx="3338186" cy="532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714116" y="682577"/>
            <a:ext cx="256784" cy="21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32714" y="683507"/>
            <a:ext cx="3081402" cy="21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Edge eye</a:t>
            </a:r>
            <a:endParaRPr lang="ko-KR" altLang="en-US" sz="1200"/>
          </a:p>
        </p:txBody>
      </p:sp>
      <p:sp>
        <p:nvSpPr>
          <p:cNvPr id="35" name="직사각형 34"/>
          <p:cNvSpPr/>
          <p:nvPr/>
        </p:nvSpPr>
        <p:spPr>
          <a:xfrm>
            <a:off x="7955258" y="1140707"/>
            <a:ext cx="2693095" cy="331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 Title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944298" y="1998740"/>
            <a:ext cx="2704055" cy="2574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Snap OK</a:t>
            </a:r>
          </a:p>
          <a:p>
            <a:pPr algn="ctr"/>
            <a:endParaRPr lang="en-US" altLang="ko-K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Filename: 0001.jpg</a:t>
            </a: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944299" y="1754483"/>
            <a:ext cx="2704054" cy="24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Snap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702429" y="5380764"/>
            <a:ext cx="1187794" cy="331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41768" y="683507"/>
            <a:ext cx="3338186" cy="532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023170" y="683507"/>
            <a:ext cx="256784" cy="21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1768" y="683507"/>
            <a:ext cx="3081402" cy="21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Edge eye</a:t>
            </a:r>
            <a:endParaRPr lang="ko-KR" altLang="en-US" sz="1200"/>
          </a:p>
        </p:txBody>
      </p:sp>
      <p:sp>
        <p:nvSpPr>
          <p:cNvPr id="49" name="직사각형 48"/>
          <p:cNvSpPr/>
          <p:nvPr/>
        </p:nvSpPr>
        <p:spPr>
          <a:xfrm>
            <a:off x="1264312" y="1140707"/>
            <a:ext cx="2693095" cy="331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 Title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53353" y="1998741"/>
            <a:ext cx="2704055" cy="2574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253353" y="1754483"/>
            <a:ext cx="2704054" cy="24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Select image scale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651488"/>
              </p:ext>
            </p:extLst>
          </p:nvPr>
        </p:nvGraphicFramePr>
        <p:xfrm>
          <a:off x="1608080" y="2242999"/>
          <a:ext cx="1994598" cy="20700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94598">
                  <a:extLst>
                    <a:ext uri="{9D8B030D-6E8A-4147-A177-3AD203B41FA5}">
                      <a16:colId xmlns:a16="http://schemas.microsoft.com/office/drawing/2014/main" val="2494120734"/>
                    </a:ext>
                  </a:extLst>
                </a:gridCol>
              </a:tblGrid>
              <a:tr h="517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/>
                        <a:t>JPG</a:t>
                      </a:r>
                      <a:r>
                        <a:rPr lang="en-US" altLang="ko-KR" b="0" baseline="0" smtClean="0"/>
                        <a:t> (Low)</a:t>
                      </a:r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355581"/>
                  </a:ext>
                </a:extLst>
              </a:tr>
              <a:tr h="517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JPG</a:t>
                      </a:r>
                      <a:r>
                        <a:rPr lang="en-US" altLang="ko-KR" b="1" baseline="0" smtClean="0"/>
                        <a:t> (Mid)</a:t>
                      </a:r>
                      <a:endParaRPr lang="ko-KR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19123"/>
                  </a:ext>
                </a:extLst>
              </a:tr>
              <a:tr h="517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JPG</a:t>
                      </a:r>
                      <a:r>
                        <a:rPr lang="en-US" altLang="ko-KR" baseline="0" smtClean="0"/>
                        <a:t> (High)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20635"/>
                  </a:ext>
                </a:extLst>
              </a:tr>
              <a:tr h="517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BMP</a:t>
                      </a:r>
                      <a:endParaRPr lang="ko-KR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276810"/>
                  </a:ext>
                </a:extLst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1267441" y="5120945"/>
            <a:ext cx="1187794" cy="331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769613" y="5120945"/>
            <a:ext cx="1187794" cy="331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868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7632714" y="682577"/>
            <a:ext cx="3338186" cy="532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14116" y="682577"/>
            <a:ext cx="256784" cy="21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32714" y="682577"/>
            <a:ext cx="3081402" cy="21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Edge eye</a:t>
            </a:r>
            <a:endParaRPr lang="ko-KR" altLang="en-US" sz="1200"/>
          </a:p>
        </p:txBody>
      </p:sp>
      <p:sp>
        <p:nvSpPr>
          <p:cNvPr id="21" name="직사각형 20"/>
          <p:cNvSpPr/>
          <p:nvPr/>
        </p:nvSpPr>
        <p:spPr>
          <a:xfrm>
            <a:off x="7955258" y="1139777"/>
            <a:ext cx="2693095" cy="331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 Title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944299" y="1997811"/>
            <a:ext cx="2704055" cy="2574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RTC set OK</a:t>
            </a:r>
          </a:p>
          <a:p>
            <a:pPr algn="ctr"/>
            <a:endParaRPr lang="en-US" altLang="ko-KR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2020/07/21 </a:t>
            </a:r>
          </a:p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14:39:00</a:t>
            </a:r>
            <a:endParaRPr lang="en-US" altLang="ko-KR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944299" y="1753553"/>
            <a:ext cx="2704054" cy="24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Select service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702429" y="5379834"/>
            <a:ext cx="1187794" cy="331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41768" y="683507"/>
            <a:ext cx="3338186" cy="532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023170" y="683507"/>
            <a:ext cx="256784" cy="21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41768" y="683507"/>
            <a:ext cx="3081402" cy="21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Edge eye</a:t>
            </a:r>
            <a:endParaRPr lang="ko-KR" altLang="en-US" sz="1200"/>
          </a:p>
        </p:txBody>
      </p:sp>
      <p:sp>
        <p:nvSpPr>
          <p:cNvPr id="28" name="직사각형 27"/>
          <p:cNvSpPr/>
          <p:nvPr/>
        </p:nvSpPr>
        <p:spPr>
          <a:xfrm>
            <a:off x="1264312" y="1140707"/>
            <a:ext cx="2693095" cy="331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 Title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011482" y="5380764"/>
            <a:ext cx="1187794" cy="331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</a:t>
            </a:r>
            <a:endParaRPr lang="ko-KR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53353" y="1998741"/>
            <a:ext cx="2704055" cy="2574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Year</a:t>
            </a:r>
          </a:p>
          <a:p>
            <a:pPr algn="ctr"/>
            <a:endParaRPr lang="en-US" altLang="ko-KR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</a:t>
            </a:r>
            <a:endParaRPr lang="en-US" altLang="ko-KR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day</a:t>
            </a:r>
          </a:p>
          <a:p>
            <a:pPr algn="ctr"/>
            <a:endParaRPr lang="en-US" altLang="ko-KR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</a:t>
            </a:r>
            <a:endParaRPr lang="en-US" altLang="ko-KR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ko-KR" altLang="en-US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53353" y="1754483"/>
            <a:ext cx="2704054" cy="24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typing…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82792" y="2322441"/>
            <a:ext cx="2445174" cy="325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2020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82792" y="2858112"/>
            <a:ext cx="2445174" cy="325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82792" y="3393783"/>
            <a:ext cx="2445174" cy="325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82792" y="3923821"/>
            <a:ext cx="2445174" cy="325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14:00:00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3957405" y="2669773"/>
            <a:ext cx="1917302" cy="141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12936" y="4064471"/>
            <a:ext cx="20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40,130,400,300</a:t>
            </a:r>
          </a:p>
        </p:txBody>
      </p:sp>
    </p:spTree>
    <p:extLst>
      <p:ext uri="{BB962C8B-B14F-4D97-AF65-F5344CB8AC3E}">
        <p14:creationId xmlns:p14="http://schemas.microsoft.com/office/powerpoint/2010/main" val="106713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184</Words>
  <Application>Microsoft Office PowerPoint</Application>
  <PresentationFormat>와이드스크린</PresentationFormat>
  <Paragraphs>122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bleak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보근</dc:creator>
  <cp:lastModifiedBy>송 보근</cp:lastModifiedBy>
  <cp:revision>41</cp:revision>
  <dcterms:created xsi:type="dcterms:W3CDTF">2020-07-17T06:05:10Z</dcterms:created>
  <dcterms:modified xsi:type="dcterms:W3CDTF">2020-07-24T06:36:32Z</dcterms:modified>
</cp:coreProperties>
</file>