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-136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2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8FEC-F4BD-400E-9D53-556C30FB9A74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3AD72-BAC0-40C2-B6B5-B31F9AAF8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1524000" y="1976966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index.php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92823" y="2692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login_form.php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08280" y="4648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signup.php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128245" y="3409950"/>
            <a:ext cx="2209801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66" y="2205566"/>
            <a:ext cx="3763433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1000" y="2726267"/>
            <a:ext cx="9144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logged in?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37734" y="23241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new: thanks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idle: check 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else: thanks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895600" y="23241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14967" y="32004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project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description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8" idx="1"/>
          </p:cNvCxnSpPr>
          <p:nvPr/>
        </p:nvCxnSpPr>
        <p:spPr>
          <a:xfrm rot="5400000" flipH="1" flipV="1">
            <a:off x="1020234" y="2408767"/>
            <a:ext cx="135467" cy="4995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1"/>
          </p:cNvCxnSpPr>
          <p:nvPr/>
        </p:nvCxnSpPr>
        <p:spPr>
          <a:xfrm rot="16200000" flipH="1">
            <a:off x="903817" y="3117849"/>
            <a:ext cx="245533" cy="37676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368048" y="31623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already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joined?</a:t>
            </a:r>
            <a:endParaRPr lang="en-US" sz="1000" dirty="0"/>
          </a:p>
        </p:txBody>
      </p:sp>
      <p:cxnSp>
        <p:nvCxnSpPr>
          <p:cNvPr id="22" name="Elbow Connector 21"/>
          <p:cNvCxnSpPr>
            <a:stCxn id="8" idx="3"/>
            <a:endCxn id="10" idx="1"/>
          </p:cNvCxnSpPr>
          <p:nvPr/>
        </p:nvCxnSpPr>
        <p:spPr>
          <a:xfrm>
            <a:off x="2556934" y="2590800"/>
            <a:ext cx="33866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20" idx="1"/>
          </p:cNvCxnSpPr>
          <p:nvPr/>
        </p:nvCxnSpPr>
        <p:spPr>
          <a:xfrm>
            <a:off x="2205567" y="3429000"/>
            <a:ext cx="162481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95305" y="2893482"/>
            <a:ext cx="6493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500" y="2933700"/>
            <a:ext cx="6477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0" idx="0"/>
            <a:endCxn id="29" idx="1"/>
          </p:cNvCxnSpPr>
          <p:nvPr/>
        </p:nvCxnSpPr>
        <p:spPr>
          <a:xfrm rot="5400000" flipH="1" flipV="1">
            <a:off x="3944408" y="1911403"/>
            <a:ext cx="154518" cy="23472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3"/>
            <a:endCxn id="30" idx="1"/>
          </p:cNvCxnSpPr>
          <p:nvPr/>
        </p:nvCxnSpPr>
        <p:spPr>
          <a:xfrm>
            <a:off x="5844619" y="3007782"/>
            <a:ext cx="1965881" cy="154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402911" y="4415368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4275057" y="3887536"/>
            <a:ext cx="1129295" cy="649262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cxnSp>
        <p:nvCxnSpPr>
          <p:cNvPr id="38" name="Elbow Connector 37"/>
          <p:cNvCxnSpPr>
            <a:stCxn id="10" idx="0"/>
            <a:endCxn id="30" idx="1"/>
          </p:cNvCxnSpPr>
          <p:nvPr/>
        </p:nvCxnSpPr>
        <p:spPr>
          <a:xfrm rot="16200000" flipH="1">
            <a:off x="5173940" y="525741"/>
            <a:ext cx="838200" cy="4434919"/>
          </a:xfrm>
          <a:prstGeom prst="bentConnector4">
            <a:avLst>
              <a:gd name="adj1" fmla="val -27273"/>
              <a:gd name="adj2" fmla="val 869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438219" y="3581400"/>
            <a:ext cx="85513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attach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instructions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05600" y="4097867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Welcome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60010" y="4495800"/>
            <a:ext cx="964590" cy="3513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download,</a:t>
            </a:r>
          </a:p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autoattach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Elbow Connector 43"/>
          <p:cNvCxnSpPr>
            <a:stCxn id="36" idx="0"/>
            <a:endCxn id="40" idx="1"/>
          </p:cNvCxnSpPr>
          <p:nvPr/>
        </p:nvCxnSpPr>
        <p:spPr>
          <a:xfrm rot="5400000" flipH="1" flipV="1">
            <a:off x="5081144" y="3530461"/>
            <a:ext cx="115636" cy="5985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0" idx="3"/>
            <a:endCxn id="30" idx="1"/>
          </p:cNvCxnSpPr>
          <p:nvPr/>
        </p:nvCxnSpPr>
        <p:spPr>
          <a:xfrm flipV="1">
            <a:off x="6293352" y="3162300"/>
            <a:ext cx="1517148" cy="6096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2"/>
            <a:endCxn id="42" idx="1"/>
          </p:cNvCxnSpPr>
          <p:nvPr/>
        </p:nvCxnSpPr>
        <p:spPr>
          <a:xfrm rot="16200000" flipH="1">
            <a:off x="5032514" y="4343988"/>
            <a:ext cx="134686" cy="52030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2" idx="3"/>
            <a:endCxn id="41" idx="1"/>
          </p:cNvCxnSpPr>
          <p:nvPr/>
        </p:nvCxnSpPr>
        <p:spPr>
          <a:xfrm flipV="1">
            <a:off x="6324600" y="4212167"/>
            <a:ext cx="381000" cy="45931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41" idx="3"/>
            <a:endCxn id="30" idx="1"/>
          </p:cNvCxnSpPr>
          <p:nvPr/>
        </p:nvCxnSpPr>
        <p:spPr>
          <a:xfrm flipV="1">
            <a:off x="7597219" y="3162300"/>
            <a:ext cx="213281" cy="10498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20" idx="2"/>
            <a:endCxn id="35" idx="0"/>
          </p:cNvCxnSpPr>
          <p:nvPr/>
        </p:nvCxnSpPr>
        <p:spPr>
          <a:xfrm rot="16200000" flipH="1">
            <a:off x="2488541" y="4055188"/>
            <a:ext cx="719668" cy="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5" idx="3"/>
            <a:endCxn id="36" idx="1"/>
          </p:cNvCxnSpPr>
          <p:nvPr/>
        </p:nvCxnSpPr>
        <p:spPr>
          <a:xfrm flipV="1">
            <a:off x="3294530" y="4212167"/>
            <a:ext cx="980527" cy="317501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797785" y="5029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download.php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705600" y="4343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welcome.php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10500" y="34290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home.php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53860" y="22098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3200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7077" y="2548467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14600" y="3009901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688419" y="3581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4600" y="36576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49260" y="4724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10" idx="2"/>
            <a:endCxn id="36" idx="1"/>
          </p:cNvCxnSpPr>
          <p:nvPr/>
        </p:nvCxnSpPr>
        <p:spPr>
          <a:xfrm rot="16200000" flipH="1">
            <a:off x="3147986" y="3085095"/>
            <a:ext cx="1354667" cy="8994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276600" y="2819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13226" y="4876800"/>
            <a:ext cx="2687174" cy="53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etted </a:t>
            </a:r>
            <a:r>
              <a:rPr lang="en-US" dirty="0" smtClean="0">
                <a:solidFill>
                  <a:schemeClr val="tx1"/>
                </a:solidFill>
              </a:rPr>
              <a:t>project case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4495800" y="44958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download.php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992823" y="26924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login_form.php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308280" y="46482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signup.php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330781" y="3874372"/>
            <a:ext cx="1324084" cy="6455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5166" y="2205566"/>
            <a:ext cx="3763433" cy="16044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/>
          <p:cNvSpPr/>
          <p:nvPr/>
        </p:nvSpPr>
        <p:spPr>
          <a:xfrm>
            <a:off x="381000" y="2726267"/>
            <a:ext cx="914400" cy="4572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logged in?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1337734" y="23241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new: thanks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If idle: check 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else: thanks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Diamond 9"/>
          <p:cNvSpPr/>
          <p:nvPr/>
        </p:nvSpPr>
        <p:spPr>
          <a:xfrm>
            <a:off x="2895600" y="23241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installed?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1214967" y="3209365"/>
            <a:ext cx="990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project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description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7" idx="0"/>
            <a:endCxn id="8" idx="1"/>
          </p:cNvCxnSpPr>
          <p:nvPr/>
        </p:nvCxnSpPr>
        <p:spPr>
          <a:xfrm rot="5400000" flipH="1" flipV="1">
            <a:off x="1020234" y="2408767"/>
            <a:ext cx="135467" cy="49953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2"/>
            <a:endCxn id="11" idx="1"/>
          </p:cNvCxnSpPr>
          <p:nvPr/>
        </p:nvCxnSpPr>
        <p:spPr>
          <a:xfrm rot="16200000" flipH="1">
            <a:off x="899334" y="3122332"/>
            <a:ext cx="254498" cy="37676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/>
          <p:cNvSpPr/>
          <p:nvPr/>
        </p:nvSpPr>
        <p:spPr>
          <a:xfrm>
            <a:off x="2368048" y="3162300"/>
            <a:ext cx="959962" cy="533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already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joined?</a:t>
            </a:r>
            <a:endParaRPr lang="en-US" sz="1000" dirty="0"/>
          </a:p>
        </p:txBody>
      </p:sp>
      <p:cxnSp>
        <p:nvCxnSpPr>
          <p:cNvPr id="22" name="Elbow Connector 21"/>
          <p:cNvCxnSpPr>
            <a:stCxn id="8" idx="3"/>
            <a:endCxn id="10" idx="1"/>
          </p:cNvCxnSpPr>
          <p:nvPr/>
        </p:nvCxnSpPr>
        <p:spPr>
          <a:xfrm>
            <a:off x="2556934" y="2590800"/>
            <a:ext cx="338666" cy="12700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1" idx="3"/>
            <a:endCxn id="20" idx="1"/>
          </p:cNvCxnSpPr>
          <p:nvPr/>
        </p:nvCxnSpPr>
        <p:spPr>
          <a:xfrm flipV="1">
            <a:off x="2205567" y="3429000"/>
            <a:ext cx="162481" cy="8965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95305" y="2893482"/>
            <a:ext cx="649314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login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500" y="2933700"/>
            <a:ext cx="6477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home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>
            <a:stCxn id="20" idx="0"/>
            <a:endCxn id="29" idx="1"/>
          </p:cNvCxnSpPr>
          <p:nvPr/>
        </p:nvCxnSpPr>
        <p:spPr>
          <a:xfrm rot="5400000" flipH="1" flipV="1">
            <a:off x="3944408" y="1911403"/>
            <a:ext cx="154518" cy="234727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29" idx="3"/>
            <a:endCxn id="30" idx="1"/>
          </p:cNvCxnSpPr>
          <p:nvPr/>
        </p:nvCxnSpPr>
        <p:spPr>
          <a:xfrm>
            <a:off x="5844619" y="3007782"/>
            <a:ext cx="1965881" cy="154518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98060" y="4415368"/>
            <a:ext cx="891619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register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Elbow Connector 37"/>
          <p:cNvCxnSpPr>
            <a:stCxn id="10" idx="0"/>
            <a:endCxn id="30" idx="1"/>
          </p:cNvCxnSpPr>
          <p:nvPr/>
        </p:nvCxnSpPr>
        <p:spPr>
          <a:xfrm rot="16200000" flipH="1">
            <a:off x="5173940" y="525741"/>
            <a:ext cx="838200" cy="4434919"/>
          </a:xfrm>
          <a:prstGeom prst="bentConnector4">
            <a:avLst>
              <a:gd name="adj1" fmla="val -27273"/>
              <a:gd name="adj2" fmla="val 869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565256" y="4034369"/>
            <a:ext cx="855133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attach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instructions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Elbow Connector 56"/>
          <p:cNvCxnSpPr>
            <a:stCxn id="20" idx="2"/>
            <a:endCxn id="35" idx="0"/>
          </p:cNvCxnSpPr>
          <p:nvPr/>
        </p:nvCxnSpPr>
        <p:spPr>
          <a:xfrm rot="5400000">
            <a:off x="2486116" y="4053455"/>
            <a:ext cx="719668" cy="415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35" idx="3"/>
            <a:endCxn id="63" idx="1"/>
          </p:cNvCxnSpPr>
          <p:nvPr/>
        </p:nvCxnSpPr>
        <p:spPr>
          <a:xfrm flipV="1">
            <a:off x="3289679" y="4197164"/>
            <a:ext cx="1041102" cy="332504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524000" y="1976966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index.php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810500" y="3429000"/>
            <a:ext cx="1044520" cy="2286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err="1" smtClean="0">
                <a:solidFill>
                  <a:schemeClr val="tx1"/>
                </a:solidFill>
              </a:rPr>
              <a:t>home.php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353860" y="22098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33400" y="3200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17077" y="2548467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514600" y="3009901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yes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14600" y="36576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cxnSp>
        <p:nvCxnSpPr>
          <p:cNvPr id="82" name="Elbow Connector 81"/>
          <p:cNvCxnSpPr>
            <a:stCxn id="10" idx="2"/>
            <a:endCxn id="63" idx="1"/>
          </p:cNvCxnSpPr>
          <p:nvPr/>
        </p:nvCxnSpPr>
        <p:spPr>
          <a:xfrm rot="16200000" flipH="1">
            <a:off x="3183349" y="3049732"/>
            <a:ext cx="1339664" cy="955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353860" y="2819400"/>
            <a:ext cx="379940" cy="152400"/>
          </a:xfrm>
          <a:prstGeom prst="rect">
            <a:avLst/>
          </a:prstGeom>
          <a:noFill/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 dirty="0" smtClean="0">
                <a:solidFill>
                  <a:schemeClr val="tx1"/>
                </a:solidFill>
              </a:rPr>
              <a:t>no</a:t>
            </a:r>
            <a:endParaRPr lang="en-US" sz="1000" i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72200" y="3935505"/>
            <a:ext cx="914400" cy="5133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BOINC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download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page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" name="Elbow Connector 18"/>
          <p:cNvCxnSpPr>
            <a:stCxn id="63" idx="3"/>
            <a:endCxn id="54" idx="1"/>
          </p:cNvCxnSpPr>
          <p:nvPr/>
        </p:nvCxnSpPr>
        <p:spPr>
          <a:xfrm flipV="1">
            <a:off x="5654865" y="4192197"/>
            <a:ext cx="517335" cy="4967"/>
          </a:xfrm>
          <a:prstGeom prst="bent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33400" y="4876800"/>
            <a:ext cx="4113993" cy="53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on-vetted </a:t>
            </a:r>
            <a:r>
              <a:rPr lang="en-US" dirty="0" smtClean="0">
                <a:solidFill>
                  <a:schemeClr val="tx1"/>
                </a:solidFill>
              </a:rPr>
              <a:t>project case (no </a:t>
            </a:r>
            <a:r>
              <a:rPr lang="en-US" dirty="0" err="1" smtClean="0">
                <a:solidFill>
                  <a:schemeClr val="tx1"/>
                </a:solidFill>
              </a:rPr>
              <a:t>autoattach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5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105</Words>
  <Application>Microsoft Office PowerPoint</Application>
  <PresentationFormat>On-screen Show (4:3)</PresentationFormat>
  <Paragraphs>67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</cp:lastModifiedBy>
  <cp:revision>10</cp:revision>
  <dcterms:created xsi:type="dcterms:W3CDTF">2018-06-08T21:21:21Z</dcterms:created>
  <dcterms:modified xsi:type="dcterms:W3CDTF">2018-06-12T06:42:39Z</dcterms:modified>
</cp:coreProperties>
</file>