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6" r:id="rId9"/>
    <p:sldId id="267" r:id="rId10"/>
    <p:sldId id="268" r:id="rId11"/>
    <p:sldId id="269"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57"/>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extLst>
      <p:ext uri="{BB962C8B-B14F-4D97-AF65-F5344CB8AC3E}">
        <p14:creationId xmlns:p14="http://schemas.microsoft.com/office/powerpoint/2010/main" val="377047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EF41-D85E-3307-BCCF-1F026D991D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CD9B42-D815-DEFB-09D3-981B15DFA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C9957A-896E-1F26-6CA4-2159DD6AF72B}"/>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33D8D228-3264-8DBD-0B85-034BF747B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95DED-18A5-400A-A156-59026E9FFD6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54609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B409-5C5D-0004-6756-A0462D5557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0A092-5E39-D8A9-12CD-EB7C4A637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B23D-E39E-3CCD-E91C-4911F3CF102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3768329F-4D88-1702-A915-B4E5B1B6B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F7489D-16A7-8D57-E588-5BBE43444DC2}"/>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7618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11DC5-63B8-302D-DCAF-B518A49E02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66807-D0C8-45DD-1240-51ED1758DE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D03EA-7677-BF64-B39F-E10E5D1C8F55}"/>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85BAA132-3422-E61A-D1E0-C8F50B13E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4024D-4FD9-E027-E7AF-5846CD154A80}"/>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871794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885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7E92-3340-CE81-2093-D59FA4CA7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DCCA5-1288-10B5-AED5-329E4DD68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CBD91-A3AB-E52F-50A3-C14EF9DAF376}"/>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76BAA6EC-EC82-7833-3AF6-7C8A1CEDF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0E441-CA8D-1E8D-26C9-4C2F991E11B1}"/>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271141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EDF1-1009-37D1-DC22-AA7017275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33DB95-6331-7D24-199D-013D2B6FB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684D5-BDAC-1188-3257-E15D87B59E7E}"/>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032170BA-5A82-83A7-7A3A-32E983B0D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F69A5-63CB-A2FF-80F9-BDDF4F90898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2257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EB3B-1B1C-0FF0-2944-AAB691D7A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5C0691-AB2B-5B19-9B8F-6EC576DB8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351442-0506-5D5A-A3B5-2968A75C2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06AC0-54C8-CB85-653D-4C5EE16E092E}"/>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02B6200A-007F-98C6-75C8-83CE69249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4EEBC-CF56-922C-40D8-28F545A6337D}"/>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337286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B15C-15FA-8ACD-3A84-6443CCE73D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893077-7E17-3EDA-A663-5E69B98FA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80D40-D10A-F634-A9C8-E9BABF834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7D929F-D5CF-AC79-67AA-51F718FE7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EAF3A-A52E-C0DA-4742-18A915268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50D12A-D999-D343-0896-994598A8A7E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8" name="Footer Placeholder 7">
            <a:extLst>
              <a:ext uri="{FF2B5EF4-FFF2-40B4-BE49-F238E27FC236}">
                <a16:creationId xmlns:a16="http://schemas.microsoft.com/office/drawing/2014/main" id="{DC59E1E8-B9DC-E1EC-23EA-56011A8ACA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EBA6E7-2947-95E4-8FA6-FFBE92CF7BEE}"/>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203162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9D7B-3BBF-B2AD-706B-B958D80DB6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3D3632-5538-22B8-2DB9-F59748D76358}"/>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4" name="Footer Placeholder 3">
            <a:extLst>
              <a:ext uri="{FF2B5EF4-FFF2-40B4-BE49-F238E27FC236}">
                <a16:creationId xmlns:a16="http://schemas.microsoft.com/office/drawing/2014/main" id="{BB8375FE-C813-5E12-41FA-2A42F9FCB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9BFAFC-4F6B-8E1D-82D3-22FD909D3B19}"/>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390197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4657D-CA35-B229-463A-A4DF1E3C73F2}"/>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3" name="Footer Placeholder 2">
            <a:extLst>
              <a:ext uri="{FF2B5EF4-FFF2-40B4-BE49-F238E27FC236}">
                <a16:creationId xmlns:a16="http://schemas.microsoft.com/office/drawing/2014/main" id="{381FF1AB-99A5-024A-B6AC-A75D1B8603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FF118C-1C6A-6761-E24F-28D37E3FE2A8}"/>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67154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6955-9AC9-D983-9BEE-F309F3F9D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99D362-C1F3-CC20-18B6-E0D712D13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EB6574-11D3-57F8-CDEF-096964C96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5D47E-3AD5-FAD7-C4CB-F2733068C884}"/>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311EC07B-33D3-D269-F5C9-B54AE6BD84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AE5DA-2499-63B8-3549-229B0B1C7706}"/>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05212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6651-49AD-13C6-7F8C-18EDDEF98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F88FBA-C173-EB44-BB4E-BA133E8D0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D3DCAF-ACAE-D435-AF45-0F958180C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2CB68-7E08-1842-A31D-BAB0BA23E37D}"/>
              </a:ext>
            </a:extLst>
          </p:cNvPr>
          <p:cNvSpPr>
            <a:spLocks noGrp="1"/>
          </p:cNvSpPr>
          <p:nvPr>
            <p:ph type="dt" sz="half" idx="10"/>
          </p:nvPr>
        </p:nvSpPr>
        <p:spPr/>
        <p:txBody>
          <a:bodyPr/>
          <a:lstStyle/>
          <a:p>
            <a:fld id="{E8AA462D-BA06-402B-9467-44E24227A49A}" type="datetimeFigureOut">
              <a:rPr lang="en-IN" smtClean="0"/>
              <a:t>21-06-2024</a:t>
            </a:fld>
            <a:endParaRPr lang="en-IN"/>
          </a:p>
        </p:txBody>
      </p:sp>
      <p:sp>
        <p:nvSpPr>
          <p:cNvPr id="6" name="Footer Placeholder 5">
            <a:extLst>
              <a:ext uri="{FF2B5EF4-FFF2-40B4-BE49-F238E27FC236}">
                <a16:creationId xmlns:a16="http://schemas.microsoft.com/office/drawing/2014/main" id="{4AA730CB-22D8-D562-943D-4FBC97FC65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311EBE-11C7-475C-600C-AD37CD43BBAA}"/>
              </a:ext>
            </a:extLst>
          </p:cNvPr>
          <p:cNvSpPr>
            <a:spLocks noGrp="1"/>
          </p:cNvSpPr>
          <p:nvPr>
            <p:ph type="sldNum" sz="quarter" idx="12"/>
          </p:nvPr>
        </p:nvSpPr>
        <p:spPr/>
        <p:txBody>
          <a:bodyPr/>
          <a:lstStyle/>
          <a:p>
            <a:fld id="{F19B89BA-4C73-4036-A42E-5FF63E0C6B2F}" type="slidenum">
              <a:rPr lang="en-IN" smtClean="0"/>
              <a:t>‹#›</a:t>
            </a:fld>
            <a:endParaRPr lang="en-IN"/>
          </a:p>
        </p:txBody>
      </p:sp>
    </p:spTree>
    <p:extLst>
      <p:ext uri="{BB962C8B-B14F-4D97-AF65-F5344CB8AC3E}">
        <p14:creationId xmlns:p14="http://schemas.microsoft.com/office/powerpoint/2010/main" val="191902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58BB1-6C22-5999-61CC-994514B03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88AA7-A225-B1AA-063E-1B78CC5CF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BBDC7-F035-83CA-4EF6-5853DCAC8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21-06-2024</a:t>
            </a:fld>
            <a:endParaRPr lang="en-IN"/>
          </a:p>
        </p:txBody>
      </p:sp>
      <p:sp>
        <p:nvSpPr>
          <p:cNvPr id="5" name="Footer Placeholder 4">
            <a:extLst>
              <a:ext uri="{FF2B5EF4-FFF2-40B4-BE49-F238E27FC236}">
                <a16:creationId xmlns:a16="http://schemas.microsoft.com/office/drawing/2014/main" id="{73954033-E364-C6CC-F677-7BC194583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401CF7-DBB7-F515-2701-BDEB67758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extLst>
      <p:ext uri="{BB962C8B-B14F-4D97-AF65-F5344CB8AC3E}">
        <p14:creationId xmlns:p14="http://schemas.microsoft.com/office/powerpoint/2010/main" val="212479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676650" y="1890097"/>
            <a:ext cx="821055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BOJANKI VENKATA DURGA</a:t>
            </a:r>
            <a:endParaRPr spc="15" dirty="0"/>
          </a:p>
        </p:txBody>
      </p:sp>
      <p:sp>
        <p:nvSpPr>
          <p:cNvPr id="8" name="object 8"/>
          <p:cNvSpPr txBox="1"/>
          <p:nvPr/>
        </p:nvSpPr>
        <p:spPr>
          <a:xfrm>
            <a:off x="8239432" y="2716527"/>
            <a:ext cx="229091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normAutofit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4"/>
          <a:stretch>
            <a:fillRect/>
          </a:stretch>
        </p:blipFill>
        <p:spPr>
          <a:xfrm>
            <a:off x="1524000" y="3215622"/>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5"/>
          <a:stretch>
            <a:fillRect/>
          </a:stretch>
        </p:blipFill>
        <p:spPr>
          <a:xfrm>
            <a:off x="4242699" y="3249914"/>
            <a:ext cx="2088061" cy="144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829</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vt:lpstr>
      <vt:lpstr>Trebuchet MS</vt:lpstr>
      <vt:lpstr>Wingdings</vt:lpstr>
      <vt:lpstr>Office Theme</vt:lpstr>
      <vt:lpstr>BOJANKI VENKATA DURGA</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KUMAR KORNU</dc:creator>
  <cp:lastModifiedBy>venkatesh bobbili</cp:lastModifiedBy>
  <cp:revision>4</cp:revision>
  <dcterms:created xsi:type="dcterms:W3CDTF">2024-06-13T09:02:59Z</dcterms:created>
  <dcterms:modified xsi:type="dcterms:W3CDTF">2024-06-21T15:23:29Z</dcterms:modified>
</cp:coreProperties>
</file>