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MongoDB vs SQL: A Comparative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the Key Differences Between NoSQL &amp; 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SQL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SQL databases store structured data in tables with predefined schemas.</a:t>
            </a:r>
          </a:p>
          <a:p>
            <a:r>
              <a:t>• Examples: MySQL, PostgreSQL, SQL Server.</a:t>
            </a:r>
          </a:p>
          <a:p>
            <a:r>
              <a:t>• Key Features:</a:t>
            </a:r>
          </a:p>
          <a:p>
            <a:r>
              <a:t>  - Uses Structured Query Language (SQL).</a:t>
            </a:r>
          </a:p>
          <a:p>
            <a:r>
              <a:t>  - Tables, Rows, Columns, and Relationships.</a:t>
            </a:r>
          </a:p>
          <a:p>
            <a:r>
              <a:t>  - ACID compliance (Atomicity, Consistency, Isolation, Durability).</a:t>
            </a:r>
          </a:p>
          <a:p>
            <a:r>
              <a:t>  - Predefined Schema (Fixed structure).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MongoDB (NoSQL)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MongoDB is a NoSQL database that stores data in flexible, JSON-like documents.</a:t>
            </a:r>
          </a:p>
          <a:p>
            <a:r>
              <a:t>• Key Features:</a:t>
            </a:r>
          </a:p>
          <a:p>
            <a:r>
              <a:t>  - Schema-less (Flexible structure).</a:t>
            </a:r>
          </a:p>
          <a:p>
            <a:r>
              <a:t>  - Stores data in BSON (Binary JSON) format.</a:t>
            </a:r>
          </a:p>
          <a:p>
            <a:r>
              <a:t>  - Scales horizontally with sharding.</a:t>
            </a:r>
          </a:p>
          <a:p>
            <a:r>
              <a:t>  - Best for unstructured, semi-structured, and hierarchical data.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MongoDB vs SQL – Key Differences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Data Model: SQL uses Tables, MongoDB uses Documents.</a:t>
            </a:r>
          </a:p>
          <a:p>
            <a:r>
              <a:t>• Schema: SQL has a Fixed Schema, MongoDB is Schema-less.</a:t>
            </a:r>
          </a:p>
          <a:p>
            <a:r>
              <a:t>• Scalability: SQL scales Vertically, MongoDB scales Horizontally.</a:t>
            </a:r>
          </a:p>
          <a:p>
            <a:r>
              <a:t>• Query Language: SQL uses Structured Queries, MongoDB uses MQL.</a:t>
            </a:r>
          </a:p>
          <a:p>
            <a:r>
              <a:t>• Best Use Cases: SQL for Transactions &amp; Structured Data, MongoDB for Big Data &amp; Real-time Apps.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– Which One to Choose?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285695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-</a:t>
            </a:r>
            <a:r>
              <a:rPr dirty="0"/>
              <a:t> Use SQL When:</a:t>
            </a:r>
          </a:p>
          <a:p>
            <a:r>
              <a:rPr dirty="0"/>
              <a:t>✔️ You need strict data consistency (e.g., Banking, ERP).</a:t>
            </a:r>
          </a:p>
          <a:p>
            <a:r>
              <a:rPr dirty="0"/>
              <a:t>✔️ Your data has complex relationships.</a:t>
            </a:r>
          </a:p>
          <a:p>
            <a:endParaRPr dirty="0"/>
          </a:p>
          <a:p>
            <a:r>
              <a:rPr lang="en-US" dirty="0"/>
              <a:t>-</a:t>
            </a:r>
            <a:r>
              <a:rPr dirty="0"/>
              <a:t> Use MongoDB When:</a:t>
            </a:r>
          </a:p>
          <a:p>
            <a:r>
              <a:rPr dirty="0"/>
              <a:t>✔️ You need high scalability &amp; flexibility (e.g., Social Media, IoT).</a:t>
            </a:r>
          </a:p>
          <a:p>
            <a:r>
              <a:rPr dirty="0"/>
              <a:t>✔️ You handle semi-structured or unstructured data.</a:t>
            </a:r>
          </a:p>
          <a:p>
            <a:endParaRPr dirty="0"/>
          </a:p>
          <a:p>
            <a:r>
              <a:rPr dirty="0"/>
              <a:t>Final Thought: Choose based on project needs! 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298</Words>
  <Application>Microsoft Office PowerPoint</Application>
  <PresentationFormat>On-screen Show (4:3)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MongoDB vs SQL: A Comparative Analysis</vt:lpstr>
      <vt:lpstr>Introduction to SQL Databases</vt:lpstr>
      <vt:lpstr>Introduction to MongoDB (NoSQL)</vt:lpstr>
      <vt:lpstr>MongoDB vs SQL – Key Differences</vt:lpstr>
      <vt:lpstr>Conclusion – Which One to Choose?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grace boke</cp:lastModifiedBy>
  <cp:revision>2</cp:revision>
  <dcterms:created xsi:type="dcterms:W3CDTF">2013-01-27T09:14:16Z</dcterms:created>
  <dcterms:modified xsi:type="dcterms:W3CDTF">2025-03-03T15:07:48Z</dcterms:modified>
  <cp:category/>
</cp:coreProperties>
</file>