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637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B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OLLA THANMAI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https://github.com/BOLLATHANMAI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4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4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2078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solidFill>
                  <a:schemeClr val="tx2">
                    <a:lumMod val="60000"/>
                    <a:lumOff val="40000"/>
                  </a:schemeClr>
                </a:solidFill>
                <a:latin typeface="Carlito"/>
                <a:cs typeface="Carlito"/>
              </a:rPr>
              <a:t>https://github.com</a:t>
            </a:r>
            <a:r>
              <a:rPr lang="en-IN" sz="1750" dirty="0">
                <a:latin typeface="Carlito"/>
                <a:cs typeface="Carlito"/>
              </a:rPr>
              <a:t>/</a:t>
            </a:r>
            <a:r>
              <a:rPr lang="en-IN" sz="1750" dirty="0">
                <a:solidFill>
                  <a:schemeClr val="tx2">
                    <a:lumMod val="60000"/>
                    <a:lumOff val="40000"/>
                  </a:schemeClr>
                </a:solidFill>
                <a:latin typeface="Carlito"/>
                <a:cs typeface="Carlito"/>
              </a:rPr>
              <a:t>BOLLATHANMAI</a:t>
            </a:r>
            <a:endParaRPr sz="1750" dirty="0">
              <a:solidFill>
                <a:schemeClr val="tx2">
                  <a:lumMod val="60000"/>
                  <a:lumOff val="40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2707</Words>
  <Application>Microsoft Office PowerPoint</Application>
  <PresentationFormat>Widescreen</PresentationFormat>
  <Paragraphs>275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thanmai bolla</cp:lastModifiedBy>
  <cp:revision>2</cp:revision>
  <dcterms:created xsi:type="dcterms:W3CDTF">2021-08-26T16:53:12Z</dcterms:created>
  <dcterms:modified xsi:type="dcterms:W3CDTF">2024-12-23T14:56:55Z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