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737"/>
  </p:normalViewPr>
  <p:slideViewPr>
    <p:cSldViewPr snapToGrid="0" snapToObjects="1">
      <p:cViewPr varScale="1">
        <p:scale>
          <a:sx n="82" d="100"/>
          <a:sy n="82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1F5C1-1520-DE4C-BC74-927F4100BB65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0388-9DDA-964A-8815-61F47A2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KIDA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Groundwater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地下水預警系統</a:t>
            </a:r>
          </a:p>
          <a:p>
            <a:r>
              <a:rPr lang="en-US" altLang="zh-TW" dirty="0" smtClean="0"/>
              <a:t>Ground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Water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Alert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endParaRPr lang="zh-TW" altLang="en-US" dirty="0" smtClean="0"/>
          </a:p>
          <a:p>
            <a:endParaRPr lang="zh-TW" altLang="en-US" dirty="0"/>
          </a:p>
          <a:p>
            <a:r>
              <a:rPr lang="zh-TW" altLang="en-US" dirty="0" smtClean="0"/>
              <a:t>貝妮可</a:t>
            </a:r>
          </a:p>
          <a:p>
            <a:r>
              <a:rPr lang="zh-TW" altLang="en-US" dirty="0" smtClean="0"/>
              <a:t>博偉帥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SWOT</a:t>
            </a:r>
            <a:r>
              <a:rPr lang="zh-TW" alt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98079"/>
              </p:ext>
            </p:extLst>
          </p:nvPr>
        </p:nvGraphicFramePr>
        <p:xfrm>
          <a:off x="838200" y="1825625"/>
          <a:ext cx="10515600" cy="47321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/>
                <a:gridCol w="5257800"/>
              </a:tblGrid>
              <a:tr h="2202347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Strength</a:t>
                      </a:r>
                      <a:endParaRPr lang="zh-TW" altLang="en-US" sz="2000" dirty="0" smtClean="0"/>
                    </a:p>
                    <a:p>
                      <a:endParaRPr lang="zh-TW" altLang="en-US" sz="2000" dirty="0" smtClean="0"/>
                    </a:p>
                    <a:p>
                      <a:r>
                        <a:rPr lang="zh-TW" altLang="en-US" sz="2000" dirty="0" smtClean="0"/>
                        <a:t>能拯救生命</a:t>
                      </a:r>
                    </a:p>
                    <a:p>
                      <a:r>
                        <a:rPr lang="en-US" altLang="zh-TW" sz="2000" dirty="0" smtClean="0"/>
                        <a:t>Saves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Lives</a:t>
                      </a:r>
                      <a:endParaRPr lang="zh-TW" altLang="en-US" sz="2000" dirty="0" smtClean="0"/>
                    </a:p>
                    <a:p>
                      <a:r>
                        <a:rPr lang="zh-TW" altLang="en-US" sz="2000" dirty="0" smtClean="0"/>
                        <a:t>物理預警系統</a:t>
                      </a:r>
                      <a:r>
                        <a:rPr lang="zh-TW" altLang="en-US" sz="2000" dirty="0" smtClean="0"/>
                        <a:t>產品製造便宜</a:t>
                      </a:r>
                    </a:p>
                    <a:p>
                      <a:r>
                        <a:rPr lang="en-US" altLang="zh-TW" sz="2000" dirty="0" smtClean="0"/>
                        <a:t>The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Physical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Product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is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Cheap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to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Manufacture</a:t>
                      </a:r>
                      <a:endParaRPr lang="zh-TW" altLang="en-US" sz="2000" dirty="0" smtClean="0"/>
                    </a:p>
                    <a:p>
                      <a:endParaRPr lang="zh-TW" alt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Weakness</a:t>
                      </a:r>
                      <a:endParaRPr lang="zh-TW" altLang="en-US" sz="2000" dirty="0" smtClean="0"/>
                    </a:p>
                    <a:p>
                      <a:endParaRPr lang="zh-TW" altLang="en-US" sz="2000" dirty="0" smtClean="0"/>
                    </a:p>
                    <a:p>
                      <a:r>
                        <a:rPr lang="zh-TW" altLang="en-US" sz="2000" dirty="0" smtClean="0"/>
                        <a:t>如沒電，網路就完蛋了</a:t>
                      </a:r>
                    </a:p>
                    <a:p>
                      <a:r>
                        <a:rPr lang="en-US" altLang="zh-TW" sz="2000" dirty="0" smtClean="0"/>
                        <a:t>If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There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is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No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Electricity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or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Internet,</a:t>
                      </a:r>
                      <a:r>
                        <a:rPr lang="en-US" altLang="zh-TW" sz="2000" baseline="0" dirty="0" smtClean="0"/>
                        <a:t> No Alarm</a:t>
                      </a:r>
                    </a:p>
                    <a:p>
                      <a:r>
                        <a:rPr lang="zh-TW" altLang="en-US" sz="2000" dirty="0" smtClean="0"/>
                        <a:t>依賴於政府提供的</a:t>
                      </a:r>
                      <a:r>
                        <a:rPr lang="en-US" altLang="zh-TW" sz="2000" dirty="0" err="1" smtClean="0"/>
                        <a:t>OpenData</a:t>
                      </a:r>
                      <a:endParaRPr lang="zh-TW" altLang="en-US" sz="2000" dirty="0" smtClean="0"/>
                    </a:p>
                    <a:p>
                      <a:r>
                        <a:rPr lang="en-US" sz="2000" dirty="0" smtClean="0"/>
                        <a:t>Relies on the </a:t>
                      </a:r>
                      <a:r>
                        <a:rPr lang="en-US" sz="2000" dirty="0" err="1" smtClean="0"/>
                        <a:t>OpenData</a:t>
                      </a:r>
                      <a:r>
                        <a:rPr lang="en-US" sz="2000" baseline="0" dirty="0" smtClean="0"/>
                        <a:t> from the government</a:t>
                      </a:r>
                      <a:endParaRPr lang="en-US" sz="2000" dirty="0"/>
                    </a:p>
                  </a:txBody>
                  <a:tcPr/>
                </a:tc>
              </a:tr>
              <a:tr h="2202347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Opportunities</a:t>
                      </a:r>
                    </a:p>
                    <a:p>
                      <a:endParaRPr lang="zh-TW" altLang="en-US" sz="2000" dirty="0" smtClean="0"/>
                    </a:p>
                    <a:p>
                      <a:r>
                        <a:rPr lang="zh-TW" altLang="en-US" sz="2000" dirty="0" smtClean="0"/>
                        <a:t>發展中的國家</a:t>
                      </a:r>
                    </a:p>
                    <a:p>
                      <a:r>
                        <a:rPr lang="en-US" altLang="zh-TW" sz="2000" dirty="0" smtClean="0"/>
                        <a:t>Developing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Countries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Threat</a:t>
                      </a:r>
                      <a:endParaRPr lang="zh-TW" altLang="en-US" sz="2000" dirty="0" smtClean="0"/>
                    </a:p>
                    <a:p>
                      <a:endParaRPr lang="zh-TW" altLang="en-US" sz="2000" dirty="0" smtClean="0"/>
                    </a:p>
                    <a:p>
                      <a:r>
                        <a:rPr lang="en-US" altLang="zh-TW" sz="2000" dirty="0" smtClean="0"/>
                        <a:t>Bad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Water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Monitoring</a:t>
                      </a:r>
                      <a:r>
                        <a:rPr lang="zh-TW" altLang="en-US" sz="2000" dirty="0" smtClean="0"/>
                        <a:t> </a:t>
                      </a:r>
                    </a:p>
                    <a:p>
                      <a:r>
                        <a:rPr lang="zh-TW" altLang="en-US" sz="2000" dirty="0" smtClean="0"/>
                        <a:t>不好水中的監測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5817" cy="4351338"/>
          </a:xfrm>
        </p:spPr>
        <p:txBody>
          <a:bodyPr/>
          <a:lstStyle/>
          <a:p>
            <a:r>
              <a:rPr lang="zh-TW" altLang="en-US" dirty="0"/>
              <a:t>全球每年有</a:t>
            </a:r>
            <a:r>
              <a:rPr lang="en-US" dirty="0"/>
              <a:t>3.1%</a:t>
            </a:r>
            <a:r>
              <a:rPr lang="zh-TW" altLang="en-US" dirty="0"/>
              <a:t>人死亡的因是不安全的水。 </a:t>
            </a:r>
            <a:endParaRPr lang="zh-TW" altLang="en-US" dirty="0" smtClean="0"/>
          </a:p>
          <a:p>
            <a:r>
              <a:rPr lang="en-US" dirty="0" smtClean="0"/>
              <a:t>Unsafe </a:t>
            </a:r>
            <a:r>
              <a:rPr lang="en-US" dirty="0"/>
              <a:t>or inadequate water sanitation causes 3.1% of deaths worldwide. </a:t>
            </a:r>
            <a:endParaRPr lang="zh-TW" altLang="en-US" dirty="0" smtClean="0"/>
          </a:p>
          <a:p>
            <a:r>
              <a:rPr lang="zh-TW" altLang="en-US" dirty="0" smtClean="0"/>
              <a:t>在台灣，這個問題是特別嚴重 （颱風，地震，等）</a:t>
            </a:r>
            <a:endParaRPr lang="zh-TW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17" y="2924643"/>
            <a:ext cx="5539783" cy="36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902" y="1825625"/>
            <a:ext cx="5882898" cy="4351338"/>
          </a:xfrm>
        </p:spPr>
        <p:txBody>
          <a:bodyPr/>
          <a:lstStyle/>
          <a:p>
            <a:r>
              <a:rPr lang="zh-TW" altLang="en-US" dirty="0" smtClean="0"/>
              <a:t>創作預警系統</a:t>
            </a:r>
            <a:r>
              <a:rPr lang="zh-TW" altLang="en-US" dirty="0"/>
              <a:t>，</a:t>
            </a:r>
            <a:r>
              <a:rPr lang="zh-TW" altLang="en-US" dirty="0" smtClean="0"/>
              <a:t>以通知</a:t>
            </a:r>
            <a:r>
              <a:rPr lang="zh-TW" altLang="en-US" dirty="0"/>
              <a:t>居民飲用水不安全</a:t>
            </a:r>
            <a:r>
              <a:rPr lang="zh-TW" altLang="en-US" dirty="0" smtClean="0"/>
              <a:t>的</a:t>
            </a:r>
          </a:p>
          <a:p>
            <a:r>
              <a:rPr lang="en-US" altLang="zh-TW" dirty="0" smtClean="0"/>
              <a:t>Create an alert system that will notify citizens of unsafe drinking water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7" y="1825624"/>
            <a:ext cx="4410129" cy="44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物理預警</a:t>
            </a:r>
            <a:r>
              <a:rPr lang="zh-TW" altLang="en-US" dirty="0" smtClean="0"/>
              <a:t>系統：</a:t>
            </a:r>
            <a:endParaRPr lang="en-US" altLang="zh-TW" dirty="0" smtClean="0"/>
          </a:p>
          <a:p>
            <a:r>
              <a:rPr lang="en-US" altLang="zh-TW" dirty="0" smtClean="0"/>
              <a:t>Prototype (</a:t>
            </a:r>
            <a:r>
              <a:rPr lang="ja-JP" altLang="en-US" dirty="0" smtClean="0"/>
              <a:t>原型</a:t>
            </a:r>
            <a:r>
              <a:rPr lang="en-US" altLang="ja-JP" dirty="0" smtClean="0"/>
              <a:t>)</a:t>
            </a:r>
            <a:endParaRPr lang="zh-TW" altLang="en-US" dirty="0" smtClean="0"/>
          </a:p>
          <a:p>
            <a:r>
              <a:rPr lang="en-US" altLang="zh-TW" sz="2000" dirty="0" smtClean="0"/>
              <a:t>WIFI/BLUETOOTH</a:t>
            </a:r>
            <a:r>
              <a:rPr lang="zh-TW" altLang="en-US" sz="2000" dirty="0" smtClean="0"/>
              <a:t>（藍芽）（自動的）</a:t>
            </a:r>
            <a:endParaRPr lang="zh-TW" altLang="en-US" sz="2000" dirty="0" smtClean="0"/>
          </a:p>
          <a:p>
            <a:pPr lvl="1"/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states</a:t>
            </a:r>
            <a:r>
              <a:rPr lang="zh-TW" altLang="en-US" dirty="0" smtClean="0"/>
              <a:t>：</a:t>
            </a:r>
          </a:p>
          <a:p>
            <a:pPr lvl="1"/>
            <a:endParaRPr lang="zh-TW" altLang="en-US" dirty="0"/>
          </a:p>
          <a:p>
            <a:pPr lvl="1"/>
            <a:r>
              <a:rPr lang="zh-TW" altLang="en-US" dirty="0" smtClean="0"/>
              <a:t>綠色 （</a:t>
            </a:r>
            <a:r>
              <a:rPr lang="en-US" altLang="zh-TW" dirty="0" smtClean="0"/>
              <a:t>Green</a:t>
            </a:r>
            <a:r>
              <a:rPr lang="zh-TW" altLang="en-US" dirty="0" smtClean="0"/>
              <a:t>） </a:t>
            </a:r>
            <a:r>
              <a:rPr lang="en-US" altLang="zh-TW" dirty="0" smtClean="0"/>
              <a:t>SAFE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沒問題，可以喝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72" y="721437"/>
            <a:ext cx="3242590" cy="57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dirty="0" smtClean="0"/>
              <a:t>黃色 （</a:t>
            </a:r>
            <a:r>
              <a:rPr lang="en-US" altLang="zh-TW" dirty="0" smtClean="0"/>
              <a:t>Yellow</a:t>
            </a:r>
            <a:r>
              <a:rPr lang="zh-TW" altLang="en-US" dirty="0" smtClean="0"/>
              <a:t>） </a:t>
            </a:r>
            <a:r>
              <a:rPr lang="en-US" altLang="zh-TW" dirty="0" smtClean="0"/>
              <a:t>OKAY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可以喝，可是應該注意安全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72" y="721437"/>
            <a:ext cx="3242589" cy="57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  <a:p>
            <a:pPr lvl="1"/>
            <a:r>
              <a:rPr lang="zh-TW" altLang="en-US" dirty="0" smtClean="0"/>
              <a:t>紅色 （</a:t>
            </a:r>
            <a:r>
              <a:rPr lang="en-US" altLang="zh-TW" dirty="0" smtClean="0"/>
              <a:t>Red</a:t>
            </a:r>
            <a:r>
              <a:rPr lang="zh-TW" altLang="en-US" dirty="0" smtClean="0"/>
              <a:t>） </a:t>
            </a:r>
            <a:r>
              <a:rPr lang="en-US" altLang="zh-TW" dirty="0" smtClean="0"/>
              <a:t>DANGER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卻對不應該喝！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72" y="721437"/>
            <a:ext cx="3242589" cy="57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Email</a:t>
            </a:r>
            <a:r>
              <a:rPr lang="zh-TW" altLang="en-US" dirty="0" smtClean="0"/>
              <a:t>預警系統：</a:t>
            </a:r>
          </a:p>
          <a:p>
            <a:r>
              <a:rPr lang="zh-TW" altLang="en-US" dirty="0" smtClean="0"/>
              <a:t>也是自動的</a:t>
            </a:r>
            <a:endParaRPr lang="zh-TW" altLang="en-US" dirty="0" smtClean="0"/>
          </a:p>
          <a:p>
            <a:r>
              <a:rPr lang="zh-TW" altLang="en-US" dirty="0"/>
              <a:t>通知住在附近的危險</a:t>
            </a:r>
            <a:r>
              <a:rPr lang="zh-TW" altLang="en-US" dirty="0" smtClean="0"/>
              <a:t>公民</a:t>
            </a:r>
          </a:p>
          <a:p>
            <a:r>
              <a:rPr lang="zh-TW" altLang="en-US" dirty="0" smtClean="0"/>
              <a:t>（現在使用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，後來可以用</a:t>
            </a:r>
            <a:r>
              <a:rPr lang="en-US" altLang="zh-TW" dirty="0" smtClean="0"/>
              <a:t>SMS</a:t>
            </a:r>
            <a:r>
              <a:rPr lang="zh-TW" altLang="en-US" dirty="0" smtClean="0"/>
              <a:t>，等）</a:t>
            </a:r>
            <a:endParaRPr lang="zh-TW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8" y="151442"/>
            <a:ext cx="3676542" cy="6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Further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4550" cy="4351338"/>
          </a:xfrm>
        </p:spPr>
        <p:txBody>
          <a:bodyPr/>
          <a:lstStyle/>
          <a:p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trouble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areas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endParaRPr lang="zh-TW" altLang="en-US" dirty="0" smtClean="0"/>
          </a:p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50" y="586136"/>
            <a:ext cx="4254069" cy="57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 桃園的：（</a:t>
            </a:r>
            <a:r>
              <a:rPr lang="en-US" dirty="0" smtClean="0"/>
              <a:t>104</a:t>
            </a:r>
            <a:r>
              <a:rPr lang="zh-TW" altLang="en-US" dirty="0"/>
              <a:t>年枯水期地下水質監測結果 </a:t>
            </a:r>
            <a:r>
              <a:rPr lang="zh-TW" altLang="en-US" dirty="0" smtClean="0"/>
              <a:t>）</a:t>
            </a:r>
          </a:p>
          <a:p>
            <a:r>
              <a:rPr lang="en-US" altLang="zh-TW" dirty="0" smtClean="0"/>
              <a:t>Python</a:t>
            </a:r>
            <a:endParaRPr lang="zh-TW" altLang="en-US" dirty="0" smtClean="0"/>
          </a:p>
          <a:p>
            <a:r>
              <a:rPr lang="en-US" altLang="zh-TW" dirty="0" smtClean="0"/>
              <a:t>Arduino</a:t>
            </a:r>
            <a:endParaRPr lang="zh-TW" altLang="en-US" dirty="0" smtClean="0"/>
          </a:p>
          <a:p>
            <a:r>
              <a:rPr lang="zh-TW" altLang="en-US" dirty="0" smtClean="0"/>
              <a:t>藍芽 （</a:t>
            </a:r>
            <a:r>
              <a:rPr lang="en-US" altLang="zh-TW" dirty="0" smtClean="0"/>
              <a:t>Bluetooth</a:t>
            </a:r>
            <a:r>
              <a:rPr lang="zh-TW" altLang="en-US" dirty="0" smtClean="0"/>
              <a:t>）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圖片 3" descr="Macintosh HD:private:var:folders:mj:18qthb0x5rx_pw0l8w56vxd00000gn:T:TemporaryItems:bluetooth-shield-arduino-master-slave-1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5983"/>
            <a:ext cx="3935547" cy="215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06" y="2409238"/>
            <a:ext cx="6811013" cy="41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278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ＭＳ Ｐゴシック</vt:lpstr>
      <vt:lpstr>新細明體</vt:lpstr>
      <vt:lpstr>Arial</vt:lpstr>
      <vt:lpstr>Office Theme</vt:lpstr>
      <vt:lpstr>KIDA Groundwater Solution</vt:lpstr>
      <vt:lpstr>Environmental Concern</vt:lpstr>
      <vt:lpstr>Concept</vt:lpstr>
      <vt:lpstr>Design</vt:lpstr>
      <vt:lpstr>Design</vt:lpstr>
      <vt:lpstr>Design</vt:lpstr>
      <vt:lpstr>Design</vt:lpstr>
      <vt:lpstr>Further Usage</vt:lpstr>
      <vt:lpstr>Implementation</vt:lpstr>
      <vt:lpstr>SWOT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KIDA</dc:title>
  <dc:creator>Bollig, Charles</dc:creator>
  <cp:lastModifiedBy>Bollig, Charles</cp:lastModifiedBy>
  <cp:revision>10</cp:revision>
  <dcterms:created xsi:type="dcterms:W3CDTF">2016-09-24T07:57:48Z</dcterms:created>
  <dcterms:modified xsi:type="dcterms:W3CDTF">2016-09-24T10:02:11Z</dcterms:modified>
</cp:coreProperties>
</file>