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9C55-A4E5-4408-AB43-2ED4B7B78E64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0EC3-C639-4AD0-B704-EF0EC08EF21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9C55-A4E5-4408-AB43-2ED4B7B78E64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0EC3-C639-4AD0-B704-EF0EC08EF2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9C55-A4E5-4408-AB43-2ED4B7B78E64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0EC3-C639-4AD0-B704-EF0EC08EF2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9C55-A4E5-4408-AB43-2ED4B7B78E64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0EC3-C639-4AD0-B704-EF0EC08EF2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9C55-A4E5-4408-AB43-2ED4B7B78E64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0EC3-C639-4AD0-B704-EF0EC08EF21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9C55-A4E5-4408-AB43-2ED4B7B78E64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0EC3-C639-4AD0-B704-EF0EC08EF2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9C55-A4E5-4408-AB43-2ED4B7B78E64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0EC3-C639-4AD0-B704-EF0EC08EF2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9C55-A4E5-4408-AB43-2ED4B7B78E64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0EC3-C639-4AD0-B704-EF0EC08EF2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9C55-A4E5-4408-AB43-2ED4B7B78E64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0EC3-C639-4AD0-B704-EF0EC08EF2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9C55-A4E5-4408-AB43-2ED4B7B78E64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0EC3-C639-4AD0-B704-EF0EC08EF21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F089C55-A4E5-4408-AB43-2ED4B7B78E64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78C0EC3-C639-4AD0-B704-EF0EC08EF21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F089C55-A4E5-4408-AB43-2ED4B7B78E64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78C0EC3-C639-4AD0-B704-EF0EC08EF21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КОРРЕЛЯЦИОННЫЙ И РЕГРЕССИОННЫЙ АНАЛИЗЫ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РАСЧЁТ  ПРЯМЫХ РЕГРЕССИЙ</a:t>
            </a:r>
            <a:endParaRPr lang="ru-RU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864096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5661248"/>
            <a:ext cx="5544616" cy="886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5229200"/>
            <a:ext cx="55446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КОЭФФИЦИЕНТ КОРРЕЛЯЦИИ</a:t>
            </a:r>
            <a:endParaRPr lang="ru-RU" dirty="0"/>
          </a:p>
        </p:txBody>
      </p:sp>
      <p:pic>
        <p:nvPicPr>
          <p:cNvPr id="1026" name="Picture 2" descr="C:\Users\Zver\Desktop\4Ф\24.03.21\слайды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8496944" cy="52569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КОЭФФИЦИЕНТ КОРРЕЛЯЦИИ</a:t>
            </a:r>
            <a:endParaRPr lang="ru-RU" dirty="0"/>
          </a:p>
        </p:txBody>
      </p:sp>
      <p:pic>
        <p:nvPicPr>
          <p:cNvPr id="2050" name="Picture 2" descr="C:\Users\Zver\Desktop\4Ф\24.03.21\слайды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460432" cy="50669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КОЭФФИЦИЕНТ КОРРЕЛЯЦИИ</a:t>
            </a:r>
            <a:endParaRPr lang="ru-RU" dirty="0"/>
          </a:p>
        </p:txBody>
      </p:sp>
      <p:pic>
        <p:nvPicPr>
          <p:cNvPr id="3075" name="Picture 3" descr="C:\Users\Zver\Desktop\4Ф\24.03.21\слайды\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4"/>
            <a:ext cx="8280920" cy="49325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КОЭФФИЦИЕНТ КОРРЕЛЯЦИИ</a:t>
            </a:r>
            <a:endParaRPr lang="ru-RU" dirty="0"/>
          </a:p>
        </p:txBody>
      </p:sp>
      <p:pic>
        <p:nvPicPr>
          <p:cNvPr id="4098" name="Picture 2" descr="C:\Users\Zver\Desktop\4Ф\24.03.21\слайды\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8892480" cy="49685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КОРРЕЛЯЦИОННАЯ МАТРИЦА</a:t>
            </a:r>
            <a:endParaRPr lang="ru-RU" dirty="0"/>
          </a:p>
        </p:txBody>
      </p:sp>
      <p:pic>
        <p:nvPicPr>
          <p:cNvPr id="5122" name="Picture 2" descr="C:\Users\Zver\Desktop\4Ф\24.03.21\слайды\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881" y="1628800"/>
            <a:ext cx="8183567" cy="47471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КОРРЕЛЯЦИОННАЯ МАТРИЦА</a:t>
            </a:r>
            <a:endParaRPr lang="ru-RU" dirty="0"/>
          </a:p>
        </p:txBody>
      </p:sp>
      <p:pic>
        <p:nvPicPr>
          <p:cNvPr id="6146" name="Picture 2" descr="C:\Users\Zver\Desktop\4Ф\24.03.21\слайды\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Zver\Desktop\4Ф\24.03.21\слайды\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642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C:\Users\Zver\Desktop\4Ф\24.03.21\слайды\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35</TotalTime>
  <Words>19</Words>
  <Application>Microsoft Office PowerPoint</Application>
  <PresentationFormat>Экран (4:3)</PresentationFormat>
  <Paragraphs>8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Модульная</vt:lpstr>
      <vt:lpstr>КОРРЕЛЯЦИОННЫЙ И РЕГРЕССИОННЫЙ АНАЛИЗЫ</vt:lpstr>
      <vt:lpstr>КОЭФФИЦИЕНТ КОРРЕЛЯЦИИ</vt:lpstr>
      <vt:lpstr>КОЭФФИЦИЕНТ КОРРЕЛЯЦИИ</vt:lpstr>
      <vt:lpstr>КОЭФФИЦИЕНТ КОРРЕЛЯЦИИ</vt:lpstr>
      <vt:lpstr>КОЭФФИЦИЕНТ КОРРЕЛЯЦИИ</vt:lpstr>
      <vt:lpstr>КОРРЕЛЯЦИОННАЯ МАТРИЦА</vt:lpstr>
      <vt:lpstr>КОРРЕЛЯЦИОННАЯ МАТРИЦА</vt:lpstr>
      <vt:lpstr>Слайд 8</vt:lpstr>
      <vt:lpstr>Слайд 9</vt:lpstr>
      <vt:lpstr>РАСЧЁТ  ПРЯМЫХ РЕГРЕССИЙ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Zver</dc:creator>
  <cp:lastModifiedBy>Zver</cp:lastModifiedBy>
  <cp:revision>22</cp:revision>
  <dcterms:created xsi:type="dcterms:W3CDTF">2022-03-23T20:38:37Z</dcterms:created>
  <dcterms:modified xsi:type="dcterms:W3CDTF">2022-03-23T21:14:28Z</dcterms:modified>
</cp:coreProperties>
</file>