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3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761E9-C5E1-4599-BEFA-427F7E635D6B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0688-461A-4A1D-AFF6-A208E5DA26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2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59C2-325D-489C-81C1-A53CFE54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1B6818-B4D0-419B-BD39-37459E776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36A58-DB4D-4008-8396-1C059079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26022-5D11-4814-AB63-C165E749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3808E-C7B0-4183-8D7A-3EC4F953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A10EC-8B67-4F5D-9C0A-CD6AA88A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B3616-27EF-48A3-872A-296AE6769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5893-E2F3-48CE-9856-05E2C436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88594-74CC-453D-9C7A-A2F1AFAF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5679C-43E1-41F8-8482-4B747EF1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57D90D-571C-43B2-B6A7-A1E2A6F31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E60B61-F14A-4EB3-9FB8-BFF9F704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9FAFE-AFCE-4E8B-A05D-D8EEBD90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40968-D9ED-4BE7-972A-91EDE6B1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FA0CE-6ED8-4CE3-B88E-F5F25DF9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0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7DA1-4294-4598-8225-1D26F50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3E6DB-0F61-419D-B3E6-4438B52F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C55D3-8DF3-43F9-AA4B-68A96301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5F400-C73C-4DAF-9D74-B1D2B66A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F6D9E-D23D-4DD7-B9E0-CC6496C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5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0015B-F05F-4517-B6FB-05CD758E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A6B4E-9AF3-4857-9C39-18A5910C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D1845-CAED-4A3D-82B0-7D9AA495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6BD9E-5153-4BEB-AAD3-B9C6FA1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43ABF-E90D-48E8-B61D-85072B84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8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5D361-57B8-4214-A317-85789F39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2FF7A6-A8BB-441C-9162-610B4130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30334D-445C-44CD-9D8D-631B093A8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9FECC5-EE3F-4C27-BDAD-C8E2FA28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EA9D3-ACED-4BD0-8A0B-C1DDABA4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7C05C-FE0F-4039-80CA-762EB6D9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F41F-4100-4578-8C5F-E535D407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732DB-C328-4496-807A-6C2CF911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C46B7-EF71-46DC-87CB-D9CAB782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637F6B-4351-4CDD-B62E-E87EB91B4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6C6110-85E1-4686-9E40-52EE82CC9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1A4246-E69E-4DF7-9EC3-8E475DCA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3F88A-B80C-471E-BE6B-D99F4BFC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39A2A-16CE-4594-954D-08BA1510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67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C984-8EE5-43B9-A5EE-74C6CBF8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7BD97F-AAE8-4977-B9D6-0AF7FFC0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D1EB5-B44F-44DF-9865-763342E8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A5A1BF-63AC-4831-B6B4-2AE5794B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7FA6F-1E59-4B42-A236-7B05A708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F38FB3-BD08-4D39-900D-6594FD2B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6504E1-094C-4F70-853C-FEEAE616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2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B5382-8FCE-4C3D-AB49-682C3569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BB0A11-7C86-4330-B5E7-A60A8FF8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17E0D-C6DB-4AF0-92C0-79DF532E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5F28D-3639-41DC-B4EF-3E3BCD8F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45224-710E-4FCA-B86E-781F9195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0E5F5D-D04E-429B-B1CE-1A581F86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7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92C67-6E60-4CBF-B24D-059342AA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5C474F-8BD1-46A3-B923-A2DBF6458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1996B-9FC7-41A6-8EBE-77B2BEC48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79B4D-A341-456B-B8B5-7152646C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FD35B1-13CF-4F3A-BC27-B09664E1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A35C9-F677-4A9A-9CD0-65B8AA90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62EDB-BE83-4F0E-A7C3-91E19AE7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D2442-F565-4D7F-B3F5-B47B0564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3BFD1-15E1-4104-B14E-CD3BC7DB3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5309-CEA2-401C-8453-85AB9FC15E16}" type="datetimeFigureOut">
              <a:rPr lang="ko-KR" altLang="en-US" smtClean="0"/>
              <a:t>2021-06-20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EA2EA-674D-4F99-A0DB-C3570DBAA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D9BB-8FEC-4F31-99F3-E13689B7C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8780-2074-460E-90FC-EF096C1D9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EE77-2069-40B7-8934-BC3D7CAB3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미니프로젝트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취업사이트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B97290-96F4-49DA-B961-46CD1C675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431" y="4250108"/>
            <a:ext cx="9144000" cy="1655762"/>
          </a:xfrm>
        </p:spPr>
        <p:txBody>
          <a:bodyPr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537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1" y="33225"/>
            <a:ext cx="420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취업게시판 초안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14516" y="680986"/>
            <a:ext cx="1967164" cy="2515459"/>
            <a:chOff x="1622853" y="934995"/>
            <a:chExt cx="1967164" cy="2515459"/>
          </a:xfrm>
        </p:grpSpPr>
        <p:sp>
          <p:nvSpPr>
            <p:cNvPr id="5" name="직사각형 4"/>
            <p:cNvSpPr/>
            <p:nvPr/>
          </p:nvSpPr>
          <p:spPr>
            <a:xfrm>
              <a:off x="1622853" y="934995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72279" y="957464"/>
              <a:ext cx="190294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SeekerVO</a:t>
              </a:r>
              <a:endParaRPr lang="en-US" altLang="ko-KR" sz="12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num:int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id:String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pw:String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num</a:t>
              </a:r>
              <a:r>
                <a:rPr lang="en-US" altLang="ko-KR" sz="1200" dirty="0"/>
                <a:t>: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-name: String</a:t>
              </a:r>
            </a:p>
            <a:p>
              <a:r>
                <a:rPr lang="en-US" altLang="ko-KR" sz="1200" dirty="0"/>
                <a:t>-gen: String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lang</a:t>
              </a:r>
              <a:r>
                <a:rPr lang="en-US" altLang="ko-KR" sz="1200" dirty="0"/>
                <a:t>: String</a:t>
              </a:r>
            </a:p>
            <a:p>
              <a:r>
                <a:rPr lang="en-US" altLang="ko-KR" sz="1200" dirty="0"/>
                <a:t>-home: String</a:t>
              </a:r>
            </a:p>
            <a:p>
              <a:r>
                <a:rPr lang="en-US" altLang="ko-KR" sz="1200" dirty="0"/>
                <a:t>-career: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int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divi:String</a:t>
              </a:r>
              <a:endParaRPr lang="en-US" altLang="ko-KR" sz="1200" dirty="0"/>
            </a:p>
            <a:p>
              <a:r>
                <a:rPr lang="en-US" altLang="ko-KR" sz="1200" dirty="0"/>
                <a:t>-filename: String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 flipV="1">
              <a:off x="1637650" y="1291926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6585276" y="618000"/>
            <a:ext cx="2086972" cy="2523768"/>
            <a:chOff x="4876798" y="925046"/>
            <a:chExt cx="2086972" cy="2523768"/>
          </a:xfrm>
        </p:grpSpPr>
        <p:sp>
          <p:nvSpPr>
            <p:cNvPr id="11" name="직사각형 10"/>
            <p:cNvSpPr/>
            <p:nvPr/>
          </p:nvSpPr>
          <p:spPr>
            <a:xfrm>
              <a:off x="5011403" y="995839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4280" y="925046"/>
              <a:ext cx="1902941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CompanyVO</a:t>
              </a:r>
              <a:endParaRPr lang="en-US" altLang="ko-KR" sz="14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id:String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pw:String</a:t>
              </a:r>
              <a:endParaRPr lang="en-US" altLang="ko-KR" sz="1200" dirty="0"/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num</a:t>
              </a:r>
              <a:r>
                <a:rPr lang="en-US" altLang="ko-KR" sz="1200" dirty="0"/>
                <a:t>: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-name: String</a:t>
              </a:r>
            </a:p>
            <a:p>
              <a:r>
                <a:rPr lang="en-US" altLang="ko-KR" sz="1200" dirty="0"/>
                <a:t>-work: String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tel</a:t>
              </a:r>
              <a:r>
                <a:rPr lang="en-US" altLang="ko-KR" sz="1200" dirty="0"/>
                <a:t>: String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loca</a:t>
              </a:r>
              <a:r>
                <a:rPr lang="en-US" altLang="ko-KR" sz="1200" dirty="0"/>
                <a:t>: String</a:t>
              </a:r>
            </a:p>
            <a:p>
              <a:r>
                <a:rPr lang="en-US" altLang="ko-KR" sz="1200" dirty="0"/>
                <a:t>-salary: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double</a:t>
              </a:r>
            </a:p>
            <a:p>
              <a:r>
                <a:rPr lang="en-US" altLang="ko-KR" sz="1200" dirty="0"/>
                <a:t>-</a:t>
              </a:r>
              <a:r>
                <a:rPr lang="en-US" altLang="ko-KR" sz="1200" dirty="0" err="1"/>
                <a:t>divi:String</a:t>
              </a:r>
              <a:endParaRPr lang="en-US" altLang="ko-KR" sz="1200" dirty="0"/>
            </a:p>
            <a:p>
              <a:r>
                <a:rPr lang="en-US" altLang="ko-KR" sz="1200" dirty="0"/>
                <a:t>-filename: String</a:t>
              </a:r>
            </a:p>
            <a:p>
              <a:endParaRPr lang="en-US" altLang="ko-KR" sz="12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 flipV="1">
              <a:off x="4876798" y="1215419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125762" y="3965990"/>
            <a:ext cx="1980033" cy="3256846"/>
            <a:chOff x="8596183" y="1027366"/>
            <a:chExt cx="1980033" cy="2839774"/>
          </a:xfrm>
        </p:grpSpPr>
        <p:sp>
          <p:nvSpPr>
            <p:cNvPr id="14" name="직사각형 13"/>
            <p:cNvSpPr/>
            <p:nvPr/>
          </p:nvSpPr>
          <p:spPr>
            <a:xfrm>
              <a:off x="8623849" y="1027366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96183" y="1035596"/>
              <a:ext cx="1902941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CboardVO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num:int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title:String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cotent:String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writer:String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wdate:date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str_wdate:date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cntd</a:t>
              </a:r>
              <a:r>
                <a:rPr lang="en-US" altLang="ko-KR" sz="1600" dirty="0"/>
                <a:t>: int</a:t>
              </a:r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lik</a:t>
              </a:r>
              <a:r>
                <a:rPr lang="en-US" altLang="ko-KR" sz="1600" dirty="0"/>
                <a:t>: int</a:t>
              </a:r>
            </a:p>
            <a:p>
              <a:endParaRPr lang="en-US" altLang="ko-KR" dirty="0"/>
            </a:p>
          </p:txBody>
        </p:sp>
        <p:cxnSp>
          <p:nvCxnSpPr>
            <p:cNvPr id="16" name="직선 연결선 15"/>
            <p:cNvCxnSpPr/>
            <p:nvPr/>
          </p:nvCxnSpPr>
          <p:spPr>
            <a:xfrm flipV="1">
              <a:off x="8596183" y="1398721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2247583" y="655473"/>
            <a:ext cx="3575221" cy="2332107"/>
            <a:chOff x="1444386" y="3323174"/>
            <a:chExt cx="2544232" cy="2332107"/>
          </a:xfrm>
        </p:grpSpPr>
        <p:sp>
          <p:nvSpPr>
            <p:cNvPr id="17" name="직사각형 16"/>
            <p:cNvSpPr/>
            <p:nvPr/>
          </p:nvSpPr>
          <p:spPr>
            <a:xfrm>
              <a:off x="1483452" y="3348687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4386" y="3323174"/>
              <a:ext cx="2544232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SeekerDAO</a:t>
              </a:r>
              <a:endParaRPr lang="en-US" altLang="ko-KR" sz="1600" dirty="0"/>
            </a:p>
            <a:p>
              <a:endParaRPr lang="en-US" altLang="ko-KR" sz="1200" dirty="0"/>
            </a:p>
            <a:p>
              <a:r>
                <a:rPr lang="en-US" altLang="ko-KR" sz="1200" dirty="0"/>
                <a:t>+Insert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+update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+delete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selectone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 err="1"/>
                <a:t>SeekerVO</a:t>
              </a:r>
              <a:endParaRPr lang="en-US" altLang="ko-KR" sz="1200" b="1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selectAll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/>
                <a:t>List&lt;</a:t>
              </a:r>
              <a:r>
                <a:rPr lang="en-US" altLang="ko-KR" sz="1200" b="1" dirty="0" err="1"/>
                <a:t>SeekerVO</a:t>
              </a:r>
              <a:r>
                <a:rPr lang="en-US" altLang="ko-KR" sz="1200" b="1" dirty="0"/>
                <a:t>&gt;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searchList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/>
                <a:t>List&lt;</a:t>
              </a:r>
              <a:r>
                <a:rPr lang="en-US" altLang="ko-KR" sz="1200" b="1" dirty="0" err="1"/>
                <a:t>SeekerVO</a:t>
              </a:r>
              <a:endParaRPr lang="en-US" altLang="ko-KR" sz="1200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loginOK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String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idCheck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seekerVo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):String</a:t>
              </a:r>
            </a:p>
          </p:txBody>
        </p:sp>
      </p:grpSp>
      <p:cxnSp>
        <p:nvCxnSpPr>
          <p:cNvPr id="19" name="직선 연결선 18"/>
          <p:cNvCxnSpPr/>
          <p:nvPr/>
        </p:nvCxnSpPr>
        <p:spPr>
          <a:xfrm flipV="1">
            <a:off x="2327681" y="981875"/>
            <a:ext cx="2770539" cy="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054590" y="703455"/>
            <a:ext cx="2672359" cy="2306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8788360" y="706036"/>
            <a:ext cx="4312512" cy="2400657"/>
            <a:chOff x="8788360" y="632930"/>
            <a:chExt cx="4312512" cy="2400657"/>
          </a:xfrm>
        </p:grpSpPr>
        <p:sp>
          <p:nvSpPr>
            <p:cNvPr id="24" name="TextBox 23"/>
            <p:cNvSpPr txBox="1"/>
            <p:nvPr/>
          </p:nvSpPr>
          <p:spPr>
            <a:xfrm>
              <a:off x="8788360" y="632930"/>
              <a:ext cx="431251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CompanyDAO</a:t>
              </a:r>
              <a:endParaRPr lang="en-US" altLang="ko-KR" dirty="0"/>
            </a:p>
            <a:p>
              <a:r>
                <a:rPr lang="en-US" altLang="ko-KR" sz="1200" dirty="0"/>
                <a:t>+Insert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+update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+delete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</a:t>
              </a:r>
              <a:r>
                <a:rPr lang="ko-KR" altLang="en-US" sz="1200" dirty="0"/>
                <a:t> </a:t>
              </a:r>
              <a:r>
                <a:rPr lang="en-US" altLang="ko-KR" sz="1200" dirty="0" err="1"/>
                <a:t>int</a:t>
              </a:r>
              <a:endParaRPr lang="en-US" altLang="ko-KR" sz="1200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selectone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 err="1"/>
                <a:t>CompanyVO</a:t>
              </a:r>
              <a:endParaRPr lang="en-US" altLang="ko-KR" sz="1200" b="1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selectAll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/>
                <a:t>List&lt;</a:t>
              </a:r>
              <a:r>
                <a:rPr lang="en-US" altLang="ko-KR" sz="1200" b="1" dirty="0" err="1"/>
                <a:t>CompanyVO</a:t>
              </a:r>
              <a:r>
                <a:rPr lang="en-US" altLang="ko-KR" sz="1200" b="1" dirty="0"/>
                <a:t>&gt;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searchList</a:t>
              </a:r>
              <a:r>
                <a:rPr lang="en-US" altLang="ko-KR" sz="1200" dirty="0"/>
                <a:t> 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</a:t>
              </a:r>
              <a:r>
                <a:rPr lang="en-US" altLang="ko-KR" sz="1200" b="1" dirty="0"/>
                <a:t>List&lt;</a:t>
              </a:r>
              <a:r>
                <a:rPr lang="en-US" altLang="ko-KR" sz="1200" b="1" dirty="0" err="1"/>
                <a:t>CompanyVO</a:t>
              </a:r>
              <a:r>
                <a:rPr lang="en-US" altLang="ko-KR" sz="1200" b="1" dirty="0"/>
                <a:t>&gt;</a:t>
              </a:r>
              <a:endParaRPr lang="en-US" altLang="ko-KR" sz="1200" dirty="0"/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loginOK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 String</a:t>
              </a:r>
            </a:p>
            <a:p>
              <a:r>
                <a:rPr lang="en-US" altLang="ko-KR" sz="1200" dirty="0"/>
                <a:t>+</a:t>
              </a:r>
              <a:r>
                <a:rPr lang="en-US" altLang="ko-KR" sz="1200" dirty="0" err="1"/>
                <a:t>idCheck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CompanyVo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vo</a:t>
              </a:r>
              <a:r>
                <a:rPr lang="en-US" altLang="ko-KR" sz="1200" dirty="0"/>
                <a:t>):String</a:t>
              </a:r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25" name="직선 연결선 24"/>
            <p:cNvCxnSpPr>
              <a:cxnSpLocks/>
            </p:cNvCxnSpPr>
            <p:nvPr/>
          </p:nvCxnSpPr>
          <p:spPr>
            <a:xfrm>
              <a:off x="9022882" y="917007"/>
              <a:ext cx="26558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2210844" y="3882298"/>
            <a:ext cx="6335357" cy="2478369"/>
            <a:chOff x="8577072" y="3495251"/>
            <a:chExt cx="4240426" cy="2478369"/>
          </a:xfrm>
        </p:grpSpPr>
        <p:sp>
          <p:nvSpPr>
            <p:cNvPr id="26" name="직사각형 25"/>
            <p:cNvSpPr/>
            <p:nvPr/>
          </p:nvSpPr>
          <p:spPr>
            <a:xfrm>
              <a:off x="8587943" y="3495251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77072" y="3588352"/>
              <a:ext cx="4240426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CboardDAO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sz="1100" dirty="0"/>
                <a:t>+Insert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+update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+delete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selectone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en-US" altLang="ko-KR" sz="1100" dirty="0" err="1"/>
                <a:t>Cb</a:t>
              </a:r>
              <a:r>
                <a:rPr lang="en-US" altLang="ko-KR" sz="1100" b="1" dirty="0" err="1"/>
                <a:t>oardVO</a:t>
              </a:r>
              <a:endParaRPr lang="en-US" altLang="ko-KR" sz="1100" b="1" dirty="0"/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selectAll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</a:t>
              </a:r>
              <a:r>
                <a:rPr lang="en-US" altLang="ko-KR" sz="1100" b="1" dirty="0"/>
                <a:t>List&lt; </a:t>
              </a:r>
              <a:r>
                <a:rPr lang="en-US" altLang="ko-KR" sz="1100" b="1" dirty="0" err="1"/>
                <a:t>CboardVO</a:t>
              </a:r>
              <a:r>
                <a:rPr lang="en-US" altLang="ko-KR" sz="1100" b="1" dirty="0"/>
                <a:t> &gt;</a:t>
              </a:r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searchList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</a:t>
              </a:r>
              <a:r>
                <a:rPr lang="en-US" altLang="ko-KR" sz="1100" b="1" dirty="0"/>
                <a:t>List&lt; </a:t>
              </a:r>
              <a:r>
                <a:rPr lang="en-US" altLang="ko-KR" sz="1100" b="1" dirty="0" err="1"/>
                <a:t>CboardVO</a:t>
              </a:r>
              <a:r>
                <a:rPr lang="en-US" altLang="ko-KR" sz="1100" b="1" dirty="0"/>
                <a:t>&gt;</a:t>
              </a:r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likeup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int </a:t>
              </a:r>
              <a:endParaRPr lang="en-US" altLang="ko-KR" sz="1100" b="1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8587943" y="3978875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-39160" y="3396551"/>
            <a:ext cx="237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Company </a:t>
            </a:r>
            <a:r>
              <a:rPr lang="ko-KR" altLang="en-US" dirty="0"/>
              <a:t>구인공고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96759" y="3347421"/>
            <a:ext cx="237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Seeker </a:t>
            </a:r>
            <a:r>
              <a:rPr lang="ko-KR" altLang="en-US" dirty="0"/>
              <a:t>구직공고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E301D-7CA3-4547-8DDB-A44E0975359C}"/>
              </a:ext>
            </a:extLst>
          </p:cNvPr>
          <p:cNvSpPr txBox="1"/>
          <p:nvPr/>
        </p:nvSpPr>
        <p:spPr>
          <a:xfrm>
            <a:off x="2965144" y="3138469"/>
            <a:ext cx="59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기업채용공고객체</a:t>
            </a:r>
            <a:r>
              <a:rPr lang="en-US" altLang="ko-KR" dirty="0"/>
              <a:t>(</a:t>
            </a:r>
            <a:r>
              <a:rPr lang="en-US" altLang="ko-KR" dirty="0" err="1"/>
              <a:t>Cboard</a:t>
            </a:r>
            <a:r>
              <a:rPr lang="en-US" altLang="ko-KR" dirty="0"/>
              <a:t>) </a:t>
            </a:r>
            <a:r>
              <a:rPr lang="ko-KR" altLang="en-US" dirty="0" err="1"/>
              <a:t>구직자이력서객체</a:t>
            </a:r>
            <a:r>
              <a:rPr lang="en-US" altLang="ko-KR" dirty="0"/>
              <a:t>(</a:t>
            </a:r>
            <a:r>
              <a:rPr lang="en-US" altLang="ko-KR" dirty="0" err="1"/>
              <a:t>Sboard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E61D0B-69F9-44E4-BD70-F708BD9C985F}"/>
              </a:ext>
            </a:extLst>
          </p:cNvPr>
          <p:cNvGrpSpPr/>
          <p:nvPr/>
        </p:nvGrpSpPr>
        <p:grpSpPr>
          <a:xfrm>
            <a:off x="6395556" y="3948073"/>
            <a:ext cx="1980033" cy="2645358"/>
            <a:chOff x="8596183" y="1027366"/>
            <a:chExt cx="1980033" cy="230659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A3086D9-8669-4991-A002-D91EC1945DF7}"/>
                </a:ext>
              </a:extLst>
            </p:cNvPr>
            <p:cNvSpPr/>
            <p:nvPr/>
          </p:nvSpPr>
          <p:spPr>
            <a:xfrm>
              <a:off x="8623849" y="1027366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5A3578-B902-4990-8F9E-D9347966AF29}"/>
                </a:ext>
              </a:extLst>
            </p:cNvPr>
            <p:cNvSpPr txBox="1"/>
            <p:nvPr/>
          </p:nvSpPr>
          <p:spPr>
            <a:xfrm>
              <a:off x="8596183" y="1035596"/>
              <a:ext cx="1902941" cy="2254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SboardVO</a:t>
              </a:r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num:int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title:String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cotent:String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writer:String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wdate:date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str_wdate:date</a:t>
              </a:r>
              <a:endParaRPr lang="en-US" altLang="ko-KR" sz="1600" dirty="0"/>
            </a:p>
            <a:p>
              <a:r>
                <a:rPr lang="en-US" altLang="ko-KR" sz="1600" dirty="0"/>
                <a:t>-</a:t>
              </a:r>
              <a:r>
                <a:rPr lang="en-US" altLang="ko-KR" sz="1600" dirty="0" err="1"/>
                <a:t>cntd</a:t>
              </a:r>
              <a:r>
                <a:rPr lang="en-US" altLang="ko-KR" sz="1600" dirty="0"/>
                <a:t>: int</a:t>
              </a:r>
            </a:p>
            <a:p>
              <a:endParaRPr lang="en-US" altLang="ko-KR" dirty="0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5A53AA4-71F3-4714-A3E6-C4CD775A1919}"/>
                </a:ext>
              </a:extLst>
            </p:cNvPr>
            <p:cNvCxnSpPr/>
            <p:nvPr/>
          </p:nvCxnSpPr>
          <p:spPr>
            <a:xfrm flipV="1">
              <a:off x="8596183" y="1398721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36E53AB-7AD2-41BB-AF85-9E92438A3FB4}"/>
              </a:ext>
            </a:extLst>
          </p:cNvPr>
          <p:cNvGrpSpPr/>
          <p:nvPr/>
        </p:nvGrpSpPr>
        <p:grpSpPr>
          <a:xfrm>
            <a:off x="8595699" y="3988103"/>
            <a:ext cx="6335357" cy="2309092"/>
            <a:chOff x="8577072" y="3495251"/>
            <a:chExt cx="4240426" cy="230909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231DEBF-C790-4C72-9B30-1F30027B7CFA}"/>
                </a:ext>
              </a:extLst>
            </p:cNvPr>
            <p:cNvSpPr/>
            <p:nvPr/>
          </p:nvSpPr>
          <p:spPr>
            <a:xfrm>
              <a:off x="8587943" y="3495251"/>
              <a:ext cx="1952367" cy="2306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1D1547-1442-444F-8E32-16F41DA4A566}"/>
                </a:ext>
              </a:extLst>
            </p:cNvPr>
            <p:cNvSpPr txBox="1"/>
            <p:nvPr/>
          </p:nvSpPr>
          <p:spPr>
            <a:xfrm>
              <a:off x="8577072" y="3588352"/>
              <a:ext cx="4240426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SboardDAO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sz="1100" dirty="0"/>
                <a:t>+Insert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+update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+delete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ko-KR" altLang="en-US" sz="1100" dirty="0"/>
                <a:t> </a:t>
              </a:r>
              <a:r>
                <a:rPr lang="en-US" altLang="ko-KR" sz="1100" dirty="0" err="1"/>
                <a:t>int</a:t>
              </a:r>
              <a:endParaRPr lang="en-US" altLang="ko-KR" sz="1100" dirty="0"/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selectone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 </a:t>
              </a:r>
              <a:r>
                <a:rPr lang="en-US" altLang="ko-KR" sz="1100" dirty="0" err="1"/>
                <a:t>Cb</a:t>
              </a:r>
              <a:r>
                <a:rPr lang="en-US" altLang="ko-KR" sz="1100" b="1" dirty="0" err="1"/>
                <a:t>oardVO</a:t>
              </a:r>
              <a:endParaRPr lang="en-US" altLang="ko-KR" sz="1100" b="1" dirty="0"/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selectAll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</a:t>
              </a:r>
              <a:r>
                <a:rPr lang="en-US" altLang="ko-KR" sz="1100" b="1" dirty="0"/>
                <a:t>List&lt; </a:t>
              </a:r>
              <a:r>
                <a:rPr lang="en-US" altLang="ko-KR" sz="1100" b="1" dirty="0" err="1"/>
                <a:t>CboardVO</a:t>
              </a:r>
              <a:r>
                <a:rPr lang="en-US" altLang="ko-KR" sz="1100" b="1" dirty="0"/>
                <a:t> &gt;</a:t>
              </a:r>
            </a:p>
            <a:p>
              <a:r>
                <a:rPr lang="en-US" altLang="ko-KR" sz="1100" dirty="0"/>
                <a:t>+</a:t>
              </a:r>
              <a:r>
                <a:rPr lang="en-US" altLang="ko-KR" sz="1100" dirty="0" err="1"/>
                <a:t>searchList</a:t>
              </a:r>
              <a:r>
                <a:rPr lang="en-US" altLang="ko-KR" sz="1100" dirty="0"/>
                <a:t> (</a:t>
              </a:r>
              <a:r>
                <a:rPr lang="en-US" altLang="ko-KR" sz="1100" dirty="0" err="1"/>
                <a:t>CboardVO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vo</a:t>
              </a:r>
              <a:r>
                <a:rPr lang="en-US" altLang="ko-KR" sz="1100" dirty="0"/>
                <a:t>):</a:t>
              </a:r>
              <a:r>
                <a:rPr lang="en-US" altLang="ko-KR" sz="1100" b="1" dirty="0"/>
                <a:t>List&lt; </a:t>
              </a:r>
              <a:r>
                <a:rPr lang="en-US" altLang="ko-KR" sz="1100" b="1" dirty="0" err="1"/>
                <a:t>CboardVO</a:t>
              </a:r>
              <a:r>
                <a:rPr lang="en-US" altLang="ko-KR" sz="1100" b="1" dirty="0"/>
                <a:t>&gt;</a:t>
              </a:r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AB1503A-DB29-45C2-88F6-A7FBB2CF90ED}"/>
                </a:ext>
              </a:extLst>
            </p:cNvPr>
            <p:cNvCxnSpPr/>
            <p:nvPr/>
          </p:nvCxnSpPr>
          <p:spPr>
            <a:xfrm flipV="1">
              <a:off x="8587943" y="3978875"/>
              <a:ext cx="1952367" cy="8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60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27">
            <a:extLst>
              <a:ext uri="{FF2B5EF4-FFF2-40B4-BE49-F238E27FC236}">
                <a16:creationId xmlns:a16="http://schemas.microsoft.com/office/drawing/2014/main" id="{3C13D237-C844-4F25-8DA9-EFC720BD5B68}"/>
              </a:ext>
            </a:extLst>
          </p:cNvPr>
          <p:cNvSpPr/>
          <p:nvPr/>
        </p:nvSpPr>
        <p:spPr>
          <a:xfrm>
            <a:off x="1203761" y="3378637"/>
            <a:ext cx="2049519" cy="1755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32389" y="354227"/>
            <a:ext cx="2552473" cy="1801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오각형 11"/>
          <p:cNvSpPr/>
          <p:nvPr/>
        </p:nvSpPr>
        <p:spPr>
          <a:xfrm>
            <a:off x="3756454" y="453081"/>
            <a:ext cx="1894703" cy="151500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통형 26">
            <a:extLst>
              <a:ext uri="{FF2B5EF4-FFF2-40B4-BE49-F238E27FC236}">
                <a16:creationId xmlns:a16="http://schemas.microsoft.com/office/drawing/2014/main" id="{4A3CE0C8-BBA1-4212-BAC7-2F4F2291E12B}"/>
              </a:ext>
            </a:extLst>
          </p:cNvPr>
          <p:cNvSpPr/>
          <p:nvPr/>
        </p:nvSpPr>
        <p:spPr>
          <a:xfrm>
            <a:off x="9052313" y="977084"/>
            <a:ext cx="1100831" cy="13760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27">
            <a:extLst>
              <a:ext uri="{FF2B5EF4-FFF2-40B4-BE49-F238E27FC236}">
                <a16:creationId xmlns:a16="http://schemas.microsoft.com/office/drawing/2014/main" id="{3C13D237-C844-4F25-8DA9-EFC720BD5B68}"/>
              </a:ext>
            </a:extLst>
          </p:cNvPr>
          <p:cNvSpPr/>
          <p:nvPr/>
        </p:nvSpPr>
        <p:spPr>
          <a:xfrm>
            <a:off x="1349570" y="294124"/>
            <a:ext cx="2049519" cy="1755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846D8-40CE-429A-A053-61E193B956C2}"/>
              </a:ext>
            </a:extLst>
          </p:cNvPr>
          <p:cNvSpPr txBox="1"/>
          <p:nvPr/>
        </p:nvSpPr>
        <p:spPr>
          <a:xfrm>
            <a:off x="3756454" y="1210583"/>
            <a:ext cx="21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Seekercontroller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69F22-7930-497A-8F0C-ABA04833B1B0}"/>
              </a:ext>
            </a:extLst>
          </p:cNvPr>
          <p:cNvSpPr txBox="1"/>
          <p:nvPr/>
        </p:nvSpPr>
        <p:spPr>
          <a:xfrm>
            <a:off x="5853008" y="895867"/>
            <a:ext cx="2903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SeekerVO</a:t>
            </a:r>
            <a:r>
              <a:rPr lang="en-US" altLang="ko-KR" dirty="0"/>
              <a:t>   </a:t>
            </a:r>
            <a:r>
              <a:rPr lang="en-US" altLang="ko-KR" dirty="0" err="1"/>
              <a:t>SeekerDAO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SeekerDAOimpl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9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8279027" y="1579915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9079" y="664244"/>
            <a:ext cx="214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Seeker(folder)</a:t>
            </a:r>
          </a:p>
          <a:p>
            <a:r>
              <a:rPr lang="en-US" altLang="ko-KR" sz="1200" dirty="0"/>
              <a:t> Seeker/Insert. </a:t>
            </a:r>
            <a:r>
              <a:rPr lang="en-US" altLang="ko-KR" sz="1200" dirty="0" err="1"/>
              <a:t>Jsp</a:t>
            </a:r>
            <a:br>
              <a:rPr lang="en-US" altLang="ko-KR" sz="1200" dirty="0"/>
            </a:br>
            <a:r>
              <a:rPr lang="en-US" altLang="ko-KR" sz="1200" dirty="0"/>
              <a:t> Seeker/</a:t>
            </a:r>
            <a:r>
              <a:rPr lang="en-US" altLang="ko-KR" sz="1200" dirty="0" err="1"/>
              <a:t>update.jsp</a:t>
            </a:r>
            <a:endParaRPr lang="en-US" altLang="ko-KR" sz="1200" dirty="0"/>
          </a:p>
          <a:p>
            <a:r>
              <a:rPr lang="en-US" altLang="ko-KR" sz="1200" dirty="0"/>
              <a:t> Seeker/</a:t>
            </a:r>
            <a:r>
              <a:rPr lang="en-US" altLang="ko-KR" sz="1200" dirty="0" err="1"/>
              <a:t>selectOne.jsp</a:t>
            </a:r>
            <a:endParaRPr lang="en-US" altLang="ko-KR" sz="1200" dirty="0"/>
          </a:p>
          <a:p>
            <a:r>
              <a:rPr lang="en-US" altLang="ko-KR" sz="1200" dirty="0"/>
              <a:t> Seeker/</a:t>
            </a:r>
            <a:r>
              <a:rPr lang="en-US" altLang="ko-KR" sz="1200" dirty="0" err="1"/>
              <a:t>selectAll.jsp</a:t>
            </a:r>
            <a:endParaRPr lang="en-US" altLang="ko-KR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7FAFB-0C91-49BD-84A3-2E84FE767C4E}"/>
              </a:ext>
            </a:extLst>
          </p:cNvPr>
          <p:cNvSpPr txBox="1"/>
          <p:nvPr/>
        </p:nvSpPr>
        <p:spPr>
          <a:xfrm>
            <a:off x="9273215" y="925876"/>
            <a:ext cx="21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7" name="위쪽 화살표 16"/>
          <p:cNvSpPr/>
          <p:nvPr/>
        </p:nvSpPr>
        <p:spPr>
          <a:xfrm>
            <a:off x="7394464" y="1197137"/>
            <a:ext cx="220411" cy="267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3195948" y="1114699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5303783" y="1719839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84788" y="3455773"/>
            <a:ext cx="2552473" cy="1801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오각형 20"/>
          <p:cNvSpPr/>
          <p:nvPr/>
        </p:nvSpPr>
        <p:spPr>
          <a:xfrm>
            <a:off x="3908853" y="3554627"/>
            <a:ext cx="1894703" cy="151500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통형 26">
            <a:extLst>
              <a:ext uri="{FF2B5EF4-FFF2-40B4-BE49-F238E27FC236}">
                <a16:creationId xmlns:a16="http://schemas.microsoft.com/office/drawing/2014/main" id="{4A3CE0C8-BBA1-4212-BAC7-2F4F2291E12B}"/>
              </a:ext>
            </a:extLst>
          </p:cNvPr>
          <p:cNvSpPr/>
          <p:nvPr/>
        </p:nvSpPr>
        <p:spPr>
          <a:xfrm>
            <a:off x="9204712" y="4078630"/>
            <a:ext cx="1100831" cy="13760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846D8-40CE-429A-A053-61E193B956C2}"/>
              </a:ext>
            </a:extLst>
          </p:cNvPr>
          <p:cNvSpPr txBox="1"/>
          <p:nvPr/>
        </p:nvSpPr>
        <p:spPr>
          <a:xfrm>
            <a:off x="3826449" y="4330967"/>
            <a:ext cx="21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Companycontroller</a:t>
            </a:r>
            <a:endParaRPr lang="en-US" altLang="ko-KR" dirty="0"/>
          </a:p>
        </p:txBody>
      </p:sp>
      <p:sp>
        <p:nvSpPr>
          <p:cNvPr id="24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8431426" y="4681461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02091" y="3708413"/>
            <a:ext cx="214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Company(folder)</a:t>
            </a:r>
          </a:p>
          <a:p>
            <a:r>
              <a:rPr lang="en-US" altLang="ko-KR" sz="1200" dirty="0"/>
              <a:t>  Company/Insert. </a:t>
            </a:r>
            <a:r>
              <a:rPr lang="en-US" altLang="ko-KR" sz="1200" dirty="0" err="1"/>
              <a:t>Jsp</a:t>
            </a:r>
            <a:br>
              <a:rPr lang="en-US" altLang="ko-KR" sz="1200" dirty="0"/>
            </a:br>
            <a:r>
              <a:rPr lang="en-US" altLang="ko-KR" sz="1200" dirty="0"/>
              <a:t>  Company/</a:t>
            </a:r>
            <a:r>
              <a:rPr lang="en-US" altLang="ko-KR" sz="1200" dirty="0" err="1"/>
              <a:t>update.jsp</a:t>
            </a:r>
            <a:endParaRPr lang="en-US" altLang="ko-KR" sz="1200" dirty="0"/>
          </a:p>
          <a:p>
            <a:r>
              <a:rPr lang="en-US" altLang="ko-KR" sz="1200" dirty="0"/>
              <a:t>  Company/</a:t>
            </a:r>
            <a:r>
              <a:rPr lang="en-US" altLang="ko-KR" sz="1200" dirty="0" err="1"/>
              <a:t>selectOne.jsp</a:t>
            </a:r>
            <a:endParaRPr lang="en-US" altLang="ko-KR" sz="1200" dirty="0"/>
          </a:p>
          <a:p>
            <a:r>
              <a:rPr lang="en-US" altLang="ko-KR" sz="1200" dirty="0"/>
              <a:t>  Company/</a:t>
            </a:r>
            <a:r>
              <a:rPr lang="en-US" altLang="ko-KR" sz="1200" dirty="0" err="1"/>
              <a:t>selectAll.jsp</a:t>
            </a:r>
            <a:endParaRPr lang="en-US" altLang="ko-KR" sz="1200" dirty="0"/>
          </a:p>
        </p:txBody>
      </p:sp>
      <p:sp>
        <p:nvSpPr>
          <p:cNvPr id="26" name="위쪽 화살표 25"/>
          <p:cNvSpPr/>
          <p:nvPr/>
        </p:nvSpPr>
        <p:spPr>
          <a:xfrm>
            <a:off x="7546863" y="4298683"/>
            <a:ext cx="220411" cy="2671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3348347" y="4216245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5456182" y="4821385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69F22-7930-497A-8F0C-ABA04833B1B0}"/>
              </a:ext>
            </a:extLst>
          </p:cNvPr>
          <p:cNvSpPr txBox="1"/>
          <p:nvPr/>
        </p:nvSpPr>
        <p:spPr>
          <a:xfrm>
            <a:off x="5984788" y="3980380"/>
            <a:ext cx="3288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CompanyVO</a:t>
            </a:r>
            <a:r>
              <a:rPr lang="en-US" altLang="ko-KR" dirty="0"/>
              <a:t>   </a:t>
            </a:r>
            <a:r>
              <a:rPr lang="en-US" altLang="ko-KR" dirty="0" err="1"/>
              <a:t>CompanyDAO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CompanyDAOimpl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97FAFB-0C91-49BD-84A3-2E84FE767C4E}"/>
              </a:ext>
            </a:extLst>
          </p:cNvPr>
          <p:cNvSpPr txBox="1"/>
          <p:nvPr/>
        </p:nvSpPr>
        <p:spPr>
          <a:xfrm>
            <a:off x="9351473" y="3929351"/>
            <a:ext cx="21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26173" y="1299144"/>
            <a:ext cx="317468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create table seeker(</a:t>
            </a:r>
          </a:p>
          <a:p>
            <a:r>
              <a:rPr lang="en-US" altLang="ko-KR" sz="1050" dirty="0" err="1"/>
              <a:t>num</a:t>
            </a:r>
            <a:r>
              <a:rPr lang="en-US" altLang="ko-KR" sz="1050" dirty="0"/>
              <a:t> number constraint </a:t>
            </a:r>
            <a:r>
              <a:rPr lang="en-US" altLang="ko-KR" sz="1050" dirty="0" err="1"/>
              <a:t>seeker_num_pk</a:t>
            </a:r>
            <a:r>
              <a:rPr lang="en-US" altLang="ko-KR" sz="1050" dirty="0"/>
              <a:t> primary key,</a:t>
            </a:r>
          </a:p>
          <a:p>
            <a:r>
              <a:rPr lang="en-US" altLang="ko-KR" sz="1050" dirty="0"/>
              <a:t>id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unique,</a:t>
            </a:r>
          </a:p>
          <a:p>
            <a:r>
              <a:rPr lang="en-US" altLang="ko-KR" sz="1050" dirty="0"/>
              <a:t>pw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name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gen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 err="1"/>
              <a:t>lang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home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career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</a:t>
            </a:r>
          </a:p>
          <a:p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9273215" y="4356727"/>
            <a:ext cx="2745452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create table company(</a:t>
            </a:r>
          </a:p>
          <a:p>
            <a:r>
              <a:rPr lang="en-US" altLang="ko-KR" sz="1050" dirty="0" err="1"/>
              <a:t>num</a:t>
            </a:r>
            <a:r>
              <a:rPr lang="en-US" altLang="ko-KR" sz="1050" dirty="0"/>
              <a:t> number constraint </a:t>
            </a:r>
            <a:r>
              <a:rPr lang="en-US" altLang="ko-KR" sz="1050" dirty="0" err="1"/>
              <a:t>company_num_pk</a:t>
            </a:r>
            <a:r>
              <a:rPr lang="en-US" altLang="ko-KR" sz="1050" dirty="0"/>
              <a:t> primary key,</a:t>
            </a:r>
          </a:p>
          <a:p>
            <a:r>
              <a:rPr lang="en-US" altLang="ko-KR" sz="1050" dirty="0"/>
              <a:t>id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unique,</a:t>
            </a:r>
          </a:p>
          <a:p>
            <a:r>
              <a:rPr lang="en-US" altLang="ko-KR" sz="1050" dirty="0"/>
              <a:t>pw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name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work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 err="1"/>
              <a:t>tel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 err="1"/>
              <a:t>loca</a:t>
            </a:r>
            <a:r>
              <a:rPr lang="en-US" altLang="ko-KR" sz="1050" dirty="0"/>
              <a:t>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not null,</a:t>
            </a:r>
          </a:p>
          <a:p>
            <a:r>
              <a:rPr lang="en-US" altLang="ko-KR" sz="1050" dirty="0"/>
              <a:t>salary number</a:t>
            </a:r>
          </a:p>
          <a:p>
            <a:r>
              <a:rPr lang="en-US" altLang="ko-KR" sz="1050" dirty="0"/>
              <a:t>);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1644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정오각형 33"/>
          <p:cNvSpPr/>
          <p:nvPr/>
        </p:nvSpPr>
        <p:spPr>
          <a:xfrm>
            <a:off x="4892848" y="424197"/>
            <a:ext cx="1894703" cy="151500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4A3CE0C8-BBA1-4212-BAC7-2F4F2291E12B}"/>
              </a:ext>
            </a:extLst>
          </p:cNvPr>
          <p:cNvSpPr/>
          <p:nvPr/>
        </p:nvSpPr>
        <p:spPr>
          <a:xfrm>
            <a:off x="9898151" y="1107683"/>
            <a:ext cx="1100831" cy="137603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C13D237-C844-4F25-8DA9-EFC720BD5B68}"/>
              </a:ext>
            </a:extLst>
          </p:cNvPr>
          <p:cNvSpPr/>
          <p:nvPr/>
        </p:nvSpPr>
        <p:spPr>
          <a:xfrm>
            <a:off x="2321808" y="385691"/>
            <a:ext cx="2049519" cy="1755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AA4D3E-771C-498A-A209-21F9EA000312}"/>
              </a:ext>
            </a:extLst>
          </p:cNvPr>
          <p:cNvSpPr/>
          <p:nvPr/>
        </p:nvSpPr>
        <p:spPr>
          <a:xfrm>
            <a:off x="7123580" y="570255"/>
            <a:ext cx="2049519" cy="175590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7FAFB-0C91-49BD-84A3-2E84FE767C4E}"/>
              </a:ext>
            </a:extLst>
          </p:cNvPr>
          <p:cNvSpPr txBox="1"/>
          <p:nvPr/>
        </p:nvSpPr>
        <p:spPr>
          <a:xfrm>
            <a:off x="10236983" y="823748"/>
            <a:ext cx="21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846D8-40CE-429A-A053-61E193B956C2}"/>
              </a:ext>
            </a:extLst>
          </p:cNvPr>
          <p:cNvSpPr txBox="1"/>
          <p:nvPr/>
        </p:nvSpPr>
        <p:spPr>
          <a:xfrm>
            <a:off x="4795721" y="801876"/>
            <a:ext cx="2152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Boardcontroller</a:t>
            </a:r>
            <a:endParaRPr lang="en-US" altLang="ko-KR" dirty="0"/>
          </a:p>
        </p:txBody>
      </p:sp>
      <p:sp>
        <p:nvSpPr>
          <p:cNvPr id="43" name="화살표: 왼쪽/오른쪽 42">
            <a:extLst>
              <a:ext uri="{FF2B5EF4-FFF2-40B4-BE49-F238E27FC236}">
                <a16:creationId xmlns:a16="http://schemas.microsoft.com/office/drawing/2014/main" id="{25982650-AE3F-45E2-BFAC-9A8DACE24A40}"/>
              </a:ext>
            </a:extLst>
          </p:cNvPr>
          <p:cNvSpPr/>
          <p:nvPr/>
        </p:nvSpPr>
        <p:spPr>
          <a:xfrm>
            <a:off x="6619220" y="1181699"/>
            <a:ext cx="368003" cy="1636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9388444" y="1713862"/>
            <a:ext cx="368003" cy="1636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왼쪽/오른쪽 44">
            <a:extLst>
              <a:ext uri="{FF2B5EF4-FFF2-40B4-BE49-F238E27FC236}">
                <a16:creationId xmlns:a16="http://schemas.microsoft.com/office/drawing/2014/main" id="{40931C3C-906D-4CC6-9FFC-4DDB70C4AAE2}"/>
              </a:ext>
            </a:extLst>
          </p:cNvPr>
          <p:cNvSpPr/>
          <p:nvPr/>
        </p:nvSpPr>
        <p:spPr>
          <a:xfrm>
            <a:off x="4373905" y="1206029"/>
            <a:ext cx="368003" cy="1636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507" y="3028930"/>
            <a:ext cx="521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구현방식은 </a:t>
            </a:r>
            <a:r>
              <a:rPr lang="ko-KR" altLang="en-US" dirty="0" err="1"/>
              <a:t>수업코드참고</a:t>
            </a:r>
            <a:r>
              <a:rPr lang="ko-KR" altLang="en-US" dirty="0"/>
              <a:t> </a:t>
            </a:r>
            <a:r>
              <a:rPr lang="en-US" altLang="ko-KR" dirty="0" err="1"/>
              <a:t>insert.jsp</a:t>
            </a:r>
            <a:r>
              <a:rPr lang="en-US" altLang="ko-KR" dirty="0"/>
              <a:t> 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4458600" y="1545248"/>
            <a:ext cx="413957" cy="1484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416676" y="715018"/>
            <a:ext cx="2141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Board(folder)</a:t>
            </a:r>
          </a:p>
          <a:p>
            <a:r>
              <a:rPr lang="en-US" altLang="ko-KR" sz="1200" dirty="0"/>
              <a:t>  Board/Insert. </a:t>
            </a:r>
            <a:r>
              <a:rPr lang="en-US" altLang="ko-KR" sz="1200" dirty="0" err="1"/>
              <a:t>Jsp</a:t>
            </a:r>
            <a:br>
              <a:rPr lang="en-US" altLang="ko-KR" sz="1200" dirty="0"/>
            </a:br>
            <a:r>
              <a:rPr lang="en-US" altLang="ko-KR" sz="1200" dirty="0"/>
              <a:t>  Board/</a:t>
            </a:r>
            <a:r>
              <a:rPr lang="en-US" altLang="ko-KR" sz="1200" dirty="0" err="1"/>
              <a:t>update.jsp</a:t>
            </a:r>
            <a:endParaRPr lang="en-US" altLang="ko-KR" sz="1200" dirty="0"/>
          </a:p>
          <a:p>
            <a:r>
              <a:rPr lang="en-US" altLang="ko-KR" sz="1200" dirty="0"/>
              <a:t>  Board/</a:t>
            </a:r>
            <a:r>
              <a:rPr lang="en-US" altLang="ko-KR" sz="1200" dirty="0" err="1"/>
              <a:t>selectOne.jsp</a:t>
            </a:r>
            <a:endParaRPr lang="en-US" altLang="ko-KR" sz="1200" dirty="0"/>
          </a:p>
          <a:p>
            <a:r>
              <a:rPr lang="en-US" altLang="ko-KR" sz="1200" dirty="0"/>
              <a:t>  Board/</a:t>
            </a:r>
            <a:r>
              <a:rPr lang="en-US" altLang="ko-KR" sz="1200" dirty="0" err="1"/>
              <a:t>selectAll.jsp</a:t>
            </a:r>
            <a:endParaRPr lang="en-US" altLang="ko-KR" sz="1200" dirty="0"/>
          </a:p>
        </p:txBody>
      </p:sp>
      <p:sp>
        <p:nvSpPr>
          <p:cNvPr id="31" name="화살표: 왼쪽/오른쪽 43">
            <a:extLst>
              <a:ext uri="{FF2B5EF4-FFF2-40B4-BE49-F238E27FC236}">
                <a16:creationId xmlns:a16="http://schemas.microsoft.com/office/drawing/2014/main" id="{2888728D-CC11-4C02-B9CF-9CA006FB12B0}"/>
              </a:ext>
            </a:extLst>
          </p:cNvPr>
          <p:cNvSpPr/>
          <p:nvPr/>
        </p:nvSpPr>
        <p:spPr>
          <a:xfrm>
            <a:off x="5975519" y="1730682"/>
            <a:ext cx="694747" cy="1648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69F22-7930-497A-8F0C-ABA04833B1B0}"/>
              </a:ext>
            </a:extLst>
          </p:cNvPr>
          <p:cNvSpPr txBox="1"/>
          <p:nvPr/>
        </p:nvSpPr>
        <p:spPr>
          <a:xfrm>
            <a:off x="6948556" y="995875"/>
            <a:ext cx="3288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en-US" altLang="ko-KR" dirty="0"/>
              <a:t>   </a:t>
            </a:r>
            <a:r>
              <a:rPr lang="en-US" altLang="ko-KR" dirty="0" err="1"/>
              <a:t>BoardDAO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BoardDAOimpl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위쪽 화살표 7"/>
          <p:cNvSpPr/>
          <p:nvPr/>
        </p:nvSpPr>
        <p:spPr>
          <a:xfrm>
            <a:off x="8633254" y="1369712"/>
            <a:ext cx="214184" cy="1872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416676" y="1795702"/>
            <a:ext cx="163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Index.ssp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 err="1"/>
              <a:t>menu.jsp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83751" y="1088463"/>
            <a:ext cx="207293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create table board(</a:t>
            </a:r>
          </a:p>
          <a:p>
            <a:r>
              <a:rPr lang="en-US" altLang="ko-KR" sz="1050" dirty="0" err="1"/>
              <a:t>num</a:t>
            </a:r>
            <a:r>
              <a:rPr lang="en-US" altLang="ko-KR" sz="1050" dirty="0"/>
              <a:t> number constraint </a:t>
            </a:r>
            <a:r>
              <a:rPr lang="en-US" altLang="ko-KR" sz="1050" dirty="0" err="1"/>
              <a:t>board_num_pk</a:t>
            </a:r>
            <a:r>
              <a:rPr lang="en-US" altLang="ko-KR" sz="1050" dirty="0"/>
              <a:t> primary key,</a:t>
            </a:r>
          </a:p>
          <a:p>
            <a:r>
              <a:rPr lang="en-US" altLang="ko-KR" sz="1050" dirty="0"/>
              <a:t>title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(40) unique,</a:t>
            </a:r>
          </a:p>
          <a:p>
            <a:r>
              <a:rPr lang="en-US" altLang="ko-KR" sz="1050" dirty="0"/>
              <a:t>content </a:t>
            </a:r>
            <a:r>
              <a:rPr lang="en-US" altLang="ko-KR" sz="1050" dirty="0" err="1"/>
              <a:t>varchar</a:t>
            </a:r>
            <a:r>
              <a:rPr lang="en-US" altLang="ko-KR" sz="1050" dirty="0"/>
              <a:t>(5000) not null,</a:t>
            </a:r>
          </a:p>
          <a:p>
            <a:r>
              <a:rPr lang="en-US" altLang="ko-KR" sz="1050" dirty="0"/>
              <a:t>writer varchar(40) not null,</a:t>
            </a:r>
          </a:p>
          <a:p>
            <a:r>
              <a:rPr lang="en-US" altLang="ko-KR" sz="1050" dirty="0" err="1"/>
              <a:t>wdate</a:t>
            </a:r>
            <a:r>
              <a:rPr lang="en-US" altLang="ko-KR" sz="1050" dirty="0"/>
              <a:t> date default </a:t>
            </a:r>
            <a:r>
              <a:rPr lang="en-US" altLang="ko-KR" sz="1050" dirty="0" err="1"/>
              <a:t>sysdate</a:t>
            </a:r>
            <a:r>
              <a:rPr lang="en-US" altLang="ko-KR" sz="1050" dirty="0"/>
              <a:t>,</a:t>
            </a:r>
          </a:p>
          <a:p>
            <a:r>
              <a:rPr lang="en-US" altLang="ko-KR" sz="1050" dirty="0" err="1"/>
              <a:t>cnt</a:t>
            </a:r>
            <a:r>
              <a:rPr lang="en-US" altLang="ko-KR" sz="1050" dirty="0"/>
              <a:t> number default 0,</a:t>
            </a:r>
          </a:p>
          <a:p>
            <a:r>
              <a:rPr lang="en-US" altLang="ko-KR" sz="1050" dirty="0" err="1"/>
              <a:t>lik</a:t>
            </a:r>
            <a:r>
              <a:rPr lang="en-US" altLang="ko-KR" sz="1050" dirty="0"/>
              <a:t> number default 0</a:t>
            </a:r>
          </a:p>
          <a:p>
            <a:r>
              <a:rPr lang="en-US" altLang="ko-KR" sz="1050" dirty="0"/>
              <a:t>);</a:t>
            </a:r>
            <a:endParaRPr lang="ko-KR" altLang="en-US" sz="1050" dirty="0"/>
          </a:p>
        </p:txBody>
      </p:sp>
      <p:sp>
        <p:nvSpPr>
          <p:cNvPr id="11" name="화살표: 왼쪽/위쪽 10">
            <a:extLst>
              <a:ext uri="{FF2B5EF4-FFF2-40B4-BE49-F238E27FC236}">
                <a16:creationId xmlns:a16="http://schemas.microsoft.com/office/drawing/2014/main" id="{37181E6A-FDFA-483E-916F-A4B69BFAC0A3}"/>
              </a:ext>
            </a:extLst>
          </p:cNvPr>
          <p:cNvSpPr/>
          <p:nvPr/>
        </p:nvSpPr>
        <p:spPr>
          <a:xfrm rot="7743389">
            <a:off x="4061860" y="2979936"/>
            <a:ext cx="839550" cy="850392"/>
          </a:xfrm>
          <a:prstGeom prst="leftUpArrow">
            <a:avLst>
              <a:gd name="adj1" fmla="val 1012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B2DFF-EBAA-4E45-A12E-1EB944E87EB0}"/>
              </a:ext>
            </a:extLst>
          </p:cNvPr>
          <p:cNvSpPr txBox="1"/>
          <p:nvPr/>
        </p:nvSpPr>
        <p:spPr>
          <a:xfrm>
            <a:off x="4741907" y="2794367"/>
            <a:ext cx="453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Start.do = </a:t>
            </a:r>
            <a:r>
              <a:rPr lang="ko-KR" altLang="en-US" dirty="0"/>
              <a:t>구직자회원으로 로그인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9883A-F60D-4000-9DD4-3837C1A33EFF}"/>
              </a:ext>
            </a:extLst>
          </p:cNvPr>
          <p:cNvSpPr txBox="1"/>
          <p:nvPr/>
        </p:nvSpPr>
        <p:spPr>
          <a:xfrm>
            <a:off x="4795721" y="3583038"/>
            <a:ext cx="453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c_Start.do = </a:t>
            </a:r>
            <a:r>
              <a:rPr lang="ko-KR" altLang="en-US" dirty="0"/>
              <a:t>기업회원으로 로그인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6E83DF-DA14-42FF-9F47-D5A5C349237F}"/>
              </a:ext>
            </a:extLst>
          </p:cNvPr>
          <p:cNvSpPr txBox="1"/>
          <p:nvPr/>
        </p:nvSpPr>
        <p:spPr>
          <a:xfrm>
            <a:off x="654131" y="251070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EF67C-127B-4670-A90B-E1BD448CA594}"/>
              </a:ext>
            </a:extLst>
          </p:cNvPr>
          <p:cNvSpPr txBox="1"/>
          <p:nvPr/>
        </p:nvSpPr>
        <p:spPr>
          <a:xfrm>
            <a:off x="13226" y="395237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후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780C6A-34CA-4684-B471-A1F04C80EB99}"/>
              </a:ext>
            </a:extLst>
          </p:cNvPr>
          <p:cNvSpPr/>
          <p:nvPr/>
        </p:nvSpPr>
        <p:spPr>
          <a:xfrm>
            <a:off x="97041" y="4397369"/>
            <a:ext cx="2432482" cy="225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6F4C8-9FBE-4605-BF55-EC7F00EE7D9E}"/>
              </a:ext>
            </a:extLst>
          </p:cNvPr>
          <p:cNvSpPr txBox="1"/>
          <p:nvPr/>
        </p:nvSpPr>
        <p:spPr>
          <a:xfrm>
            <a:off x="135472" y="4478987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 로그인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7E64B7-8803-41BB-84F9-7C911B8C97BD}"/>
              </a:ext>
            </a:extLst>
          </p:cNvPr>
          <p:cNvSpPr txBox="1"/>
          <p:nvPr/>
        </p:nvSpPr>
        <p:spPr>
          <a:xfrm>
            <a:off x="212451" y="4758734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successed</a:t>
            </a:r>
            <a:r>
              <a:rPr lang="ko-KR" altLang="en-US" dirty="0"/>
              <a:t>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318AB7C-3A7A-4A7E-9466-3B3F564F1B5A}"/>
              </a:ext>
            </a:extLst>
          </p:cNvPr>
          <p:cNvSpPr/>
          <p:nvPr/>
        </p:nvSpPr>
        <p:spPr>
          <a:xfrm>
            <a:off x="213047" y="5128066"/>
            <a:ext cx="870012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8525B6A-E3AE-4765-ABE5-FA7892C15F4F}"/>
              </a:ext>
            </a:extLst>
          </p:cNvPr>
          <p:cNvCxnSpPr/>
          <p:nvPr/>
        </p:nvCxnSpPr>
        <p:spPr>
          <a:xfrm>
            <a:off x="138706" y="6578353"/>
            <a:ext cx="2432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35CDDA-7EE3-4A9B-B504-E4637896D37E}"/>
              </a:ext>
            </a:extLst>
          </p:cNvPr>
          <p:cNvSpPr txBox="1"/>
          <p:nvPr/>
        </p:nvSpPr>
        <p:spPr>
          <a:xfrm>
            <a:off x="149985" y="6284220"/>
            <a:ext cx="11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1DFF2F-6349-403D-9A7D-DFD8DB069875}"/>
              </a:ext>
            </a:extLst>
          </p:cNvPr>
          <p:cNvSpPr txBox="1"/>
          <p:nvPr/>
        </p:nvSpPr>
        <p:spPr>
          <a:xfrm>
            <a:off x="18727" y="6026785"/>
            <a:ext cx="27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아이디님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35159A-C53E-4866-AE81-DF7AB58F6F35}"/>
              </a:ext>
            </a:extLst>
          </p:cNvPr>
          <p:cNvSpPr txBox="1"/>
          <p:nvPr/>
        </p:nvSpPr>
        <p:spPr>
          <a:xfrm>
            <a:off x="123153" y="6593777"/>
            <a:ext cx="11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99304A5-4848-4E18-BFC1-E17D0B4CC8F9}"/>
              </a:ext>
            </a:extLst>
          </p:cNvPr>
          <p:cNvSpPr/>
          <p:nvPr/>
        </p:nvSpPr>
        <p:spPr>
          <a:xfrm>
            <a:off x="6239507" y="4397369"/>
            <a:ext cx="2432482" cy="2257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FED84B-0D29-4D68-B4B4-48418C0DB09B}"/>
              </a:ext>
            </a:extLst>
          </p:cNvPr>
          <p:cNvSpPr txBox="1"/>
          <p:nvPr/>
        </p:nvSpPr>
        <p:spPr>
          <a:xfrm>
            <a:off x="6223782" y="4454929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기업회원 로그인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B9346-A53A-4927-8C40-3EAFBB8DD693}"/>
              </a:ext>
            </a:extLst>
          </p:cNvPr>
          <p:cNvSpPr txBox="1"/>
          <p:nvPr/>
        </p:nvSpPr>
        <p:spPr>
          <a:xfrm>
            <a:off x="6264029" y="4734676"/>
            <a:ext cx="22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successed</a:t>
            </a:r>
            <a:r>
              <a:rPr lang="ko-KR" altLang="en-US" dirty="0"/>
              <a:t> 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1D75F85-6BF2-4BCE-A5D2-55F806238BBC}"/>
              </a:ext>
            </a:extLst>
          </p:cNvPr>
          <p:cNvSpPr/>
          <p:nvPr/>
        </p:nvSpPr>
        <p:spPr>
          <a:xfrm>
            <a:off x="6301357" y="5104008"/>
            <a:ext cx="870012" cy="7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74E971C-D045-497F-ADFD-917696833CE9}"/>
              </a:ext>
            </a:extLst>
          </p:cNvPr>
          <p:cNvCxnSpPr/>
          <p:nvPr/>
        </p:nvCxnSpPr>
        <p:spPr>
          <a:xfrm>
            <a:off x="6227016" y="6554295"/>
            <a:ext cx="2432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F93619-300F-471D-BFB0-76EC99187809}"/>
              </a:ext>
            </a:extLst>
          </p:cNvPr>
          <p:cNvSpPr txBox="1"/>
          <p:nvPr/>
        </p:nvSpPr>
        <p:spPr>
          <a:xfrm>
            <a:off x="6294596" y="6269350"/>
            <a:ext cx="11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1BC7E5-C2DE-4527-AF16-05900F957726}"/>
              </a:ext>
            </a:extLst>
          </p:cNvPr>
          <p:cNvSpPr txBox="1"/>
          <p:nvPr/>
        </p:nvSpPr>
        <p:spPr>
          <a:xfrm>
            <a:off x="6223782" y="6001945"/>
            <a:ext cx="271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아이디님</a:t>
            </a:r>
            <a:r>
              <a:rPr lang="ko-KR" altLang="en-US" dirty="0"/>
              <a:t> 환영합니다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2A2DF0-07F6-46AE-9773-80401194B116}"/>
              </a:ext>
            </a:extLst>
          </p:cNvPr>
          <p:cNvSpPr txBox="1"/>
          <p:nvPr/>
        </p:nvSpPr>
        <p:spPr>
          <a:xfrm>
            <a:off x="7108191" y="6442303"/>
            <a:ext cx="11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logout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3F9BF3-34BB-4B48-97F7-469FD2F0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80" y="2695369"/>
            <a:ext cx="2376820" cy="1549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D4E40B-6E9A-49C1-9548-E569597A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04" y="4321702"/>
            <a:ext cx="3010332" cy="22761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AC75CE-A487-417E-AEF5-48C0000F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90" y="4327384"/>
            <a:ext cx="3121209" cy="22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65C06F-D6AF-420C-AEBC-A2F6389B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" y="524078"/>
            <a:ext cx="3946348" cy="3284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227BB-B57E-4F69-93AF-EC91943902C9}"/>
              </a:ext>
            </a:extLst>
          </p:cNvPr>
          <p:cNvSpPr txBox="1"/>
          <p:nvPr/>
        </p:nvSpPr>
        <p:spPr>
          <a:xfrm>
            <a:off x="4187443" y="190552"/>
            <a:ext cx="39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</a:t>
            </a:r>
            <a:r>
              <a:rPr lang="en-US" altLang="ko-KR" dirty="0"/>
              <a:t>:</a:t>
            </a:r>
            <a:r>
              <a:rPr lang="ko-KR" altLang="en-US" dirty="0"/>
              <a:t>회원검색</a:t>
            </a:r>
            <a:r>
              <a:rPr lang="en-US" altLang="ko-KR" dirty="0"/>
              <a:t> (seeker)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0B2AC-46FC-4832-9A4E-992658988FD6}"/>
              </a:ext>
            </a:extLst>
          </p:cNvPr>
          <p:cNvSpPr txBox="1"/>
          <p:nvPr/>
        </p:nvSpPr>
        <p:spPr>
          <a:xfrm>
            <a:off x="0" y="153912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</a:t>
            </a:r>
            <a:r>
              <a:rPr lang="en-US" altLang="ko-KR" dirty="0"/>
              <a:t>:</a:t>
            </a:r>
            <a:r>
              <a:rPr lang="ko-KR" altLang="en-US" dirty="0"/>
              <a:t>마이페이지</a:t>
            </a:r>
            <a:r>
              <a:rPr lang="en-US" altLang="ko-KR" dirty="0"/>
              <a:t>(seeker)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BEBC5F-3D96-41D1-9815-2AF123340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51" y="583971"/>
            <a:ext cx="5943613" cy="3039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7D708-27CE-4885-80B3-3C2BDF0E18E3}"/>
              </a:ext>
            </a:extLst>
          </p:cNvPr>
          <p:cNvSpPr txBox="1"/>
          <p:nvPr/>
        </p:nvSpPr>
        <p:spPr>
          <a:xfrm>
            <a:off x="4496527" y="3946251"/>
            <a:ext cx="410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기업회원</a:t>
            </a:r>
            <a:r>
              <a:rPr lang="en-US" altLang="ko-KR" dirty="0"/>
              <a:t>:</a:t>
            </a:r>
            <a:r>
              <a:rPr lang="ko-KR" altLang="en-US" dirty="0"/>
              <a:t>회원검색 </a:t>
            </a:r>
            <a:r>
              <a:rPr lang="en-US" altLang="ko-KR" dirty="0"/>
              <a:t>(company)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42396-8EB3-4F97-A36B-4A343D696F0E}"/>
              </a:ext>
            </a:extLst>
          </p:cNvPr>
          <p:cNvSpPr txBox="1"/>
          <p:nvPr/>
        </p:nvSpPr>
        <p:spPr>
          <a:xfrm>
            <a:off x="83471" y="3912896"/>
            <a:ext cx="365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기업회원</a:t>
            </a:r>
            <a:r>
              <a:rPr lang="en-US" altLang="ko-KR" dirty="0"/>
              <a:t>:</a:t>
            </a:r>
            <a:r>
              <a:rPr lang="ko-KR" altLang="en-US" dirty="0"/>
              <a:t>마이페이지</a:t>
            </a:r>
            <a:r>
              <a:rPr lang="en-US" altLang="ko-KR" dirty="0"/>
              <a:t> (company)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999AA4-577E-4739-9942-A66E4BE8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1" y="4244902"/>
            <a:ext cx="4103972" cy="24583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D03CD1-A001-48E9-A8E1-F729CF706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671" y="4386605"/>
            <a:ext cx="5903216" cy="25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A4F54F-AE6D-4FE7-BCC6-302C0B11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7" y="471914"/>
            <a:ext cx="5162815" cy="30672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618B9E-6846-41B8-9851-0DEA650BE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3" y="3539122"/>
            <a:ext cx="4934204" cy="29020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941994-CBD7-4929-8FBC-779633E5855D}"/>
              </a:ext>
            </a:extLst>
          </p:cNvPr>
          <p:cNvSpPr txBox="1"/>
          <p:nvPr/>
        </p:nvSpPr>
        <p:spPr>
          <a:xfrm>
            <a:off x="2273699" y="653920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기업회원</a:t>
            </a:r>
            <a:r>
              <a:rPr lang="en-US" altLang="ko-KR" dirty="0"/>
              <a:t>:</a:t>
            </a:r>
            <a:r>
              <a:rPr lang="ko-KR" altLang="en-US" dirty="0"/>
              <a:t>채용공고작성</a:t>
            </a:r>
            <a:r>
              <a:rPr lang="en-US" altLang="ko-KR" dirty="0"/>
              <a:t>(</a:t>
            </a:r>
            <a:r>
              <a:rPr lang="en-US" altLang="ko-KR" dirty="0" err="1"/>
              <a:t>cboard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8606E-FB84-4D02-AC4D-181C0482B0D9}"/>
              </a:ext>
            </a:extLst>
          </p:cNvPr>
          <p:cNvSpPr txBox="1"/>
          <p:nvPr/>
        </p:nvSpPr>
        <p:spPr>
          <a:xfrm>
            <a:off x="2273699" y="3704762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</a:t>
            </a:r>
            <a:r>
              <a:rPr lang="en-US" altLang="ko-KR" dirty="0"/>
              <a:t>:</a:t>
            </a:r>
            <a:r>
              <a:rPr lang="ko-KR" altLang="en-US" dirty="0"/>
              <a:t>이력서작성</a:t>
            </a:r>
            <a:r>
              <a:rPr lang="en-US" altLang="ko-KR" dirty="0"/>
              <a:t>(</a:t>
            </a:r>
            <a:r>
              <a:rPr lang="en-US" altLang="ko-KR" dirty="0" err="1"/>
              <a:t>sboard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839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78F03E-675D-49D6-A863-1FAD3C43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2" y="856963"/>
            <a:ext cx="5035809" cy="22734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D204C-6A24-4E1D-9367-00499E210011}"/>
              </a:ext>
            </a:extLst>
          </p:cNvPr>
          <p:cNvSpPr txBox="1"/>
          <p:nvPr/>
        </p:nvSpPr>
        <p:spPr>
          <a:xfrm>
            <a:off x="551432" y="458611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기업회원</a:t>
            </a:r>
            <a:r>
              <a:rPr lang="en-US" altLang="ko-KR" dirty="0"/>
              <a:t>:</a:t>
            </a:r>
            <a:r>
              <a:rPr lang="ko-KR" altLang="en-US" dirty="0"/>
              <a:t>채용공고목록</a:t>
            </a:r>
            <a:r>
              <a:rPr lang="en-US" altLang="ko-KR" dirty="0"/>
              <a:t>(</a:t>
            </a:r>
            <a:r>
              <a:rPr lang="en-US" altLang="ko-KR" dirty="0" err="1"/>
              <a:t>cboard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360F5-90BC-4FE0-9C74-C0C62BCA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427" y="856963"/>
            <a:ext cx="5658141" cy="2330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5505A5-B1D7-46F8-8F28-873B66F197A3}"/>
              </a:ext>
            </a:extLst>
          </p:cNvPr>
          <p:cNvSpPr txBox="1"/>
          <p:nvPr/>
        </p:nvSpPr>
        <p:spPr>
          <a:xfrm>
            <a:off x="5833644" y="487631"/>
            <a:ext cx="353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</a:t>
            </a:r>
            <a:r>
              <a:rPr lang="en-US" altLang="ko-KR" dirty="0"/>
              <a:t>:</a:t>
            </a:r>
            <a:r>
              <a:rPr lang="ko-KR" altLang="en-US" dirty="0"/>
              <a:t>이력서목록</a:t>
            </a:r>
            <a:r>
              <a:rPr lang="en-US" altLang="ko-KR" dirty="0"/>
              <a:t>(</a:t>
            </a:r>
            <a:r>
              <a:rPr lang="en-US" altLang="ko-KR" dirty="0" err="1"/>
              <a:t>cboard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7AA20B-E65C-418F-ABF6-4ACFF9D2E87C}"/>
              </a:ext>
            </a:extLst>
          </p:cNvPr>
          <p:cNvCxnSpPr/>
          <p:nvPr/>
        </p:nvCxnSpPr>
        <p:spPr>
          <a:xfrm flipV="1">
            <a:off x="10944687" y="2735804"/>
            <a:ext cx="168676" cy="6924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F9736E-8CA0-4B51-BCE3-FE349A407D7E}"/>
              </a:ext>
            </a:extLst>
          </p:cNvPr>
          <p:cNvSpPr txBox="1"/>
          <p:nvPr/>
        </p:nvSpPr>
        <p:spPr>
          <a:xfrm>
            <a:off x="9728576" y="1150052"/>
            <a:ext cx="227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구직자회원일때만 추천 수 올리기 가능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B733DD8-BC3F-4D7F-A645-B2F47410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8" y="3551068"/>
            <a:ext cx="3556152" cy="2848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75DCF2-A254-492E-889E-3AAD272E9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774" y="4682116"/>
            <a:ext cx="4978656" cy="118751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065B3A-4A55-4C65-B4AC-FA731F83EDCD}"/>
              </a:ext>
            </a:extLst>
          </p:cNvPr>
          <p:cNvCxnSpPr/>
          <p:nvPr/>
        </p:nvCxnSpPr>
        <p:spPr>
          <a:xfrm flipV="1">
            <a:off x="3888419" y="5149049"/>
            <a:ext cx="701336" cy="85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93BA1C-5AFA-437F-9FDA-482D89FD6C3D}"/>
              </a:ext>
            </a:extLst>
          </p:cNvPr>
          <p:cNvCxnSpPr/>
          <p:nvPr/>
        </p:nvCxnSpPr>
        <p:spPr>
          <a:xfrm flipV="1">
            <a:off x="5450889" y="2938509"/>
            <a:ext cx="727969" cy="166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8E6DD8-26EE-47C4-AD67-F94A541809D8}"/>
              </a:ext>
            </a:extLst>
          </p:cNvPr>
          <p:cNvCxnSpPr/>
          <p:nvPr/>
        </p:nvCxnSpPr>
        <p:spPr>
          <a:xfrm flipH="1" flipV="1">
            <a:off x="1074198" y="2938509"/>
            <a:ext cx="4376691" cy="166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85798C4-7147-44A8-A445-18AEC8AB6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749" y="3450772"/>
            <a:ext cx="4997391" cy="54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9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6F0EBC-C30E-4B52-B183-260038D5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7" y="4187075"/>
            <a:ext cx="5340624" cy="15685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3274FE-EE07-4405-A0DA-230EA1CCC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32" y="856963"/>
            <a:ext cx="5035809" cy="2273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B3F26-E07F-40D9-9227-C8B6707A8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40" y="869749"/>
            <a:ext cx="2387723" cy="280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224F3-9471-4DC1-AFF1-3749B7260EA7}"/>
              </a:ext>
            </a:extLst>
          </p:cNvPr>
          <p:cNvSpPr txBox="1"/>
          <p:nvPr/>
        </p:nvSpPr>
        <p:spPr>
          <a:xfrm>
            <a:off x="3625702" y="3817743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DAOimp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A00DCA0-5899-4FF6-813F-AD87D728A589}"/>
              </a:ext>
            </a:extLst>
          </p:cNvPr>
          <p:cNvCxnSpPr/>
          <p:nvPr/>
        </p:nvCxnSpPr>
        <p:spPr>
          <a:xfrm>
            <a:off x="4160816" y="2636874"/>
            <a:ext cx="2995424" cy="4935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56843A-FF3F-4DDC-9488-59E453A703A2}"/>
              </a:ext>
            </a:extLst>
          </p:cNvPr>
          <p:cNvCxnSpPr/>
          <p:nvPr/>
        </p:nvCxnSpPr>
        <p:spPr>
          <a:xfrm flipH="1" flipV="1">
            <a:off x="834501" y="2787588"/>
            <a:ext cx="5095782" cy="139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2AF7C3-8D75-4EB4-93EC-E9C1D9424122}"/>
              </a:ext>
            </a:extLst>
          </p:cNvPr>
          <p:cNvCxnSpPr/>
          <p:nvPr/>
        </p:nvCxnSpPr>
        <p:spPr>
          <a:xfrm flipV="1">
            <a:off x="683581" y="1740023"/>
            <a:ext cx="6472659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7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6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812</Words>
  <Application>Microsoft Office PowerPoint</Application>
  <PresentationFormat>와이드스크린</PresentationFormat>
  <Paragraphs>172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백엔드 미니프로젝트  취업사이트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서버프로그래밍 미니 프로젝트</dc:title>
  <dc:creator>이경헌</dc:creator>
  <cp:lastModifiedBy>이경헌</cp:lastModifiedBy>
  <cp:revision>46</cp:revision>
  <dcterms:created xsi:type="dcterms:W3CDTF">2021-03-10T13:25:54Z</dcterms:created>
  <dcterms:modified xsi:type="dcterms:W3CDTF">2021-06-20T13:13:49Z</dcterms:modified>
</cp:coreProperties>
</file>