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531813"/>
            <a:ext cx="9144000" cy="2387600"/>
          </a:xfrm>
        </p:spPr>
        <p:txBody>
          <a:bodyPr/>
          <a:p>
            <a:pPr algn="ctr"/>
            <a:r>
              <a:rPr lang="en-US" altLang="zh-CN"/>
              <a:t>tsc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/>
              <a:t>npm install -g typescript</a:t>
            </a:r>
            <a:endParaRPr lang="zh-CN" altLang="en-US"/>
          </a:p>
          <a:p>
            <a:pPr algn="l"/>
            <a:r>
              <a:rPr lang="en-US" altLang="zh-CN"/>
              <a:t>tsc -V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项目初始化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zh-CN"/>
              <a:t>tsc --init  // </a:t>
            </a:r>
            <a:r>
              <a:rPr lang="zh-CN" altLang="en-US"/>
              <a:t>生成一个</a:t>
            </a:r>
            <a:r>
              <a:rPr lang="en-US" altLang="zh-CN"/>
              <a:t>tsconfig.json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tsc</a:t>
            </a:r>
            <a:r>
              <a:rPr lang="zh-CN" altLang="en-US">
                <a:sym typeface="+mn-ea"/>
              </a:rPr>
              <a:t>编译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tsc // </a:t>
            </a:r>
            <a:r>
              <a:rPr lang="zh-CN" altLang="en-US"/>
              <a:t>编译</a:t>
            </a:r>
            <a:endParaRPr lang="zh-CN" altLang="en-US"/>
          </a:p>
          <a:p>
            <a:pPr algn="l"/>
            <a:r>
              <a:rPr lang="en-US" altLang="zh-CN"/>
              <a:t>tsc -watch // </a:t>
            </a:r>
            <a:r>
              <a:rPr lang="zh-CN" altLang="en-US"/>
              <a:t>编译并监听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ps: vscode </a:t>
            </a:r>
            <a:r>
              <a:rPr lang="zh-CN" altLang="en-US">
                <a:solidFill>
                  <a:srgbClr val="FFC000"/>
                </a:solidFill>
              </a:rPr>
              <a:t>快捷键 </a:t>
            </a:r>
            <a:r>
              <a:rPr lang="en-US" altLang="zh-CN">
                <a:solidFill>
                  <a:srgbClr val="FFC000"/>
                </a:solidFill>
              </a:rPr>
              <a:t>comand + shifit + B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注意老项目的模块模式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优化文件夹，确定规范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个人建议把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ts</a:t>
            </a:r>
            <a:r>
              <a:rPr lang="zh-CN" altLang="en-US">
                <a:solidFill>
                  <a:schemeClr val="tx1"/>
                </a:solidFill>
              </a:rPr>
              <a:t>区分开来，利用</a:t>
            </a:r>
            <a:r>
              <a:rPr lang="en-US" altLang="zh-CN">
                <a:solidFill>
                  <a:schemeClr val="tx1"/>
                </a:solidFill>
              </a:rPr>
              <a:t>tsconfig.json</a:t>
            </a:r>
            <a:r>
              <a:rPr lang="zh-CN" altLang="en-US">
                <a:solidFill>
                  <a:schemeClr val="tx1"/>
                </a:solidFill>
              </a:rPr>
              <a:t>里的</a:t>
            </a:r>
            <a:r>
              <a:rPr lang="en-US" altLang="zh-CN">
                <a:solidFill>
                  <a:schemeClr val="tx1"/>
                </a:solidFill>
              </a:rPr>
              <a:t>outDir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交叉使用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3602038"/>
            <a:ext cx="9144000" cy="1655762"/>
          </a:xfrm>
        </p:spPr>
        <p:txBody>
          <a:bodyPr/>
          <a:p>
            <a:pPr algn="l"/>
            <a:r>
              <a:rPr lang="en-US" altLang="zh-CN"/>
              <a:t>Q1</a:t>
            </a:r>
            <a:r>
              <a:rPr lang="zh-CN" altLang="en-US"/>
              <a:t>：</a:t>
            </a:r>
            <a:r>
              <a:rPr lang="en-US" altLang="zh-CN"/>
              <a:t>js</a:t>
            </a:r>
            <a:r>
              <a:rPr lang="zh-CN" altLang="en-US"/>
              <a:t>中使用新的</a:t>
            </a:r>
            <a:r>
              <a:rPr lang="en-US" altLang="zh-CN"/>
              <a:t>js</a:t>
            </a:r>
            <a:r>
              <a:rPr lang="zh-CN" altLang="en-US"/>
              <a:t>怎么办？ </a:t>
            </a:r>
            <a:r>
              <a:rPr lang="en-US" altLang="zh-CN"/>
              <a:t>A1</a:t>
            </a:r>
            <a:r>
              <a:rPr lang="zh-CN" altLang="en-US"/>
              <a:t>：直接使用编译后的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ts</a:t>
            </a:r>
            <a:r>
              <a:rPr lang="zh-CN" altLang="en-US">
                <a:sym typeface="+mn-ea"/>
              </a:rPr>
              <a:t>中使用老的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怎么办？ </a:t>
            </a:r>
            <a:r>
              <a:rPr lang="en-US" altLang="zh-CN">
                <a:sym typeface="+mn-ea"/>
              </a:rPr>
              <a:t>A2</a:t>
            </a:r>
            <a:r>
              <a:rPr lang="zh-CN" altLang="en-US">
                <a:sym typeface="+mn-ea"/>
              </a:rPr>
              <a:t>：类型声明、模块声明</a:t>
            </a:r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yifanwang</dc:creator>
  <cp:lastModifiedBy>yifanwang</cp:lastModifiedBy>
  <cp:revision>8</cp:revision>
  <dcterms:created xsi:type="dcterms:W3CDTF">2021-08-12T09:08:24Z</dcterms:created>
  <dcterms:modified xsi:type="dcterms:W3CDTF">2021-08-12T09:08:24Z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