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90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01: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13950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Strengths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Have very high performance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They run fast because there is no time needed for any translation.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No translator is needed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As the program is coded using computer's natural language, no any translators are needed.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Difficult to program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Machine language is not user friendly to programmers.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Programs are prone to errors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Due to the lack of user friendliness nature of machine language.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Difficult to debug programs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It is not easy to correct mistakes (errors) made by programmers.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3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dependent and not portable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This because each machine language is specific to a certain CPU design.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Tracking of storage locations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Programmers have to keep track of storage locations for storing program instructions.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2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human-readable notation for the machine language used to control specific operations of a computer.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Have instructions written using symbolic instruction codes.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symbolic instructions are called mnemonics.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Mnemonics are meaningful abbreviations and easier to recall than any machine language code.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need translators called Assembler to translate assembly language programs into their machine code equivalent.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mnemonics are LD for load, ADDI for integer addition, ST for store.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7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Strengths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are more user friendly than machine languages because they use mnemonics.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Being user friendly, they are easier to code, debug than machine languages.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4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Have less performance than machine languages since they need translation.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3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Use words and symbols from human languages like English rather than mnemonic codes.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programs are written using human languages/words which are more convenient to use.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Form the bulk of today's computer programming languages.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hundreds of high level computer programming languages with diverse of features and applications (use).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3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constantly evolve to incorporate new features in order to improve their security, performance, suitability, usability etc.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high level programming languages are BASIC, COBOL, Visual Basic, Pascal, FORTRAN, C, C++, Java, Python and Perl.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High level programming languages allow programmers to use vocabulary of reasonable terms instead of sequence of binary digits.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also allow programmers to name storage locations of the computer rather than remembering them.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Each high level programming language has its own specific and limited set of vocabulary and rules.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set of rules of a programming languages is called syntax.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a programming language means learning a set of vocabulary, syntax and programming logic of that language.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1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Programming logic involves writing programming statements in the correct order to produce the desired output (result).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may be able to use the computer programming language's syntax correctly but fail to write a well logically constructed program.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With a programming language, programmers write a series of programming statements, similar to English sentences to carry out the task that they want the program to perform.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computer program is a special set of stored instructions which control the operations of computer hardware.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hardware such as CPU, RAM, keyboard etc are responsible for carrying out computer operations, and therefore need to be instructed.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programs provide instructions to computer's CPU, which in turn sends signals to respective hardware to execute desired operations.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7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a program has been written, special computer software called compilers and interpreters are used to translate the language statements (programs) into machine code.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Compilers and interpreters generate error messages each time they encounter an invalid statements or misuse of the language.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Errors resulting from invalid programming statements or misuse of the language are called syntax errors.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Locating and fixing these syntax errors and other types of errors is called 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debugging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3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Programs written in compiled languages like C++ do execute faster, while those written in interpreted languages like Visual Basic (VB) are easier to develop.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High level languages may be procedural or object-oriented.</a:t>
            </a:r>
          </a:p>
          <a:p>
            <a:pPr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4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607FD-C166-4F97-B1B9-F0626566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Strengths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 portability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Largely machine independent and therefore portable. A high level program can be run on different types of platforms (Operating system and CPU) with little or no modifications.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Contains fewer code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Program statements are fewer than their equivalent machine language programs.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friendly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They look very similar to human (natural) languages like English.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Easier to learn and more human understandable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Because they are user friendly, learning is as easy as learning a human language.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Easier to debug and maintain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It is easier to find errors from programs and remove them.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2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607FD-C166-4F97-B1B9-F0626566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Less performance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This is because they need to be compiled (translated) or/and interpreted into appropriate machine language for each CPU platform before they are executed.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Need translators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Translators (compilers and interpreters) must be installed in order to compile and translate high level programs into their machine language equivalents.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One of the characteristics of any programming language is its support for particular programming paradigms. 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example, Java has direct support for programming in the </a:t>
            </a:r>
            <a:r>
              <a:rPr lang="en-GB" sz="3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object-oriented 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way, and therefore it is an </a:t>
            </a:r>
            <a:r>
              <a:rPr lang="en-GB" sz="3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object-oriented 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language.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 programming paradigm is a style, or “way,”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192220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Here are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some common programming paradigms:</a:t>
            </a:r>
          </a:p>
          <a:p>
            <a:pPr lvl="1" algn="just"/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Procedural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: a paradigm in which the code is divided into procedures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 algn="just"/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Object-oriented: 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Programming by defining objects that send messages to each other.</a:t>
            </a:r>
          </a:p>
          <a:p>
            <a:pPr lvl="1" algn="just"/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Declarative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: a paradigm in which the developer defines what the program should do without defining how to do it. </a:t>
            </a:r>
            <a:endParaRPr lang="en-US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5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Programming paradigms are not exclusive (i.e. most languages embody features of more than one paradigm), but reflect the different emphasis of language designers.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F2EC8-AC18-4ECF-9B0B-EE463C106BFE}"/>
              </a:ext>
            </a:extLst>
          </p:cNvPr>
          <p:cNvSpPr txBox="1"/>
          <p:nvPr/>
        </p:nvSpPr>
        <p:spPr>
          <a:xfrm>
            <a:off x="486508" y="5867400"/>
            <a:ext cx="8229600" cy="8002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bg1"/>
                </a:solidFill>
              </a:rPr>
              <a:t>TASK: 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List and explain any other two programming paradigms.</a:t>
            </a:r>
          </a:p>
        </p:txBody>
      </p:sp>
    </p:spTree>
    <p:extLst>
      <p:ext uri="{BB962C8B-B14F-4D97-AF65-F5344CB8AC3E}">
        <p14:creationId xmlns:p14="http://schemas.microsoft.com/office/powerpoint/2010/main" val="216500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Integrated Development Environment (IDE)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An integrated development environment (IDE) is a software application that provides comprehensive facilities to computer programmers for software development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Instead of doing different steps for making a fully working executable program, an IDE comes as a package with all tools required.</a:t>
            </a:r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IDEs include NetBeans, Eclipse and Visual Studio, Turbo C++ and Dev C++.</a:t>
            </a:r>
          </a:p>
        </p:txBody>
      </p:sp>
    </p:spTree>
    <p:extLst>
      <p:ext uri="{BB962C8B-B14F-4D97-AF65-F5344CB8AC3E}">
        <p14:creationId xmlns:p14="http://schemas.microsoft.com/office/powerpoint/2010/main" val="155702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a process of developing computer programs.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multidimensional field, that combines knowledge, skills and experience from other fields such as mathematics, arts, computer security, database management, computer networking, linguistics and many others.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Also called software developers.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are computer experts who develop (create) computer programs.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6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formal language made up of a set of rules, symbols, constructs and utility tools (software) that provide a way of creating instructions for commanding computer hardware what operations to perform.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hundreds of computer programming languages, each with its own syntax, features, strengths as well as weaknesses.</a:t>
            </a:r>
          </a:p>
          <a:p>
            <a:pPr marL="0" indent="0" algn="just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6F6A7-4AF6-4E6C-9391-F47C54C2F50E}"/>
              </a:ext>
            </a:extLst>
          </p:cNvPr>
          <p:cNvSpPr txBox="1"/>
          <p:nvPr/>
        </p:nvSpPr>
        <p:spPr>
          <a:xfrm>
            <a:off x="486508" y="5867400"/>
            <a:ext cx="8229600" cy="8002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bg1"/>
                </a:solidFill>
              </a:rPr>
              <a:t>TASK: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What does the term “syntax” mean in computer programming?</a:t>
            </a:r>
          </a:p>
        </p:txBody>
      </p:sp>
    </p:spTree>
    <p:extLst>
      <p:ext uri="{BB962C8B-B14F-4D97-AF65-F5344CB8AC3E}">
        <p14:creationId xmlns:p14="http://schemas.microsoft.com/office/powerpoint/2010/main" val="25660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Two major types of computer programming languages:</a:t>
            </a:r>
          </a:p>
          <a:p>
            <a:pPr lvl="1"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Low level computer programming languages.</a:t>
            </a:r>
          </a:p>
          <a:p>
            <a:pPr lvl="1"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High level computer programming languages.</a:t>
            </a:r>
          </a:p>
          <a:p>
            <a:pPr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Low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little or no abstraction from computer’s microprocessor.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low level programming languages are:</a:t>
            </a:r>
          </a:p>
          <a:p>
            <a:pPr lvl="1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language</a:t>
            </a:r>
          </a:p>
          <a:p>
            <a:pPr lvl="1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3078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lowest level of computer programming language which represents data and program instructions by using binary digits that a computer's CPU can directly understand and execute.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Binary digits (bits) are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 and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s, which form the building block of any machine language.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languages are of different types, depending </a:t>
            </a:r>
            <a:r>
              <a:rPr lang="en-GB">
                <a:latin typeface="Calibri Light" panose="020F0302020204030204" pitchFamily="34" charset="0"/>
                <a:cs typeface="Calibri Light" panose="020F0302020204030204" pitchFamily="34" charset="0"/>
              </a:rPr>
              <a:t>on processor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7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Programmers had to represent both data and program instructions using binary numbers.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languages are also referred to as First Generation Languages (1GL).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are rarely used today, except in some very special applications, such as those with extreme high performance requirements.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1442</Words>
  <Application>Microsoft Office PowerPoint</Application>
  <PresentationFormat>On-screen Show (4:3)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RCS 122  OBJECT ORIENTED PROGRAMMING I</vt:lpstr>
      <vt:lpstr>Computer Program</vt:lpstr>
      <vt:lpstr>Computer Programming</vt:lpstr>
      <vt:lpstr>Computer Programmers</vt:lpstr>
      <vt:lpstr>Programming Language</vt:lpstr>
      <vt:lpstr>Programming Language</vt:lpstr>
      <vt:lpstr>Low level Languages</vt:lpstr>
      <vt:lpstr>Machine Languages</vt:lpstr>
      <vt:lpstr>Machine Languages</vt:lpstr>
      <vt:lpstr>Machine Languages</vt:lpstr>
      <vt:lpstr>Machine Languages</vt:lpstr>
      <vt:lpstr>Machine Languages</vt:lpstr>
      <vt:lpstr>Assembly Languages</vt:lpstr>
      <vt:lpstr>Assembly Languages</vt:lpstr>
      <vt:lpstr>Assembly Languages</vt:lpstr>
      <vt:lpstr>High Level Languages</vt:lpstr>
      <vt:lpstr>High Level Languages</vt:lpstr>
      <vt:lpstr>High Level Languages</vt:lpstr>
      <vt:lpstr>High Level Languages</vt:lpstr>
      <vt:lpstr>High Level Languages</vt:lpstr>
      <vt:lpstr>High Level Languages</vt:lpstr>
      <vt:lpstr>High Level Languages</vt:lpstr>
      <vt:lpstr>High Level Languages</vt:lpstr>
      <vt:lpstr> Programming Paradigms</vt:lpstr>
      <vt:lpstr> Programming Paradigms</vt:lpstr>
      <vt:lpstr> Programming Paradigms</vt:lpstr>
      <vt:lpstr> Integrated Development Environment (IDE)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159</cp:revision>
  <cp:lastPrinted>2012-03-29T08:18:45Z</cp:lastPrinted>
  <dcterms:created xsi:type="dcterms:W3CDTF">2012-03-28T20:07:05Z</dcterms:created>
  <dcterms:modified xsi:type="dcterms:W3CDTF">2023-03-23T12:58:04Z</dcterms:modified>
</cp:coreProperties>
</file>