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/>
              <a:t>Lecture 07: </a:t>
            </a:r>
            <a:r>
              <a:rPr lang="en-US" b="1" dirty="0"/>
              <a:t>Constructors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Every class has a constructor. If we do not explicitly write a constructor for a class, the Java compiler builds a default constructor for that class.</a:t>
            </a:r>
          </a:p>
          <a:p>
            <a:r>
              <a:rPr lang="en-US" dirty="0"/>
              <a:t>Each time a new object is created, at least one constructor will be invoked.</a:t>
            </a:r>
          </a:p>
          <a:p>
            <a:r>
              <a:rPr lang="en-US" dirty="0"/>
              <a:t>The main rule of constructors is that they should have the same name as the class. </a:t>
            </a:r>
          </a:p>
          <a:p>
            <a:r>
              <a:rPr lang="en-US" dirty="0"/>
              <a:t>A class can have more than one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5125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106328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Demo{</a:t>
            </a:r>
          </a:p>
          <a:p>
            <a:pPr marL="0" indent="0">
              <a:buNone/>
            </a:pPr>
            <a:r>
              <a:rPr lang="en-US" dirty="0"/>
              <a:t>	public Demo ()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(“This is Text”);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7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Vehicle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passengers;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fuelcap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kmpl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Vehicle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psg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fc,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kpl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passengers = </a:t>
            </a:r>
            <a:r>
              <a:rPr lang="en-US" dirty="0" err="1"/>
              <a:t>psg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fuelcap</a:t>
            </a:r>
            <a:r>
              <a:rPr lang="en-US" dirty="0"/>
              <a:t> = fc;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kmpl</a:t>
            </a:r>
            <a:r>
              <a:rPr lang="en-US" dirty="0"/>
              <a:t>= </a:t>
            </a:r>
            <a:r>
              <a:rPr lang="en-US" dirty="0" err="1"/>
              <a:t>kpl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8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000" dirty="0"/>
              <a:t>Example III</a:t>
            </a:r>
            <a:br>
              <a:rPr lang="en-US" sz="2000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(A full-program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8" y="685800"/>
            <a:ext cx="8534400" cy="6172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Example3 {</a:t>
            </a:r>
          </a:p>
          <a:p>
            <a:pPr marL="400050" lvl="1" indent="0">
              <a:buNone/>
            </a:pPr>
            <a:r>
              <a:rPr lang="en-US" sz="3300" dirty="0"/>
              <a:t>  private 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dirty="0" err="1"/>
              <a:t>var</a:t>
            </a:r>
            <a:r>
              <a:rPr lang="en-US" sz="3300" dirty="0"/>
              <a:t>; </a:t>
            </a:r>
          </a:p>
          <a:p>
            <a:pPr marL="400050" lvl="1" indent="0">
              <a:buNone/>
            </a:pPr>
            <a:r>
              <a:rPr lang="en-US" sz="3300" dirty="0"/>
              <a:t>  public Example3() {</a:t>
            </a:r>
          </a:p>
          <a:p>
            <a:pPr marL="400050" lvl="1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var</a:t>
            </a:r>
            <a:r>
              <a:rPr lang="en-US" sz="3300" dirty="0"/>
              <a:t> = 10;</a:t>
            </a:r>
          </a:p>
          <a:p>
            <a:pPr marL="400050" lvl="1" indent="0">
              <a:buNone/>
            </a:pPr>
            <a:r>
              <a:rPr lang="en-US" sz="3300" dirty="0"/>
              <a:t>  }</a:t>
            </a:r>
          </a:p>
          <a:p>
            <a:pPr marL="400050" lvl="1" indent="0">
              <a:buNone/>
            </a:pPr>
            <a:endParaRPr lang="en-US" sz="3300" dirty="0"/>
          </a:p>
          <a:p>
            <a:pPr marL="400050" lvl="1" indent="0">
              <a:buNone/>
            </a:pPr>
            <a:r>
              <a:rPr lang="en-US" sz="3300" dirty="0"/>
              <a:t> public Example3( 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dirty="0" err="1"/>
              <a:t>num</a:t>
            </a:r>
            <a:r>
              <a:rPr lang="en-US" sz="3300" dirty="0"/>
              <a:t>) {</a:t>
            </a:r>
          </a:p>
          <a:p>
            <a:pPr marL="400050" lvl="1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var</a:t>
            </a:r>
            <a:r>
              <a:rPr lang="en-US" sz="3300" dirty="0"/>
              <a:t> = </a:t>
            </a:r>
            <a:r>
              <a:rPr lang="en-US" sz="3300" dirty="0" err="1"/>
              <a:t>num</a:t>
            </a:r>
            <a:r>
              <a:rPr lang="en-US" sz="3300" dirty="0"/>
              <a:t>;</a:t>
            </a:r>
          </a:p>
          <a:p>
            <a:pPr marL="400050" lvl="1" indent="0">
              <a:buNone/>
            </a:pPr>
            <a:r>
              <a:rPr lang="en-US" sz="3300" dirty="0"/>
              <a:t>  }</a:t>
            </a:r>
          </a:p>
          <a:p>
            <a:pPr marL="400050" lvl="1" indent="0">
              <a:buNone/>
            </a:pPr>
            <a:endParaRPr lang="en-US" sz="3300" dirty="0"/>
          </a:p>
          <a:p>
            <a:pPr marL="400050" lvl="1" indent="0">
              <a:buNone/>
            </a:pPr>
            <a:r>
              <a:rPr lang="en-US" sz="3300" dirty="0"/>
              <a:t> public 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dirty="0" err="1"/>
              <a:t>getValue</a:t>
            </a:r>
            <a:r>
              <a:rPr lang="en-US" sz="3300" dirty="0"/>
              <a:t>() {</a:t>
            </a:r>
          </a:p>
          <a:p>
            <a:pPr marL="400050" lvl="1" indent="0">
              <a:buNone/>
            </a:pPr>
            <a:r>
              <a:rPr lang="en-US" sz="3300" dirty="0"/>
              <a:t>	return </a:t>
            </a:r>
            <a:r>
              <a:rPr lang="en-US" sz="3300" dirty="0" err="1"/>
              <a:t>var</a:t>
            </a:r>
            <a:r>
              <a:rPr lang="en-US" sz="3300" dirty="0"/>
              <a:t>;</a:t>
            </a:r>
          </a:p>
          <a:p>
            <a:pPr marL="400050" lvl="1" indent="0">
              <a:buNone/>
            </a:pPr>
            <a:r>
              <a:rPr lang="en-US" sz="3300" dirty="0"/>
              <a:t>  }</a:t>
            </a:r>
          </a:p>
          <a:p>
            <a:pPr marL="400050" lvl="1" indent="0">
              <a:buNone/>
            </a:pPr>
            <a:endParaRPr lang="en-US" sz="3300" dirty="0"/>
          </a:p>
          <a:p>
            <a:pPr marL="400050" lvl="1" indent="0">
              <a:buNone/>
            </a:pPr>
            <a:r>
              <a:rPr lang="en-US" sz="3300" dirty="0"/>
              <a:t> public static void main (String </a:t>
            </a:r>
            <a:r>
              <a:rPr lang="en-US" sz="3300" dirty="0" err="1"/>
              <a:t>args</a:t>
            </a:r>
            <a:r>
              <a:rPr lang="en-US" sz="3300" dirty="0"/>
              <a:t>[]) {</a:t>
            </a:r>
          </a:p>
          <a:p>
            <a:pPr marL="400050" lvl="1" indent="0">
              <a:buNone/>
            </a:pPr>
            <a:r>
              <a:rPr lang="en-US" sz="3300" dirty="0"/>
              <a:t>	Example3 obj1 = new Example3();</a:t>
            </a:r>
          </a:p>
          <a:p>
            <a:pPr marL="400050" lvl="1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System.out.println</a:t>
            </a:r>
            <a:r>
              <a:rPr lang="en-US" sz="3300" dirty="0"/>
              <a:t>(“</a:t>
            </a:r>
            <a:r>
              <a:rPr lang="en-US" sz="3300" dirty="0" err="1"/>
              <a:t>Var</a:t>
            </a:r>
            <a:r>
              <a:rPr lang="en-US" sz="3300" dirty="0"/>
              <a:t> is:” + obj1.getValue());</a:t>
            </a:r>
          </a:p>
          <a:p>
            <a:pPr marL="400050" lvl="1" indent="0">
              <a:buNone/>
            </a:pPr>
            <a:r>
              <a:rPr lang="en-US" sz="3300" dirty="0"/>
              <a:t>	Example3 obj2 = new Example3(70);</a:t>
            </a:r>
          </a:p>
          <a:p>
            <a:pPr marL="400050" lvl="1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System.out.println</a:t>
            </a:r>
            <a:r>
              <a:rPr lang="en-US" sz="3300" dirty="0"/>
              <a:t>(“</a:t>
            </a:r>
            <a:r>
              <a:rPr lang="en-US" sz="3300" dirty="0" err="1"/>
              <a:t>Var</a:t>
            </a:r>
            <a:r>
              <a:rPr lang="en-US" sz="3300" dirty="0"/>
              <a:t> is:” + obj2.getValue());</a:t>
            </a:r>
          </a:p>
          <a:p>
            <a:pPr marL="400050" lvl="1" indent="0">
              <a:buNone/>
            </a:pPr>
            <a:endParaRPr lang="en-US" sz="3300" dirty="0"/>
          </a:p>
          <a:p>
            <a:pPr marL="400050" lvl="1" indent="0">
              <a:buNone/>
            </a:pPr>
            <a:r>
              <a:rPr lang="en-US" sz="3300" dirty="0"/>
              <a:t>   }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64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Notes on Constructors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of the major differences between a constructor and a method is that a constructor cannot have a return type (Hence, no return statements in constructors); whereas a method should always have a return type (“void” is also regarded as a return type whenever it is used) – Hence, in methods, a return statement must exist except when the “void” type has been used.</a:t>
            </a:r>
          </a:p>
        </p:txBody>
      </p:sp>
    </p:spTree>
    <p:extLst>
      <p:ext uri="{BB962C8B-B14F-4D97-AF65-F5344CB8AC3E}">
        <p14:creationId xmlns:p14="http://schemas.microsoft.com/office/powerpoint/2010/main" val="21434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350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RCS 122  OBJECT ORIENTED PROGRAMMING I</vt:lpstr>
      <vt:lpstr>Constructors</vt:lpstr>
      <vt:lpstr>PowerPoint Presentation</vt:lpstr>
      <vt:lpstr>Example I</vt:lpstr>
      <vt:lpstr>Example II</vt:lpstr>
      <vt:lpstr>Example III (A full-program example)</vt:lpstr>
      <vt:lpstr>Further Notes on Constructors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51</cp:revision>
  <cp:lastPrinted>2012-03-29T08:18:45Z</cp:lastPrinted>
  <dcterms:created xsi:type="dcterms:W3CDTF">2012-03-28T20:07:05Z</dcterms:created>
  <dcterms:modified xsi:type="dcterms:W3CDTF">2022-04-26T14:12:37Z</dcterms:modified>
</cp:coreProperties>
</file>