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85" r:id="rId2"/>
    <p:sldId id="257" r:id="rId3"/>
    <p:sldId id="283" r:id="rId4"/>
    <p:sldId id="284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83CDA-2911-47B1-9ABC-576DA2FABCA7}" type="datetimeFigureOut">
              <a:rPr lang="en-US" smtClean="0"/>
              <a:t>21-Apr-21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E6445-6847-46B4-B022-2C653565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17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21-Apr-21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7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21-Apr-21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9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21-Apr-21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8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21-Apr-21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7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21-Apr-21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2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21-Apr-21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2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21-Apr-21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4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21-Apr-21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8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21-Apr-21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3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21-Apr-21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9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21-Apr-21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0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B022F-37D6-4D3F-803A-7F18FA38F484}" type="datetimeFigureOut">
              <a:rPr lang="en-US" smtClean="0"/>
              <a:t>21-Apr-21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7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RCS 122 </a:t>
            </a:r>
            <a:br>
              <a:rPr lang="en-US" dirty="0"/>
            </a:br>
            <a:r>
              <a:rPr lang="en-US" dirty="0"/>
              <a:t>OBJECT ORIENTED PROGRAMMING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168774"/>
            <a:ext cx="6934200" cy="1470025"/>
          </a:xfrm>
        </p:spPr>
        <p:txBody>
          <a:bodyPr>
            <a:normAutofit/>
          </a:bodyPr>
          <a:lstStyle/>
          <a:p>
            <a:r>
              <a:rPr lang="en-US" sz="3000" b="1" dirty="0"/>
              <a:t>Lecture 05: Data Types, Identifiers and Reserved Words</a:t>
            </a:r>
          </a:p>
        </p:txBody>
      </p:sp>
    </p:spTree>
    <p:extLst>
      <p:ext uri="{BB962C8B-B14F-4D97-AF65-F5344CB8AC3E}">
        <p14:creationId xmlns:p14="http://schemas.microsoft.com/office/powerpoint/2010/main" val="2217592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Types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15B61-2520-422B-8A0E-E24D4E57E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314411-F5F3-45BB-9F9E-E275BD95EC6E}"/>
              </a:ext>
            </a:extLst>
          </p:cNvPr>
          <p:cNvSpPr txBox="1"/>
          <p:nvPr/>
        </p:nvSpPr>
        <p:spPr>
          <a:xfrm>
            <a:off x="104775" y="3028890"/>
            <a:ext cx="8886825" cy="12003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bg1"/>
                </a:solidFill>
              </a:rPr>
              <a:t>Assignment I </a:t>
            </a:r>
            <a:r>
              <a:rPr lang="en-US" sz="2400" b="1" dirty="0" err="1">
                <a:solidFill>
                  <a:schemeClr val="bg1"/>
                </a:solidFill>
              </a:rPr>
              <a:t>Qn</a:t>
            </a:r>
            <a:r>
              <a:rPr lang="en-US" sz="2400" b="1" dirty="0">
                <a:solidFill>
                  <a:schemeClr val="bg1"/>
                </a:solidFill>
              </a:rPr>
              <a:t> 3: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Explain different data types in Java, showing examples of how they can be used in programming.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577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897005-F565-4091-8FFE-3556E9422449}"/>
              </a:ext>
            </a:extLst>
          </p:cNvPr>
          <p:cNvSpPr txBox="1"/>
          <p:nvPr/>
        </p:nvSpPr>
        <p:spPr>
          <a:xfrm>
            <a:off x="104775" y="3028890"/>
            <a:ext cx="8886825" cy="12003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bg1"/>
                </a:solidFill>
              </a:rPr>
              <a:t>Assignment I </a:t>
            </a:r>
            <a:r>
              <a:rPr lang="en-US" sz="2400" b="1" dirty="0" err="1">
                <a:solidFill>
                  <a:schemeClr val="bg1"/>
                </a:solidFill>
              </a:rPr>
              <a:t>Qn</a:t>
            </a:r>
            <a:r>
              <a:rPr lang="en-US" sz="2400" b="1" dirty="0">
                <a:solidFill>
                  <a:schemeClr val="bg1"/>
                </a:solidFill>
              </a:rPr>
              <a:t> 4: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a) What are </a:t>
            </a:r>
            <a:r>
              <a:rPr lang="en-US" sz="2400" i="1" dirty="0">
                <a:solidFill>
                  <a:schemeClr val="bg1"/>
                </a:solidFill>
              </a:rPr>
              <a:t>identifiers</a:t>
            </a:r>
            <a:r>
              <a:rPr lang="en-US" sz="2400" dirty="0">
                <a:solidFill>
                  <a:schemeClr val="bg1"/>
                </a:solidFill>
              </a:rPr>
              <a:t> in Java?</a:t>
            </a:r>
          </a:p>
          <a:p>
            <a:pPr>
              <a:defRPr/>
            </a:pPr>
            <a:r>
              <a:rPr lang="en-GB" sz="2400" dirty="0">
                <a:solidFill>
                  <a:schemeClr val="bg1"/>
                </a:solidFill>
              </a:rPr>
              <a:t>b) List </a:t>
            </a:r>
            <a:r>
              <a:rPr lang="en-US" sz="2400" dirty="0">
                <a:solidFill>
                  <a:schemeClr val="bg1"/>
                </a:solidFill>
              </a:rPr>
              <a:t>identifier</a:t>
            </a:r>
            <a:r>
              <a:rPr lang="en-GB" sz="2400" dirty="0">
                <a:solidFill>
                  <a:schemeClr val="bg1"/>
                </a:solidFill>
              </a:rPr>
              <a:t> naming rules in Java.</a:t>
            </a:r>
          </a:p>
        </p:txBody>
      </p:sp>
    </p:spTree>
    <p:extLst>
      <p:ext uri="{BB962C8B-B14F-4D97-AF65-F5344CB8AC3E}">
        <p14:creationId xmlns:p14="http://schemas.microsoft.com/office/powerpoint/2010/main" val="36627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Reserved Words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897005-F565-4091-8FFE-3556E9422449}"/>
              </a:ext>
            </a:extLst>
          </p:cNvPr>
          <p:cNvSpPr txBox="1"/>
          <p:nvPr/>
        </p:nvSpPr>
        <p:spPr>
          <a:xfrm>
            <a:off x="104775" y="3028890"/>
            <a:ext cx="8886825" cy="156966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bg1"/>
                </a:solidFill>
              </a:rPr>
              <a:t>Assignment I </a:t>
            </a:r>
            <a:r>
              <a:rPr lang="en-US" sz="2400" b="1" dirty="0" err="1">
                <a:solidFill>
                  <a:schemeClr val="bg1"/>
                </a:solidFill>
              </a:rPr>
              <a:t>Qn</a:t>
            </a:r>
            <a:r>
              <a:rPr lang="en-US" sz="2400" b="1" dirty="0">
                <a:solidFill>
                  <a:schemeClr val="bg1"/>
                </a:solidFill>
              </a:rPr>
              <a:t> 5: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a) What are </a:t>
            </a:r>
            <a:r>
              <a:rPr lang="en-US" sz="2400" i="1" dirty="0">
                <a:solidFill>
                  <a:schemeClr val="bg1"/>
                </a:solidFill>
              </a:rPr>
              <a:t>reserved words</a:t>
            </a:r>
            <a:r>
              <a:rPr lang="en-US" sz="2400" dirty="0">
                <a:solidFill>
                  <a:schemeClr val="bg1"/>
                </a:solidFill>
              </a:rPr>
              <a:t> in Java?</a:t>
            </a:r>
          </a:p>
          <a:p>
            <a:pPr>
              <a:defRPr/>
            </a:pPr>
            <a:r>
              <a:rPr lang="en-GB" sz="2400" dirty="0">
                <a:solidFill>
                  <a:schemeClr val="bg1"/>
                </a:solidFill>
              </a:rPr>
              <a:t>b) </a:t>
            </a:r>
            <a:r>
              <a:rPr lang="en-US" sz="2400" dirty="0">
                <a:solidFill>
                  <a:schemeClr val="bg1"/>
                </a:solidFill>
              </a:rPr>
              <a:t>Give examples of some</a:t>
            </a:r>
            <a:r>
              <a:rPr lang="en-GB" sz="2400" dirty="0">
                <a:solidFill>
                  <a:schemeClr val="bg1"/>
                </a:solidFill>
              </a:rPr>
              <a:t>.</a:t>
            </a:r>
          </a:p>
          <a:p>
            <a:pPr>
              <a:defRPr/>
            </a:pPr>
            <a:r>
              <a:rPr lang="en-GB" sz="2400" dirty="0">
                <a:solidFill>
                  <a:schemeClr val="bg1"/>
                </a:solidFill>
              </a:rPr>
              <a:t>c) Are there any reserved words in java that are also identifiers?</a:t>
            </a:r>
          </a:p>
        </p:txBody>
      </p:sp>
    </p:spTree>
    <p:extLst>
      <p:ext uri="{BB962C8B-B14F-4D97-AF65-F5344CB8AC3E}">
        <p14:creationId xmlns:p14="http://schemas.microsoft.com/office/powerpoint/2010/main" val="107265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3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542193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2032</TotalTime>
  <Words>105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RCS 122  OBJECT ORIENTED PROGRAMMING I</vt:lpstr>
      <vt:lpstr>Data Types</vt:lpstr>
      <vt:lpstr>Identifiers</vt:lpstr>
      <vt:lpstr>Reserved Words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Deogratias</dc:creator>
  <cp:lastModifiedBy>UserME</cp:lastModifiedBy>
  <cp:revision>134</cp:revision>
  <cp:lastPrinted>2012-03-29T08:18:45Z</cp:lastPrinted>
  <dcterms:created xsi:type="dcterms:W3CDTF">2012-03-28T20:07:05Z</dcterms:created>
  <dcterms:modified xsi:type="dcterms:W3CDTF">2021-04-21T08:11:40Z</dcterms:modified>
</cp:coreProperties>
</file>