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73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1062-A410-4CDD-98A3-509417231079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1ED0B-218E-455A-B72A-CDF77E1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Structures &amp;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Deogratias Shidende, RUCU</a:t>
            </a:r>
          </a:p>
        </p:txBody>
      </p:sp>
    </p:spTree>
    <p:extLst>
      <p:ext uri="{BB962C8B-B14F-4D97-AF65-F5344CB8AC3E}">
        <p14:creationId xmlns:p14="http://schemas.microsoft.com/office/powerpoint/2010/main" val="16831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createList</a:t>
            </a:r>
            <a:r>
              <a:rPr lang="en-US" dirty="0"/>
              <a:t> (L)</a:t>
            </a:r>
          </a:p>
          <a:p>
            <a:pPr lvl="1"/>
            <a:r>
              <a:rPr lang="en-US" dirty="0"/>
              <a:t>Create the list L</a:t>
            </a:r>
          </a:p>
          <a:p>
            <a:pPr lvl="1"/>
            <a:r>
              <a:rPr lang="en-US" dirty="0"/>
              <a:t>Precondition: </a:t>
            </a:r>
          </a:p>
          <a:p>
            <a:pPr lvl="2"/>
            <a:r>
              <a:rPr lang="en-US" dirty="0"/>
              <a:t>There is enough memory in your PC</a:t>
            </a:r>
          </a:p>
          <a:p>
            <a:pPr lvl="2"/>
            <a:r>
              <a:rPr lang="en-US" dirty="0"/>
              <a:t>The List L does not exist</a:t>
            </a:r>
          </a:p>
          <a:p>
            <a:pPr lvl="1"/>
            <a:r>
              <a:rPr lang="en-US" dirty="0"/>
              <a:t>Post-condition: The list is created with zero element in it</a:t>
            </a:r>
          </a:p>
          <a:p>
            <a:r>
              <a:rPr lang="en-US" dirty="0" err="1"/>
              <a:t>clearList</a:t>
            </a:r>
            <a:r>
              <a:rPr lang="en-US" dirty="0"/>
              <a:t>(L)</a:t>
            </a:r>
          </a:p>
          <a:p>
            <a:pPr lvl="1"/>
            <a:r>
              <a:rPr lang="en-US" dirty="0"/>
              <a:t>Removes all elements from the list</a:t>
            </a:r>
          </a:p>
          <a:p>
            <a:pPr lvl="1"/>
            <a:r>
              <a:rPr lang="en-US" dirty="0"/>
              <a:t>Precondition</a:t>
            </a:r>
          </a:p>
          <a:p>
            <a:pPr lvl="2"/>
            <a:r>
              <a:rPr lang="en-US" dirty="0"/>
              <a:t>The list is created</a:t>
            </a:r>
          </a:p>
          <a:p>
            <a:pPr lvl="1"/>
            <a:r>
              <a:rPr lang="en-US" dirty="0"/>
              <a:t>Post-condition</a:t>
            </a:r>
          </a:p>
          <a:p>
            <a:pPr lvl="2"/>
            <a:r>
              <a:rPr lang="en-US" dirty="0"/>
              <a:t>all elements from the list are erased</a:t>
            </a:r>
          </a:p>
          <a:p>
            <a:pPr lvl="2"/>
            <a:r>
              <a:rPr lang="en-US" dirty="0"/>
              <a:t>The list becomes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we use the constructor of List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List(</a:t>
            </a:r>
            <a:r>
              <a:rPr lang="en-US" dirty="0" err="1"/>
              <a:t>int</a:t>
            </a:r>
            <a:r>
              <a:rPr lang="en-US" dirty="0"/>
              <a:t> s){</a:t>
            </a:r>
          </a:p>
          <a:p>
            <a:pPr marL="0" indent="0">
              <a:buNone/>
            </a:pPr>
            <a:r>
              <a:rPr lang="en-US" dirty="0"/>
              <a:t>	size = 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nElems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list 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38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17748-CE39-4646-BEED-F5F35459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7098"/>
            <a:ext cx="4040188" cy="639762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isEmpty</a:t>
            </a:r>
            <a:r>
              <a:rPr lang="en-US" sz="4000" dirty="0"/>
              <a:t>()</a:t>
            </a:r>
            <a:endParaRPr lang="en-GB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5C8D2-3D6E-4F95-A5FB-C542FA34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806861"/>
            <a:ext cx="4040188" cy="3765140"/>
          </a:xfrm>
        </p:spPr>
        <p:txBody>
          <a:bodyPr>
            <a:normAutofit/>
          </a:bodyPr>
          <a:lstStyle/>
          <a:p>
            <a:r>
              <a:rPr lang="en-US" sz="2800" dirty="0"/>
              <a:t>Returns true if the list is empty</a:t>
            </a:r>
          </a:p>
          <a:p>
            <a:r>
              <a:rPr lang="en-US" sz="2800" dirty="0"/>
              <a:t>Pre-condition</a:t>
            </a:r>
          </a:p>
          <a:p>
            <a:pPr lvl="1"/>
            <a:r>
              <a:rPr lang="en-US" sz="2400" dirty="0"/>
              <a:t>The list is created</a:t>
            </a:r>
          </a:p>
          <a:p>
            <a:r>
              <a:rPr lang="en-US" sz="2800" dirty="0"/>
              <a:t>Post Condition</a:t>
            </a:r>
          </a:p>
          <a:p>
            <a:pPr lvl="1"/>
            <a:r>
              <a:rPr lang="en-US" sz="2400" dirty="0"/>
              <a:t>Result is true for empty list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896C98-3713-4196-9029-B3A065922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6496" y="777363"/>
            <a:ext cx="4041775" cy="3794638"/>
          </a:xfrm>
        </p:spPr>
        <p:txBody>
          <a:bodyPr>
            <a:normAutofit/>
          </a:bodyPr>
          <a:lstStyle/>
          <a:p>
            <a:r>
              <a:rPr lang="en-US" sz="2800" dirty="0"/>
              <a:t>Returns true if the list is full, </a:t>
            </a:r>
            <a:r>
              <a:rPr lang="en-US" sz="2800" dirty="0" err="1"/>
              <a:t>ie</a:t>
            </a:r>
            <a:r>
              <a:rPr lang="en-US" sz="2800" dirty="0"/>
              <a:t> there is no space for new entry</a:t>
            </a:r>
          </a:p>
          <a:p>
            <a:r>
              <a:rPr lang="en-US" sz="2800" dirty="0"/>
              <a:t>Pre-Condition</a:t>
            </a:r>
          </a:p>
          <a:p>
            <a:pPr lvl="1"/>
            <a:r>
              <a:rPr lang="en-US" sz="2400" dirty="0"/>
              <a:t>The list is created</a:t>
            </a:r>
          </a:p>
          <a:p>
            <a:r>
              <a:rPr lang="en-US" sz="2800" dirty="0"/>
              <a:t>Post-Condition</a:t>
            </a:r>
          </a:p>
          <a:p>
            <a:pPr lvl="1"/>
            <a:r>
              <a:rPr lang="en-US" sz="2400" dirty="0"/>
              <a:t>Result is true for a full list </a:t>
            </a:r>
            <a:endParaRPr lang="en-GB" sz="24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4510D0E-FCBA-46A8-B677-099DA34CC4A7}"/>
              </a:ext>
            </a:extLst>
          </p:cNvPr>
          <p:cNvSpPr txBox="1">
            <a:spLocks/>
          </p:cNvSpPr>
          <p:nvPr/>
        </p:nvSpPr>
        <p:spPr>
          <a:xfrm>
            <a:off x="4951412" y="137600"/>
            <a:ext cx="4036859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isFull</a:t>
            </a:r>
            <a:r>
              <a:rPr lang="en-US" sz="4000" dirty="0"/>
              <a:t>()</a:t>
            </a:r>
            <a:endParaRPr lang="en-GB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03227-065B-418B-83CC-A6447BC619DC}"/>
              </a:ext>
            </a:extLst>
          </p:cNvPr>
          <p:cNvSpPr txBox="1"/>
          <p:nvPr/>
        </p:nvSpPr>
        <p:spPr>
          <a:xfrm>
            <a:off x="177852" y="4114800"/>
            <a:ext cx="4572000" cy="134113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nElems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==0);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B9677-E848-4236-A2C6-90584A080461}"/>
              </a:ext>
            </a:extLst>
          </p:cNvPr>
          <p:cNvSpPr txBox="1"/>
          <p:nvPr/>
        </p:nvSpPr>
        <p:spPr>
          <a:xfrm>
            <a:off x="3429000" y="5105400"/>
            <a:ext cx="5502735" cy="134113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isFull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nElems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-1);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7" grpId="0" uiExpand="1" build="p"/>
      <p:bldP spid="12" grpId="0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Add(</a:t>
            </a:r>
            <a:r>
              <a:rPr lang="en-US" dirty="0" err="1"/>
              <a:t>x,L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7027"/>
            <a:ext cx="8229600" cy="3893574"/>
          </a:xfrm>
        </p:spPr>
        <p:txBody>
          <a:bodyPr/>
          <a:lstStyle/>
          <a:p>
            <a:r>
              <a:rPr lang="en-US" dirty="0"/>
              <a:t>The element x is added at the end of the list L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The list L is already created</a:t>
            </a:r>
          </a:p>
          <a:p>
            <a:pPr lvl="1"/>
            <a:r>
              <a:rPr lang="en-US" dirty="0"/>
              <a:t>The list L is not full</a:t>
            </a:r>
          </a:p>
          <a:p>
            <a:r>
              <a:rPr lang="en-US" dirty="0"/>
              <a:t>Post-condition </a:t>
            </a:r>
          </a:p>
          <a:p>
            <a:pPr lvl="1"/>
            <a:r>
              <a:rPr lang="en-US" dirty="0"/>
              <a:t>The element is added at the end of the list</a:t>
            </a:r>
          </a:p>
          <a:p>
            <a:pPr lvl="1"/>
            <a:r>
              <a:rPr lang="en-US" dirty="0"/>
              <a:t>The number of elements in list increases by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AE213-16DE-4307-A8C4-86B88161E422}"/>
              </a:ext>
            </a:extLst>
          </p:cNvPr>
          <p:cNvSpPr txBox="1"/>
          <p:nvPr/>
        </p:nvSpPr>
        <p:spPr>
          <a:xfrm>
            <a:off x="457200" y="603801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NB: See A&amp;DS Practical 01 for Java Implementation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58633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</a:t>
            </a:r>
            <a:r>
              <a:rPr lang="en-US" dirty="0" err="1"/>
              <a:t>x,p,L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 element x at specified position p in List L</a:t>
            </a:r>
          </a:p>
          <a:p>
            <a:r>
              <a:rPr lang="en-US" dirty="0"/>
              <a:t>The elements in the list after position p are shifted forward one position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The list is created</a:t>
            </a:r>
          </a:p>
          <a:p>
            <a:pPr lvl="1"/>
            <a:r>
              <a:rPr lang="en-US" dirty="0"/>
              <a:t>The position p is within the list’s element positions</a:t>
            </a:r>
          </a:p>
          <a:p>
            <a:pPr lvl="1"/>
            <a:r>
              <a:rPr lang="en-US" dirty="0"/>
              <a:t>The list is not full</a:t>
            </a:r>
          </a:p>
          <a:p>
            <a:r>
              <a:rPr lang="en-US" dirty="0"/>
              <a:t>Post-condition</a:t>
            </a:r>
          </a:p>
          <a:p>
            <a:pPr lvl="1"/>
            <a:r>
              <a:rPr lang="en-US" dirty="0"/>
              <a:t>The element x is inserted at the list</a:t>
            </a:r>
          </a:p>
          <a:p>
            <a:pPr lvl="1"/>
            <a:r>
              <a:rPr lang="en-US" dirty="0"/>
              <a:t>The number of elements increases by one</a:t>
            </a:r>
          </a:p>
          <a:p>
            <a:pPr lvl="1"/>
            <a:r>
              <a:rPr lang="en-US" dirty="0"/>
              <a:t>The elements after insertion point are shifted forward one position to give space for the inserted element</a:t>
            </a:r>
          </a:p>
        </p:txBody>
      </p:sp>
    </p:spTree>
    <p:extLst>
      <p:ext uri="{BB962C8B-B14F-4D97-AF65-F5344CB8AC3E}">
        <p14:creationId xmlns:p14="http://schemas.microsoft.com/office/powerpoint/2010/main" val="258302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removeAt</a:t>
            </a:r>
            <a:r>
              <a:rPr lang="en-US" dirty="0"/>
              <a:t>(p)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Remove an element at specified position p</a:t>
            </a:r>
          </a:p>
          <a:p>
            <a:r>
              <a:rPr lang="en-US" dirty="0"/>
              <a:t>All the elements after p are shifted backward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The list is created</a:t>
            </a:r>
          </a:p>
          <a:p>
            <a:pPr lvl="1"/>
            <a:r>
              <a:rPr lang="en-US" dirty="0"/>
              <a:t>The list is not empty</a:t>
            </a:r>
          </a:p>
          <a:p>
            <a:pPr lvl="1"/>
            <a:r>
              <a:rPr lang="en-US" dirty="0"/>
              <a:t>The position p is in valid range</a:t>
            </a:r>
          </a:p>
          <a:p>
            <a:r>
              <a:rPr lang="en-US" dirty="0"/>
              <a:t>Post-Condition</a:t>
            </a:r>
          </a:p>
          <a:p>
            <a:pPr lvl="1"/>
            <a:r>
              <a:rPr lang="en-US" dirty="0"/>
              <a:t>The element at P is removed from the list</a:t>
            </a:r>
          </a:p>
          <a:p>
            <a:pPr lvl="1"/>
            <a:r>
              <a:rPr lang="en-US" dirty="0"/>
              <a:t>The list shrink by one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Searches for an element x inside the List L and return the position of x if it exist in L otherwise returns -1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The list is created</a:t>
            </a:r>
          </a:p>
          <a:p>
            <a:pPr lvl="1"/>
            <a:r>
              <a:rPr lang="en-US" dirty="0"/>
              <a:t>The list is not empty</a:t>
            </a:r>
          </a:p>
          <a:p>
            <a:r>
              <a:rPr lang="en-US" dirty="0"/>
              <a:t>Post-Condition</a:t>
            </a:r>
          </a:p>
          <a:p>
            <a:pPr lvl="1"/>
            <a:r>
              <a:rPr lang="en-US" dirty="0"/>
              <a:t>None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7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</a:t>
            </a:r>
            <a:r>
              <a:rPr lang="en-US" dirty="0" err="1"/>
              <a:t>x,L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Remove the first occurrence of element x from list L</a:t>
            </a:r>
          </a:p>
          <a:p>
            <a:r>
              <a:rPr lang="en-US" dirty="0"/>
              <a:t>The method first search for x in L to know the index (position) using find(x)</a:t>
            </a:r>
          </a:p>
          <a:p>
            <a:r>
              <a:rPr lang="en-US" dirty="0"/>
              <a:t>It then deletes this element using </a:t>
            </a:r>
            <a:r>
              <a:rPr lang="en-US" dirty="0" err="1"/>
              <a:t>RemoveAt</a:t>
            </a:r>
            <a:r>
              <a:rPr lang="en-US" dirty="0"/>
              <a:t>(p)</a:t>
            </a:r>
          </a:p>
          <a:p>
            <a:r>
              <a:rPr lang="en-US" dirty="0"/>
              <a:t>Precondition</a:t>
            </a:r>
          </a:p>
          <a:p>
            <a:pPr lvl="1"/>
            <a:r>
              <a:rPr lang="en-US" dirty="0"/>
              <a:t>The list is created</a:t>
            </a:r>
          </a:p>
          <a:p>
            <a:pPr lvl="1"/>
            <a:r>
              <a:rPr lang="en-US" dirty="0"/>
              <a:t>The list is not empty</a:t>
            </a:r>
          </a:p>
          <a:p>
            <a:r>
              <a:rPr lang="en-US" dirty="0"/>
              <a:t>Post-Condition</a:t>
            </a:r>
          </a:p>
          <a:p>
            <a:pPr lvl="1"/>
            <a:r>
              <a:rPr lang="en-US" dirty="0"/>
              <a:t>The first occurrence of element x is removed from the list</a:t>
            </a:r>
          </a:p>
          <a:p>
            <a:pPr lvl="1"/>
            <a:r>
              <a:rPr lang="en-US" dirty="0"/>
              <a:t>The number of elements in the list decreases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232F5-A7CF-4E33-AF14-DD218656E597}"/>
              </a:ext>
            </a:extLst>
          </p:cNvPr>
          <p:cNvSpPr txBox="1"/>
          <p:nvPr/>
        </p:nvSpPr>
        <p:spPr>
          <a:xfrm>
            <a:off x="457200" y="603801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NB: See A&amp;DS Practical 01 for Java Implementation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8205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364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 </a:t>
            </a:r>
            <a:r>
              <a:rPr lang="en-US" i="1" dirty="0"/>
              <a:t>data structure</a:t>
            </a:r>
            <a:r>
              <a:rPr lang="en-US" dirty="0"/>
              <a:t> is an arrangement of data in a computer's memory or even disk storage.</a:t>
            </a:r>
          </a:p>
          <a:p>
            <a:r>
              <a:rPr lang="en-US" dirty="0"/>
              <a:t>An example of several common data structures are arrays, linked lists, queues, stacks, binary trees, and hash tables.</a:t>
            </a:r>
          </a:p>
          <a:p>
            <a:r>
              <a:rPr lang="en-US" dirty="0"/>
              <a:t>Algorithm is a step by step applied in solving a particular problem</a:t>
            </a:r>
          </a:p>
          <a:p>
            <a:r>
              <a:rPr lang="en-US" dirty="0"/>
              <a:t>When manipulating data contained in these data structures as in inserting, deleting, searching and sorting, you need efficient algorithms</a:t>
            </a:r>
          </a:p>
          <a:p>
            <a:r>
              <a:rPr lang="en-US" dirty="0"/>
              <a:t>Commonly, algorithms are useful for</a:t>
            </a:r>
          </a:p>
          <a:p>
            <a:pPr lvl="1"/>
            <a:r>
              <a:rPr lang="en-US" dirty="0"/>
              <a:t>Searching for a particular data item (or record).</a:t>
            </a:r>
          </a:p>
          <a:p>
            <a:pPr lvl="1"/>
            <a:r>
              <a:rPr lang="en-US" dirty="0"/>
              <a:t>Sorting the data.</a:t>
            </a:r>
          </a:p>
          <a:p>
            <a:pPr lvl="1"/>
            <a:r>
              <a:rPr lang="en-US" dirty="0"/>
              <a:t>Iterating through all the items in a data 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683061"/>
              </p:ext>
            </p:extLst>
          </p:nvPr>
        </p:nvGraphicFramePr>
        <p:xfrm>
          <a:off x="78377" y="372291"/>
          <a:ext cx="8802189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inserts, Fast access if index 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search, Slow deletes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search than unsorted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inserts, Slow deletes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Last-in, first-out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access to other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First-in, first-out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access to other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inserts, Quick deletes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search, Quick inserts, Quick deletes,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 the tree remains balanced)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Deletion algorithm is complex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fast access if key is known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inserts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deletes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slow if key is not known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Inefficient memory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inserts, Quick deletes,  Access to largest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access to other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models real-world situations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algorithms are slow and very complex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2-3-4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search, Quick inserts, Quick deletes, 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(Tree always remains balanced)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to implement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783" y="0"/>
            <a:ext cx="433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Characteristics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02431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ADT is one of the ways for looking at DS</a:t>
            </a:r>
          </a:p>
          <a:p>
            <a:r>
              <a:rPr lang="en-US" dirty="0"/>
              <a:t>Focusing on what it does and ignoring how it does its job</a:t>
            </a:r>
          </a:p>
          <a:p>
            <a:r>
              <a:rPr lang="en-US" dirty="0"/>
              <a:t>In Java, an ADT is a class considered without regard to its implementation. It can be thought of as a "description" of the data in the class and a list of operations that can be carried out on that data and instructions on how to use these operations. </a:t>
            </a:r>
          </a:p>
          <a:p>
            <a:r>
              <a:rPr lang="en-US" dirty="0"/>
              <a:t>The details of how the methods carry out their tasks is excluded. </a:t>
            </a:r>
          </a:p>
          <a:p>
            <a:r>
              <a:rPr lang="en-US" dirty="0"/>
              <a:t>An end user (or class user) should be told what methods to call, how to call them, and the results that should be expected, but not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35075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List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structure (container) that contains</a:t>
            </a:r>
            <a:br>
              <a:rPr lang="en-US" dirty="0"/>
            </a:br>
            <a:r>
              <a:rPr lang="en-US" dirty="0"/>
              <a:t>a sequence of elements in no particular order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array </a:t>
            </a:r>
            <a:r>
              <a:rPr lang="en-US" dirty="0">
                <a:sym typeface="Wingdings" pitchFamily="2" charset="2"/>
              </a:rPr>
              <a:t> fixed size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student names order by their alphabets</a:t>
            </a:r>
          </a:p>
          <a:p>
            <a:pPr lvl="1"/>
            <a:r>
              <a:rPr lang="en-US" altLang="ko-KR" dirty="0"/>
              <a:t>a list of exam scores sorted by descending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 (random access)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fixed capacity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Insertion and deletion are slow operations</a:t>
            </a:r>
            <a:endParaRPr lang="bg-BG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654710" y="4764629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6" name="TextBox 34"/>
          <p:cNvSpPr txBox="1"/>
          <p:nvPr/>
        </p:nvSpPr>
        <p:spPr>
          <a:xfrm>
            <a:off x="2111910" y="4347584"/>
            <a:ext cx="60414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0    1    2    3    4    5    6     7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16004"/>
              </p:ext>
            </p:extLst>
          </p:nvPr>
        </p:nvGraphicFramePr>
        <p:xfrm>
          <a:off x="2114368" y="4853846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8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component of Static List</a:t>
            </a:r>
          </a:p>
          <a:p>
            <a:pPr lvl="1"/>
            <a:r>
              <a:rPr lang="en-US" dirty="0"/>
              <a:t>Sequence of items [in array]: This is the real items of the list</a:t>
            </a:r>
          </a:p>
          <a:p>
            <a:pPr lvl="1"/>
            <a:r>
              <a:rPr lang="en-US" dirty="0"/>
              <a:t>Number of items: Gives the number of items from list. It increases when the list expand and decreases when the list shrink.</a:t>
            </a:r>
          </a:p>
          <a:p>
            <a:pPr lvl="1"/>
            <a:r>
              <a:rPr lang="en-US" dirty="0"/>
              <a:t>Maximum number of items in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Items implementation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List{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[] list;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nElem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//operations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1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createList – Create the list</a:t>
            </a:r>
          </a:p>
          <a:p>
            <a:r>
              <a:rPr lang="en-US" noProof="1">
                <a:latin typeface="Consolas" pitchFamily="49" charset="0"/>
                <a:cs typeface="Consolas" pitchFamily="49" charset="0"/>
              </a:rPr>
              <a:t>Add(x,L) – add the element x at the end of List L</a:t>
            </a:r>
          </a:p>
          <a:p>
            <a:r>
              <a:rPr lang="en-US" noProof="1">
                <a:latin typeface="Consolas" pitchFamily="49" charset="0"/>
                <a:cs typeface="Consolas" pitchFamily="49" charset="0"/>
              </a:rPr>
              <a:t>Insert(x,p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,L)</a:t>
            </a:r>
            <a:r>
              <a:rPr lang="en-US" dirty="0"/>
              <a:t> – inserts given element x at a specified position p to the list L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Remove(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x,L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removes the first occurrence of a given element x in List L</a:t>
            </a:r>
          </a:p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RemoveAt(p)</a:t>
            </a:r>
            <a:r>
              <a:rPr lang="en-US" dirty="0"/>
              <a:t> 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Find(x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determines whether an element x is part of the list</a:t>
            </a:r>
          </a:p>
          <a:p>
            <a:pPr>
              <a:lnSpc>
                <a:spcPct val="100000"/>
              </a:lnSpc>
            </a:pPr>
            <a:r>
              <a:rPr lang="en-US" dirty="0"/>
              <a:t>Count – return the number of elements in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1195</Words>
  <Application>Microsoft Office PowerPoint</Application>
  <PresentationFormat>On-screen Show (4:3)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Introduction to Data Structures &amp; Algorithms</vt:lpstr>
      <vt:lpstr>Introduction </vt:lpstr>
      <vt:lpstr>PowerPoint Presentation</vt:lpstr>
      <vt:lpstr>Abstract Data Types</vt:lpstr>
      <vt:lpstr>List Data Structure</vt:lpstr>
      <vt:lpstr>Static List</vt:lpstr>
      <vt:lpstr>Data Component</vt:lpstr>
      <vt:lpstr>Data Items implementation in Java</vt:lpstr>
      <vt:lpstr>List Operation </vt:lpstr>
      <vt:lpstr>PowerPoint Presentation</vt:lpstr>
      <vt:lpstr>Create List Implementation</vt:lpstr>
      <vt:lpstr>PowerPoint Presentation</vt:lpstr>
      <vt:lpstr>Add(x,L)</vt:lpstr>
      <vt:lpstr>Insert(x,p,L)</vt:lpstr>
      <vt:lpstr>removeAt(p)</vt:lpstr>
      <vt:lpstr>Find(x)</vt:lpstr>
      <vt:lpstr>Remove(x,L)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&amp; Algorithms</dc:title>
  <dc:creator>Deogratias</dc:creator>
  <cp:lastModifiedBy>Deogratias Shidende</cp:lastModifiedBy>
  <cp:revision>21</cp:revision>
  <dcterms:created xsi:type="dcterms:W3CDTF">2012-04-26T21:53:29Z</dcterms:created>
  <dcterms:modified xsi:type="dcterms:W3CDTF">2020-07-14T22:59:45Z</dcterms:modified>
</cp:coreProperties>
</file>