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1" r:id="rId2"/>
    <p:sldId id="272" r:id="rId3"/>
    <p:sldId id="258" r:id="rId4"/>
    <p:sldId id="282" r:id="rId5"/>
    <p:sldId id="283" r:id="rId6"/>
    <p:sldId id="257" r:id="rId7"/>
    <p:sldId id="259" r:id="rId8"/>
    <p:sldId id="260" r:id="rId9"/>
    <p:sldId id="284" r:id="rId10"/>
    <p:sldId id="261" r:id="rId11"/>
    <p:sldId id="285" r:id="rId12"/>
    <p:sldId id="263" r:id="rId13"/>
    <p:sldId id="262" r:id="rId14"/>
    <p:sldId id="265" r:id="rId15"/>
    <p:sldId id="266" r:id="rId16"/>
    <p:sldId id="267" r:id="rId17"/>
    <p:sldId id="268" r:id="rId18"/>
    <p:sldId id="269" r:id="rId19"/>
    <p:sldId id="271" r:id="rId20"/>
    <p:sldId id="274" r:id="rId21"/>
    <p:sldId id="279" r:id="rId22"/>
    <p:sldId id="280" r:id="rId23"/>
    <p:sldId id="275" r:id="rId24"/>
    <p:sldId id="276" r:id="rId25"/>
    <p:sldId id="277" r:id="rId26"/>
    <p:sldId id="278"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32"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37.xml"/><Relationship Id="rId3" Type="http://schemas.openxmlformats.org/officeDocument/2006/relationships/slide" Target="slides/slide11.xml"/><Relationship Id="rId7" Type="http://schemas.openxmlformats.org/officeDocument/2006/relationships/slide" Target="slides/slide3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35.xml"/><Relationship Id="rId11" Type="http://schemas.openxmlformats.org/officeDocument/2006/relationships/slide" Target="slides/slide41.xml"/><Relationship Id="rId5" Type="http://schemas.openxmlformats.org/officeDocument/2006/relationships/slide" Target="slides/slide34.xml"/><Relationship Id="rId10" Type="http://schemas.openxmlformats.org/officeDocument/2006/relationships/slide" Target="slides/slide40.xml"/><Relationship Id="rId4" Type="http://schemas.openxmlformats.org/officeDocument/2006/relationships/slide" Target="slides/slide31.xml"/><Relationship Id="rId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D59BA56-A590-42E8-A595-16CB62ED3A7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defRPr sz="1200"/>
            </a:lvl1pPr>
          </a:lstStyle>
          <a:p>
            <a:endParaRPr lang="en-US" altLang="en-US"/>
          </a:p>
        </p:txBody>
      </p:sp>
      <p:sp>
        <p:nvSpPr>
          <p:cNvPr id="12291" name="Rectangle 3">
            <a:extLst>
              <a:ext uri="{FF2B5EF4-FFF2-40B4-BE49-F238E27FC236}">
                <a16:creationId xmlns:a16="http://schemas.microsoft.com/office/drawing/2014/main" id="{2565C836-64FA-4CA1-9E2F-DDEA2893B182}"/>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a:defRPr sz="1200"/>
            </a:lvl1pPr>
          </a:lstStyle>
          <a:p>
            <a:endParaRPr lang="en-US" altLang="en-US"/>
          </a:p>
        </p:txBody>
      </p:sp>
      <p:sp>
        <p:nvSpPr>
          <p:cNvPr id="12292" name="Rectangle 4">
            <a:extLst>
              <a:ext uri="{FF2B5EF4-FFF2-40B4-BE49-F238E27FC236}">
                <a16:creationId xmlns:a16="http://schemas.microsoft.com/office/drawing/2014/main" id="{088E2AAA-EDCD-4DA9-BD62-A6D8BD87D084}"/>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defRPr sz="1200"/>
            </a:lvl1pPr>
          </a:lstStyle>
          <a:p>
            <a:endParaRPr lang="en-US" altLang="en-US"/>
          </a:p>
        </p:txBody>
      </p:sp>
      <p:sp>
        <p:nvSpPr>
          <p:cNvPr id="12293" name="Rectangle 5">
            <a:extLst>
              <a:ext uri="{FF2B5EF4-FFF2-40B4-BE49-F238E27FC236}">
                <a16:creationId xmlns:a16="http://schemas.microsoft.com/office/drawing/2014/main" id="{57EDAD66-7710-4FB1-B24A-E8370A05DE3C}"/>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a:defRPr sz="1200"/>
            </a:lvl1pPr>
          </a:lstStyle>
          <a:p>
            <a:fld id="{0EBF8960-C205-4B8B-877D-F7B7EE7CDE8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63988" y="0"/>
            <a:ext cx="3032125" cy="465138"/>
          </a:xfrm>
          <a:prstGeom prst="rect">
            <a:avLst/>
          </a:prstGeom>
        </p:spPr>
        <p:txBody>
          <a:bodyPr vert="horz" lIns="91440" tIns="45720" rIns="91440" bIns="45720" rtlCol="0"/>
          <a:lstStyle>
            <a:lvl1pPr algn="r">
              <a:defRPr sz="1200"/>
            </a:lvl1pPr>
          </a:lstStyle>
          <a:p>
            <a:fld id="{C60ECD17-CE03-4336-9794-D76884E43626}" type="datetimeFigureOut">
              <a:rPr lang="en-GB" smtClean="0"/>
              <a:t>03/08/2020</a:t>
            </a:fld>
            <a:endParaRPr lang="en-GB"/>
          </a:p>
        </p:txBody>
      </p:sp>
      <p:sp>
        <p:nvSpPr>
          <p:cNvPr id="4" name="Slide Image Placeholder 3"/>
          <p:cNvSpPr>
            <a:spLocks noGrp="1" noRot="1" noChangeAspect="1"/>
          </p:cNvSpPr>
          <p:nvPr>
            <p:ph type="sldImg" idx="2"/>
          </p:nvPr>
        </p:nvSpPr>
        <p:spPr>
          <a:xfrm>
            <a:off x="1409700" y="1160463"/>
            <a:ext cx="4178300" cy="3133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0088" y="4467225"/>
            <a:ext cx="559752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18563"/>
            <a:ext cx="3032125" cy="4651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63988" y="8818563"/>
            <a:ext cx="3032125" cy="465137"/>
          </a:xfrm>
          <a:prstGeom prst="rect">
            <a:avLst/>
          </a:prstGeom>
        </p:spPr>
        <p:txBody>
          <a:bodyPr vert="horz" lIns="91440" tIns="45720" rIns="91440" bIns="45720" rtlCol="0" anchor="b"/>
          <a:lstStyle>
            <a:lvl1pPr algn="r">
              <a:defRPr sz="1200"/>
            </a:lvl1pPr>
          </a:lstStyle>
          <a:p>
            <a:fld id="{5442BB28-7606-4B47-9FF8-C564FB7DF0AA}" type="slidenum">
              <a:rPr lang="en-GB" smtClean="0"/>
              <a:t>‹#›</a:t>
            </a:fld>
            <a:endParaRPr lang="en-GB"/>
          </a:p>
        </p:txBody>
      </p:sp>
    </p:spTree>
    <p:extLst>
      <p:ext uri="{BB962C8B-B14F-4D97-AF65-F5344CB8AC3E}">
        <p14:creationId xmlns:p14="http://schemas.microsoft.com/office/powerpoint/2010/main" val="3610516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A94C37-0B03-45E6-BB5B-529C4AE25FCE}"/>
              </a:ext>
            </a:extLst>
          </p:cNvPr>
          <p:cNvSpPr>
            <a:spLocks noGrp="1" noChangeArrowheads="1"/>
          </p:cNvSpPr>
          <p:nvPr>
            <p:ph type="sldNum" sz="quarter" idx="5"/>
          </p:nvPr>
        </p:nvSpPr>
        <p:spPr>
          <a:ln/>
        </p:spPr>
        <p:txBody>
          <a:bodyPr/>
          <a:lstStyle/>
          <a:p>
            <a:fld id="{6BA9D8BB-6709-4879-8ABF-1D1D14AB4A44}" type="slidenum">
              <a:rPr lang="en-US" altLang="en-US"/>
              <a:pPr/>
              <a:t>5</a:t>
            </a:fld>
            <a:endParaRPr lang="en-US" altLang="en-US"/>
          </a:p>
        </p:txBody>
      </p:sp>
      <p:sp>
        <p:nvSpPr>
          <p:cNvPr id="176130" name="Rectangle 2050">
            <a:extLst>
              <a:ext uri="{FF2B5EF4-FFF2-40B4-BE49-F238E27FC236}">
                <a16:creationId xmlns:a16="http://schemas.microsoft.com/office/drawing/2014/main" id="{950952C1-2530-469A-9EFA-F6850109C206}"/>
              </a:ext>
            </a:extLst>
          </p:cNvPr>
          <p:cNvSpPr>
            <a:spLocks noChangeArrowheads="1" noTextEdit="1"/>
          </p:cNvSpPr>
          <p:nvPr>
            <p:ph type="sldImg"/>
          </p:nvPr>
        </p:nvSpPr>
        <p:spPr>
          <a:xfrm>
            <a:off x="1181100" y="701675"/>
            <a:ext cx="4622800" cy="3467100"/>
          </a:xfrm>
          <a:ln/>
        </p:spPr>
      </p:sp>
      <p:sp>
        <p:nvSpPr>
          <p:cNvPr id="176131" name="Rectangle 2051">
            <a:extLst>
              <a:ext uri="{FF2B5EF4-FFF2-40B4-BE49-F238E27FC236}">
                <a16:creationId xmlns:a16="http://schemas.microsoft.com/office/drawing/2014/main" id="{19948BB1-2990-4876-A561-FEA3E3ECC29E}"/>
              </a:ext>
            </a:extLst>
          </p:cNvPr>
          <p:cNvSpPr>
            <a:spLocks noGrp="1" noChangeArrowheads="1"/>
          </p:cNvSpPr>
          <p:nvPr>
            <p:ph type="body" idx="1"/>
          </p:nvPr>
        </p:nvSpPr>
        <p:spPr/>
        <p:txBody>
          <a:bodyPr/>
          <a:lstStyle/>
          <a:p>
            <a:r>
              <a:rPr lang="en-US" altLang="en-US"/>
              <a:t>Branches meet at nodes.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2E0ED6-C6FF-4F3C-8C98-70FFF452AC7E}"/>
              </a:ext>
            </a:extLst>
          </p:cNvPr>
          <p:cNvSpPr>
            <a:spLocks noGrp="1" noChangeArrowheads="1"/>
          </p:cNvSpPr>
          <p:nvPr>
            <p:ph type="sldNum" sz="quarter" idx="5"/>
          </p:nvPr>
        </p:nvSpPr>
        <p:spPr>
          <a:ln/>
        </p:spPr>
        <p:txBody>
          <a:bodyPr/>
          <a:lstStyle/>
          <a:p>
            <a:fld id="{D4ABB8F2-6362-4F92-9F8A-C67F285283DD}" type="slidenum">
              <a:rPr lang="en-US" altLang="en-US"/>
              <a:pPr/>
              <a:t>32</a:t>
            </a:fld>
            <a:endParaRPr lang="en-US" altLang="en-US"/>
          </a:p>
        </p:txBody>
      </p:sp>
      <p:sp>
        <p:nvSpPr>
          <p:cNvPr id="181250" name="Rectangle 1026">
            <a:extLst>
              <a:ext uri="{FF2B5EF4-FFF2-40B4-BE49-F238E27FC236}">
                <a16:creationId xmlns:a16="http://schemas.microsoft.com/office/drawing/2014/main" id="{3442FE06-8211-4C22-A5BE-E7CD42E8423F}"/>
              </a:ext>
            </a:extLst>
          </p:cNvPr>
          <p:cNvSpPr>
            <a:spLocks noChangeArrowheads="1" noTextEdit="1"/>
          </p:cNvSpPr>
          <p:nvPr>
            <p:ph type="sldImg"/>
          </p:nvPr>
        </p:nvSpPr>
        <p:spPr>
          <a:xfrm>
            <a:off x="1181100" y="701675"/>
            <a:ext cx="4622800" cy="3467100"/>
          </a:xfrm>
          <a:ln/>
        </p:spPr>
      </p:sp>
      <p:sp>
        <p:nvSpPr>
          <p:cNvPr id="181251" name="Rectangle 1027">
            <a:extLst>
              <a:ext uri="{FF2B5EF4-FFF2-40B4-BE49-F238E27FC236}">
                <a16:creationId xmlns:a16="http://schemas.microsoft.com/office/drawing/2014/main" id="{1E84FD80-BC48-49CF-9AB1-67D45A11F375}"/>
              </a:ext>
            </a:extLst>
          </p:cNvPr>
          <p:cNvSpPr>
            <a:spLocks noGrp="1" noChangeArrowheads="1"/>
          </p:cNvSpPr>
          <p:nvPr>
            <p:ph type="body" idx="1"/>
          </p:nvPr>
        </p:nvSpPr>
        <p:spPr/>
        <p:txBody>
          <a:bodyPr/>
          <a:lstStyle/>
          <a:p>
            <a:r>
              <a:rPr lang="en-US" altLang="en-US"/>
              <a:t>@ and ? are new symbols that are used to denote the unary + and – operators, respectively.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DA2BF6-5DA7-41FF-8E5F-6BD29531B0B7}"/>
              </a:ext>
            </a:extLst>
          </p:cNvPr>
          <p:cNvSpPr>
            <a:spLocks noGrp="1" noChangeArrowheads="1"/>
          </p:cNvSpPr>
          <p:nvPr>
            <p:ph type="sldNum" sz="quarter" idx="5"/>
          </p:nvPr>
        </p:nvSpPr>
        <p:spPr>
          <a:ln/>
        </p:spPr>
        <p:txBody>
          <a:bodyPr/>
          <a:lstStyle/>
          <a:p>
            <a:fld id="{A703D0A6-460C-417E-8C7C-581890AF9405}" type="slidenum">
              <a:rPr lang="en-US" altLang="en-US"/>
              <a:pPr/>
              <a:t>40</a:t>
            </a:fld>
            <a:endParaRPr lang="en-US" altLang="en-US"/>
          </a:p>
        </p:txBody>
      </p:sp>
      <p:sp>
        <p:nvSpPr>
          <p:cNvPr id="178178" name="Rectangle 2">
            <a:extLst>
              <a:ext uri="{FF2B5EF4-FFF2-40B4-BE49-F238E27FC236}">
                <a16:creationId xmlns:a16="http://schemas.microsoft.com/office/drawing/2014/main" id="{71CBF05D-9A1E-4BEA-8B63-5CC071C4C5DD}"/>
              </a:ext>
            </a:extLst>
          </p:cNvPr>
          <p:cNvSpPr>
            <a:spLocks noChangeArrowheads="1" noTextEdit="1"/>
          </p:cNvSpPr>
          <p:nvPr>
            <p:ph type="sldImg"/>
          </p:nvPr>
        </p:nvSpPr>
        <p:spPr>
          <a:xfrm>
            <a:off x="1181100" y="701675"/>
            <a:ext cx="4622800" cy="3467100"/>
          </a:xfrm>
          <a:ln/>
        </p:spPr>
      </p:sp>
      <p:sp>
        <p:nvSpPr>
          <p:cNvPr id="178179" name="Rectangle 3">
            <a:extLst>
              <a:ext uri="{FF2B5EF4-FFF2-40B4-BE49-F238E27FC236}">
                <a16:creationId xmlns:a16="http://schemas.microsoft.com/office/drawing/2014/main" id="{6E0B7197-9C32-4BA6-86D7-7C071BB8A847}"/>
              </a:ext>
            </a:extLst>
          </p:cNvPr>
          <p:cNvSpPr>
            <a:spLocks noGrp="1" noChangeArrowheads="1"/>
          </p:cNvSpPr>
          <p:nvPr>
            <p:ph type="body" idx="1"/>
          </p:nvPr>
        </p:nvSpPr>
        <p:spPr/>
        <p:txBody>
          <a:bodyPr/>
          <a:lstStyle/>
          <a:p>
            <a:r>
              <a:rPr lang="en-US" altLang="en-US"/>
              <a:t>Each leaf represents a variable or constant. Each nonleaf represents an operator. The left operand (if any) of this operator is represented by the left subtree, the right subtree represents the right operand of the operator.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942BE1-05D3-4C00-A31B-406D4BEFF466}"/>
              </a:ext>
            </a:extLst>
          </p:cNvPr>
          <p:cNvSpPr>
            <a:spLocks noGrp="1" noChangeArrowheads="1"/>
          </p:cNvSpPr>
          <p:nvPr>
            <p:ph type="sldNum" sz="quarter" idx="5"/>
          </p:nvPr>
        </p:nvSpPr>
        <p:spPr>
          <a:ln/>
        </p:spPr>
        <p:txBody>
          <a:bodyPr/>
          <a:lstStyle/>
          <a:p>
            <a:fld id="{124E5708-6BC7-41BE-B880-17A75AF35F38}" type="slidenum">
              <a:rPr lang="en-US" altLang="en-US"/>
              <a:pPr/>
              <a:t>42</a:t>
            </a:fld>
            <a:endParaRPr lang="en-US" altLang="en-US"/>
          </a:p>
        </p:txBody>
      </p:sp>
      <p:sp>
        <p:nvSpPr>
          <p:cNvPr id="179202" name="Rectangle 2">
            <a:extLst>
              <a:ext uri="{FF2B5EF4-FFF2-40B4-BE49-F238E27FC236}">
                <a16:creationId xmlns:a16="http://schemas.microsoft.com/office/drawing/2014/main" id="{11E0E8DD-5A82-4C1D-857D-E4486950411D}"/>
              </a:ext>
            </a:extLst>
          </p:cNvPr>
          <p:cNvSpPr>
            <a:spLocks noChangeArrowheads="1" noTextEdit="1"/>
          </p:cNvSpPr>
          <p:nvPr>
            <p:ph type="sldImg"/>
          </p:nvPr>
        </p:nvSpPr>
        <p:spPr>
          <a:xfrm>
            <a:off x="1181100" y="701675"/>
            <a:ext cx="4622800" cy="3467100"/>
          </a:xfrm>
          <a:ln/>
        </p:spPr>
      </p:sp>
      <p:sp>
        <p:nvSpPr>
          <p:cNvPr id="179203" name="Rectangle 3">
            <a:extLst>
              <a:ext uri="{FF2B5EF4-FFF2-40B4-BE49-F238E27FC236}">
                <a16:creationId xmlns:a16="http://schemas.microsoft.com/office/drawing/2014/main" id="{B0B75F81-FE03-459C-8006-9C316F7A0242}"/>
              </a:ext>
            </a:extLst>
          </p:cNvPr>
          <p:cNvSpPr>
            <a:spLocks noGrp="1" noChangeArrowheads="1"/>
          </p:cNvSpPr>
          <p:nvPr>
            <p:ph type="body" idx="1"/>
          </p:nvPr>
        </p:nvSpPr>
        <p:spPr/>
        <p:txBody>
          <a:bodyPr/>
          <a:lstStyle/>
          <a:p>
            <a:r>
              <a:rPr lang="en-US" altLang="en-US"/>
              <a:t>Evaluate an expression– if there is no root, return null; if the root is a leaf, return the value of variable or constant in the leaf; otherwise, evaluate the left and right operands recursively; compute the root operator; return the result.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9043C7C-B283-41DC-B116-D67E9D3786E5}"/>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39908F09-BB81-47E5-929F-195E1E5458E5}"/>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9F4B12CA-55E1-4A93-8306-BE885DDA6ABA}"/>
              </a:ext>
            </a:extLst>
          </p:cNvPr>
          <p:cNvSpPr>
            <a:spLocks noGrp="1" noChangeArrowheads="1"/>
          </p:cNvSpPr>
          <p:nvPr>
            <p:ph type="sldNum" sz="quarter" idx="12"/>
          </p:nvPr>
        </p:nvSpPr>
        <p:spPr>
          <a:ln/>
        </p:spPr>
        <p:txBody>
          <a:bodyPr/>
          <a:lstStyle>
            <a:lvl1pPr>
              <a:defRPr/>
            </a:lvl1pPr>
          </a:lstStyle>
          <a:p>
            <a:fld id="{F0ECF73B-03D4-4CC1-ACA0-9972D6A31A3C}" type="slidenum">
              <a:rPr lang="en-US" altLang="en-US"/>
              <a:pPr/>
              <a:t>‹#›</a:t>
            </a:fld>
            <a:endParaRPr lang="en-US" altLang="en-US"/>
          </a:p>
        </p:txBody>
      </p:sp>
    </p:spTree>
    <p:extLst>
      <p:ext uri="{BB962C8B-B14F-4D97-AF65-F5344CB8AC3E}">
        <p14:creationId xmlns:p14="http://schemas.microsoft.com/office/powerpoint/2010/main" val="35251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AE0EB0-7D1F-4B94-AC88-0D48C31437A3}"/>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620A7259-CAD5-46DA-A566-4BD647D8C9D7}"/>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C1FCE58D-F894-4C3D-AC14-20C79670F6E5}"/>
              </a:ext>
            </a:extLst>
          </p:cNvPr>
          <p:cNvSpPr>
            <a:spLocks noGrp="1" noChangeArrowheads="1"/>
          </p:cNvSpPr>
          <p:nvPr>
            <p:ph type="sldNum" sz="quarter" idx="12"/>
          </p:nvPr>
        </p:nvSpPr>
        <p:spPr>
          <a:ln/>
        </p:spPr>
        <p:txBody>
          <a:bodyPr/>
          <a:lstStyle>
            <a:lvl1pPr>
              <a:defRPr/>
            </a:lvl1pPr>
          </a:lstStyle>
          <a:p>
            <a:fld id="{F438D657-D61B-4093-9233-A0A3F399DE14}" type="slidenum">
              <a:rPr lang="en-US" altLang="en-US"/>
              <a:pPr/>
              <a:t>‹#›</a:t>
            </a:fld>
            <a:endParaRPr lang="en-US" altLang="en-US"/>
          </a:p>
        </p:txBody>
      </p:sp>
    </p:spTree>
    <p:extLst>
      <p:ext uri="{BB962C8B-B14F-4D97-AF65-F5344CB8AC3E}">
        <p14:creationId xmlns:p14="http://schemas.microsoft.com/office/powerpoint/2010/main" val="51852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B07ABB-E5D5-48FD-8B67-504EB2F30D0B}"/>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E291E9DB-DAE5-4E97-B42A-45C597428FD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F64CD791-EA4C-4799-9DDC-FBC412CE0EB6}"/>
              </a:ext>
            </a:extLst>
          </p:cNvPr>
          <p:cNvSpPr>
            <a:spLocks noGrp="1" noChangeArrowheads="1"/>
          </p:cNvSpPr>
          <p:nvPr>
            <p:ph type="sldNum" sz="quarter" idx="12"/>
          </p:nvPr>
        </p:nvSpPr>
        <p:spPr>
          <a:ln/>
        </p:spPr>
        <p:txBody>
          <a:bodyPr/>
          <a:lstStyle>
            <a:lvl1pPr>
              <a:defRPr/>
            </a:lvl1pPr>
          </a:lstStyle>
          <a:p>
            <a:fld id="{344C6DB2-08CF-4C87-A69D-8DC54B956A85}" type="slidenum">
              <a:rPr lang="en-US" altLang="en-US"/>
              <a:pPr/>
              <a:t>‹#›</a:t>
            </a:fld>
            <a:endParaRPr lang="en-US" altLang="en-US"/>
          </a:p>
        </p:txBody>
      </p:sp>
    </p:spTree>
    <p:extLst>
      <p:ext uri="{BB962C8B-B14F-4D97-AF65-F5344CB8AC3E}">
        <p14:creationId xmlns:p14="http://schemas.microsoft.com/office/powerpoint/2010/main" val="3122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80124C-9194-43BB-BB4F-ED96E2E0ECB3}"/>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A3316B76-76D2-485E-AD6B-6A6148C8A1E7}"/>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089166EC-1881-4D4E-A42A-1174D8E85343}"/>
              </a:ext>
            </a:extLst>
          </p:cNvPr>
          <p:cNvSpPr>
            <a:spLocks noGrp="1" noChangeArrowheads="1"/>
          </p:cNvSpPr>
          <p:nvPr>
            <p:ph type="sldNum" sz="quarter" idx="12"/>
          </p:nvPr>
        </p:nvSpPr>
        <p:spPr>
          <a:ln/>
        </p:spPr>
        <p:txBody>
          <a:bodyPr/>
          <a:lstStyle>
            <a:lvl1pPr>
              <a:defRPr/>
            </a:lvl1pPr>
          </a:lstStyle>
          <a:p>
            <a:fld id="{B3DE1BC2-C447-4EC4-8370-1579963FD9B9}" type="slidenum">
              <a:rPr lang="en-US" altLang="en-US"/>
              <a:pPr/>
              <a:t>‹#›</a:t>
            </a:fld>
            <a:endParaRPr lang="en-US" altLang="en-US"/>
          </a:p>
        </p:txBody>
      </p:sp>
    </p:spTree>
    <p:extLst>
      <p:ext uri="{BB962C8B-B14F-4D97-AF65-F5344CB8AC3E}">
        <p14:creationId xmlns:p14="http://schemas.microsoft.com/office/powerpoint/2010/main" val="97823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D1C9402-BBC1-4B71-8AC7-768A4C011EE5}"/>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98714C09-E013-458A-A96C-02BB37BF286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B7EA9AB1-1174-47AD-AB90-2B286A930AAE}"/>
              </a:ext>
            </a:extLst>
          </p:cNvPr>
          <p:cNvSpPr>
            <a:spLocks noGrp="1" noChangeArrowheads="1"/>
          </p:cNvSpPr>
          <p:nvPr>
            <p:ph type="sldNum" sz="quarter" idx="12"/>
          </p:nvPr>
        </p:nvSpPr>
        <p:spPr>
          <a:ln/>
        </p:spPr>
        <p:txBody>
          <a:bodyPr/>
          <a:lstStyle>
            <a:lvl1pPr>
              <a:defRPr/>
            </a:lvl1pPr>
          </a:lstStyle>
          <a:p>
            <a:fld id="{1930CA21-EDE1-4EA6-A8A1-F010AECCB582}" type="slidenum">
              <a:rPr lang="en-US" altLang="en-US"/>
              <a:pPr/>
              <a:t>‹#›</a:t>
            </a:fld>
            <a:endParaRPr lang="en-US" altLang="en-US"/>
          </a:p>
        </p:txBody>
      </p:sp>
    </p:spTree>
    <p:extLst>
      <p:ext uri="{BB962C8B-B14F-4D97-AF65-F5344CB8AC3E}">
        <p14:creationId xmlns:p14="http://schemas.microsoft.com/office/powerpoint/2010/main" val="279384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8DB3C53-7FB7-4D32-BD1F-3B84A8942847}"/>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A7FDFAC2-D63D-4FFE-A36D-F5E1151F4290}"/>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8EF29DD2-879C-4A58-90F0-40F31EE8A505}"/>
              </a:ext>
            </a:extLst>
          </p:cNvPr>
          <p:cNvSpPr>
            <a:spLocks noGrp="1" noChangeArrowheads="1"/>
          </p:cNvSpPr>
          <p:nvPr>
            <p:ph type="sldNum" sz="quarter" idx="12"/>
          </p:nvPr>
        </p:nvSpPr>
        <p:spPr>
          <a:ln/>
        </p:spPr>
        <p:txBody>
          <a:bodyPr/>
          <a:lstStyle>
            <a:lvl1pPr>
              <a:defRPr/>
            </a:lvl1pPr>
          </a:lstStyle>
          <a:p>
            <a:fld id="{3F7ABCBA-5A96-4D39-B24D-381E83F05CF8}" type="slidenum">
              <a:rPr lang="en-US" altLang="en-US"/>
              <a:pPr/>
              <a:t>‹#›</a:t>
            </a:fld>
            <a:endParaRPr lang="en-US" altLang="en-US"/>
          </a:p>
        </p:txBody>
      </p:sp>
    </p:spTree>
    <p:extLst>
      <p:ext uri="{BB962C8B-B14F-4D97-AF65-F5344CB8AC3E}">
        <p14:creationId xmlns:p14="http://schemas.microsoft.com/office/powerpoint/2010/main" val="4733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8945E68-FB44-495E-8203-384B3C5AD0AC}"/>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5">
            <a:extLst>
              <a:ext uri="{FF2B5EF4-FFF2-40B4-BE49-F238E27FC236}">
                <a16:creationId xmlns:a16="http://schemas.microsoft.com/office/drawing/2014/main" id="{8278B46D-6A7D-4CC1-8DEE-6759DCD9FFF5}"/>
              </a:ext>
            </a:extLst>
          </p:cNvPr>
          <p:cNvSpPr>
            <a:spLocks noGrp="1" noChangeArrowheads="1"/>
          </p:cNvSpPr>
          <p:nvPr>
            <p:ph type="ftr" sz="quarter" idx="11"/>
          </p:nvPr>
        </p:nvSpPr>
        <p:spPr>
          <a:ln/>
        </p:spPr>
        <p:txBody>
          <a:bodyPr/>
          <a:lstStyle>
            <a:lvl1pPr>
              <a:defRPr/>
            </a:lvl1pPr>
          </a:lstStyle>
          <a:p>
            <a:endParaRPr lang="en-US" altLang="en-US"/>
          </a:p>
        </p:txBody>
      </p:sp>
      <p:sp>
        <p:nvSpPr>
          <p:cNvPr id="9" name="Rectangle 6">
            <a:extLst>
              <a:ext uri="{FF2B5EF4-FFF2-40B4-BE49-F238E27FC236}">
                <a16:creationId xmlns:a16="http://schemas.microsoft.com/office/drawing/2014/main" id="{C92CB7E6-1236-480A-AB1F-676FD4D8AC4C}"/>
              </a:ext>
            </a:extLst>
          </p:cNvPr>
          <p:cNvSpPr>
            <a:spLocks noGrp="1" noChangeArrowheads="1"/>
          </p:cNvSpPr>
          <p:nvPr>
            <p:ph type="sldNum" sz="quarter" idx="12"/>
          </p:nvPr>
        </p:nvSpPr>
        <p:spPr>
          <a:ln/>
        </p:spPr>
        <p:txBody>
          <a:bodyPr/>
          <a:lstStyle>
            <a:lvl1pPr>
              <a:defRPr/>
            </a:lvl1pPr>
          </a:lstStyle>
          <a:p>
            <a:fld id="{CA717AF0-6C07-42C8-86D0-28C6803D97AE}" type="slidenum">
              <a:rPr lang="en-US" altLang="en-US"/>
              <a:pPr/>
              <a:t>‹#›</a:t>
            </a:fld>
            <a:endParaRPr lang="en-US" altLang="en-US"/>
          </a:p>
        </p:txBody>
      </p:sp>
    </p:spTree>
    <p:extLst>
      <p:ext uri="{BB962C8B-B14F-4D97-AF65-F5344CB8AC3E}">
        <p14:creationId xmlns:p14="http://schemas.microsoft.com/office/powerpoint/2010/main" val="58244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641E22D-A0DB-42B8-A995-41D0992EE9A7}"/>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5">
            <a:extLst>
              <a:ext uri="{FF2B5EF4-FFF2-40B4-BE49-F238E27FC236}">
                <a16:creationId xmlns:a16="http://schemas.microsoft.com/office/drawing/2014/main" id="{BE1BA176-2C3B-487F-B06C-0D9C08483894}"/>
              </a:ext>
            </a:extLst>
          </p:cNvPr>
          <p:cNvSpPr>
            <a:spLocks noGrp="1" noChangeArrowheads="1"/>
          </p:cNvSpPr>
          <p:nvPr>
            <p:ph type="ftr" sz="quarter" idx="11"/>
          </p:nvPr>
        </p:nvSpPr>
        <p:spPr>
          <a:ln/>
        </p:spPr>
        <p:txBody>
          <a:bodyPr/>
          <a:lstStyle>
            <a:lvl1pPr>
              <a:defRPr/>
            </a:lvl1pPr>
          </a:lstStyle>
          <a:p>
            <a:endParaRPr lang="en-US" altLang="en-US"/>
          </a:p>
        </p:txBody>
      </p:sp>
      <p:sp>
        <p:nvSpPr>
          <p:cNvPr id="5" name="Rectangle 6">
            <a:extLst>
              <a:ext uri="{FF2B5EF4-FFF2-40B4-BE49-F238E27FC236}">
                <a16:creationId xmlns:a16="http://schemas.microsoft.com/office/drawing/2014/main" id="{CC1F9CA9-1A45-4582-90B3-D1002F799844}"/>
              </a:ext>
            </a:extLst>
          </p:cNvPr>
          <p:cNvSpPr>
            <a:spLocks noGrp="1" noChangeArrowheads="1"/>
          </p:cNvSpPr>
          <p:nvPr>
            <p:ph type="sldNum" sz="quarter" idx="12"/>
          </p:nvPr>
        </p:nvSpPr>
        <p:spPr>
          <a:ln/>
        </p:spPr>
        <p:txBody>
          <a:bodyPr/>
          <a:lstStyle>
            <a:lvl1pPr>
              <a:defRPr/>
            </a:lvl1pPr>
          </a:lstStyle>
          <a:p>
            <a:fld id="{310370D2-A020-4916-B886-1B5D07BD8AB8}" type="slidenum">
              <a:rPr lang="en-US" altLang="en-US"/>
              <a:pPr/>
              <a:t>‹#›</a:t>
            </a:fld>
            <a:endParaRPr lang="en-US" altLang="en-US"/>
          </a:p>
        </p:txBody>
      </p:sp>
    </p:spTree>
    <p:extLst>
      <p:ext uri="{BB962C8B-B14F-4D97-AF65-F5344CB8AC3E}">
        <p14:creationId xmlns:p14="http://schemas.microsoft.com/office/powerpoint/2010/main" val="364492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9195FC-ABF0-40A8-8B53-8EB6FA9A3FCF}"/>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5">
            <a:extLst>
              <a:ext uri="{FF2B5EF4-FFF2-40B4-BE49-F238E27FC236}">
                <a16:creationId xmlns:a16="http://schemas.microsoft.com/office/drawing/2014/main" id="{0D45867A-8914-40EC-8435-4EB494CB6E6F}"/>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
            <a:extLst>
              <a:ext uri="{FF2B5EF4-FFF2-40B4-BE49-F238E27FC236}">
                <a16:creationId xmlns:a16="http://schemas.microsoft.com/office/drawing/2014/main" id="{AA15C144-F7C3-421A-9AC2-B7C1C21BC61B}"/>
              </a:ext>
            </a:extLst>
          </p:cNvPr>
          <p:cNvSpPr>
            <a:spLocks noGrp="1" noChangeArrowheads="1"/>
          </p:cNvSpPr>
          <p:nvPr>
            <p:ph type="sldNum" sz="quarter" idx="12"/>
          </p:nvPr>
        </p:nvSpPr>
        <p:spPr>
          <a:ln/>
        </p:spPr>
        <p:txBody>
          <a:bodyPr/>
          <a:lstStyle>
            <a:lvl1pPr>
              <a:defRPr/>
            </a:lvl1pPr>
          </a:lstStyle>
          <a:p>
            <a:fld id="{42A354B6-1E0B-42D1-8735-D799C2B8965A}" type="slidenum">
              <a:rPr lang="en-US" altLang="en-US"/>
              <a:pPr/>
              <a:t>‹#›</a:t>
            </a:fld>
            <a:endParaRPr lang="en-US" altLang="en-US"/>
          </a:p>
        </p:txBody>
      </p:sp>
    </p:spTree>
    <p:extLst>
      <p:ext uri="{BB962C8B-B14F-4D97-AF65-F5344CB8AC3E}">
        <p14:creationId xmlns:p14="http://schemas.microsoft.com/office/powerpoint/2010/main" val="106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A4D52BC-3B59-42E0-96DA-DCDD99226D9A}"/>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C35CACE3-29CD-4110-851D-203FB6A96D23}"/>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3AAF07C8-935A-4421-8D92-7A751C1F9A12}"/>
              </a:ext>
            </a:extLst>
          </p:cNvPr>
          <p:cNvSpPr>
            <a:spLocks noGrp="1" noChangeArrowheads="1"/>
          </p:cNvSpPr>
          <p:nvPr>
            <p:ph type="sldNum" sz="quarter" idx="12"/>
          </p:nvPr>
        </p:nvSpPr>
        <p:spPr>
          <a:ln/>
        </p:spPr>
        <p:txBody>
          <a:bodyPr/>
          <a:lstStyle>
            <a:lvl1pPr>
              <a:defRPr/>
            </a:lvl1pPr>
          </a:lstStyle>
          <a:p>
            <a:fld id="{D15406EC-0BEC-447D-9356-0C55B39D9C13}" type="slidenum">
              <a:rPr lang="en-US" altLang="en-US"/>
              <a:pPr/>
              <a:t>‹#›</a:t>
            </a:fld>
            <a:endParaRPr lang="en-US" altLang="en-US"/>
          </a:p>
        </p:txBody>
      </p:sp>
    </p:spTree>
    <p:extLst>
      <p:ext uri="{BB962C8B-B14F-4D97-AF65-F5344CB8AC3E}">
        <p14:creationId xmlns:p14="http://schemas.microsoft.com/office/powerpoint/2010/main" val="91489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3D37B7D-DE23-47EB-942C-F99F4B169FA3}"/>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D14027A7-F2BD-4D50-9FB9-95859989157E}"/>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EFD059ED-E412-4D3A-9B6E-86FDDF798725}"/>
              </a:ext>
            </a:extLst>
          </p:cNvPr>
          <p:cNvSpPr>
            <a:spLocks noGrp="1" noChangeArrowheads="1"/>
          </p:cNvSpPr>
          <p:nvPr>
            <p:ph type="sldNum" sz="quarter" idx="12"/>
          </p:nvPr>
        </p:nvSpPr>
        <p:spPr>
          <a:ln/>
        </p:spPr>
        <p:txBody>
          <a:bodyPr/>
          <a:lstStyle>
            <a:lvl1pPr>
              <a:defRPr/>
            </a:lvl1pPr>
          </a:lstStyle>
          <a:p>
            <a:fld id="{45D037B2-4F52-437C-8480-CD1CD1F24BF9}" type="slidenum">
              <a:rPr lang="en-US" altLang="en-US"/>
              <a:pPr/>
              <a:t>‹#›</a:t>
            </a:fld>
            <a:endParaRPr lang="en-US" altLang="en-US"/>
          </a:p>
        </p:txBody>
      </p:sp>
    </p:spTree>
    <p:extLst>
      <p:ext uri="{BB962C8B-B14F-4D97-AF65-F5344CB8AC3E}">
        <p14:creationId xmlns:p14="http://schemas.microsoft.com/office/powerpoint/2010/main" val="18624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31E4298-9140-4438-A25B-46FA3F6222C5}"/>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F05E90C-EFE8-4BD7-8FA7-6A6CB450E61D}"/>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53B3103-9B3E-4F01-BDD9-74C50321C86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4F43DC86-788B-4250-84AE-F35CA1123D8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DD3AF8F2-881D-4721-AFE3-A3547E2AF38A}"/>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D99D62E-74F6-4D56-9F43-664A3DA558A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8"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038-96E4-44D1-86F8-2FE0880E50E6}"/>
              </a:ext>
            </a:extLst>
          </p:cNvPr>
          <p:cNvSpPr>
            <a:spLocks noGrp="1"/>
          </p:cNvSpPr>
          <p:nvPr>
            <p:ph type="ctrTitle"/>
          </p:nvPr>
        </p:nvSpPr>
        <p:spPr/>
        <p:txBody>
          <a:bodyPr/>
          <a:lstStyle/>
          <a:p>
            <a:r>
              <a:rPr lang="en-US" dirty="0"/>
              <a:t>Binary Tree Traversals</a:t>
            </a:r>
            <a:endParaRPr lang="en-GB" dirty="0"/>
          </a:p>
        </p:txBody>
      </p:sp>
      <p:sp>
        <p:nvSpPr>
          <p:cNvPr id="3" name="Subtitle 2">
            <a:extLst>
              <a:ext uri="{FF2B5EF4-FFF2-40B4-BE49-F238E27FC236}">
                <a16:creationId xmlns:a16="http://schemas.microsoft.com/office/drawing/2014/main" id="{3D760D65-F032-4D2C-B3BF-A2AD3F30A61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1435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64E5FFEA-D0B1-42E7-A38C-4738C936E63F}"/>
              </a:ext>
            </a:extLst>
          </p:cNvPr>
          <p:cNvSpPr>
            <a:spLocks noGrp="1" noChangeArrowheads="1"/>
          </p:cNvSpPr>
          <p:nvPr>
            <p:ph type="title"/>
          </p:nvPr>
        </p:nvSpPr>
        <p:spPr/>
        <p:txBody>
          <a:bodyPr/>
          <a:lstStyle/>
          <a:p>
            <a:r>
              <a:rPr lang="en-US" altLang="en-US"/>
              <a:t>Hierarchical Data And Trees</a:t>
            </a:r>
          </a:p>
        </p:txBody>
      </p:sp>
      <p:sp>
        <p:nvSpPr>
          <p:cNvPr id="140291" name="Rectangle 3">
            <a:extLst>
              <a:ext uri="{FF2B5EF4-FFF2-40B4-BE49-F238E27FC236}">
                <a16:creationId xmlns:a16="http://schemas.microsoft.com/office/drawing/2014/main" id="{64B4959A-0CED-45A7-9691-6A34CC0FB7CD}"/>
              </a:ext>
            </a:extLst>
          </p:cNvPr>
          <p:cNvSpPr>
            <a:spLocks noGrp="1" noChangeArrowheads="1"/>
          </p:cNvSpPr>
          <p:nvPr>
            <p:ph type="body" idx="1"/>
          </p:nvPr>
        </p:nvSpPr>
        <p:spPr>
          <a:xfrm>
            <a:off x="228600" y="1295400"/>
            <a:ext cx="8458200" cy="4876800"/>
          </a:xfrm>
        </p:spPr>
        <p:txBody>
          <a:bodyPr/>
          <a:lstStyle/>
          <a:p>
            <a:pPr>
              <a:buFontTx/>
              <a:buNone/>
            </a:pPr>
            <a:endParaRPr lang="en-US" altLang="en-US" dirty="0"/>
          </a:p>
          <a:p>
            <a:r>
              <a:rPr lang="en-US" altLang="en-US" dirty="0"/>
              <a:t>The element at the top of the hierarchy is the root.</a:t>
            </a:r>
          </a:p>
          <a:p>
            <a:r>
              <a:rPr lang="en-US" altLang="en-US" dirty="0"/>
              <a:t>Elements next in the hierarchy are the children of the root.</a:t>
            </a:r>
          </a:p>
          <a:p>
            <a:r>
              <a:rPr lang="en-US" altLang="en-US" dirty="0"/>
              <a:t>Elements next in the hierarchy are the grandchildren of the root, and so on.</a:t>
            </a:r>
          </a:p>
          <a:p>
            <a:r>
              <a:rPr lang="en-US" altLang="en-US" dirty="0"/>
              <a:t>Elements that have no children are leaves.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356" name="Group 1068">
            <a:extLst>
              <a:ext uri="{FF2B5EF4-FFF2-40B4-BE49-F238E27FC236}">
                <a16:creationId xmlns:a16="http://schemas.microsoft.com/office/drawing/2014/main" id="{957CC616-B65F-4433-9E14-03E74952F3A9}"/>
              </a:ext>
            </a:extLst>
          </p:cNvPr>
          <p:cNvGrpSpPr>
            <a:grpSpLocks/>
          </p:cNvGrpSpPr>
          <p:nvPr/>
        </p:nvGrpSpPr>
        <p:grpSpPr bwMode="auto">
          <a:xfrm>
            <a:off x="990600" y="5486400"/>
            <a:ext cx="7543800" cy="1295400"/>
            <a:chOff x="672" y="3504"/>
            <a:chExt cx="4752" cy="816"/>
          </a:xfrm>
        </p:grpSpPr>
        <p:sp>
          <p:nvSpPr>
            <p:cNvPr id="141357" name="Text Box 1069">
              <a:extLst>
                <a:ext uri="{FF2B5EF4-FFF2-40B4-BE49-F238E27FC236}">
                  <a16:creationId xmlns:a16="http://schemas.microsoft.com/office/drawing/2014/main" id="{F153CA5B-9AA5-41C3-96F5-CF94492A3D46}"/>
                </a:ext>
              </a:extLst>
            </p:cNvPr>
            <p:cNvSpPr txBox="1">
              <a:spLocks noChangeArrowheads="1"/>
            </p:cNvSpPr>
            <p:nvPr/>
          </p:nvSpPr>
          <p:spPr bwMode="auto">
            <a:xfrm>
              <a:off x="3264" y="3984"/>
              <a:ext cx="2160" cy="296"/>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great grand child of root</a:t>
              </a:r>
            </a:p>
          </p:txBody>
        </p:sp>
        <p:sp>
          <p:nvSpPr>
            <p:cNvPr id="141358" name="Rectangle 1070">
              <a:extLst>
                <a:ext uri="{FF2B5EF4-FFF2-40B4-BE49-F238E27FC236}">
                  <a16:creationId xmlns:a16="http://schemas.microsoft.com/office/drawing/2014/main" id="{5EBD6F33-E361-4484-B438-663FD1B9B28B}"/>
                </a:ext>
              </a:extLst>
            </p:cNvPr>
            <p:cNvSpPr>
              <a:spLocks noChangeArrowheads="1"/>
            </p:cNvSpPr>
            <p:nvPr/>
          </p:nvSpPr>
          <p:spPr bwMode="auto">
            <a:xfrm>
              <a:off x="672" y="3504"/>
              <a:ext cx="4608"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44" name="Group 1056">
            <a:extLst>
              <a:ext uri="{FF2B5EF4-FFF2-40B4-BE49-F238E27FC236}">
                <a16:creationId xmlns:a16="http://schemas.microsoft.com/office/drawing/2014/main" id="{246536CD-62ED-45DA-B0FE-5FF23735AA5C}"/>
              </a:ext>
            </a:extLst>
          </p:cNvPr>
          <p:cNvGrpSpPr>
            <a:grpSpLocks/>
          </p:cNvGrpSpPr>
          <p:nvPr/>
        </p:nvGrpSpPr>
        <p:grpSpPr bwMode="auto">
          <a:xfrm>
            <a:off x="0" y="3962400"/>
            <a:ext cx="8915400" cy="1308100"/>
            <a:chOff x="144" y="2352"/>
            <a:chExt cx="5616" cy="824"/>
          </a:xfrm>
        </p:grpSpPr>
        <p:sp>
          <p:nvSpPr>
            <p:cNvPr id="141345" name="Text Box 1057">
              <a:extLst>
                <a:ext uri="{FF2B5EF4-FFF2-40B4-BE49-F238E27FC236}">
                  <a16:creationId xmlns:a16="http://schemas.microsoft.com/office/drawing/2014/main" id="{C63F0960-3396-4F2D-9B25-7AE70A8F1B54}"/>
                </a:ext>
              </a:extLst>
            </p:cNvPr>
            <p:cNvSpPr txBox="1">
              <a:spLocks noChangeArrowheads="1"/>
            </p:cNvSpPr>
            <p:nvPr/>
          </p:nvSpPr>
          <p:spPr bwMode="auto">
            <a:xfrm>
              <a:off x="3888" y="2880"/>
              <a:ext cx="1872" cy="296"/>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grand children of root</a:t>
              </a:r>
            </a:p>
          </p:txBody>
        </p:sp>
        <p:sp>
          <p:nvSpPr>
            <p:cNvPr id="141346" name="Rectangle 1058">
              <a:extLst>
                <a:ext uri="{FF2B5EF4-FFF2-40B4-BE49-F238E27FC236}">
                  <a16:creationId xmlns:a16="http://schemas.microsoft.com/office/drawing/2014/main" id="{2A7FF303-01C8-42B9-A7A2-A759D32BD967}"/>
                </a:ext>
              </a:extLst>
            </p:cNvPr>
            <p:cNvSpPr>
              <a:spLocks noChangeArrowheads="1"/>
            </p:cNvSpPr>
            <p:nvPr/>
          </p:nvSpPr>
          <p:spPr bwMode="auto">
            <a:xfrm>
              <a:off x="144" y="2352"/>
              <a:ext cx="5616"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1049">
            <a:extLst>
              <a:ext uri="{FF2B5EF4-FFF2-40B4-BE49-F238E27FC236}">
                <a16:creationId xmlns:a16="http://schemas.microsoft.com/office/drawing/2014/main" id="{E5076FE3-CE47-4C6A-8E9D-0F9C2D96308D}"/>
              </a:ext>
            </a:extLst>
          </p:cNvPr>
          <p:cNvGrpSpPr>
            <a:grpSpLocks/>
          </p:cNvGrpSpPr>
          <p:nvPr/>
        </p:nvGrpSpPr>
        <p:grpSpPr bwMode="auto">
          <a:xfrm>
            <a:off x="381000" y="1905000"/>
            <a:ext cx="8763000" cy="1371600"/>
            <a:chOff x="240" y="2304"/>
            <a:chExt cx="5520" cy="864"/>
          </a:xfrm>
        </p:grpSpPr>
        <p:sp>
          <p:nvSpPr>
            <p:cNvPr id="141338" name="Text Box 1050">
              <a:extLst>
                <a:ext uri="{FF2B5EF4-FFF2-40B4-BE49-F238E27FC236}">
                  <a16:creationId xmlns:a16="http://schemas.microsoft.com/office/drawing/2014/main" id="{F3997E8F-0B90-40C0-A230-7662BEF14B10}"/>
                </a:ext>
              </a:extLst>
            </p:cNvPr>
            <p:cNvSpPr txBox="1">
              <a:spLocks noChangeArrowheads="1"/>
            </p:cNvSpPr>
            <p:nvPr/>
          </p:nvSpPr>
          <p:spPr bwMode="auto">
            <a:xfrm>
              <a:off x="4320" y="2304"/>
              <a:ext cx="1440" cy="296"/>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accent1"/>
                  </a:solidFill>
                </a:rPr>
                <a:t>children of root</a:t>
              </a:r>
            </a:p>
          </p:txBody>
        </p:sp>
        <p:sp>
          <p:nvSpPr>
            <p:cNvPr id="141339" name="Rectangle 1051">
              <a:extLst>
                <a:ext uri="{FF2B5EF4-FFF2-40B4-BE49-F238E27FC236}">
                  <a16:creationId xmlns:a16="http://schemas.microsoft.com/office/drawing/2014/main" id="{38BDF723-18E8-425C-A15D-574436866649}"/>
                </a:ext>
              </a:extLst>
            </p:cNvPr>
            <p:cNvSpPr>
              <a:spLocks noChangeArrowheads="1"/>
            </p:cNvSpPr>
            <p:nvPr/>
          </p:nvSpPr>
          <p:spPr bwMode="auto">
            <a:xfrm>
              <a:off x="240" y="2352"/>
              <a:ext cx="5376" cy="816"/>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1314" name="Rectangle 1026">
            <a:extLst>
              <a:ext uri="{FF2B5EF4-FFF2-40B4-BE49-F238E27FC236}">
                <a16:creationId xmlns:a16="http://schemas.microsoft.com/office/drawing/2014/main" id="{C65CD7D0-1DD9-41F5-847E-8D904A2ED042}"/>
              </a:ext>
            </a:extLst>
          </p:cNvPr>
          <p:cNvSpPr>
            <a:spLocks noGrp="1" noChangeArrowheads="1"/>
          </p:cNvSpPr>
          <p:nvPr>
            <p:ph type="ctrTitle"/>
          </p:nvPr>
        </p:nvSpPr>
        <p:spPr>
          <a:xfrm>
            <a:off x="0" y="0"/>
            <a:ext cx="9144000" cy="762000"/>
          </a:xfrm>
        </p:spPr>
        <p:txBody>
          <a:bodyPr anchor="ctr"/>
          <a:lstStyle/>
          <a:p>
            <a:r>
              <a:rPr lang="en-US" altLang="en-US" sz="4400"/>
              <a:t>Java’s Classes (Part Of Figure 1.1)</a:t>
            </a:r>
          </a:p>
        </p:txBody>
      </p:sp>
      <p:grpSp>
        <p:nvGrpSpPr>
          <p:cNvPr id="141365" name="Group 1077">
            <a:extLst>
              <a:ext uri="{FF2B5EF4-FFF2-40B4-BE49-F238E27FC236}">
                <a16:creationId xmlns:a16="http://schemas.microsoft.com/office/drawing/2014/main" id="{A23CCC73-19CB-4924-8A55-D9951B07180F}"/>
              </a:ext>
            </a:extLst>
          </p:cNvPr>
          <p:cNvGrpSpPr>
            <a:grpSpLocks/>
          </p:cNvGrpSpPr>
          <p:nvPr/>
        </p:nvGrpSpPr>
        <p:grpSpPr bwMode="auto">
          <a:xfrm>
            <a:off x="76200" y="1143000"/>
            <a:ext cx="8077200" cy="5181600"/>
            <a:chOff x="48" y="720"/>
            <a:chExt cx="5088" cy="3264"/>
          </a:xfrm>
        </p:grpSpPr>
        <p:sp>
          <p:nvSpPr>
            <p:cNvPr id="141316" name="Rectangle 1028">
              <a:extLst>
                <a:ext uri="{FF2B5EF4-FFF2-40B4-BE49-F238E27FC236}">
                  <a16:creationId xmlns:a16="http://schemas.microsoft.com/office/drawing/2014/main" id="{28344A8D-DED0-4F64-8B54-AB0EB2A0DAC0}"/>
                </a:ext>
              </a:extLst>
            </p:cNvPr>
            <p:cNvSpPr>
              <a:spLocks noChangeArrowheads="1"/>
            </p:cNvSpPr>
            <p:nvPr/>
          </p:nvSpPr>
          <p:spPr bwMode="auto">
            <a:xfrm>
              <a:off x="2112" y="720"/>
              <a:ext cx="912" cy="384"/>
            </a:xfrm>
            <a:prstGeom prst="rect">
              <a:avLst/>
            </a:prstGeom>
            <a:solidFill>
              <a:srgbClr val="99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hlink"/>
                  </a:solidFill>
                </a:rPr>
                <a:t>Object</a:t>
              </a:r>
            </a:p>
          </p:txBody>
        </p:sp>
        <p:sp>
          <p:nvSpPr>
            <p:cNvPr id="141317" name="Rectangle 1029">
              <a:extLst>
                <a:ext uri="{FF2B5EF4-FFF2-40B4-BE49-F238E27FC236}">
                  <a16:creationId xmlns:a16="http://schemas.microsoft.com/office/drawing/2014/main" id="{B068A9D2-472C-4A07-9E92-23D00A43F2BA}"/>
                </a:ext>
              </a:extLst>
            </p:cNvPr>
            <p:cNvSpPr>
              <a:spLocks noChangeArrowheads="1"/>
            </p:cNvSpPr>
            <p:nvPr/>
          </p:nvSpPr>
          <p:spPr bwMode="auto">
            <a:xfrm>
              <a:off x="576"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hlink"/>
                  </a:solidFill>
                </a:rPr>
                <a:t>Number</a:t>
              </a:r>
            </a:p>
          </p:txBody>
        </p:sp>
        <p:sp>
          <p:nvSpPr>
            <p:cNvPr id="141318" name="Rectangle 1030">
              <a:extLst>
                <a:ext uri="{FF2B5EF4-FFF2-40B4-BE49-F238E27FC236}">
                  <a16:creationId xmlns:a16="http://schemas.microsoft.com/office/drawing/2014/main" id="{58AABD11-C454-4677-A740-D1F351281844}"/>
                </a:ext>
              </a:extLst>
            </p:cNvPr>
            <p:cNvSpPr>
              <a:spLocks noChangeArrowheads="1"/>
            </p:cNvSpPr>
            <p:nvPr/>
          </p:nvSpPr>
          <p:spPr bwMode="auto">
            <a:xfrm>
              <a:off x="2160" y="1536"/>
              <a:ext cx="912"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hlink"/>
                  </a:solidFill>
                </a:rPr>
                <a:t>Throwable</a:t>
              </a:r>
            </a:p>
          </p:txBody>
        </p:sp>
        <p:sp>
          <p:nvSpPr>
            <p:cNvPr id="141319" name="Rectangle 1031">
              <a:extLst>
                <a:ext uri="{FF2B5EF4-FFF2-40B4-BE49-F238E27FC236}">
                  <a16:creationId xmlns:a16="http://schemas.microsoft.com/office/drawing/2014/main" id="{14929CD8-9912-4F59-9872-14DB884209F0}"/>
                </a:ext>
              </a:extLst>
            </p:cNvPr>
            <p:cNvSpPr>
              <a:spLocks noChangeArrowheads="1"/>
            </p:cNvSpPr>
            <p:nvPr/>
          </p:nvSpPr>
          <p:spPr bwMode="auto">
            <a:xfrm>
              <a:off x="3792" y="1488"/>
              <a:ext cx="1104" cy="3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hlink"/>
                  </a:solidFill>
                </a:rPr>
                <a:t>OutputStream</a:t>
              </a:r>
            </a:p>
          </p:txBody>
        </p:sp>
        <p:sp>
          <p:nvSpPr>
            <p:cNvPr id="141320" name="Rectangle 1032">
              <a:extLst>
                <a:ext uri="{FF2B5EF4-FFF2-40B4-BE49-F238E27FC236}">
                  <a16:creationId xmlns:a16="http://schemas.microsoft.com/office/drawing/2014/main" id="{056824DF-99D6-42C2-ABE5-B31B31953950}"/>
                </a:ext>
              </a:extLst>
            </p:cNvPr>
            <p:cNvSpPr>
              <a:spLocks noChangeArrowheads="1"/>
            </p:cNvSpPr>
            <p:nvPr/>
          </p:nvSpPr>
          <p:spPr bwMode="auto">
            <a:xfrm>
              <a:off x="48"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0000"/>
                  </a:solidFill>
                </a:rPr>
                <a:t>Integer</a:t>
              </a:r>
            </a:p>
          </p:txBody>
        </p:sp>
        <p:sp>
          <p:nvSpPr>
            <p:cNvPr id="141321" name="Rectangle 1033">
              <a:extLst>
                <a:ext uri="{FF2B5EF4-FFF2-40B4-BE49-F238E27FC236}">
                  <a16:creationId xmlns:a16="http://schemas.microsoft.com/office/drawing/2014/main" id="{ED8AAC9F-3899-491F-AC3D-4905E46B7B03}"/>
                </a:ext>
              </a:extLst>
            </p:cNvPr>
            <p:cNvSpPr>
              <a:spLocks noChangeArrowheads="1"/>
            </p:cNvSpPr>
            <p:nvPr/>
          </p:nvSpPr>
          <p:spPr bwMode="auto">
            <a:xfrm>
              <a:off x="1056"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0000"/>
                  </a:solidFill>
                </a:rPr>
                <a:t>Double</a:t>
              </a:r>
            </a:p>
          </p:txBody>
        </p:sp>
        <p:sp>
          <p:nvSpPr>
            <p:cNvPr id="141322" name="Rectangle 1034">
              <a:extLst>
                <a:ext uri="{FF2B5EF4-FFF2-40B4-BE49-F238E27FC236}">
                  <a16:creationId xmlns:a16="http://schemas.microsoft.com/office/drawing/2014/main" id="{3F49A94A-5C0A-4C72-9D54-EC14A22CD0BC}"/>
                </a:ext>
              </a:extLst>
            </p:cNvPr>
            <p:cNvSpPr>
              <a:spLocks noChangeArrowheads="1"/>
            </p:cNvSpPr>
            <p:nvPr/>
          </p:nvSpPr>
          <p:spPr bwMode="auto">
            <a:xfrm>
              <a:off x="2160" y="2736"/>
              <a:ext cx="912"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0000"/>
                  </a:solidFill>
                </a:rPr>
                <a:t>Exception</a:t>
              </a:r>
            </a:p>
          </p:txBody>
        </p:sp>
        <p:sp>
          <p:nvSpPr>
            <p:cNvPr id="141323" name="Rectangle 1035">
              <a:extLst>
                <a:ext uri="{FF2B5EF4-FFF2-40B4-BE49-F238E27FC236}">
                  <a16:creationId xmlns:a16="http://schemas.microsoft.com/office/drawing/2014/main" id="{FC99C08A-5DD5-4C9A-89C6-4324F30B0761}"/>
                </a:ext>
              </a:extLst>
            </p:cNvPr>
            <p:cNvSpPr>
              <a:spLocks noChangeArrowheads="1"/>
            </p:cNvSpPr>
            <p:nvPr/>
          </p:nvSpPr>
          <p:spPr bwMode="auto">
            <a:xfrm>
              <a:off x="3648" y="2688"/>
              <a:ext cx="1488"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rgbClr val="FF0000"/>
                  </a:solidFill>
                </a:rPr>
                <a:t>FileOutputStream</a:t>
              </a:r>
            </a:p>
          </p:txBody>
        </p:sp>
        <p:sp>
          <p:nvSpPr>
            <p:cNvPr id="141324" name="Rectangle 1036">
              <a:extLst>
                <a:ext uri="{FF2B5EF4-FFF2-40B4-BE49-F238E27FC236}">
                  <a16:creationId xmlns:a16="http://schemas.microsoft.com/office/drawing/2014/main" id="{631E5784-E8D6-49B2-B449-3EC579CA50C3}"/>
                </a:ext>
              </a:extLst>
            </p:cNvPr>
            <p:cNvSpPr>
              <a:spLocks noChangeArrowheads="1"/>
            </p:cNvSpPr>
            <p:nvPr/>
          </p:nvSpPr>
          <p:spPr bwMode="auto">
            <a:xfrm>
              <a:off x="1968" y="3600"/>
              <a:ext cx="1488" cy="384"/>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solidFill>
                    <a:schemeClr val="hlink"/>
                  </a:solidFill>
                </a:rPr>
                <a:t>RuntimeException</a:t>
              </a:r>
            </a:p>
          </p:txBody>
        </p:sp>
        <p:sp>
          <p:nvSpPr>
            <p:cNvPr id="141325" name="Line 1037">
              <a:extLst>
                <a:ext uri="{FF2B5EF4-FFF2-40B4-BE49-F238E27FC236}">
                  <a16:creationId xmlns:a16="http://schemas.microsoft.com/office/drawing/2014/main" id="{6F7AB802-C5D0-49A7-99A2-C22997951BC0}"/>
                </a:ext>
              </a:extLst>
            </p:cNvPr>
            <p:cNvSpPr>
              <a:spLocks noChangeShapeType="1"/>
            </p:cNvSpPr>
            <p:nvPr/>
          </p:nvSpPr>
          <p:spPr bwMode="auto">
            <a:xfrm>
              <a:off x="2544" y="1104"/>
              <a:ext cx="0"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26" name="Line 1038">
              <a:extLst>
                <a:ext uri="{FF2B5EF4-FFF2-40B4-BE49-F238E27FC236}">
                  <a16:creationId xmlns:a16="http://schemas.microsoft.com/office/drawing/2014/main" id="{523FC823-AD63-4CFE-BFC8-E39CD4584C13}"/>
                </a:ext>
              </a:extLst>
            </p:cNvPr>
            <p:cNvSpPr>
              <a:spLocks noChangeShapeType="1"/>
            </p:cNvSpPr>
            <p:nvPr/>
          </p:nvSpPr>
          <p:spPr bwMode="auto">
            <a:xfrm flipH="1">
              <a:off x="1488" y="1104"/>
              <a:ext cx="624" cy="432"/>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27" name="Line 1039">
              <a:extLst>
                <a:ext uri="{FF2B5EF4-FFF2-40B4-BE49-F238E27FC236}">
                  <a16:creationId xmlns:a16="http://schemas.microsoft.com/office/drawing/2014/main" id="{0C898986-5984-43CC-9FB6-65EDF698DCDA}"/>
                </a:ext>
              </a:extLst>
            </p:cNvPr>
            <p:cNvSpPr>
              <a:spLocks noChangeShapeType="1"/>
            </p:cNvSpPr>
            <p:nvPr/>
          </p:nvSpPr>
          <p:spPr bwMode="auto">
            <a:xfrm>
              <a:off x="3024" y="1104"/>
              <a:ext cx="768" cy="38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28" name="Line 1040">
              <a:extLst>
                <a:ext uri="{FF2B5EF4-FFF2-40B4-BE49-F238E27FC236}">
                  <a16:creationId xmlns:a16="http://schemas.microsoft.com/office/drawing/2014/main" id="{76E0CE82-278F-4EC8-9E65-25AAF8C02DA2}"/>
                </a:ext>
              </a:extLst>
            </p:cNvPr>
            <p:cNvSpPr>
              <a:spLocks noChangeShapeType="1"/>
            </p:cNvSpPr>
            <p:nvPr/>
          </p:nvSpPr>
          <p:spPr bwMode="auto">
            <a:xfrm flipH="1">
              <a:off x="336" y="1920"/>
              <a:ext cx="48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29" name="Line 1041">
              <a:extLst>
                <a:ext uri="{FF2B5EF4-FFF2-40B4-BE49-F238E27FC236}">
                  <a16:creationId xmlns:a16="http://schemas.microsoft.com/office/drawing/2014/main" id="{E2848222-4464-4C3A-A87D-DF54CEA65EC6}"/>
                </a:ext>
              </a:extLst>
            </p:cNvPr>
            <p:cNvSpPr>
              <a:spLocks noChangeShapeType="1"/>
            </p:cNvSpPr>
            <p:nvPr/>
          </p:nvSpPr>
          <p:spPr bwMode="auto">
            <a:xfrm>
              <a:off x="1200" y="1920"/>
              <a:ext cx="288"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30" name="Line 1042">
              <a:extLst>
                <a:ext uri="{FF2B5EF4-FFF2-40B4-BE49-F238E27FC236}">
                  <a16:creationId xmlns:a16="http://schemas.microsoft.com/office/drawing/2014/main" id="{7453BCC8-70E7-4884-BCC9-E2D50A8D7D9D}"/>
                </a:ext>
              </a:extLst>
            </p:cNvPr>
            <p:cNvSpPr>
              <a:spLocks noChangeShapeType="1"/>
            </p:cNvSpPr>
            <p:nvPr/>
          </p:nvSpPr>
          <p:spPr bwMode="auto">
            <a:xfrm>
              <a:off x="2544" y="1920"/>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31" name="Line 1043">
              <a:extLst>
                <a:ext uri="{FF2B5EF4-FFF2-40B4-BE49-F238E27FC236}">
                  <a16:creationId xmlns:a16="http://schemas.microsoft.com/office/drawing/2014/main" id="{1DF9DA22-4E08-4BC2-B961-CD0E166B608C}"/>
                </a:ext>
              </a:extLst>
            </p:cNvPr>
            <p:cNvSpPr>
              <a:spLocks noChangeShapeType="1"/>
            </p:cNvSpPr>
            <p:nvPr/>
          </p:nvSpPr>
          <p:spPr bwMode="auto">
            <a:xfrm>
              <a:off x="4320" y="1872"/>
              <a:ext cx="0" cy="816"/>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1332" name="Line 1044">
              <a:extLst>
                <a:ext uri="{FF2B5EF4-FFF2-40B4-BE49-F238E27FC236}">
                  <a16:creationId xmlns:a16="http://schemas.microsoft.com/office/drawing/2014/main" id="{12CBF823-7770-42D2-8F27-45E639E4CB8A}"/>
                </a:ext>
              </a:extLst>
            </p:cNvPr>
            <p:cNvSpPr>
              <a:spLocks noChangeShapeType="1"/>
            </p:cNvSpPr>
            <p:nvPr/>
          </p:nvSpPr>
          <p:spPr bwMode="auto">
            <a:xfrm>
              <a:off x="2544" y="3120"/>
              <a:ext cx="0"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41362" name="Group 1074">
            <a:extLst>
              <a:ext uri="{FF2B5EF4-FFF2-40B4-BE49-F238E27FC236}">
                <a16:creationId xmlns:a16="http://schemas.microsoft.com/office/drawing/2014/main" id="{9B224F77-4C70-4FF7-AC2C-7F91D6DA5F6E}"/>
              </a:ext>
            </a:extLst>
          </p:cNvPr>
          <p:cNvGrpSpPr>
            <a:grpSpLocks/>
          </p:cNvGrpSpPr>
          <p:nvPr/>
        </p:nvGrpSpPr>
        <p:grpSpPr bwMode="auto">
          <a:xfrm>
            <a:off x="2438400" y="838200"/>
            <a:ext cx="3657600" cy="1066800"/>
            <a:chOff x="2688" y="2256"/>
            <a:chExt cx="2304" cy="672"/>
          </a:xfrm>
        </p:grpSpPr>
        <p:sp>
          <p:nvSpPr>
            <p:cNvPr id="141363" name="Text Box 1075">
              <a:extLst>
                <a:ext uri="{FF2B5EF4-FFF2-40B4-BE49-F238E27FC236}">
                  <a16:creationId xmlns:a16="http://schemas.microsoft.com/office/drawing/2014/main" id="{87D6CE2C-B0CC-4160-B71C-3A1E8B5460F0}"/>
                </a:ext>
              </a:extLst>
            </p:cNvPr>
            <p:cNvSpPr txBox="1">
              <a:spLocks noChangeArrowheads="1"/>
            </p:cNvSpPr>
            <p:nvPr/>
          </p:nvSpPr>
          <p:spPr bwMode="auto">
            <a:xfrm>
              <a:off x="4416" y="2592"/>
              <a:ext cx="528" cy="296"/>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996600"/>
                  </a:solidFill>
                </a:rPr>
                <a:t>root</a:t>
              </a:r>
            </a:p>
          </p:txBody>
        </p:sp>
        <p:sp>
          <p:nvSpPr>
            <p:cNvPr id="141364" name="Rectangle 1076">
              <a:extLst>
                <a:ext uri="{FF2B5EF4-FFF2-40B4-BE49-F238E27FC236}">
                  <a16:creationId xmlns:a16="http://schemas.microsoft.com/office/drawing/2014/main" id="{843ABD1C-976D-4156-9893-600912DBEBE8}"/>
                </a:ext>
              </a:extLst>
            </p:cNvPr>
            <p:cNvSpPr>
              <a:spLocks noChangeArrowheads="1"/>
            </p:cNvSpPr>
            <p:nvPr/>
          </p:nvSpPr>
          <p:spPr bwMode="auto">
            <a:xfrm>
              <a:off x="2688" y="2256"/>
              <a:ext cx="2304" cy="672"/>
            </a:xfrm>
            <a:prstGeom prst="rect">
              <a:avLst/>
            </a:prstGeom>
            <a:noFill/>
            <a:ln w="127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pic>
        <p:nvPicPr>
          <p:cNvPr id="141366" name="Picture 1078">
            <a:extLst>
              <a:ext uri="{FF2B5EF4-FFF2-40B4-BE49-F238E27FC236}">
                <a16:creationId xmlns:a16="http://schemas.microsoft.com/office/drawing/2014/main" id="{5D965EE6-B1D2-4D5D-9530-8B4D1106468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83613" y="0"/>
            <a:ext cx="560387" cy="606425"/>
          </a:xfrm>
          <a:prstGeom prst="rect">
            <a:avLst/>
          </a:prstGeom>
          <a:noFill/>
          <a:extLst>
            <a:ext uri="{909E8E84-426E-40DD-AFC4-6F175D3DCCD1}">
              <a14:hiddenFill xmlns:a14="http://schemas.microsoft.com/office/drawing/2010/main">
                <a:solidFill>
                  <a:srgbClr val="FFFFFF"/>
                </a:solidFill>
              </a14:hiddenFill>
            </a:ext>
          </a:extLst>
        </p:spPr>
      </p:pic>
      <p:pic>
        <p:nvPicPr>
          <p:cNvPr id="141367" name="Picture 1079">
            <a:extLst>
              <a:ext uri="{FF2B5EF4-FFF2-40B4-BE49-F238E27FC236}">
                <a16:creationId xmlns:a16="http://schemas.microsoft.com/office/drawing/2014/main" id="{EDCE3AD6-B6C5-447F-A052-3CD704D799E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0388" cy="606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B58493A-9EB9-4B0F-8CA3-913E56B6E9F9}"/>
              </a:ext>
            </a:extLst>
          </p:cNvPr>
          <p:cNvSpPr>
            <a:spLocks noGrp="1" noChangeArrowheads="1"/>
          </p:cNvSpPr>
          <p:nvPr>
            <p:ph type="title"/>
          </p:nvPr>
        </p:nvSpPr>
        <p:spPr/>
        <p:txBody>
          <a:bodyPr/>
          <a:lstStyle/>
          <a:p>
            <a:pPr eaLnBrk="1" hangingPunct="1"/>
            <a:r>
              <a:rPr lang="en-US" altLang="en-US"/>
              <a:t>Binary trees</a:t>
            </a:r>
          </a:p>
        </p:txBody>
      </p:sp>
      <p:sp>
        <p:nvSpPr>
          <p:cNvPr id="21507" name="Rectangle 3">
            <a:extLst>
              <a:ext uri="{FF2B5EF4-FFF2-40B4-BE49-F238E27FC236}">
                <a16:creationId xmlns:a16="http://schemas.microsoft.com/office/drawing/2014/main" id="{FEBA3F84-8CA2-4593-B6AF-1937FF565185}"/>
              </a:ext>
            </a:extLst>
          </p:cNvPr>
          <p:cNvSpPr>
            <a:spLocks noGrp="1" noChangeArrowheads="1"/>
          </p:cNvSpPr>
          <p:nvPr>
            <p:ph type="body" idx="1"/>
          </p:nvPr>
        </p:nvSpPr>
        <p:spPr/>
        <p:txBody>
          <a:bodyPr/>
          <a:lstStyle/>
          <a:p>
            <a:pPr eaLnBrk="1" hangingPunct="1"/>
            <a:r>
              <a:rPr lang="en-US" altLang="en-US"/>
              <a:t>A binary tree is a tree in which no node can have more than two children.</a:t>
            </a:r>
          </a:p>
          <a:p>
            <a:pPr eaLnBrk="1" hangingPunct="1"/>
            <a:r>
              <a:rPr lang="en-US" altLang="en-US"/>
              <a:t>Each node has an element, a reference to a left child and a reference to a right child.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6F516ED-06CF-44DF-BBD6-03DE591525EB}"/>
              </a:ext>
            </a:extLst>
          </p:cNvPr>
          <p:cNvSpPr>
            <a:spLocks noGrp="1" noChangeArrowheads="1"/>
          </p:cNvSpPr>
          <p:nvPr>
            <p:ph type="title"/>
          </p:nvPr>
        </p:nvSpPr>
        <p:spPr>
          <a:xfrm>
            <a:off x="685800" y="304800"/>
            <a:ext cx="7772400" cy="1143000"/>
          </a:xfrm>
        </p:spPr>
        <p:txBody>
          <a:bodyPr/>
          <a:lstStyle/>
          <a:p>
            <a:pPr eaLnBrk="1" hangingPunct="1"/>
            <a:r>
              <a:rPr lang="en-US" altLang="en-US"/>
              <a:t>Picture of a binary tree</a:t>
            </a:r>
          </a:p>
        </p:txBody>
      </p:sp>
      <p:grpSp>
        <p:nvGrpSpPr>
          <p:cNvPr id="2" name="Group 4">
            <a:extLst>
              <a:ext uri="{FF2B5EF4-FFF2-40B4-BE49-F238E27FC236}">
                <a16:creationId xmlns:a16="http://schemas.microsoft.com/office/drawing/2014/main" id="{DFDF8EE6-B18F-40F6-A15E-6201F93155EA}"/>
              </a:ext>
            </a:extLst>
          </p:cNvPr>
          <p:cNvGrpSpPr>
            <a:grpSpLocks/>
          </p:cNvGrpSpPr>
          <p:nvPr/>
        </p:nvGrpSpPr>
        <p:grpSpPr bwMode="auto">
          <a:xfrm>
            <a:off x="457200" y="1676400"/>
            <a:ext cx="8153400" cy="4725988"/>
            <a:chOff x="288" y="1056"/>
            <a:chExt cx="5136" cy="2977"/>
          </a:xfrm>
        </p:grpSpPr>
        <p:grpSp>
          <p:nvGrpSpPr>
            <p:cNvPr id="22533" name="Group 5">
              <a:extLst>
                <a:ext uri="{FF2B5EF4-FFF2-40B4-BE49-F238E27FC236}">
                  <a16:creationId xmlns:a16="http://schemas.microsoft.com/office/drawing/2014/main" id="{7B11ABB5-1BE5-4D17-980C-F7DF86FDB392}"/>
                </a:ext>
              </a:extLst>
            </p:cNvPr>
            <p:cNvGrpSpPr>
              <a:grpSpLocks/>
            </p:cNvGrpSpPr>
            <p:nvPr/>
          </p:nvGrpSpPr>
          <p:grpSpPr bwMode="auto">
            <a:xfrm>
              <a:off x="2544" y="1056"/>
              <a:ext cx="673" cy="192"/>
              <a:chOff x="1151" y="1392"/>
              <a:chExt cx="625" cy="145"/>
            </a:xfrm>
          </p:grpSpPr>
          <p:sp>
            <p:nvSpPr>
              <p:cNvPr id="22611" name="Rectangle 6">
                <a:extLst>
                  <a:ext uri="{FF2B5EF4-FFF2-40B4-BE49-F238E27FC236}">
                    <a16:creationId xmlns:a16="http://schemas.microsoft.com/office/drawing/2014/main" id="{D8481D45-A797-48DE-A5D3-B57D24D0D2FB}"/>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12" name="Oval 7">
                <a:extLst>
                  <a:ext uri="{FF2B5EF4-FFF2-40B4-BE49-F238E27FC236}">
                    <a16:creationId xmlns:a16="http://schemas.microsoft.com/office/drawing/2014/main" id="{2979D1CF-7AA5-4585-A966-78BF226F7C6A}"/>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13" name="Rectangle 8">
                <a:extLst>
                  <a:ext uri="{FF2B5EF4-FFF2-40B4-BE49-F238E27FC236}">
                    <a16:creationId xmlns:a16="http://schemas.microsoft.com/office/drawing/2014/main" id="{2146396C-2C14-415F-B756-E27069726B7A}"/>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14" name="Oval 9">
                <a:extLst>
                  <a:ext uri="{FF2B5EF4-FFF2-40B4-BE49-F238E27FC236}">
                    <a16:creationId xmlns:a16="http://schemas.microsoft.com/office/drawing/2014/main" id="{35D48C1C-3E36-456D-8B62-CD369345E8D1}"/>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15" name="AutoShape 10">
                <a:extLst>
                  <a:ext uri="{FF2B5EF4-FFF2-40B4-BE49-F238E27FC236}">
                    <a16:creationId xmlns:a16="http://schemas.microsoft.com/office/drawing/2014/main" id="{DC0407BC-60B2-4D79-A15D-EAC92E0B94D4}"/>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a</a:t>
                </a:r>
              </a:p>
            </p:txBody>
          </p:sp>
        </p:grpSp>
        <p:grpSp>
          <p:nvGrpSpPr>
            <p:cNvPr id="22534" name="Group 11">
              <a:extLst>
                <a:ext uri="{FF2B5EF4-FFF2-40B4-BE49-F238E27FC236}">
                  <a16:creationId xmlns:a16="http://schemas.microsoft.com/office/drawing/2014/main" id="{635801C6-FABA-47BE-AE74-9E4B90F99BBF}"/>
                </a:ext>
              </a:extLst>
            </p:cNvPr>
            <p:cNvGrpSpPr>
              <a:grpSpLocks/>
            </p:cNvGrpSpPr>
            <p:nvPr/>
          </p:nvGrpSpPr>
          <p:grpSpPr bwMode="auto">
            <a:xfrm>
              <a:off x="1392" y="1680"/>
              <a:ext cx="672" cy="192"/>
              <a:chOff x="1151" y="1392"/>
              <a:chExt cx="625" cy="145"/>
            </a:xfrm>
          </p:grpSpPr>
          <p:sp>
            <p:nvSpPr>
              <p:cNvPr id="22606" name="Rectangle 12">
                <a:extLst>
                  <a:ext uri="{FF2B5EF4-FFF2-40B4-BE49-F238E27FC236}">
                    <a16:creationId xmlns:a16="http://schemas.microsoft.com/office/drawing/2014/main" id="{F6E0C2D0-8BAC-47F4-AAEC-C8F41E56ACA8}"/>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7" name="Oval 13">
                <a:extLst>
                  <a:ext uri="{FF2B5EF4-FFF2-40B4-BE49-F238E27FC236}">
                    <a16:creationId xmlns:a16="http://schemas.microsoft.com/office/drawing/2014/main" id="{B9C65CB3-6F57-4205-872F-30E7AF53B502}"/>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8" name="Rectangle 14">
                <a:extLst>
                  <a:ext uri="{FF2B5EF4-FFF2-40B4-BE49-F238E27FC236}">
                    <a16:creationId xmlns:a16="http://schemas.microsoft.com/office/drawing/2014/main" id="{3650AB50-8F02-492B-9EA2-DAE3818E387C}"/>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9" name="Oval 15">
                <a:extLst>
                  <a:ext uri="{FF2B5EF4-FFF2-40B4-BE49-F238E27FC236}">
                    <a16:creationId xmlns:a16="http://schemas.microsoft.com/office/drawing/2014/main" id="{79732CDE-C022-4E24-A735-4225FDF3F247}"/>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10" name="AutoShape 16">
                <a:extLst>
                  <a:ext uri="{FF2B5EF4-FFF2-40B4-BE49-F238E27FC236}">
                    <a16:creationId xmlns:a16="http://schemas.microsoft.com/office/drawing/2014/main" id="{BC9D31E8-800B-4281-BA7E-F3682E600DEF}"/>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b</a:t>
                </a:r>
              </a:p>
            </p:txBody>
          </p:sp>
        </p:grpSp>
        <p:grpSp>
          <p:nvGrpSpPr>
            <p:cNvPr id="22535" name="Group 17">
              <a:extLst>
                <a:ext uri="{FF2B5EF4-FFF2-40B4-BE49-F238E27FC236}">
                  <a16:creationId xmlns:a16="http://schemas.microsoft.com/office/drawing/2014/main" id="{19F51C08-D185-40FC-94A2-0692C0A3A48D}"/>
                </a:ext>
              </a:extLst>
            </p:cNvPr>
            <p:cNvGrpSpPr>
              <a:grpSpLocks/>
            </p:cNvGrpSpPr>
            <p:nvPr/>
          </p:nvGrpSpPr>
          <p:grpSpPr bwMode="auto">
            <a:xfrm>
              <a:off x="3648" y="1680"/>
              <a:ext cx="672" cy="192"/>
              <a:chOff x="1151" y="1392"/>
              <a:chExt cx="625" cy="145"/>
            </a:xfrm>
          </p:grpSpPr>
          <p:sp>
            <p:nvSpPr>
              <p:cNvPr id="22601" name="Rectangle 18">
                <a:extLst>
                  <a:ext uri="{FF2B5EF4-FFF2-40B4-BE49-F238E27FC236}">
                    <a16:creationId xmlns:a16="http://schemas.microsoft.com/office/drawing/2014/main" id="{32C6ED40-C571-4737-B274-D21E66421F80}"/>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2" name="Oval 19">
                <a:extLst>
                  <a:ext uri="{FF2B5EF4-FFF2-40B4-BE49-F238E27FC236}">
                    <a16:creationId xmlns:a16="http://schemas.microsoft.com/office/drawing/2014/main" id="{3E8B0F27-E4B8-4434-9449-652308F87288}"/>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3" name="Rectangle 20">
                <a:extLst>
                  <a:ext uri="{FF2B5EF4-FFF2-40B4-BE49-F238E27FC236}">
                    <a16:creationId xmlns:a16="http://schemas.microsoft.com/office/drawing/2014/main" id="{25AAC70D-22AA-4379-95B0-2BEFD7F28A57}"/>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4" name="Oval 21">
                <a:extLst>
                  <a:ext uri="{FF2B5EF4-FFF2-40B4-BE49-F238E27FC236}">
                    <a16:creationId xmlns:a16="http://schemas.microsoft.com/office/drawing/2014/main" id="{0F4D2ABA-F55E-42D1-A8A3-09629189BE2D}"/>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5" name="AutoShape 22">
                <a:extLst>
                  <a:ext uri="{FF2B5EF4-FFF2-40B4-BE49-F238E27FC236}">
                    <a16:creationId xmlns:a16="http://schemas.microsoft.com/office/drawing/2014/main" id="{50EEEC90-5E99-42B1-B290-4548395F1434}"/>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c</a:t>
                </a:r>
              </a:p>
            </p:txBody>
          </p:sp>
        </p:grpSp>
        <p:grpSp>
          <p:nvGrpSpPr>
            <p:cNvPr id="22536" name="Group 23">
              <a:extLst>
                <a:ext uri="{FF2B5EF4-FFF2-40B4-BE49-F238E27FC236}">
                  <a16:creationId xmlns:a16="http://schemas.microsoft.com/office/drawing/2014/main" id="{23F21B67-26A3-480D-AD37-1A170A134FB8}"/>
                </a:ext>
              </a:extLst>
            </p:cNvPr>
            <p:cNvGrpSpPr>
              <a:grpSpLocks/>
            </p:cNvGrpSpPr>
            <p:nvPr/>
          </p:nvGrpSpPr>
          <p:grpSpPr bwMode="auto">
            <a:xfrm>
              <a:off x="816" y="2495"/>
              <a:ext cx="673" cy="193"/>
              <a:chOff x="1151" y="1392"/>
              <a:chExt cx="625" cy="145"/>
            </a:xfrm>
          </p:grpSpPr>
          <p:sp>
            <p:nvSpPr>
              <p:cNvPr id="22596" name="Rectangle 24">
                <a:extLst>
                  <a:ext uri="{FF2B5EF4-FFF2-40B4-BE49-F238E27FC236}">
                    <a16:creationId xmlns:a16="http://schemas.microsoft.com/office/drawing/2014/main" id="{258DDE62-68BE-407E-8340-855291653B64}"/>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7" name="Oval 25">
                <a:extLst>
                  <a:ext uri="{FF2B5EF4-FFF2-40B4-BE49-F238E27FC236}">
                    <a16:creationId xmlns:a16="http://schemas.microsoft.com/office/drawing/2014/main" id="{6170066B-3FA1-461B-AAC8-B52115A87C4B}"/>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8" name="Rectangle 26">
                <a:extLst>
                  <a:ext uri="{FF2B5EF4-FFF2-40B4-BE49-F238E27FC236}">
                    <a16:creationId xmlns:a16="http://schemas.microsoft.com/office/drawing/2014/main" id="{DD3157A4-F693-403D-99C5-8B632D7772E6}"/>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9" name="Oval 27">
                <a:extLst>
                  <a:ext uri="{FF2B5EF4-FFF2-40B4-BE49-F238E27FC236}">
                    <a16:creationId xmlns:a16="http://schemas.microsoft.com/office/drawing/2014/main" id="{F2EFF6DC-4D27-436B-8ECA-AE55E41A22D7}"/>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600" name="AutoShape 28">
                <a:extLst>
                  <a:ext uri="{FF2B5EF4-FFF2-40B4-BE49-F238E27FC236}">
                    <a16:creationId xmlns:a16="http://schemas.microsoft.com/office/drawing/2014/main" id="{9C727CE2-367B-40D5-BF89-C94BEFA12DD5}"/>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d</a:t>
                </a:r>
              </a:p>
            </p:txBody>
          </p:sp>
        </p:grpSp>
        <p:grpSp>
          <p:nvGrpSpPr>
            <p:cNvPr id="22537" name="Group 29">
              <a:extLst>
                <a:ext uri="{FF2B5EF4-FFF2-40B4-BE49-F238E27FC236}">
                  <a16:creationId xmlns:a16="http://schemas.microsoft.com/office/drawing/2014/main" id="{1EF30FE3-6685-4AEC-87AC-6CA22C4E3F20}"/>
                </a:ext>
              </a:extLst>
            </p:cNvPr>
            <p:cNvGrpSpPr>
              <a:grpSpLocks/>
            </p:cNvGrpSpPr>
            <p:nvPr/>
          </p:nvGrpSpPr>
          <p:grpSpPr bwMode="auto">
            <a:xfrm>
              <a:off x="1872" y="2496"/>
              <a:ext cx="673" cy="192"/>
              <a:chOff x="1151" y="1392"/>
              <a:chExt cx="625" cy="145"/>
            </a:xfrm>
          </p:grpSpPr>
          <p:sp>
            <p:nvSpPr>
              <p:cNvPr id="22591" name="Rectangle 30">
                <a:extLst>
                  <a:ext uri="{FF2B5EF4-FFF2-40B4-BE49-F238E27FC236}">
                    <a16:creationId xmlns:a16="http://schemas.microsoft.com/office/drawing/2014/main" id="{CD6FD155-DBFB-4FFE-A832-D1EC40AE9A39}"/>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2" name="Oval 31">
                <a:extLst>
                  <a:ext uri="{FF2B5EF4-FFF2-40B4-BE49-F238E27FC236}">
                    <a16:creationId xmlns:a16="http://schemas.microsoft.com/office/drawing/2014/main" id="{A2D5BD83-7740-4277-B553-DBEB91360A6B}"/>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3" name="Rectangle 32">
                <a:extLst>
                  <a:ext uri="{FF2B5EF4-FFF2-40B4-BE49-F238E27FC236}">
                    <a16:creationId xmlns:a16="http://schemas.microsoft.com/office/drawing/2014/main" id="{2CFA8566-60DC-40C6-8CF5-C0B97D49A3A5}"/>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4" name="Oval 33">
                <a:extLst>
                  <a:ext uri="{FF2B5EF4-FFF2-40B4-BE49-F238E27FC236}">
                    <a16:creationId xmlns:a16="http://schemas.microsoft.com/office/drawing/2014/main" id="{DE2535EC-B5B8-4D9D-A69B-73C2B7DA8D5C}"/>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5" name="AutoShape 34">
                <a:extLst>
                  <a:ext uri="{FF2B5EF4-FFF2-40B4-BE49-F238E27FC236}">
                    <a16:creationId xmlns:a16="http://schemas.microsoft.com/office/drawing/2014/main" id="{E31E7CD1-0FC6-490E-BB6B-C71DA89375EC}"/>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e</a:t>
                </a:r>
              </a:p>
            </p:txBody>
          </p:sp>
        </p:grpSp>
        <p:grpSp>
          <p:nvGrpSpPr>
            <p:cNvPr id="22538" name="Group 35">
              <a:extLst>
                <a:ext uri="{FF2B5EF4-FFF2-40B4-BE49-F238E27FC236}">
                  <a16:creationId xmlns:a16="http://schemas.microsoft.com/office/drawing/2014/main" id="{2DD95DA9-9157-41F9-8EBB-4DAED91FBF78}"/>
                </a:ext>
              </a:extLst>
            </p:cNvPr>
            <p:cNvGrpSpPr>
              <a:grpSpLocks/>
            </p:cNvGrpSpPr>
            <p:nvPr/>
          </p:nvGrpSpPr>
          <p:grpSpPr bwMode="auto">
            <a:xfrm>
              <a:off x="288" y="3168"/>
              <a:ext cx="673" cy="192"/>
              <a:chOff x="1151" y="1392"/>
              <a:chExt cx="625" cy="145"/>
            </a:xfrm>
          </p:grpSpPr>
          <p:sp>
            <p:nvSpPr>
              <p:cNvPr id="22586" name="Rectangle 36">
                <a:extLst>
                  <a:ext uri="{FF2B5EF4-FFF2-40B4-BE49-F238E27FC236}">
                    <a16:creationId xmlns:a16="http://schemas.microsoft.com/office/drawing/2014/main" id="{EEC4AD19-95E9-4BFB-A285-A84CD48FD00E}"/>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7" name="Oval 37">
                <a:extLst>
                  <a:ext uri="{FF2B5EF4-FFF2-40B4-BE49-F238E27FC236}">
                    <a16:creationId xmlns:a16="http://schemas.microsoft.com/office/drawing/2014/main" id="{C7E1AAF3-D3FE-4679-A829-FBDCD06F3F22}"/>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8" name="Rectangle 38">
                <a:extLst>
                  <a:ext uri="{FF2B5EF4-FFF2-40B4-BE49-F238E27FC236}">
                    <a16:creationId xmlns:a16="http://schemas.microsoft.com/office/drawing/2014/main" id="{3E36A0E7-D502-46A1-AF87-6FCC647A1559}"/>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9" name="Oval 39">
                <a:extLst>
                  <a:ext uri="{FF2B5EF4-FFF2-40B4-BE49-F238E27FC236}">
                    <a16:creationId xmlns:a16="http://schemas.microsoft.com/office/drawing/2014/main" id="{8CA7622A-D3C3-46F4-8786-5D18E9BF558B}"/>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90" name="AutoShape 40">
                <a:extLst>
                  <a:ext uri="{FF2B5EF4-FFF2-40B4-BE49-F238E27FC236}">
                    <a16:creationId xmlns:a16="http://schemas.microsoft.com/office/drawing/2014/main" id="{644AADEA-55AD-4439-93A4-1385D3425A2C}"/>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g</a:t>
                </a:r>
              </a:p>
            </p:txBody>
          </p:sp>
        </p:grpSp>
        <p:grpSp>
          <p:nvGrpSpPr>
            <p:cNvPr id="22539" name="Group 41">
              <a:extLst>
                <a:ext uri="{FF2B5EF4-FFF2-40B4-BE49-F238E27FC236}">
                  <a16:creationId xmlns:a16="http://schemas.microsoft.com/office/drawing/2014/main" id="{BFC57900-234E-4B54-9A03-C2B7D46489B6}"/>
                </a:ext>
              </a:extLst>
            </p:cNvPr>
            <p:cNvGrpSpPr>
              <a:grpSpLocks/>
            </p:cNvGrpSpPr>
            <p:nvPr/>
          </p:nvGrpSpPr>
          <p:grpSpPr bwMode="auto">
            <a:xfrm>
              <a:off x="1440" y="3168"/>
              <a:ext cx="672" cy="192"/>
              <a:chOff x="1151" y="1392"/>
              <a:chExt cx="625" cy="145"/>
            </a:xfrm>
          </p:grpSpPr>
          <p:sp>
            <p:nvSpPr>
              <p:cNvPr id="22581" name="Rectangle 42">
                <a:extLst>
                  <a:ext uri="{FF2B5EF4-FFF2-40B4-BE49-F238E27FC236}">
                    <a16:creationId xmlns:a16="http://schemas.microsoft.com/office/drawing/2014/main" id="{AEA275FB-3760-4AE1-95AD-E86BE539DF08}"/>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2" name="Oval 43">
                <a:extLst>
                  <a:ext uri="{FF2B5EF4-FFF2-40B4-BE49-F238E27FC236}">
                    <a16:creationId xmlns:a16="http://schemas.microsoft.com/office/drawing/2014/main" id="{4A6DC74D-DB5F-4472-BCCA-DD6B344AAD4B}"/>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3" name="Rectangle 44">
                <a:extLst>
                  <a:ext uri="{FF2B5EF4-FFF2-40B4-BE49-F238E27FC236}">
                    <a16:creationId xmlns:a16="http://schemas.microsoft.com/office/drawing/2014/main" id="{679ED7C9-0227-4CB9-84B9-D790141D3C29}"/>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4" name="Oval 45">
                <a:extLst>
                  <a:ext uri="{FF2B5EF4-FFF2-40B4-BE49-F238E27FC236}">
                    <a16:creationId xmlns:a16="http://schemas.microsoft.com/office/drawing/2014/main" id="{A0647DD1-FE87-4B49-9C3B-DFAA52A09243}"/>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5" name="AutoShape 46">
                <a:extLst>
                  <a:ext uri="{FF2B5EF4-FFF2-40B4-BE49-F238E27FC236}">
                    <a16:creationId xmlns:a16="http://schemas.microsoft.com/office/drawing/2014/main" id="{C6C263BB-267F-4B09-82BE-996CE6FC9826}"/>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h</a:t>
                </a:r>
              </a:p>
            </p:txBody>
          </p:sp>
        </p:grpSp>
        <p:grpSp>
          <p:nvGrpSpPr>
            <p:cNvPr id="22540" name="Group 47">
              <a:extLst>
                <a:ext uri="{FF2B5EF4-FFF2-40B4-BE49-F238E27FC236}">
                  <a16:creationId xmlns:a16="http://schemas.microsoft.com/office/drawing/2014/main" id="{F9981D15-77BE-4A70-9973-F1FFA6C70357}"/>
                </a:ext>
              </a:extLst>
            </p:cNvPr>
            <p:cNvGrpSpPr>
              <a:grpSpLocks/>
            </p:cNvGrpSpPr>
            <p:nvPr/>
          </p:nvGrpSpPr>
          <p:grpSpPr bwMode="auto">
            <a:xfrm>
              <a:off x="2448" y="3168"/>
              <a:ext cx="672" cy="192"/>
              <a:chOff x="1151" y="1392"/>
              <a:chExt cx="625" cy="145"/>
            </a:xfrm>
          </p:grpSpPr>
          <p:sp>
            <p:nvSpPr>
              <p:cNvPr id="22576" name="Rectangle 48">
                <a:extLst>
                  <a:ext uri="{FF2B5EF4-FFF2-40B4-BE49-F238E27FC236}">
                    <a16:creationId xmlns:a16="http://schemas.microsoft.com/office/drawing/2014/main" id="{DFA934C2-EC19-4CB0-AE3B-67AFF854FEAC}"/>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7" name="Oval 49">
                <a:extLst>
                  <a:ext uri="{FF2B5EF4-FFF2-40B4-BE49-F238E27FC236}">
                    <a16:creationId xmlns:a16="http://schemas.microsoft.com/office/drawing/2014/main" id="{97C1FFFE-98E7-417F-9AAE-6B34FE67446C}"/>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8" name="Rectangle 50">
                <a:extLst>
                  <a:ext uri="{FF2B5EF4-FFF2-40B4-BE49-F238E27FC236}">
                    <a16:creationId xmlns:a16="http://schemas.microsoft.com/office/drawing/2014/main" id="{B00E6CFF-635A-403A-AC1C-9E6D585798B7}"/>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9" name="Oval 51">
                <a:extLst>
                  <a:ext uri="{FF2B5EF4-FFF2-40B4-BE49-F238E27FC236}">
                    <a16:creationId xmlns:a16="http://schemas.microsoft.com/office/drawing/2014/main" id="{ABB14C66-EDA1-4363-9130-DBA894CFE7B4}"/>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80" name="AutoShape 52">
                <a:extLst>
                  <a:ext uri="{FF2B5EF4-FFF2-40B4-BE49-F238E27FC236}">
                    <a16:creationId xmlns:a16="http://schemas.microsoft.com/office/drawing/2014/main" id="{34ED58A6-8C6A-42D3-9AA6-0C3FAB9419CA}"/>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i</a:t>
                </a:r>
              </a:p>
            </p:txBody>
          </p:sp>
        </p:grpSp>
        <p:grpSp>
          <p:nvGrpSpPr>
            <p:cNvPr id="22541" name="Group 53">
              <a:extLst>
                <a:ext uri="{FF2B5EF4-FFF2-40B4-BE49-F238E27FC236}">
                  <a16:creationId xmlns:a16="http://schemas.microsoft.com/office/drawing/2014/main" id="{6A501CBF-4E1A-4763-AD5C-03566B9C4CE0}"/>
                </a:ext>
              </a:extLst>
            </p:cNvPr>
            <p:cNvGrpSpPr>
              <a:grpSpLocks/>
            </p:cNvGrpSpPr>
            <p:nvPr/>
          </p:nvGrpSpPr>
          <p:grpSpPr bwMode="auto">
            <a:xfrm>
              <a:off x="1824" y="3888"/>
              <a:ext cx="625" cy="145"/>
              <a:chOff x="1151" y="1392"/>
              <a:chExt cx="625" cy="145"/>
            </a:xfrm>
          </p:grpSpPr>
          <p:sp>
            <p:nvSpPr>
              <p:cNvPr id="22571" name="Rectangle 54">
                <a:extLst>
                  <a:ext uri="{FF2B5EF4-FFF2-40B4-BE49-F238E27FC236}">
                    <a16:creationId xmlns:a16="http://schemas.microsoft.com/office/drawing/2014/main" id="{7A2939EB-8EB3-4B79-9F86-FC2A57603829}"/>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2" name="Oval 55">
                <a:extLst>
                  <a:ext uri="{FF2B5EF4-FFF2-40B4-BE49-F238E27FC236}">
                    <a16:creationId xmlns:a16="http://schemas.microsoft.com/office/drawing/2014/main" id="{CC90AD5B-7318-49C8-8C26-D2CF01916950}"/>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3" name="Rectangle 56">
                <a:extLst>
                  <a:ext uri="{FF2B5EF4-FFF2-40B4-BE49-F238E27FC236}">
                    <a16:creationId xmlns:a16="http://schemas.microsoft.com/office/drawing/2014/main" id="{6D00EDEE-77C2-4D20-B99B-C80D4736B0E1}"/>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4" name="Oval 57">
                <a:extLst>
                  <a:ext uri="{FF2B5EF4-FFF2-40B4-BE49-F238E27FC236}">
                    <a16:creationId xmlns:a16="http://schemas.microsoft.com/office/drawing/2014/main" id="{14501FA8-EBDB-47D0-B123-06C36FA8AAF7}"/>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5" name="AutoShape 58">
                <a:extLst>
                  <a:ext uri="{FF2B5EF4-FFF2-40B4-BE49-F238E27FC236}">
                    <a16:creationId xmlns:a16="http://schemas.microsoft.com/office/drawing/2014/main" id="{C38D1649-AA81-4CB4-B673-0E8250362DB9}"/>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l</a:t>
                </a:r>
              </a:p>
            </p:txBody>
          </p:sp>
        </p:grpSp>
        <p:grpSp>
          <p:nvGrpSpPr>
            <p:cNvPr id="22542" name="Group 59">
              <a:extLst>
                <a:ext uri="{FF2B5EF4-FFF2-40B4-BE49-F238E27FC236}">
                  <a16:creationId xmlns:a16="http://schemas.microsoft.com/office/drawing/2014/main" id="{74C5D4CA-7451-4385-8FC0-615ED456BC73}"/>
                </a:ext>
              </a:extLst>
            </p:cNvPr>
            <p:cNvGrpSpPr>
              <a:grpSpLocks/>
            </p:cNvGrpSpPr>
            <p:nvPr/>
          </p:nvGrpSpPr>
          <p:grpSpPr bwMode="auto">
            <a:xfrm>
              <a:off x="4272" y="2496"/>
              <a:ext cx="672" cy="192"/>
              <a:chOff x="1151" y="1392"/>
              <a:chExt cx="625" cy="145"/>
            </a:xfrm>
          </p:grpSpPr>
          <p:sp>
            <p:nvSpPr>
              <p:cNvPr id="22566" name="Rectangle 60">
                <a:extLst>
                  <a:ext uri="{FF2B5EF4-FFF2-40B4-BE49-F238E27FC236}">
                    <a16:creationId xmlns:a16="http://schemas.microsoft.com/office/drawing/2014/main" id="{1961A04A-1D28-4AD3-ACC3-5385CBDED910}"/>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7" name="Oval 61">
                <a:extLst>
                  <a:ext uri="{FF2B5EF4-FFF2-40B4-BE49-F238E27FC236}">
                    <a16:creationId xmlns:a16="http://schemas.microsoft.com/office/drawing/2014/main" id="{29399435-6D14-4284-919A-AF3149147C76}"/>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8" name="Rectangle 62">
                <a:extLst>
                  <a:ext uri="{FF2B5EF4-FFF2-40B4-BE49-F238E27FC236}">
                    <a16:creationId xmlns:a16="http://schemas.microsoft.com/office/drawing/2014/main" id="{B9A90F81-4931-430C-9B74-62030037F970}"/>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9" name="Oval 63">
                <a:extLst>
                  <a:ext uri="{FF2B5EF4-FFF2-40B4-BE49-F238E27FC236}">
                    <a16:creationId xmlns:a16="http://schemas.microsoft.com/office/drawing/2014/main" id="{7F657F98-3FA7-4263-8FFF-9B2F25834996}"/>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70" name="AutoShape 64">
                <a:extLst>
                  <a:ext uri="{FF2B5EF4-FFF2-40B4-BE49-F238E27FC236}">
                    <a16:creationId xmlns:a16="http://schemas.microsoft.com/office/drawing/2014/main" id="{C9591696-8684-4859-9CFD-2678699D2E28}"/>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f</a:t>
                </a:r>
              </a:p>
            </p:txBody>
          </p:sp>
        </p:grpSp>
        <p:grpSp>
          <p:nvGrpSpPr>
            <p:cNvPr id="22543" name="Group 65">
              <a:extLst>
                <a:ext uri="{FF2B5EF4-FFF2-40B4-BE49-F238E27FC236}">
                  <a16:creationId xmlns:a16="http://schemas.microsoft.com/office/drawing/2014/main" id="{60D89B73-75B8-4910-A613-800651009FD4}"/>
                </a:ext>
              </a:extLst>
            </p:cNvPr>
            <p:cNvGrpSpPr>
              <a:grpSpLocks/>
            </p:cNvGrpSpPr>
            <p:nvPr/>
          </p:nvGrpSpPr>
          <p:grpSpPr bwMode="auto">
            <a:xfrm>
              <a:off x="3791" y="3168"/>
              <a:ext cx="625" cy="145"/>
              <a:chOff x="1151" y="1392"/>
              <a:chExt cx="625" cy="145"/>
            </a:xfrm>
          </p:grpSpPr>
          <p:sp>
            <p:nvSpPr>
              <p:cNvPr id="22561" name="Rectangle 66">
                <a:extLst>
                  <a:ext uri="{FF2B5EF4-FFF2-40B4-BE49-F238E27FC236}">
                    <a16:creationId xmlns:a16="http://schemas.microsoft.com/office/drawing/2014/main" id="{F8721233-3AC3-4F67-B30E-B616A8DE32D8}"/>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2" name="Oval 67">
                <a:extLst>
                  <a:ext uri="{FF2B5EF4-FFF2-40B4-BE49-F238E27FC236}">
                    <a16:creationId xmlns:a16="http://schemas.microsoft.com/office/drawing/2014/main" id="{0D5CDC4C-B24A-4851-B95D-C9EA884D2D20}"/>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3" name="Rectangle 68">
                <a:extLst>
                  <a:ext uri="{FF2B5EF4-FFF2-40B4-BE49-F238E27FC236}">
                    <a16:creationId xmlns:a16="http://schemas.microsoft.com/office/drawing/2014/main" id="{B1129F9A-2299-4BE2-807B-4448BF006AC1}"/>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4" name="Oval 69">
                <a:extLst>
                  <a:ext uri="{FF2B5EF4-FFF2-40B4-BE49-F238E27FC236}">
                    <a16:creationId xmlns:a16="http://schemas.microsoft.com/office/drawing/2014/main" id="{90AC208D-C264-4D24-802A-FBC8658A2ACE}"/>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5" name="AutoShape 70">
                <a:extLst>
                  <a:ext uri="{FF2B5EF4-FFF2-40B4-BE49-F238E27FC236}">
                    <a16:creationId xmlns:a16="http://schemas.microsoft.com/office/drawing/2014/main" id="{026C142D-F16D-4390-ADA1-B4282987EF83}"/>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j</a:t>
                </a:r>
              </a:p>
            </p:txBody>
          </p:sp>
        </p:grpSp>
        <p:grpSp>
          <p:nvGrpSpPr>
            <p:cNvPr id="22544" name="Group 71">
              <a:extLst>
                <a:ext uri="{FF2B5EF4-FFF2-40B4-BE49-F238E27FC236}">
                  <a16:creationId xmlns:a16="http://schemas.microsoft.com/office/drawing/2014/main" id="{757529AD-CA83-4066-A2F7-4E363B43149A}"/>
                </a:ext>
              </a:extLst>
            </p:cNvPr>
            <p:cNvGrpSpPr>
              <a:grpSpLocks/>
            </p:cNvGrpSpPr>
            <p:nvPr/>
          </p:nvGrpSpPr>
          <p:grpSpPr bwMode="auto">
            <a:xfrm>
              <a:off x="4799" y="3168"/>
              <a:ext cx="625" cy="145"/>
              <a:chOff x="1151" y="1392"/>
              <a:chExt cx="625" cy="145"/>
            </a:xfrm>
          </p:grpSpPr>
          <p:sp>
            <p:nvSpPr>
              <p:cNvPr id="22556" name="Rectangle 72">
                <a:extLst>
                  <a:ext uri="{FF2B5EF4-FFF2-40B4-BE49-F238E27FC236}">
                    <a16:creationId xmlns:a16="http://schemas.microsoft.com/office/drawing/2014/main" id="{E7CB8F88-C1D7-4303-ABB9-73D1B2D4662D}"/>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57" name="Oval 73">
                <a:extLst>
                  <a:ext uri="{FF2B5EF4-FFF2-40B4-BE49-F238E27FC236}">
                    <a16:creationId xmlns:a16="http://schemas.microsoft.com/office/drawing/2014/main" id="{0D0C65DA-5470-419D-8FAB-B6DE3F53DDA6}"/>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58" name="Rectangle 74">
                <a:extLst>
                  <a:ext uri="{FF2B5EF4-FFF2-40B4-BE49-F238E27FC236}">
                    <a16:creationId xmlns:a16="http://schemas.microsoft.com/office/drawing/2014/main" id="{84738F49-E8BA-4CAB-A057-99FB4C42588F}"/>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59" name="Oval 75">
                <a:extLst>
                  <a:ext uri="{FF2B5EF4-FFF2-40B4-BE49-F238E27FC236}">
                    <a16:creationId xmlns:a16="http://schemas.microsoft.com/office/drawing/2014/main" id="{26C1D4D6-85A8-4B66-9679-EDB77842C5C9}"/>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2560" name="AutoShape 76">
                <a:extLst>
                  <a:ext uri="{FF2B5EF4-FFF2-40B4-BE49-F238E27FC236}">
                    <a16:creationId xmlns:a16="http://schemas.microsoft.com/office/drawing/2014/main" id="{972A5D8D-67BA-4D7D-AFBF-8178CE165E30}"/>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Verdana" panose="020B0604030504040204" pitchFamily="34" charset="0"/>
                  </a:rPr>
                  <a:t>k</a:t>
                </a:r>
              </a:p>
            </p:txBody>
          </p:sp>
        </p:grpSp>
        <p:sp>
          <p:nvSpPr>
            <p:cNvPr id="22545" name="Line 77">
              <a:extLst>
                <a:ext uri="{FF2B5EF4-FFF2-40B4-BE49-F238E27FC236}">
                  <a16:creationId xmlns:a16="http://schemas.microsoft.com/office/drawing/2014/main" id="{03F0CAF2-9830-4C5A-8EAC-94F5FE78FCBA}"/>
                </a:ext>
              </a:extLst>
            </p:cNvPr>
            <p:cNvSpPr>
              <a:spLocks noChangeShapeType="1"/>
            </p:cNvSpPr>
            <p:nvPr/>
          </p:nvSpPr>
          <p:spPr bwMode="auto">
            <a:xfrm flipH="1">
              <a:off x="1776" y="1152"/>
              <a:ext cx="864" cy="4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46" name="Line 78">
              <a:extLst>
                <a:ext uri="{FF2B5EF4-FFF2-40B4-BE49-F238E27FC236}">
                  <a16:creationId xmlns:a16="http://schemas.microsoft.com/office/drawing/2014/main" id="{BCF29575-3CB8-4DA0-9A03-D2A93C0E1FEA}"/>
                </a:ext>
              </a:extLst>
            </p:cNvPr>
            <p:cNvSpPr>
              <a:spLocks noChangeShapeType="1"/>
            </p:cNvSpPr>
            <p:nvPr/>
          </p:nvSpPr>
          <p:spPr bwMode="auto">
            <a:xfrm>
              <a:off x="3168" y="1152"/>
              <a:ext cx="768" cy="4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47" name="Line 79">
              <a:extLst>
                <a:ext uri="{FF2B5EF4-FFF2-40B4-BE49-F238E27FC236}">
                  <a16:creationId xmlns:a16="http://schemas.microsoft.com/office/drawing/2014/main" id="{49EED4C1-78FA-4A32-9106-89E1D14FA39A}"/>
                </a:ext>
              </a:extLst>
            </p:cNvPr>
            <p:cNvSpPr>
              <a:spLocks noChangeShapeType="1"/>
            </p:cNvSpPr>
            <p:nvPr/>
          </p:nvSpPr>
          <p:spPr bwMode="auto">
            <a:xfrm flipH="1">
              <a:off x="1152" y="1776"/>
              <a:ext cx="336" cy="6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48" name="Line 80">
              <a:extLst>
                <a:ext uri="{FF2B5EF4-FFF2-40B4-BE49-F238E27FC236}">
                  <a16:creationId xmlns:a16="http://schemas.microsoft.com/office/drawing/2014/main" id="{94E12122-E8F4-4E57-A49A-2F5E6E4D46A2}"/>
                </a:ext>
              </a:extLst>
            </p:cNvPr>
            <p:cNvSpPr>
              <a:spLocks noChangeShapeType="1"/>
            </p:cNvSpPr>
            <p:nvPr/>
          </p:nvSpPr>
          <p:spPr bwMode="auto">
            <a:xfrm>
              <a:off x="1968" y="1776"/>
              <a:ext cx="240" cy="6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49" name="Line 81">
              <a:extLst>
                <a:ext uri="{FF2B5EF4-FFF2-40B4-BE49-F238E27FC236}">
                  <a16:creationId xmlns:a16="http://schemas.microsoft.com/office/drawing/2014/main" id="{6E69329B-8C9A-42FE-B0D7-7C9443B84B7B}"/>
                </a:ext>
              </a:extLst>
            </p:cNvPr>
            <p:cNvSpPr>
              <a:spLocks noChangeShapeType="1"/>
            </p:cNvSpPr>
            <p:nvPr/>
          </p:nvSpPr>
          <p:spPr bwMode="auto">
            <a:xfrm flipH="1">
              <a:off x="624" y="2592"/>
              <a:ext cx="288"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0" name="Line 82">
              <a:extLst>
                <a:ext uri="{FF2B5EF4-FFF2-40B4-BE49-F238E27FC236}">
                  <a16:creationId xmlns:a16="http://schemas.microsoft.com/office/drawing/2014/main" id="{859752A4-9323-472F-A52F-D7E3436CC064}"/>
                </a:ext>
              </a:extLst>
            </p:cNvPr>
            <p:cNvSpPr>
              <a:spLocks noChangeShapeType="1"/>
            </p:cNvSpPr>
            <p:nvPr/>
          </p:nvSpPr>
          <p:spPr bwMode="auto">
            <a:xfrm flipH="1">
              <a:off x="1776" y="2592"/>
              <a:ext cx="192"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1" name="Line 83">
              <a:extLst>
                <a:ext uri="{FF2B5EF4-FFF2-40B4-BE49-F238E27FC236}">
                  <a16:creationId xmlns:a16="http://schemas.microsoft.com/office/drawing/2014/main" id="{A8372E34-B8C1-4982-9380-4A822A5DDB19}"/>
                </a:ext>
              </a:extLst>
            </p:cNvPr>
            <p:cNvSpPr>
              <a:spLocks noChangeShapeType="1"/>
            </p:cNvSpPr>
            <p:nvPr/>
          </p:nvSpPr>
          <p:spPr bwMode="auto">
            <a:xfrm>
              <a:off x="2448" y="2592"/>
              <a:ext cx="336"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2" name="Line 84">
              <a:extLst>
                <a:ext uri="{FF2B5EF4-FFF2-40B4-BE49-F238E27FC236}">
                  <a16:creationId xmlns:a16="http://schemas.microsoft.com/office/drawing/2014/main" id="{699935AA-700F-4C90-BEEB-A034E553E70C}"/>
                </a:ext>
              </a:extLst>
            </p:cNvPr>
            <p:cNvSpPr>
              <a:spLocks noChangeShapeType="1"/>
            </p:cNvSpPr>
            <p:nvPr/>
          </p:nvSpPr>
          <p:spPr bwMode="auto">
            <a:xfrm flipH="1">
              <a:off x="2160" y="3264"/>
              <a:ext cx="384" cy="57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3" name="Line 85">
              <a:extLst>
                <a:ext uri="{FF2B5EF4-FFF2-40B4-BE49-F238E27FC236}">
                  <a16:creationId xmlns:a16="http://schemas.microsoft.com/office/drawing/2014/main" id="{64937A75-5CB8-48BF-B4FD-5731C03CD85C}"/>
                </a:ext>
              </a:extLst>
            </p:cNvPr>
            <p:cNvSpPr>
              <a:spLocks noChangeShapeType="1"/>
            </p:cNvSpPr>
            <p:nvPr/>
          </p:nvSpPr>
          <p:spPr bwMode="auto">
            <a:xfrm>
              <a:off x="4224" y="1776"/>
              <a:ext cx="336" cy="67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4" name="Line 86">
              <a:extLst>
                <a:ext uri="{FF2B5EF4-FFF2-40B4-BE49-F238E27FC236}">
                  <a16:creationId xmlns:a16="http://schemas.microsoft.com/office/drawing/2014/main" id="{1BEDB8F4-4619-42BE-BCEB-951292C1CA4B}"/>
                </a:ext>
              </a:extLst>
            </p:cNvPr>
            <p:cNvSpPr>
              <a:spLocks noChangeShapeType="1"/>
            </p:cNvSpPr>
            <p:nvPr/>
          </p:nvSpPr>
          <p:spPr bwMode="auto">
            <a:xfrm flipH="1">
              <a:off x="4128" y="2592"/>
              <a:ext cx="240"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sp>
          <p:nvSpPr>
            <p:cNvPr id="22555" name="Line 87">
              <a:extLst>
                <a:ext uri="{FF2B5EF4-FFF2-40B4-BE49-F238E27FC236}">
                  <a16:creationId xmlns:a16="http://schemas.microsoft.com/office/drawing/2014/main" id="{24E585EE-DC91-450D-BC2F-3E5626F879DE}"/>
                </a:ext>
              </a:extLst>
            </p:cNvPr>
            <p:cNvSpPr>
              <a:spLocks noChangeShapeType="1"/>
            </p:cNvSpPr>
            <p:nvPr/>
          </p:nvSpPr>
          <p:spPr bwMode="auto">
            <a:xfrm>
              <a:off x="4848" y="2592"/>
              <a:ext cx="240"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7B6B122-3C31-461E-ABAB-72347CDE34A6}"/>
              </a:ext>
            </a:extLst>
          </p:cNvPr>
          <p:cNvSpPr>
            <a:spLocks noGrp="1" noChangeArrowheads="1"/>
          </p:cNvSpPr>
          <p:nvPr>
            <p:ph type="title"/>
          </p:nvPr>
        </p:nvSpPr>
        <p:spPr/>
        <p:txBody>
          <a:bodyPr/>
          <a:lstStyle/>
          <a:p>
            <a:pPr eaLnBrk="1" hangingPunct="1"/>
            <a:r>
              <a:rPr lang="en-US" altLang="en-US"/>
              <a:t>Tree traversals</a:t>
            </a:r>
          </a:p>
        </p:txBody>
      </p:sp>
      <p:sp>
        <p:nvSpPr>
          <p:cNvPr id="23555" name="Rectangle 3">
            <a:extLst>
              <a:ext uri="{FF2B5EF4-FFF2-40B4-BE49-F238E27FC236}">
                <a16:creationId xmlns:a16="http://schemas.microsoft.com/office/drawing/2014/main" id="{D1A7EE39-1611-425F-917B-D94F106D08B9}"/>
              </a:ext>
            </a:extLst>
          </p:cNvPr>
          <p:cNvSpPr>
            <a:spLocks noGrp="1" noChangeArrowheads="1"/>
          </p:cNvSpPr>
          <p:nvPr>
            <p:ph type="body" sz="half" idx="1"/>
          </p:nvPr>
        </p:nvSpPr>
        <p:spPr>
          <a:xfrm>
            <a:off x="685800" y="1447800"/>
            <a:ext cx="7848600" cy="5105400"/>
          </a:xfrm>
        </p:spPr>
        <p:txBody>
          <a:bodyPr/>
          <a:lstStyle/>
          <a:p>
            <a:pPr eaLnBrk="1" hangingPunct="1"/>
            <a:r>
              <a:rPr lang="en-US" altLang="en-US" dirty="0"/>
              <a:t>A binary tree is defined recursively: it consists of a </a:t>
            </a:r>
            <a:r>
              <a:rPr lang="en-US" altLang="en-US" dirty="0">
                <a:solidFill>
                  <a:schemeClr val="tx2"/>
                </a:solidFill>
              </a:rPr>
              <a:t>root</a:t>
            </a:r>
            <a:r>
              <a:rPr lang="en-US" altLang="en-US" dirty="0"/>
              <a:t>, a </a:t>
            </a:r>
            <a:r>
              <a:rPr lang="en-US" altLang="en-US" dirty="0">
                <a:solidFill>
                  <a:schemeClr val="tx2"/>
                </a:solidFill>
              </a:rPr>
              <a:t>left subtree</a:t>
            </a:r>
            <a:r>
              <a:rPr lang="en-US" altLang="en-US" dirty="0"/>
              <a:t>, and a </a:t>
            </a:r>
            <a:r>
              <a:rPr lang="en-US" altLang="en-US" dirty="0">
                <a:solidFill>
                  <a:schemeClr val="tx2"/>
                </a:solidFill>
              </a:rPr>
              <a:t>right subtree</a:t>
            </a:r>
          </a:p>
          <a:p>
            <a:pPr eaLnBrk="1" hangingPunct="1"/>
            <a:r>
              <a:rPr lang="en-US" altLang="en-US" dirty="0"/>
              <a:t>To </a:t>
            </a:r>
            <a:r>
              <a:rPr lang="en-US" altLang="en-US" dirty="0">
                <a:solidFill>
                  <a:schemeClr val="tx2"/>
                </a:solidFill>
              </a:rPr>
              <a:t>traverse</a:t>
            </a:r>
            <a:r>
              <a:rPr lang="en-US" altLang="en-US" dirty="0"/>
              <a:t> (or </a:t>
            </a:r>
            <a:r>
              <a:rPr lang="en-US" altLang="en-US" dirty="0">
                <a:solidFill>
                  <a:schemeClr val="tx2"/>
                </a:solidFill>
              </a:rPr>
              <a:t>walk</a:t>
            </a:r>
            <a:r>
              <a:rPr lang="en-US" altLang="en-US" dirty="0"/>
              <a:t>) the binary tree is to visit each node in the binary tree exactly once</a:t>
            </a:r>
          </a:p>
          <a:p>
            <a:pPr eaLnBrk="1" hangingPunct="1"/>
            <a:r>
              <a:rPr lang="en-US" altLang="en-US" dirty="0"/>
              <a:t>Tree traversals are naturally recursive</a:t>
            </a:r>
          </a:p>
          <a:p>
            <a:pPr eaLnBrk="1" hangingPunct="1"/>
            <a:r>
              <a:rPr lang="en-US" altLang="en-US" dirty="0"/>
              <a:t>Since a binary tree has three “parts,” there are six possible ways to traverse the binary tree:</a:t>
            </a:r>
          </a:p>
          <a:p>
            <a:pPr lvl="1" eaLnBrk="1" hangingPunct="1"/>
            <a:r>
              <a:rPr lang="en-US" altLang="en-US" sz="2800" dirty="0">
                <a:latin typeface="Trebuchet MS" panose="020B0603020202020204" pitchFamily="34" charset="0"/>
                <a:ea typeface="ＭＳ Ｐゴシック" panose="020B0600070205080204" pitchFamily="34" charset="-128"/>
              </a:rPr>
              <a:t>root, left, right</a:t>
            </a:r>
          </a:p>
          <a:p>
            <a:pPr lvl="1" eaLnBrk="1" hangingPunct="1"/>
            <a:r>
              <a:rPr lang="en-US" altLang="en-US" sz="2800" dirty="0">
                <a:latin typeface="Trebuchet MS" panose="020B0603020202020204" pitchFamily="34" charset="0"/>
                <a:ea typeface="ＭＳ Ｐゴシック" panose="020B0600070205080204" pitchFamily="34" charset="-128"/>
              </a:rPr>
              <a:t>left, root, right</a:t>
            </a:r>
          </a:p>
          <a:p>
            <a:pPr lvl="1" eaLnBrk="1" hangingPunct="1"/>
            <a:r>
              <a:rPr lang="en-US" altLang="en-US" sz="2800" dirty="0">
                <a:latin typeface="Trebuchet MS" panose="020B0603020202020204" pitchFamily="34" charset="0"/>
                <a:ea typeface="ＭＳ Ｐゴシック" panose="020B0600070205080204" pitchFamily="34" charset="-128"/>
              </a:rPr>
              <a:t>left, right, root</a:t>
            </a:r>
          </a:p>
          <a:p>
            <a:pPr eaLnBrk="1" hangingPunct="1"/>
            <a:endParaRPr lang="en-US" altLang="en-US" dirty="0">
              <a:latin typeface="Trebuchet MS" panose="020B0603020202020204" pitchFamily="34" charset="0"/>
            </a:endParaRPr>
          </a:p>
        </p:txBody>
      </p:sp>
      <p:sp>
        <p:nvSpPr>
          <p:cNvPr id="23556" name="Rectangle 4">
            <a:extLst>
              <a:ext uri="{FF2B5EF4-FFF2-40B4-BE49-F238E27FC236}">
                <a16:creationId xmlns:a16="http://schemas.microsoft.com/office/drawing/2014/main" id="{D8E69049-6909-46E9-B89A-7BD7794C22A4}"/>
              </a:ext>
            </a:extLst>
          </p:cNvPr>
          <p:cNvSpPr>
            <a:spLocks noGrp="1" noChangeArrowheads="1"/>
          </p:cNvSpPr>
          <p:nvPr>
            <p:ph type="body" sz="half" idx="2"/>
          </p:nvPr>
        </p:nvSpPr>
        <p:spPr>
          <a:xfrm>
            <a:off x="4191000" y="4800600"/>
            <a:ext cx="3810000" cy="1447800"/>
          </a:xfrm>
        </p:spPr>
        <p:txBody>
          <a:bodyPr/>
          <a:lstStyle/>
          <a:p>
            <a:pPr lvl="1" eaLnBrk="1" hangingPunct="1">
              <a:lnSpc>
                <a:spcPct val="90000"/>
              </a:lnSpc>
            </a:pPr>
            <a:r>
              <a:rPr lang="en-US" altLang="en-US" sz="2800">
                <a:latin typeface="Trebuchet MS" panose="020B0603020202020204" pitchFamily="34" charset="0"/>
                <a:ea typeface="ＭＳ Ｐゴシック" panose="020B0600070205080204" pitchFamily="34" charset="-128"/>
              </a:rPr>
              <a:t>root, right, left</a:t>
            </a:r>
          </a:p>
          <a:p>
            <a:pPr lvl="1" eaLnBrk="1" hangingPunct="1">
              <a:lnSpc>
                <a:spcPct val="90000"/>
              </a:lnSpc>
            </a:pPr>
            <a:r>
              <a:rPr lang="en-US" altLang="en-US" sz="2800">
                <a:latin typeface="Trebuchet MS" panose="020B0603020202020204" pitchFamily="34" charset="0"/>
                <a:ea typeface="ＭＳ Ｐゴシック" panose="020B0600070205080204" pitchFamily="34" charset="-128"/>
              </a:rPr>
              <a:t>right, root, left</a:t>
            </a:r>
          </a:p>
          <a:p>
            <a:pPr lvl="1" eaLnBrk="1" hangingPunct="1">
              <a:lnSpc>
                <a:spcPct val="90000"/>
              </a:lnSpc>
            </a:pPr>
            <a:r>
              <a:rPr lang="en-US" altLang="en-US" sz="2800">
                <a:latin typeface="Trebuchet MS" panose="020B0603020202020204" pitchFamily="34" charset="0"/>
                <a:ea typeface="ＭＳ Ｐゴシック" panose="020B0600070205080204" pitchFamily="34" charset="-128"/>
              </a:rPr>
              <a:t>right, left, root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A21C978-5F11-4A7B-86BE-A3E7A09B50F3}"/>
              </a:ext>
            </a:extLst>
          </p:cNvPr>
          <p:cNvSpPr>
            <a:spLocks noGrp="1" noChangeArrowheads="1"/>
          </p:cNvSpPr>
          <p:nvPr>
            <p:ph type="title"/>
          </p:nvPr>
        </p:nvSpPr>
        <p:spPr/>
        <p:txBody>
          <a:bodyPr/>
          <a:lstStyle/>
          <a:p>
            <a:pPr eaLnBrk="1" hangingPunct="1"/>
            <a:r>
              <a:rPr lang="en-US" altLang="en-US"/>
              <a:t>Preorder traversal</a:t>
            </a:r>
          </a:p>
        </p:txBody>
      </p:sp>
      <p:sp>
        <p:nvSpPr>
          <p:cNvPr id="24579" name="Rectangle 3">
            <a:extLst>
              <a:ext uri="{FF2B5EF4-FFF2-40B4-BE49-F238E27FC236}">
                <a16:creationId xmlns:a16="http://schemas.microsoft.com/office/drawing/2014/main" id="{494EF49E-B01E-41FA-9FAA-1889393F3CE7}"/>
              </a:ext>
            </a:extLst>
          </p:cNvPr>
          <p:cNvSpPr>
            <a:spLocks noGrp="1" noChangeArrowheads="1"/>
          </p:cNvSpPr>
          <p:nvPr>
            <p:ph type="body" idx="1"/>
          </p:nvPr>
        </p:nvSpPr>
        <p:spPr>
          <a:xfrm>
            <a:off x="685800" y="1447800"/>
            <a:ext cx="7772400" cy="4724400"/>
          </a:xfrm>
        </p:spPr>
        <p:txBody>
          <a:bodyPr/>
          <a:lstStyle/>
          <a:p>
            <a:pPr eaLnBrk="1" hangingPunct="1">
              <a:lnSpc>
                <a:spcPct val="90000"/>
              </a:lnSpc>
            </a:pPr>
            <a:r>
              <a:rPr lang="en-US" altLang="en-US" dirty="0"/>
              <a:t>In </a:t>
            </a:r>
            <a:r>
              <a:rPr lang="en-US" altLang="en-US" dirty="0">
                <a:solidFill>
                  <a:schemeClr val="tx2"/>
                </a:solidFill>
              </a:rPr>
              <a:t>preorder</a:t>
            </a:r>
            <a:r>
              <a:rPr lang="en-US" altLang="en-US" dirty="0"/>
              <a:t>, the root is visited </a:t>
            </a:r>
            <a:r>
              <a:rPr lang="en-US" altLang="en-US" i="1" dirty="0"/>
              <a:t>first</a:t>
            </a:r>
          </a:p>
          <a:p>
            <a:pPr eaLnBrk="1" hangingPunct="1">
              <a:lnSpc>
                <a:spcPct val="90000"/>
              </a:lnSpc>
            </a:pPr>
            <a:r>
              <a:rPr lang="en-US" altLang="en-US" dirty="0"/>
              <a:t>Here’s a preorder traversal to print out all the elements in the binary tree:</a:t>
            </a:r>
            <a:br>
              <a:rPr lang="en-US" altLang="en-US" dirty="0"/>
            </a:br>
            <a:endParaRPr lang="en-US" altLang="en-US" dirty="0"/>
          </a:p>
          <a:p>
            <a:pPr eaLnBrk="1" hangingPunct="1">
              <a:lnSpc>
                <a:spcPct val="90000"/>
              </a:lnSpc>
              <a:buClr>
                <a:srgbClr val="FFFF99"/>
              </a:buClr>
              <a:buFontTx/>
              <a:buChar char=" "/>
            </a:pPr>
            <a:r>
              <a:rPr lang="en-US" altLang="en-US" sz="2800" dirty="0">
                <a:solidFill>
                  <a:schemeClr val="accent2"/>
                </a:solidFill>
                <a:latin typeface="Verdana" panose="020B0604030504040204" pitchFamily="34" charset="0"/>
              </a:rPr>
              <a:t>public void </a:t>
            </a:r>
            <a:r>
              <a:rPr lang="en-US" altLang="en-US" sz="2800" dirty="0" err="1">
                <a:solidFill>
                  <a:schemeClr val="accent2"/>
                </a:solidFill>
                <a:latin typeface="Verdana" panose="020B0604030504040204" pitchFamily="34" charset="0"/>
              </a:rPr>
              <a:t>preorderPrint</a:t>
            </a:r>
            <a:r>
              <a:rPr lang="en-US" altLang="en-US" sz="2800" dirty="0">
                <a:solidFill>
                  <a:schemeClr val="accent2"/>
                </a:solidFill>
                <a:latin typeface="Verdana" panose="020B0604030504040204" pitchFamily="34" charset="0"/>
              </a:rPr>
              <a:t>(</a:t>
            </a:r>
            <a:r>
              <a:rPr lang="en-US" altLang="en-US" sz="2800" dirty="0" err="1">
                <a:solidFill>
                  <a:schemeClr val="accent2"/>
                </a:solidFill>
                <a:latin typeface="Verdana" panose="020B0604030504040204" pitchFamily="34" charset="0"/>
              </a:rPr>
              <a:t>BinaryTree</a:t>
            </a:r>
            <a:r>
              <a:rPr lang="en-US" altLang="en-US" sz="2800" dirty="0">
                <a:solidFill>
                  <a:schemeClr val="accent2"/>
                </a:solidFill>
                <a:latin typeface="Verdana" panose="020B0604030504040204" pitchFamily="34" charset="0"/>
              </a:rPr>
              <a:t> </a:t>
            </a:r>
            <a:r>
              <a:rPr lang="en-US" altLang="en-US" sz="2800" dirty="0" err="1">
                <a:solidFill>
                  <a:schemeClr val="accent2"/>
                </a:solidFill>
                <a:latin typeface="Verdana" panose="020B0604030504040204" pitchFamily="34" charset="0"/>
              </a:rPr>
              <a:t>bt</a:t>
            </a:r>
            <a:r>
              <a:rPr lang="en-US" altLang="en-US" sz="2800" dirty="0">
                <a:solidFill>
                  <a:schemeClr val="accent2"/>
                </a:solidFill>
                <a:latin typeface="Verdana" panose="020B0604030504040204" pitchFamily="34" charset="0"/>
              </a:rPr>
              <a:t>) {</a:t>
            </a:r>
            <a:br>
              <a:rPr lang="en-US" altLang="en-US" sz="2800" dirty="0">
                <a:solidFill>
                  <a:schemeClr val="accent2"/>
                </a:solidFill>
                <a:latin typeface="Verdana" panose="020B0604030504040204" pitchFamily="34" charset="0"/>
              </a:rPr>
            </a:br>
            <a:r>
              <a:rPr lang="en-US" altLang="en-US" sz="2800" dirty="0">
                <a:solidFill>
                  <a:schemeClr val="accent2"/>
                </a:solidFill>
                <a:latin typeface="Verdana" panose="020B0604030504040204" pitchFamily="34" charset="0"/>
              </a:rPr>
              <a:t>     if (</a:t>
            </a:r>
            <a:r>
              <a:rPr lang="en-US" altLang="en-US" sz="2800" dirty="0" err="1">
                <a:solidFill>
                  <a:schemeClr val="accent2"/>
                </a:solidFill>
                <a:latin typeface="Verdana" panose="020B0604030504040204" pitchFamily="34" charset="0"/>
              </a:rPr>
              <a:t>bt</a:t>
            </a:r>
            <a:r>
              <a:rPr lang="en-US" altLang="en-US" sz="2800" dirty="0">
                <a:solidFill>
                  <a:schemeClr val="accent2"/>
                </a:solidFill>
                <a:latin typeface="Verdana" panose="020B0604030504040204" pitchFamily="34" charset="0"/>
              </a:rPr>
              <a:t> == null) return;</a:t>
            </a:r>
            <a:br>
              <a:rPr lang="en-US" altLang="en-US" sz="2800" dirty="0">
                <a:solidFill>
                  <a:schemeClr val="accent2"/>
                </a:solidFill>
                <a:latin typeface="Verdana" panose="020B0604030504040204" pitchFamily="34" charset="0"/>
              </a:rPr>
            </a:br>
            <a:r>
              <a:rPr lang="en-US" altLang="en-US" sz="2800" dirty="0">
                <a:solidFill>
                  <a:schemeClr val="accent2"/>
                </a:solidFill>
                <a:latin typeface="Verdana" panose="020B0604030504040204" pitchFamily="34" charset="0"/>
              </a:rPr>
              <a:t>     </a:t>
            </a:r>
            <a:r>
              <a:rPr lang="en-US" altLang="en-US" sz="2800" dirty="0" err="1">
                <a:solidFill>
                  <a:schemeClr val="accent2"/>
                </a:solidFill>
                <a:latin typeface="Verdana" panose="020B0604030504040204" pitchFamily="34" charset="0"/>
              </a:rPr>
              <a:t>System.out.println</a:t>
            </a:r>
            <a:r>
              <a:rPr lang="en-US" altLang="en-US" sz="2800" dirty="0">
                <a:solidFill>
                  <a:schemeClr val="accent2"/>
                </a:solidFill>
                <a:latin typeface="Verdana" panose="020B0604030504040204" pitchFamily="34" charset="0"/>
              </a:rPr>
              <a:t>(</a:t>
            </a:r>
            <a:r>
              <a:rPr lang="en-US" altLang="en-US" sz="2800" dirty="0" err="1">
                <a:solidFill>
                  <a:schemeClr val="accent2"/>
                </a:solidFill>
                <a:latin typeface="Verdana" panose="020B0604030504040204" pitchFamily="34" charset="0"/>
              </a:rPr>
              <a:t>bt.value</a:t>
            </a:r>
            <a:r>
              <a:rPr lang="en-US" altLang="en-US" sz="2800" dirty="0">
                <a:solidFill>
                  <a:schemeClr val="accent2"/>
                </a:solidFill>
                <a:latin typeface="Verdana" panose="020B0604030504040204" pitchFamily="34" charset="0"/>
              </a:rPr>
              <a:t>);</a:t>
            </a:r>
            <a:br>
              <a:rPr lang="en-US" altLang="en-US" sz="2800" dirty="0">
                <a:solidFill>
                  <a:schemeClr val="accent2"/>
                </a:solidFill>
                <a:latin typeface="Verdana" panose="020B0604030504040204" pitchFamily="34" charset="0"/>
              </a:rPr>
            </a:br>
            <a:r>
              <a:rPr lang="en-US" altLang="en-US" sz="2800" dirty="0">
                <a:solidFill>
                  <a:schemeClr val="accent2"/>
                </a:solidFill>
                <a:latin typeface="Verdana" panose="020B0604030504040204" pitchFamily="34" charset="0"/>
              </a:rPr>
              <a:t>     </a:t>
            </a:r>
            <a:r>
              <a:rPr lang="en-US" altLang="en-US" sz="2800" dirty="0" err="1">
                <a:solidFill>
                  <a:schemeClr val="accent2"/>
                </a:solidFill>
                <a:latin typeface="Verdana" panose="020B0604030504040204" pitchFamily="34" charset="0"/>
              </a:rPr>
              <a:t>preorderPrint</a:t>
            </a:r>
            <a:r>
              <a:rPr lang="en-US" altLang="en-US" sz="2800" dirty="0">
                <a:solidFill>
                  <a:schemeClr val="accent2"/>
                </a:solidFill>
                <a:latin typeface="Verdana" panose="020B0604030504040204" pitchFamily="34" charset="0"/>
              </a:rPr>
              <a:t>(</a:t>
            </a:r>
            <a:r>
              <a:rPr lang="en-US" altLang="en-US" sz="2800" dirty="0" err="1">
                <a:solidFill>
                  <a:schemeClr val="accent2"/>
                </a:solidFill>
                <a:latin typeface="Verdana" panose="020B0604030504040204" pitchFamily="34" charset="0"/>
              </a:rPr>
              <a:t>bt.leftChild</a:t>
            </a:r>
            <a:r>
              <a:rPr lang="en-US" altLang="en-US" sz="2800" dirty="0">
                <a:solidFill>
                  <a:schemeClr val="accent2"/>
                </a:solidFill>
                <a:latin typeface="Verdana" panose="020B0604030504040204" pitchFamily="34" charset="0"/>
              </a:rPr>
              <a:t>);</a:t>
            </a:r>
            <a:br>
              <a:rPr lang="en-US" altLang="en-US" sz="2800" dirty="0">
                <a:solidFill>
                  <a:schemeClr val="accent2"/>
                </a:solidFill>
                <a:latin typeface="Verdana" panose="020B0604030504040204" pitchFamily="34" charset="0"/>
              </a:rPr>
            </a:br>
            <a:r>
              <a:rPr lang="en-US" altLang="en-US" sz="2800" dirty="0">
                <a:solidFill>
                  <a:schemeClr val="accent2"/>
                </a:solidFill>
                <a:latin typeface="Verdana" panose="020B0604030504040204" pitchFamily="34" charset="0"/>
              </a:rPr>
              <a:t>     </a:t>
            </a:r>
            <a:r>
              <a:rPr lang="en-US" altLang="en-US" sz="2800" dirty="0" err="1">
                <a:solidFill>
                  <a:schemeClr val="accent2"/>
                </a:solidFill>
                <a:latin typeface="Verdana" panose="020B0604030504040204" pitchFamily="34" charset="0"/>
              </a:rPr>
              <a:t>preorderPrint</a:t>
            </a:r>
            <a:r>
              <a:rPr lang="en-US" altLang="en-US" sz="2800" dirty="0">
                <a:solidFill>
                  <a:schemeClr val="accent2"/>
                </a:solidFill>
                <a:latin typeface="Verdana" panose="020B0604030504040204" pitchFamily="34" charset="0"/>
              </a:rPr>
              <a:t>(</a:t>
            </a:r>
            <a:r>
              <a:rPr lang="en-US" altLang="en-US" sz="2800" dirty="0" err="1">
                <a:solidFill>
                  <a:schemeClr val="accent2"/>
                </a:solidFill>
                <a:latin typeface="Verdana" panose="020B0604030504040204" pitchFamily="34" charset="0"/>
              </a:rPr>
              <a:t>bt.rightChild</a:t>
            </a:r>
            <a:r>
              <a:rPr lang="en-US" altLang="en-US" sz="2800" dirty="0">
                <a:solidFill>
                  <a:schemeClr val="accent2"/>
                </a:solidFill>
                <a:latin typeface="Verdana" panose="020B0604030504040204" pitchFamily="34" charset="0"/>
              </a:rPr>
              <a:t>);</a:t>
            </a:r>
            <a:br>
              <a:rPr lang="en-US" altLang="en-US" sz="2800" dirty="0">
                <a:solidFill>
                  <a:schemeClr val="accent2"/>
                </a:solidFill>
                <a:latin typeface="Verdana" panose="020B0604030504040204" pitchFamily="34" charset="0"/>
              </a:rPr>
            </a:br>
            <a:r>
              <a:rPr lang="en-US" altLang="en-US" sz="2800" dirty="0">
                <a:solidFill>
                  <a:schemeClr val="accent2"/>
                </a:solidFill>
                <a:latin typeface="Verdana" panose="020B060403050404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70848B-6EE4-48D5-A89A-0150F1EED0F3}"/>
              </a:ext>
            </a:extLst>
          </p:cNvPr>
          <p:cNvSpPr>
            <a:spLocks noGrp="1" noChangeArrowheads="1"/>
          </p:cNvSpPr>
          <p:nvPr>
            <p:ph type="title"/>
          </p:nvPr>
        </p:nvSpPr>
        <p:spPr/>
        <p:txBody>
          <a:bodyPr/>
          <a:lstStyle/>
          <a:p>
            <a:pPr eaLnBrk="1" hangingPunct="1"/>
            <a:r>
              <a:rPr lang="en-US" altLang="en-US"/>
              <a:t>Inorder traversal</a:t>
            </a:r>
          </a:p>
        </p:txBody>
      </p:sp>
      <p:sp>
        <p:nvSpPr>
          <p:cNvPr id="25603" name="Rectangle 3">
            <a:extLst>
              <a:ext uri="{FF2B5EF4-FFF2-40B4-BE49-F238E27FC236}">
                <a16:creationId xmlns:a16="http://schemas.microsoft.com/office/drawing/2014/main" id="{4F66FF62-F91B-4718-A46D-4E18B37764DB}"/>
              </a:ext>
            </a:extLst>
          </p:cNvPr>
          <p:cNvSpPr>
            <a:spLocks noGrp="1" noChangeArrowheads="1"/>
          </p:cNvSpPr>
          <p:nvPr>
            <p:ph type="body" idx="1"/>
          </p:nvPr>
        </p:nvSpPr>
        <p:spPr>
          <a:xfrm>
            <a:off x="685800" y="1447800"/>
            <a:ext cx="7772400" cy="4724400"/>
          </a:xfrm>
        </p:spPr>
        <p:txBody>
          <a:bodyPr/>
          <a:lstStyle/>
          <a:p>
            <a:pPr eaLnBrk="1" hangingPunct="1">
              <a:lnSpc>
                <a:spcPct val="90000"/>
              </a:lnSpc>
            </a:pPr>
            <a:r>
              <a:rPr lang="en-US" altLang="en-US"/>
              <a:t>In </a:t>
            </a:r>
            <a:r>
              <a:rPr lang="en-US" altLang="en-US">
                <a:solidFill>
                  <a:schemeClr val="tx2"/>
                </a:solidFill>
              </a:rPr>
              <a:t>inorder</a:t>
            </a:r>
            <a:r>
              <a:rPr lang="en-US" altLang="en-US"/>
              <a:t>, the root is visited </a:t>
            </a:r>
            <a:r>
              <a:rPr lang="en-US" altLang="en-US" i="1"/>
              <a:t>in the middle</a:t>
            </a:r>
          </a:p>
          <a:p>
            <a:pPr eaLnBrk="1" hangingPunct="1">
              <a:lnSpc>
                <a:spcPct val="90000"/>
              </a:lnSpc>
            </a:pPr>
            <a:r>
              <a:rPr lang="en-US" altLang="en-US"/>
              <a:t>Here’s an inorder traversal to print out all the elements in the binary tree:</a:t>
            </a:r>
            <a:br>
              <a:rPr lang="en-US" altLang="en-US"/>
            </a:br>
            <a:endParaRPr lang="en-US" altLang="en-US"/>
          </a:p>
          <a:p>
            <a:pPr eaLnBrk="1" hangingPunct="1">
              <a:lnSpc>
                <a:spcPct val="90000"/>
              </a:lnSpc>
              <a:buClr>
                <a:srgbClr val="FFFF99"/>
              </a:buClr>
              <a:buFontTx/>
              <a:buChar char=" "/>
            </a:pPr>
            <a:r>
              <a:rPr lang="en-US" altLang="en-US" sz="2800">
                <a:solidFill>
                  <a:schemeClr val="accent2"/>
                </a:solidFill>
                <a:latin typeface="Verdana" panose="020B0604030504040204" pitchFamily="34" charset="0"/>
              </a:rPr>
              <a:t>public void inorderPrint(BinaryTree bt) {</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if (bt == null) return; </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inorderPrint(bt.leftChild);</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System.out.println(bt.value);</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inorderPrint(bt.rightChild);</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B41FB6A-8FD7-47F1-9425-CB6C7B792F2F}"/>
              </a:ext>
            </a:extLst>
          </p:cNvPr>
          <p:cNvSpPr>
            <a:spLocks noGrp="1" noChangeArrowheads="1"/>
          </p:cNvSpPr>
          <p:nvPr>
            <p:ph type="title"/>
          </p:nvPr>
        </p:nvSpPr>
        <p:spPr/>
        <p:txBody>
          <a:bodyPr/>
          <a:lstStyle/>
          <a:p>
            <a:pPr eaLnBrk="1" hangingPunct="1"/>
            <a:r>
              <a:rPr lang="en-US" altLang="en-US"/>
              <a:t>Postorder traversal</a:t>
            </a:r>
          </a:p>
        </p:txBody>
      </p:sp>
      <p:sp>
        <p:nvSpPr>
          <p:cNvPr id="26627" name="Rectangle 3">
            <a:extLst>
              <a:ext uri="{FF2B5EF4-FFF2-40B4-BE49-F238E27FC236}">
                <a16:creationId xmlns:a16="http://schemas.microsoft.com/office/drawing/2014/main" id="{FDEB78ED-4800-4D91-BBE7-E30679613002}"/>
              </a:ext>
            </a:extLst>
          </p:cNvPr>
          <p:cNvSpPr>
            <a:spLocks noGrp="1" noChangeArrowheads="1"/>
          </p:cNvSpPr>
          <p:nvPr>
            <p:ph type="body" idx="1"/>
          </p:nvPr>
        </p:nvSpPr>
        <p:spPr>
          <a:xfrm>
            <a:off x="685800" y="1447800"/>
            <a:ext cx="7772400" cy="4724400"/>
          </a:xfrm>
        </p:spPr>
        <p:txBody>
          <a:bodyPr/>
          <a:lstStyle/>
          <a:p>
            <a:pPr eaLnBrk="1" hangingPunct="1">
              <a:lnSpc>
                <a:spcPct val="90000"/>
              </a:lnSpc>
            </a:pPr>
            <a:r>
              <a:rPr lang="en-US" altLang="en-US"/>
              <a:t>In </a:t>
            </a:r>
            <a:r>
              <a:rPr lang="en-US" altLang="en-US">
                <a:solidFill>
                  <a:schemeClr val="tx2"/>
                </a:solidFill>
              </a:rPr>
              <a:t>postorder</a:t>
            </a:r>
            <a:r>
              <a:rPr lang="en-US" altLang="en-US"/>
              <a:t>, the root is visited </a:t>
            </a:r>
            <a:r>
              <a:rPr lang="en-US" altLang="en-US" i="1"/>
              <a:t>last</a:t>
            </a:r>
          </a:p>
          <a:p>
            <a:pPr eaLnBrk="1" hangingPunct="1">
              <a:lnSpc>
                <a:spcPct val="90000"/>
              </a:lnSpc>
            </a:pPr>
            <a:r>
              <a:rPr lang="en-US" altLang="en-US"/>
              <a:t>Here’s a postorder traversal to print out all the elements in the binary tree:</a:t>
            </a:r>
            <a:br>
              <a:rPr lang="en-US" altLang="en-US"/>
            </a:br>
            <a:endParaRPr lang="en-US" altLang="en-US"/>
          </a:p>
          <a:p>
            <a:pPr eaLnBrk="1" hangingPunct="1">
              <a:lnSpc>
                <a:spcPct val="90000"/>
              </a:lnSpc>
              <a:buClr>
                <a:srgbClr val="FFFF99"/>
              </a:buClr>
              <a:buFontTx/>
              <a:buChar char=" "/>
            </a:pPr>
            <a:r>
              <a:rPr lang="en-US" altLang="en-US" sz="2800">
                <a:solidFill>
                  <a:schemeClr val="accent2"/>
                </a:solidFill>
                <a:latin typeface="Verdana" panose="020B0604030504040204" pitchFamily="34" charset="0"/>
              </a:rPr>
              <a:t>public void postorderPrint(BinaryTree bt) {</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if (bt == null) return; </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postorderPrint(bt.leftChild);</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postorderPrint(bt.rightChild);</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     System.out.println(bt.value);</a:t>
            </a:r>
            <a:br>
              <a:rPr lang="en-US" altLang="en-US" sz="2800">
                <a:solidFill>
                  <a:schemeClr val="accent2"/>
                </a:solidFill>
                <a:latin typeface="Verdana" panose="020B0604030504040204" pitchFamily="34" charset="0"/>
              </a:rPr>
            </a:br>
            <a:r>
              <a:rPr lang="en-US" altLang="en-US" sz="2800">
                <a:solidFill>
                  <a:schemeClr val="accent2"/>
                </a:solidFill>
                <a:latin typeface="Verdana" panose="020B060403050404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B62FE21-D3F9-4FBD-A409-60E536682E75}"/>
              </a:ext>
            </a:extLst>
          </p:cNvPr>
          <p:cNvSpPr>
            <a:spLocks noGrp="1" noChangeArrowheads="1"/>
          </p:cNvSpPr>
          <p:nvPr>
            <p:ph type="title"/>
          </p:nvPr>
        </p:nvSpPr>
        <p:spPr>
          <a:xfrm>
            <a:off x="685800" y="381000"/>
            <a:ext cx="7772400" cy="914400"/>
          </a:xfrm>
        </p:spPr>
        <p:txBody>
          <a:bodyPr/>
          <a:lstStyle/>
          <a:p>
            <a:pPr eaLnBrk="1" hangingPunct="1"/>
            <a:r>
              <a:rPr lang="en-US" altLang="en-US"/>
              <a:t>Tree traversals using “flags”</a:t>
            </a:r>
          </a:p>
        </p:txBody>
      </p:sp>
      <p:sp>
        <p:nvSpPr>
          <p:cNvPr id="27651" name="Rectangle 3">
            <a:extLst>
              <a:ext uri="{FF2B5EF4-FFF2-40B4-BE49-F238E27FC236}">
                <a16:creationId xmlns:a16="http://schemas.microsoft.com/office/drawing/2014/main" id="{F17FBEA6-5CA1-40BC-B30B-81A43DB1A95A}"/>
              </a:ext>
            </a:extLst>
          </p:cNvPr>
          <p:cNvSpPr>
            <a:spLocks noGrp="1" noChangeArrowheads="1"/>
          </p:cNvSpPr>
          <p:nvPr>
            <p:ph type="body" sz="half" idx="1"/>
          </p:nvPr>
        </p:nvSpPr>
        <p:spPr>
          <a:xfrm>
            <a:off x="914400" y="1676400"/>
            <a:ext cx="7045325" cy="987425"/>
          </a:xfrm>
        </p:spPr>
        <p:txBody>
          <a:bodyPr/>
          <a:lstStyle/>
          <a:p>
            <a:pPr eaLnBrk="1" hangingPunct="1">
              <a:lnSpc>
                <a:spcPct val="90000"/>
              </a:lnSpc>
            </a:pPr>
            <a:r>
              <a:rPr lang="en-US" altLang="en-US" sz="2400" dirty="0"/>
              <a:t>The order in which the nodes are visited during a tree traversal can be easily determined by imagining there is a “flag” attached to each node, as follows:</a:t>
            </a:r>
          </a:p>
        </p:txBody>
      </p:sp>
      <p:sp>
        <p:nvSpPr>
          <p:cNvPr id="19460" name="Rectangle 4">
            <a:extLst>
              <a:ext uri="{FF2B5EF4-FFF2-40B4-BE49-F238E27FC236}">
                <a16:creationId xmlns:a16="http://schemas.microsoft.com/office/drawing/2014/main" id="{ECF9E97D-C77F-42E9-AD6E-B71FBD53E541}"/>
              </a:ext>
            </a:extLst>
          </p:cNvPr>
          <p:cNvSpPr>
            <a:spLocks noGrp="1" noChangeArrowheads="1"/>
          </p:cNvSpPr>
          <p:nvPr>
            <p:ph type="body" sz="half" idx="2"/>
          </p:nvPr>
        </p:nvSpPr>
        <p:spPr>
          <a:xfrm>
            <a:off x="893763" y="4089400"/>
            <a:ext cx="7113587" cy="460375"/>
          </a:xfrm>
        </p:spPr>
        <p:txBody>
          <a:bodyPr/>
          <a:lstStyle/>
          <a:p>
            <a:pPr eaLnBrk="1" hangingPunct="1"/>
            <a:r>
              <a:rPr lang="en-US" altLang="en-US" sz="2400"/>
              <a:t>To traverse the tree, collect the flags:</a:t>
            </a:r>
          </a:p>
        </p:txBody>
      </p:sp>
      <p:grpSp>
        <p:nvGrpSpPr>
          <p:cNvPr id="2" name="Group 5">
            <a:extLst>
              <a:ext uri="{FF2B5EF4-FFF2-40B4-BE49-F238E27FC236}">
                <a16:creationId xmlns:a16="http://schemas.microsoft.com/office/drawing/2014/main" id="{CE202A67-65A4-4E7B-99EF-BE92DA373883}"/>
              </a:ext>
            </a:extLst>
          </p:cNvPr>
          <p:cNvGrpSpPr>
            <a:grpSpLocks/>
          </p:cNvGrpSpPr>
          <p:nvPr/>
        </p:nvGrpSpPr>
        <p:grpSpPr bwMode="auto">
          <a:xfrm>
            <a:off x="1676400" y="2743200"/>
            <a:ext cx="1219200" cy="976313"/>
            <a:chOff x="720" y="1728"/>
            <a:chExt cx="768" cy="615"/>
          </a:xfrm>
        </p:grpSpPr>
        <p:sp>
          <p:nvSpPr>
            <p:cNvPr id="27763" name="Oval 6">
              <a:extLst>
                <a:ext uri="{FF2B5EF4-FFF2-40B4-BE49-F238E27FC236}">
                  <a16:creationId xmlns:a16="http://schemas.microsoft.com/office/drawing/2014/main" id="{ADE80E04-0333-4CBC-8452-58880EA1B1B4}"/>
                </a:ext>
              </a:extLst>
            </p:cNvPr>
            <p:cNvSpPr>
              <a:spLocks noChangeArrowheads="1"/>
            </p:cNvSpPr>
            <p:nvPr/>
          </p:nvSpPr>
          <p:spPr bwMode="auto">
            <a:xfrm>
              <a:off x="1056" y="172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64" name="Line 7">
              <a:extLst>
                <a:ext uri="{FF2B5EF4-FFF2-40B4-BE49-F238E27FC236}">
                  <a16:creationId xmlns:a16="http://schemas.microsoft.com/office/drawing/2014/main" id="{44F95C30-469F-4E4B-B187-9EB11C6788A4}"/>
                </a:ext>
              </a:extLst>
            </p:cNvPr>
            <p:cNvSpPr>
              <a:spLocks noChangeShapeType="1"/>
            </p:cNvSpPr>
            <p:nvPr/>
          </p:nvSpPr>
          <p:spPr bwMode="auto">
            <a:xfrm flipH="1">
              <a:off x="912" y="1920"/>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65" name="Line 8">
              <a:extLst>
                <a:ext uri="{FF2B5EF4-FFF2-40B4-BE49-F238E27FC236}">
                  <a16:creationId xmlns:a16="http://schemas.microsoft.com/office/drawing/2014/main" id="{DB4C6DBA-6F39-4E3D-88F3-09EB1A3CED81}"/>
                </a:ext>
              </a:extLst>
            </p:cNvPr>
            <p:cNvSpPr>
              <a:spLocks noChangeShapeType="1"/>
            </p:cNvSpPr>
            <p:nvPr/>
          </p:nvSpPr>
          <p:spPr bwMode="auto">
            <a:xfrm>
              <a:off x="1200" y="1920"/>
              <a:ext cx="144"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66" name="AutoShape 9">
              <a:extLst>
                <a:ext uri="{FF2B5EF4-FFF2-40B4-BE49-F238E27FC236}">
                  <a16:creationId xmlns:a16="http://schemas.microsoft.com/office/drawing/2014/main" id="{57F2A650-6DA4-4088-91C8-42F52CE6B365}"/>
                </a:ext>
              </a:extLst>
            </p:cNvPr>
            <p:cNvSpPr>
              <a:spLocks noChangeArrowheads="1"/>
            </p:cNvSpPr>
            <p:nvPr/>
          </p:nvSpPr>
          <p:spPr bwMode="auto">
            <a:xfrm>
              <a:off x="912" y="1799"/>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67" name="Line 10">
              <a:extLst>
                <a:ext uri="{FF2B5EF4-FFF2-40B4-BE49-F238E27FC236}">
                  <a16:creationId xmlns:a16="http://schemas.microsoft.com/office/drawing/2014/main" id="{F3087977-313A-49C0-80A8-0F1D953D9C5A}"/>
                </a:ext>
              </a:extLst>
            </p:cNvPr>
            <p:cNvSpPr>
              <a:spLocks noChangeShapeType="1"/>
            </p:cNvSpPr>
            <p:nvPr/>
          </p:nvSpPr>
          <p:spPr bwMode="auto">
            <a:xfrm flipH="1">
              <a:off x="960" y="1824"/>
              <a:ext cx="96"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68" name="Text Box 11">
              <a:extLst>
                <a:ext uri="{FF2B5EF4-FFF2-40B4-BE49-F238E27FC236}">
                  <a16:creationId xmlns:a16="http://schemas.microsoft.com/office/drawing/2014/main" id="{D9960186-3554-4E37-8C52-5E5A8DFF9180}"/>
                </a:ext>
              </a:extLst>
            </p:cNvPr>
            <p:cNvSpPr txBox="1">
              <a:spLocks noChangeArrowheads="1"/>
            </p:cNvSpPr>
            <p:nvPr/>
          </p:nvSpPr>
          <p:spPr bwMode="auto">
            <a:xfrm>
              <a:off x="720" y="2112"/>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a:latin typeface="Trebuchet MS" panose="020B0603020202020204" pitchFamily="34" charset="0"/>
                </a:rPr>
                <a:t>preorder</a:t>
              </a:r>
            </a:p>
          </p:txBody>
        </p:sp>
      </p:grpSp>
      <p:grpSp>
        <p:nvGrpSpPr>
          <p:cNvPr id="3" name="Group 12">
            <a:extLst>
              <a:ext uri="{FF2B5EF4-FFF2-40B4-BE49-F238E27FC236}">
                <a16:creationId xmlns:a16="http://schemas.microsoft.com/office/drawing/2014/main" id="{9CF63C57-8E9F-456C-ABB6-0BBB7E43A4C2}"/>
              </a:ext>
            </a:extLst>
          </p:cNvPr>
          <p:cNvGrpSpPr>
            <a:grpSpLocks/>
          </p:cNvGrpSpPr>
          <p:nvPr/>
        </p:nvGrpSpPr>
        <p:grpSpPr bwMode="auto">
          <a:xfrm>
            <a:off x="4191000" y="2743200"/>
            <a:ext cx="1219200" cy="976313"/>
            <a:chOff x="1680" y="1728"/>
            <a:chExt cx="768" cy="615"/>
          </a:xfrm>
        </p:grpSpPr>
        <p:sp>
          <p:nvSpPr>
            <p:cNvPr id="27757" name="Oval 13">
              <a:extLst>
                <a:ext uri="{FF2B5EF4-FFF2-40B4-BE49-F238E27FC236}">
                  <a16:creationId xmlns:a16="http://schemas.microsoft.com/office/drawing/2014/main" id="{9827DC10-E864-4244-9549-99AADECB23D5}"/>
                </a:ext>
              </a:extLst>
            </p:cNvPr>
            <p:cNvSpPr>
              <a:spLocks noChangeArrowheads="1"/>
            </p:cNvSpPr>
            <p:nvPr/>
          </p:nvSpPr>
          <p:spPr bwMode="auto">
            <a:xfrm>
              <a:off x="2016" y="172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58" name="Line 14">
              <a:extLst>
                <a:ext uri="{FF2B5EF4-FFF2-40B4-BE49-F238E27FC236}">
                  <a16:creationId xmlns:a16="http://schemas.microsoft.com/office/drawing/2014/main" id="{1EA25078-0360-4C7F-B55F-53B1983967E4}"/>
                </a:ext>
              </a:extLst>
            </p:cNvPr>
            <p:cNvSpPr>
              <a:spLocks noChangeShapeType="1"/>
            </p:cNvSpPr>
            <p:nvPr/>
          </p:nvSpPr>
          <p:spPr bwMode="auto">
            <a:xfrm flipH="1">
              <a:off x="1872" y="1920"/>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59" name="Line 15">
              <a:extLst>
                <a:ext uri="{FF2B5EF4-FFF2-40B4-BE49-F238E27FC236}">
                  <a16:creationId xmlns:a16="http://schemas.microsoft.com/office/drawing/2014/main" id="{17E760DC-96C1-4040-B1DF-5E1369D850D5}"/>
                </a:ext>
              </a:extLst>
            </p:cNvPr>
            <p:cNvSpPr>
              <a:spLocks noChangeShapeType="1"/>
            </p:cNvSpPr>
            <p:nvPr/>
          </p:nvSpPr>
          <p:spPr bwMode="auto">
            <a:xfrm>
              <a:off x="2160" y="1920"/>
              <a:ext cx="144"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60" name="AutoShape 16">
              <a:extLst>
                <a:ext uri="{FF2B5EF4-FFF2-40B4-BE49-F238E27FC236}">
                  <a16:creationId xmlns:a16="http://schemas.microsoft.com/office/drawing/2014/main" id="{9477CFDA-50D6-48CF-A8B3-756AED1CF179}"/>
                </a:ext>
              </a:extLst>
            </p:cNvPr>
            <p:cNvSpPr>
              <a:spLocks noChangeArrowheads="1"/>
            </p:cNvSpPr>
            <p:nvPr/>
          </p:nvSpPr>
          <p:spPr bwMode="auto">
            <a:xfrm rot="-5400000">
              <a:off x="2089" y="202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61" name="Line 17">
              <a:extLst>
                <a:ext uri="{FF2B5EF4-FFF2-40B4-BE49-F238E27FC236}">
                  <a16:creationId xmlns:a16="http://schemas.microsoft.com/office/drawing/2014/main" id="{E58F54B9-C194-4D10-8AF1-8D532277E16E}"/>
                </a:ext>
              </a:extLst>
            </p:cNvPr>
            <p:cNvSpPr>
              <a:spLocks noChangeShapeType="1"/>
            </p:cNvSpPr>
            <p:nvPr/>
          </p:nvSpPr>
          <p:spPr bwMode="auto">
            <a:xfrm rot="16200000" flipH="1">
              <a:off x="2064" y="1968"/>
              <a:ext cx="96"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62" name="Text Box 18">
              <a:extLst>
                <a:ext uri="{FF2B5EF4-FFF2-40B4-BE49-F238E27FC236}">
                  <a16:creationId xmlns:a16="http://schemas.microsoft.com/office/drawing/2014/main" id="{3F670EF4-459E-4458-9E12-062B5E52A7FC}"/>
                </a:ext>
              </a:extLst>
            </p:cNvPr>
            <p:cNvSpPr txBox="1">
              <a:spLocks noChangeArrowheads="1"/>
            </p:cNvSpPr>
            <p:nvPr/>
          </p:nvSpPr>
          <p:spPr bwMode="auto">
            <a:xfrm>
              <a:off x="1680" y="2112"/>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a:latin typeface="Trebuchet MS" panose="020B0603020202020204" pitchFamily="34" charset="0"/>
                </a:rPr>
                <a:t>inorder</a:t>
              </a:r>
            </a:p>
          </p:txBody>
        </p:sp>
      </p:grpSp>
      <p:grpSp>
        <p:nvGrpSpPr>
          <p:cNvPr id="4" name="Group 19">
            <a:extLst>
              <a:ext uri="{FF2B5EF4-FFF2-40B4-BE49-F238E27FC236}">
                <a16:creationId xmlns:a16="http://schemas.microsoft.com/office/drawing/2014/main" id="{A7302022-CB20-42B7-9A3C-E6F21E554D20}"/>
              </a:ext>
            </a:extLst>
          </p:cNvPr>
          <p:cNvGrpSpPr>
            <a:grpSpLocks/>
          </p:cNvGrpSpPr>
          <p:nvPr/>
        </p:nvGrpSpPr>
        <p:grpSpPr bwMode="auto">
          <a:xfrm>
            <a:off x="6629400" y="2743200"/>
            <a:ext cx="1219200" cy="976313"/>
            <a:chOff x="2688" y="1728"/>
            <a:chExt cx="768" cy="615"/>
          </a:xfrm>
        </p:grpSpPr>
        <p:sp>
          <p:nvSpPr>
            <p:cNvPr id="27750" name="Oval 20">
              <a:extLst>
                <a:ext uri="{FF2B5EF4-FFF2-40B4-BE49-F238E27FC236}">
                  <a16:creationId xmlns:a16="http://schemas.microsoft.com/office/drawing/2014/main" id="{172D145E-BFBF-4FB0-A7EE-EEDE7A61F735}"/>
                </a:ext>
              </a:extLst>
            </p:cNvPr>
            <p:cNvSpPr>
              <a:spLocks noChangeArrowheads="1"/>
            </p:cNvSpPr>
            <p:nvPr/>
          </p:nvSpPr>
          <p:spPr bwMode="auto">
            <a:xfrm>
              <a:off x="2976" y="172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51" name="Line 21">
              <a:extLst>
                <a:ext uri="{FF2B5EF4-FFF2-40B4-BE49-F238E27FC236}">
                  <a16:creationId xmlns:a16="http://schemas.microsoft.com/office/drawing/2014/main" id="{696C96EF-32F6-4A47-9841-BE3495072328}"/>
                </a:ext>
              </a:extLst>
            </p:cNvPr>
            <p:cNvSpPr>
              <a:spLocks noChangeShapeType="1"/>
            </p:cNvSpPr>
            <p:nvPr/>
          </p:nvSpPr>
          <p:spPr bwMode="auto">
            <a:xfrm flipH="1">
              <a:off x="2832" y="1920"/>
              <a:ext cx="192"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752" name="Line 22">
              <a:extLst>
                <a:ext uri="{FF2B5EF4-FFF2-40B4-BE49-F238E27FC236}">
                  <a16:creationId xmlns:a16="http://schemas.microsoft.com/office/drawing/2014/main" id="{94790220-D3C3-45E1-B12D-B53C2B3364EC}"/>
                </a:ext>
              </a:extLst>
            </p:cNvPr>
            <p:cNvSpPr>
              <a:spLocks noChangeShapeType="1"/>
            </p:cNvSpPr>
            <p:nvPr/>
          </p:nvSpPr>
          <p:spPr bwMode="auto">
            <a:xfrm>
              <a:off x="3120" y="1920"/>
              <a:ext cx="144" cy="19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27753" name="Group 23">
              <a:extLst>
                <a:ext uri="{FF2B5EF4-FFF2-40B4-BE49-F238E27FC236}">
                  <a16:creationId xmlns:a16="http://schemas.microsoft.com/office/drawing/2014/main" id="{F72B25EF-B661-45EA-8620-66275E96EC0F}"/>
                </a:ext>
              </a:extLst>
            </p:cNvPr>
            <p:cNvGrpSpPr>
              <a:grpSpLocks/>
            </p:cNvGrpSpPr>
            <p:nvPr/>
          </p:nvGrpSpPr>
          <p:grpSpPr bwMode="auto">
            <a:xfrm flipH="1">
              <a:off x="3178" y="1804"/>
              <a:ext cx="144" cy="48"/>
              <a:chOff x="1008" y="1895"/>
              <a:chExt cx="144" cy="48"/>
            </a:xfrm>
          </p:grpSpPr>
          <p:sp>
            <p:nvSpPr>
              <p:cNvPr id="27755" name="AutoShape 24">
                <a:extLst>
                  <a:ext uri="{FF2B5EF4-FFF2-40B4-BE49-F238E27FC236}">
                    <a16:creationId xmlns:a16="http://schemas.microsoft.com/office/drawing/2014/main" id="{CF32924F-DE4C-4678-9562-8AE9285BFE19}"/>
                  </a:ext>
                </a:extLst>
              </p:cNvPr>
              <p:cNvSpPr>
                <a:spLocks noChangeArrowheads="1"/>
              </p:cNvSpPr>
              <p:nvPr/>
            </p:nvSpPr>
            <p:spPr bwMode="auto">
              <a:xfrm>
                <a:off x="1008" y="1895"/>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756" name="Line 25">
                <a:extLst>
                  <a:ext uri="{FF2B5EF4-FFF2-40B4-BE49-F238E27FC236}">
                    <a16:creationId xmlns:a16="http://schemas.microsoft.com/office/drawing/2014/main" id="{BC4EFAD0-F701-4122-90AA-5EA2CDDF424F}"/>
                  </a:ext>
                </a:extLst>
              </p:cNvPr>
              <p:cNvSpPr>
                <a:spLocks noChangeShapeType="1"/>
              </p:cNvSpPr>
              <p:nvPr/>
            </p:nvSpPr>
            <p:spPr bwMode="auto">
              <a:xfrm flipH="1">
                <a:off x="1056" y="1920"/>
                <a:ext cx="96"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27754" name="Text Box 26">
              <a:extLst>
                <a:ext uri="{FF2B5EF4-FFF2-40B4-BE49-F238E27FC236}">
                  <a16:creationId xmlns:a16="http://schemas.microsoft.com/office/drawing/2014/main" id="{8E2F89AC-EEFB-4C3F-8409-E34055E754E8}"/>
                </a:ext>
              </a:extLst>
            </p:cNvPr>
            <p:cNvSpPr txBox="1">
              <a:spLocks noChangeArrowheads="1"/>
            </p:cNvSpPr>
            <p:nvPr/>
          </p:nvSpPr>
          <p:spPr bwMode="auto">
            <a:xfrm>
              <a:off x="2688" y="2112"/>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800">
                  <a:latin typeface="Trebuchet MS" panose="020B0603020202020204" pitchFamily="34" charset="0"/>
                </a:rPr>
                <a:t>postorder</a:t>
              </a:r>
            </a:p>
          </p:txBody>
        </p:sp>
      </p:grpSp>
      <p:grpSp>
        <p:nvGrpSpPr>
          <p:cNvPr id="6" name="Group 27">
            <a:extLst>
              <a:ext uri="{FF2B5EF4-FFF2-40B4-BE49-F238E27FC236}">
                <a16:creationId xmlns:a16="http://schemas.microsoft.com/office/drawing/2014/main" id="{727211BE-A81C-4C53-ACB5-ADF56514CEBE}"/>
              </a:ext>
            </a:extLst>
          </p:cNvPr>
          <p:cNvGrpSpPr>
            <a:grpSpLocks/>
          </p:cNvGrpSpPr>
          <p:nvPr/>
        </p:nvGrpSpPr>
        <p:grpSpPr bwMode="auto">
          <a:xfrm>
            <a:off x="985838" y="4495800"/>
            <a:ext cx="2290762" cy="1371600"/>
            <a:chOff x="621" y="2832"/>
            <a:chExt cx="1443" cy="864"/>
          </a:xfrm>
        </p:grpSpPr>
        <p:sp>
          <p:nvSpPr>
            <p:cNvPr id="27723" name="Oval 28">
              <a:extLst>
                <a:ext uri="{FF2B5EF4-FFF2-40B4-BE49-F238E27FC236}">
                  <a16:creationId xmlns:a16="http://schemas.microsoft.com/office/drawing/2014/main" id="{42B0C2AF-0F5E-49C3-AA09-3EABC58F8E7A}"/>
                </a:ext>
              </a:extLst>
            </p:cNvPr>
            <p:cNvSpPr>
              <a:spLocks noChangeArrowheads="1"/>
            </p:cNvSpPr>
            <p:nvPr/>
          </p:nvSpPr>
          <p:spPr bwMode="auto">
            <a:xfrm>
              <a:off x="1344" y="2832"/>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A</a:t>
              </a:r>
            </a:p>
          </p:txBody>
        </p:sp>
        <p:sp>
          <p:nvSpPr>
            <p:cNvPr id="27724" name="Oval 29">
              <a:extLst>
                <a:ext uri="{FF2B5EF4-FFF2-40B4-BE49-F238E27FC236}">
                  <a16:creationId xmlns:a16="http://schemas.microsoft.com/office/drawing/2014/main" id="{B943ECEC-5397-43BC-A24F-7E18BAC53DF6}"/>
                </a:ext>
              </a:extLst>
            </p:cNvPr>
            <p:cNvSpPr>
              <a:spLocks noChangeArrowheads="1"/>
            </p:cNvSpPr>
            <p:nvPr/>
          </p:nvSpPr>
          <p:spPr bwMode="auto">
            <a:xfrm>
              <a:off x="912"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B</a:t>
              </a:r>
            </a:p>
          </p:txBody>
        </p:sp>
        <p:sp>
          <p:nvSpPr>
            <p:cNvPr id="27725" name="Oval 30">
              <a:extLst>
                <a:ext uri="{FF2B5EF4-FFF2-40B4-BE49-F238E27FC236}">
                  <a16:creationId xmlns:a16="http://schemas.microsoft.com/office/drawing/2014/main" id="{D0FA4EC0-B69B-47DB-83DC-934441F0527E}"/>
                </a:ext>
              </a:extLst>
            </p:cNvPr>
            <p:cNvSpPr>
              <a:spLocks noChangeArrowheads="1"/>
            </p:cNvSpPr>
            <p:nvPr/>
          </p:nvSpPr>
          <p:spPr bwMode="auto">
            <a:xfrm>
              <a:off x="1680"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C</a:t>
              </a:r>
            </a:p>
          </p:txBody>
        </p:sp>
        <p:sp>
          <p:nvSpPr>
            <p:cNvPr id="27726" name="Oval 31">
              <a:extLst>
                <a:ext uri="{FF2B5EF4-FFF2-40B4-BE49-F238E27FC236}">
                  <a16:creationId xmlns:a16="http://schemas.microsoft.com/office/drawing/2014/main" id="{4D2FCE6D-70B2-4F58-B569-2141C2CCC1B6}"/>
                </a:ext>
              </a:extLst>
            </p:cNvPr>
            <p:cNvSpPr>
              <a:spLocks noChangeArrowheads="1"/>
            </p:cNvSpPr>
            <p:nvPr/>
          </p:nvSpPr>
          <p:spPr bwMode="auto">
            <a:xfrm>
              <a:off x="720"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D</a:t>
              </a:r>
            </a:p>
          </p:txBody>
        </p:sp>
        <p:sp>
          <p:nvSpPr>
            <p:cNvPr id="27727" name="Oval 32">
              <a:extLst>
                <a:ext uri="{FF2B5EF4-FFF2-40B4-BE49-F238E27FC236}">
                  <a16:creationId xmlns:a16="http://schemas.microsoft.com/office/drawing/2014/main" id="{2DE7282C-3231-401A-9634-B512E005949A}"/>
                </a:ext>
              </a:extLst>
            </p:cNvPr>
            <p:cNvSpPr>
              <a:spLocks noChangeArrowheads="1"/>
            </p:cNvSpPr>
            <p:nvPr/>
          </p:nvSpPr>
          <p:spPr bwMode="auto">
            <a:xfrm>
              <a:off x="1104"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E</a:t>
              </a:r>
            </a:p>
          </p:txBody>
        </p:sp>
        <p:sp>
          <p:nvSpPr>
            <p:cNvPr id="27728" name="Oval 33">
              <a:extLst>
                <a:ext uri="{FF2B5EF4-FFF2-40B4-BE49-F238E27FC236}">
                  <a16:creationId xmlns:a16="http://schemas.microsoft.com/office/drawing/2014/main" id="{689EC829-EF42-4A97-8193-FC7EEBD8CC0C}"/>
                </a:ext>
              </a:extLst>
            </p:cNvPr>
            <p:cNvSpPr>
              <a:spLocks noChangeArrowheads="1"/>
            </p:cNvSpPr>
            <p:nvPr/>
          </p:nvSpPr>
          <p:spPr bwMode="auto">
            <a:xfrm>
              <a:off x="1488"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F</a:t>
              </a:r>
            </a:p>
          </p:txBody>
        </p:sp>
        <p:sp>
          <p:nvSpPr>
            <p:cNvPr id="27729" name="Oval 34">
              <a:extLst>
                <a:ext uri="{FF2B5EF4-FFF2-40B4-BE49-F238E27FC236}">
                  <a16:creationId xmlns:a16="http://schemas.microsoft.com/office/drawing/2014/main" id="{2963171A-7480-4DB7-9CAC-873E9869140C}"/>
                </a:ext>
              </a:extLst>
            </p:cNvPr>
            <p:cNvSpPr>
              <a:spLocks noChangeArrowheads="1"/>
            </p:cNvSpPr>
            <p:nvPr/>
          </p:nvSpPr>
          <p:spPr bwMode="auto">
            <a:xfrm>
              <a:off x="1872"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G</a:t>
              </a:r>
            </a:p>
          </p:txBody>
        </p:sp>
        <p:cxnSp>
          <p:nvCxnSpPr>
            <p:cNvPr id="27730" name="AutoShape 35">
              <a:extLst>
                <a:ext uri="{FF2B5EF4-FFF2-40B4-BE49-F238E27FC236}">
                  <a16:creationId xmlns:a16="http://schemas.microsoft.com/office/drawing/2014/main" id="{6E4FDDB6-D489-450E-B31C-1E5F66D43ABD}"/>
                </a:ext>
              </a:extLst>
            </p:cNvPr>
            <p:cNvCxnSpPr>
              <a:cxnSpLocks noChangeShapeType="1"/>
              <a:stCxn id="27723" idx="3"/>
              <a:endCxn id="27724" idx="7"/>
            </p:cNvCxnSpPr>
            <p:nvPr/>
          </p:nvCxnSpPr>
          <p:spPr bwMode="auto">
            <a:xfrm flipH="1">
              <a:off x="1076" y="3003"/>
              <a:ext cx="296"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31" name="AutoShape 36">
              <a:extLst>
                <a:ext uri="{FF2B5EF4-FFF2-40B4-BE49-F238E27FC236}">
                  <a16:creationId xmlns:a16="http://schemas.microsoft.com/office/drawing/2014/main" id="{0370F371-8864-46E2-9FC6-9A10B7E409BD}"/>
                </a:ext>
              </a:extLst>
            </p:cNvPr>
            <p:cNvCxnSpPr>
              <a:cxnSpLocks noChangeShapeType="1"/>
              <a:stCxn id="27723" idx="5"/>
              <a:endCxn id="27725" idx="1"/>
            </p:cNvCxnSpPr>
            <p:nvPr/>
          </p:nvCxnSpPr>
          <p:spPr bwMode="auto">
            <a:xfrm>
              <a:off x="1508" y="3003"/>
              <a:ext cx="200"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32" name="AutoShape 37">
              <a:extLst>
                <a:ext uri="{FF2B5EF4-FFF2-40B4-BE49-F238E27FC236}">
                  <a16:creationId xmlns:a16="http://schemas.microsoft.com/office/drawing/2014/main" id="{D961F9DA-F5F7-459E-8916-72A6511EB8CB}"/>
                </a:ext>
              </a:extLst>
            </p:cNvPr>
            <p:cNvCxnSpPr>
              <a:cxnSpLocks noChangeShapeType="1"/>
              <a:stCxn id="27724" idx="3"/>
              <a:endCxn id="27726" idx="0"/>
            </p:cNvCxnSpPr>
            <p:nvPr/>
          </p:nvCxnSpPr>
          <p:spPr bwMode="auto">
            <a:xfrm flipH="1">
              <a:off x="816"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33" name="AutoShape 38">
              <a:extLst>
                <a:ext uri="{FF2B5EF4-FFF2-40B4-BE49-F238E27FC236}">
                  <a16:creationId xmlns:a16="http://schemas.microsoft.com/office/drawing/2014/main" id="{132C59F3-72EA-4944-9ACD-031A33E29E52}"/>
                </a:ext>
              </a:extLst>
            </p:cNvPr>
            <p:cNvCxnSpPr>
              <a:cxnSpLocks noChangeShapeType="1"/>
              <a:stCxn id="27724" idx="5"/>
              <a:endCxn id="27727" idx="0"/>
            </p:cNvCxnSpPr>
            <p:nvPr/>
          </p:nvCxnSpPr>
          <p:spPr bwMode="auto">
            <a:xfrm>
              <a:off x="1076"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34" name="AutoShape 39">
              <a:extLst>
                <a:ext uri="{FF2B5EF4-FFF2-40B4-BE49-F238E27FC236}">
                  <a16:creationId xmlns:a16="http://schemas.microsoft.com/office/drawing/2014/main" id="{A728751E-A289-45D3-8548-CC444C814A1B}"/>
                </a:ext>
              </a:extLst>
            </p:cNvPr>
            <p:cNvCxnSpPr>
              <a:cxnSpLocks noChangeShapeType="1"/>
              <a:stCxn id="27725" idx="3"/>
              <a:endCxn id="27728" idx="0"/>
            </p:cNvCxnSpPr>
            <p:nvPr/>
          </p:nvCxnSpPr>
          <p:spPr bwMode="auto">
            <a:xfrm flipH="1">
              <a:off x="1584"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35" name="AutoShape 40">
              <a:extLst>
                <a:ext uri="{FF2B5EF4-FFF2-40B4-BE49-F238E27FC236}">
                  <a16:creationId xmlns:a16="http://schemas.microsoft.com/office/drawing/2014/main" id="{6F7FD609-E53D-4B49-A8A2-E0B92A88FC6E}"/>
                </a:ext>
              </a:extLst>
            </p:cNvPr>
            <p:cNvCxnSpPr>
              <a:cxnSpLocks noChangeShapeType="1"/>
              <a:stCxn id="27725" idx="5"/>
              <a:endCxn id="27729" idx="0"/>
            </p:cNvCxnSpPr>
            <p:nvPr/>
          </p:nvCxnSpPr>
          <p:spPr bwMode="auto">
            <a:xfrm>
              <a:off x="1844"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7736" name="AutoShape 41">
              <a:extLst>
                <a:ext uri="{FF2B5EF4-FFF2-40B4-BE49-F238E27FC236}">
                  <a16:creationId xmlns:a16="http://schemas.microsoft.com/office/drawing/2014/main" id="{48121A93-326A-4AFB-8C3B-4CBEEA2ED555}"/>
                </a:ext>
              </a:extLst>
            </p:cNvPr>
            <p:cNvSpPr>
              <a:spLocks noChangeArrowheads="1"/>
            </p:cNvSpPr>
            <p:nvPr/>
          </p:nvSpPr>
          <p:spPr bwMode="auto">
            <a:xfrm>
              <a:off x="998" y="3575"/>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37" name="AutoShape 42">
              <a:extLst>
                <a:ext uri="{FF2B5EF4-FFF2-40B4-BE49-F238E27FC236}">
                  <a16:creationId xmlns:a16="http://schemas.microsoft.com/office/drawing/2014/main" id="{684D0017-7F5A-4578-94A8-79E29BAC9217}"/>
                </a:ext>
              </a:extLst>
            </p:cNvPr>
            <p:cNvCxnSpPr>
              <a:cxnSpLocks noChangeShapeType="1"/>
              <a:stCxn id="27736" idx="6"/>
              <a:endCxn id="27727" idx="2"/>
            </p:cNvCxnSpPr>
            <p:nvPr/>
          </p:nvCxnSpPr>
          <p:spPr bwMode="auto">
            <a:xfrm>
              <a:off x="1053" y="3599"/>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38" name="AutoShape 43">
              <a:extLst>
                <a:ext uri="{FF2B5EF4-FFF2-40B4-BE49-F238E27FC236}">
                  <a16:creationId xmlns:a16="http://schemas.microsoft.com/office/drawing/2014/main" id="{4DB48C7C-87C7-48B8-9349-AB84B2A685AE}"/>
                </a:ext>
              </a:extLst>
            </p:cNvPr>
            <p:cNvSpPr>
              <a:spLocks noChangeArrowheads="1"/>
            </p:cNvSpPr>
            <p:nvPr/>
          </p:nvSpPr>
          <p:spPr bwMode="auto">
            <a:xfrm>
              <a:off x="1387" y="3567"/>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39" name="AutoShape 44">
              <a:extLst>
                <a:ext uri="{FF2B5EF4-FFF2-40B4-BE49-F238E27FC236}">
                  <a16:creationId xmlns:a16="http://schemas.microsoft.com/office/drawing/2014/main" id="{0CC5F3A0-9FD8-479D-8EC5-8E51FF7C7611}"/>
                </a:ext>
              </a:extLst>
            </p:cNvPr>
            <p:cNvCxnSpPr>
              <a:cxnSpLocks noChangeShapeType="1"/>
              <a:stCxn id="27738" idx="6"/>
            </p:cNvCxnSpPr>
            <p:nvPr/>
          </p:nvCxnSpPr>
          <p:spPr bwMode="auto">
            <a:xfrm>
              <a:off x="1442" y="3591"/>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40" name="AutoShape 45">
              <a:extLst>
                <a:ext uri="{FF2B5EF4-FFF2-40B4-BE49-F238E27FC236}">
                  <a16:creationId xmlns:a16="http://schemas.microsoft.com/office/drawing/2014/main" id="{67BCD684-EB5C-46E5-AAE3-0A6018C9F40E}"/>
                </a:ext>
              </a:extLst>
            </p:cNvPr>
            <p:cNvSpPr>
              <a:spLocks noChangeArrowheads="1"/>
            </p:cNvSpPr>
            <p:nvPr/>
          </p:nvSpPr>
          <p:spPr bwMode="auto">
            <a:xfrm>
              <a:off x="1773" y="3562"/>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41" name="AutoShape 46">
              <a:extLst>
                <a:ext uri="{FF2B5EF4-FFF2-40B4-BE49-F238E27FC236}">
                  <a16:creationId xmlns:a16="http://schemas.microsoft.com/office/drawing/2014/main" id="{A6613FF9-4E9A-4257-8AA3-4C098829A861}"/>
                </a:ext>
              </a:extLst>
            </p:cNvPr>
            <p:cNvCxnSpPr>
              <a:cxnSpLocks noChangeShapeType="1"/>
              <a:stCxn id="27740" idx="6"/>
            </p:cNvCxnSpPr>
            <p:nvPr/>
          </p:nvCxnSpPr>
          <p:spPr bwMode="auto">
            <a:xfrm>
              <a:off x="1828" y="3586"/>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42" name="AutoShape 47">
              <a:extLst>
                <a:ext uri="{FF2B5EF4-FFF2-40B4-BE49-F238E27FC236}">
                  <a16:creationId xmlns:a16="http://schemas.microsoft.com/office/drawing/2014/main" id="{64AB5C5A-DC5E-4DAE-82A6-7873E5D2D667}"/>
                </a:ext>
              </a:extLst>
            </p:cNvPr>
            <p:cNvSpPr>
              <a:spLocks noChangeArrowheads="1"/>
            </p:cNvSpPr>
            <p:nvPr/>
          </p:nvSpPr>
          <p:spPr bwMode="auto">
            <a:xfrm>
              <a:off x="621" y="3572"/>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43" name="AutoShape 48">
              <a:extLst>
                <a:ext uri="{FF2B5EF4-FFF2-40B4-BE49-F238E27FC236}">
                  <a16:creationId xmlns:a16="http://schemas.microsoft.com/office/drawing/2014/main" id="{2FA66320-551C-45E6-80AD-32D904B7E554}"/>
                </a:ext>
              </a:extLst>
            </p:cNvPr>
            <p:cNvCxnSpPr>
              <a:cxnSpLocks noChangeShapeType="1"/>
              <a:stCxn id="27742" idx="6"/>
            </p:cNvCxnSpPr>
            <p:nvPr/>
          </p:nvCxnSpPr>
          <p:spPr bwMode="auto">
            <a:xfrm>
              <a:off x="676" y="3596"/>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44" name="AutoShape 49">
              <a:extLst>
                <a:ext uri="{FF2B5EF4-FFF2-40B4-BE49-F238E27FC236}">
                  <a16:creationId xmlns:a16="http://schemas.microsoft.com/office/drawing/2014/main" id="{910E46EB-1CD8-41A3-803F-405E866391C4}"/>
                </a:ext>
              </a:extLst>
            </p:cNvPr>
            <p:cNvSpPr>
              <a:spLocks noChangeArrowheads="1"/>
            </p:cNvSpPr>
            <p:nvPr/>
          </p:nvSpPr>
          <p:spPr bwMode="auto">
            <a:xfrm>
              <a:off x="1581" y="324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45" name="AutoShape 50">
              <a:extLst>
                <a:ext uri="{FF2B5EF4-FFF2-40B4-BE49-F238E27FC236}">
                  <a16:creationId xmlns:a16="http://schemas.microsoft.com/office/drawing/2014/main" id="{2F921754-EE44-469D-B574-9E8F7237BC02}"/>
                </a:ext>
              </a:extLst>
            </p:cNvPr>
            <p:cNvCxnSpPr>
              <a:cxnSpLocks noChangeShapeType="1"/>
              <a:stCxn id="27744" idx="6"/>
            </p:cNvCxnSpPr>
            <p:nvPr/>
          </p:nvCxnSpPr>
          <p:spPr bwMode="auto">
            <a:xfrm>
              <a:off x="1636" y="3265"/>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46" name="AutoShape 51">
              <a:extLst>
                <a:ext uri="{FF2B5EF4-FFF2-40B4-BE49-F238E27FC236}">
                  <a16:creationId xmlns:a16="http://schemas.microsoft.com/office/drawing/2014/main" id="{21DD2A92-D139-407F-BCFC-774F847398EB}"/>
                </a:ext>
              </a:extLst>
            </p:cNvPr>
            <p:cNvSpPr>
              <a:spLocks noChangeArrowheads="1"/>
            </p:cNvSpPr>
            <p:nvPr/>
          </p:nvSpPr>
          <p:spPr bwMode="auto">
            <a:xfrm>
              <a:off x="1245" y="2903"/>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47" name="AutoShape 52">
              <a:extLst>
                <a:ext uri="{FF2B5EF4-FFF2-40B4-BE49-F238E27FC236}">
                  <a16:creationId xmlns:a16="http://schemas.microsoft.com/office/drawing/2014/main" id="{4884CD93-F415-408B-BF96-F5359285AC02}"/>
                </a:ext>
              </a:extLst>
            </p:cNvPr>
            <p:cNvCxnSpPr>
              <a:cxnSpLocks noChangeShapeType="1"/>
              <a:stCxn id="27746" idx="6"/>
            </p:cNvCxnSpPr>
            <p:nvPr/>
          </p:nvCxnSpPr>
          <p:spPr bwMode="auto">
            <a:xfrm>
              <a:off x="1300" y="2927"/>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48" name="AutoShape 53">
              <a:extLst>
                <a:ext uri="{FF2B5EF4-FFF2-40B4-BE49-F238E27FC236}">
                  <a16:creationId xmlns:a16="http://schemas.microsoft.com/office/drawing/2014/main" id="{1F3BE248-A50A-4963-9721-8A74BCBCA32B}"/>
                </a:ext>
              </a:extLst>
            </p:cNvPr>
            <p:cNvSpPr>
              <a:spLocks noChangeArrowheads="1"/>
            </p:cNvSpPr>
            <p:nvPr/>
          </p:nvSpPr>
          <p:spPr bwMode="auto">
            <a:xfrm>
              <a:off x="808" y="3244"/>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49" name="AutoShape 54">
              <a:extLst>
                <a:ext uri="{FF2B5EF4-FFF2-40B4-BE49-F238E27FC236}">
                  <a16:creationId xmlns:a16="http://schemas.microsoft.com/office/drawing/2014/main" id="{D1335055-D0FD-45A0-9942-40364EAADD5C}"/>
                </a:ext>
              </a:extLst>
            </p:cNvPr>
            <p:cNvCxnSpPr>
              <a:cxnSpLocks noChangeShapeType="1"/>
              <a:stCxn id="27748" idx="6"/>
            </p:cNvCxnSpPr>
            <p:nvPr/>
          </p:nvCxnSpPr>
          <p:spPr bwMode="auto">
            <a:xfrm>
              <a:off x="863" y="3268"/>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grpSp>
        <p:nvGrpSpPr>
          <p:cNvPr id="7" name="Group 55">
            <a:extLst>
              <a:ext uri="{FF2B5EF4-FFF2-40B4-BE49-F238E27FC236}">
                <a16:creationId xmlns:a16="http://schemas.microsoft.com/office/drawing/2014/main" id="{B2074C44-45AA-4ADE-9042-2114BAE571B1}"/>
              </a:ext>
            </a:extLst>
          </p:cNvPr>
          <p:cNvGrpSpPr>
            <a:grpSpLocks/>
          </p:cNvGrpSpPr>
          <p:nvPr/>
        </p:nvGrpSpPr>
        <p:grpSpPr bwMode="auto">
          <a:xfrm>
            <a:off x="6096000" y="4495800"/>
            <a:ext cx="2292350" cy="1371600"/>
            <a:chOff x="3840" y="2832"/>
            <a:chExt cx="1444" cy="864"/>
          </a:xfrm>
        </p:grpSpPr>
        <p:sp>
          <p:nvSpPr>
            <p:cNvPr id="27696" name="Oval 56">
              <a:extLst>
                <a:ext uri="{FF2B5EF4-FFF2-40B4-BE49-F238E27FC236}">
                  <a16:creationId xmlns:a16="http://schemas.microsoft.com/office/drawing/2014/main" id="{7F3BF0D0-A9DB-4245-93DA-303E6C7E6832}"/>
                </a:ext>
              </a:extLst>
            </p:cNvPr>
            <p:cNvSpPr>
              <a:spLocks noChangeArrowheads="1"/>
            </p:cNvSpPr>
            <p:nvPr/>
          </p:nvSpPr>
          <p:spPr bwMode="auto">
            <a:xfrm>
              <a:off x="4464" y="2832"/>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A</a:t>
              </a:r>
            </a:p>
          </p:txBody>
        </p:sp>
        <p:sp>
          <p:nvSpPr>
            <p:cNvPr id="27697" name="Oval 57">
              <a:extLst>
                <a:ext uri="{FF2B5EF4-FFF2-40B4-BE49-F238E27FC236}">
                  <a16:creationId xmlns:a16="http://schemas.microsoft.com/office/drawing/2014/main" id="{3D16F427-11DF-467B-B83B-67F6BB029124}"/>
                </a:ext>
              </a:extLst>
            </p:cNvPr>
            <p:cNvSpPr>
              <a:spLocks noChangeArrowheads="1"/>
            </p:cNvSpPr>
            <p:nvPr/>
          </p:nvSpPr>
          <p:spPr bwMode="auto">
            <a:xfrm>
              <a:off x="4032"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B</a:t>
              </a:r>
            </a:p>
          </p:txBody>
        </p:sp>
        <p:sp>
          <p:nvSpPr>
            <p:cNvPr id="27698" name="Oval 58">
              <a:extLst>
                <a:ext uri="{FF2B5EF4-FFF2-40B4-BE49-F238E27FC236}">
                  <a16:creationId xmlns:a16="http://schemas.microsoft.com/office/drawing/2014/main" id="{C3D88EE2-667E-4E08-8F87-52FCE204C01E}"/>
                </a:ext>
              </a:extLst>
            </p:cNvPr>
            <p:cNvSpPr>
              <a:spLocks noChangeArrowheads="1"/>
            </p:cNvSpPr>
            <p:nvPr/>
          </p:nvSpPr>
          <p:spPr bwMode="auto">
            <a:xfrm>
              <a:off x="4800"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C</a:t>
              </a:r>
            </a:p>
          </p:txBody>
        </p:sp>
        <p:sp>
          <p:nvSpPr>
            <p:cNvPr id="27699" name="Oval 59">
              <a:extLst>
                <a:ext uri="{FF2B5EF4-FFF2-40B4-BE49-F238E27FC236}">
                  <a16:creationId xmlns:a16="http://schemas.microsoft.com/office/drawing/2014/main" id="{67214D30-156B-4028-8578-0B4D3F29F762}"/>
                </a:ext>
              </a:extLst>
            </p:cNvPr>
            <p:cNvSpPr>
              <a:spLocks noChangeArrowheads="1"/>
            </p:cNvSpPr>
            <p:nvPr/>
          </p:nvSpPr>
          <p:spPr bwMode="auto">
            <a:xfrm>
              <a:off x="3840"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D</a:t>
              </a:r>
            </a:p>
          </p:txBody>
        </p:sp>
        <p:sp>
          <p:nvSpPr>
            <p:cNvPr id="27700" name="Oval 60">
              <a:extLst>
                <a:ext uri="{FF2B5EF4-FFF2-40B4-BE49-F238E27FC236}">
                  <a16:creationId xmlns:a16="http://schemas.microsoft.com/office/drawing/2014/main" id="{2D070602-EE57-4F2A-882D-AFD1B8D7B583}"/>
                </a:ext>
              </a:extLst>
            </p:cNvPr>
            <p:cNvSpPr>
              <a:spLocks noChangeArrowheads="1"/>
            </p:cNvSpPr>
            <p:nvPr/>
          </p:nvSpPr>
          <p:spPr bwMode="auto">
            <a:xfrm>
              <a:off x="4224"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E</a:t>
              </a:r>
            </a:p>
          </p:txBody>
        </p:sp>
        <p:sp>
          <p:nvSpPr>
            <p:cNvPr id="27701" name="Oval 61">
              <a:extLst>
                <a:ext uri="{FF2B5EF4-FFF2-40B4-BE49-F238E27FC236}">
                  <a16:creationId xmlns:a16="http://schemas.microsoft.com/office/drawing/2014/main" id="{6EC2BA97-E386-424F-8290-8AED8A7C85CE}"/>
                </a:ext>
              </a:extLst>
            </p:cNvPr>
            <p:cNvSpPr>
              <a:spLocks noChangeArrowheads="1"/>
            </p:cNvSpPr>
            <p:nvPr/>
          </p:nvSpPr>
          <p:spPr bwMode="auto">
            <a:xfrm>
              <a:off x="4608"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F</a:t>
              </a:r>
            </a:p>
          </p:txBody>
        </p:sp>
        <p:sp>
          <p:nvSpPr>
            <p:cNvPr id="27702" name="Oval 62">
              <a:extLst>
                <a:ext uri="{FF2B5EF4-FFF2-40B4-BE49-F238E27FC236}">
                  <a16:creationId xmlns:a16="http://schemas.microsoft.com/office/drawing/2014/main" id="{8058516B-3713-4247-9946-4E824D2641DD}"/>
                </a:ext>
              </a:extLst>
            </p:cNvPr>
            <p:cNvSpPr>
              <a:spLocks noChangeArrowheads="1"/>
            </p:cNvSpPr>
            <p:nvPr/>
          </p:nvSpPr>
          <p:spPr bwMode="auto">
            <a:xfrm>
              <a:off x="4992"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G</a:t>
              </a:r>
            </a:p>
          </p:txBody>
        </p:sp>
        <p:cxnSp>
          <p:nvCxnSpPr>
            <p:cNvPr id="27703" name="AutoShape 63">
              <a:extLst>
                <a:ext uri="{FF2B5EF4-FFF2-40B4-BE49-F238E27FC236}">
                  <a16:creationId xmlns:a16="http://schemas.microsoft.com/office/drawing/2014/main" id="{3593FB86-FCE6-4B31-97F1-6B04BFC7C318}"/>
                </a:ext>
              </a:extLst>
            </p:cNvPr>
            <p:cNvCxnSpPr>
              <a:cxnSpLocks noChangeShapeType="1"/>
              <a:stCxn id="27696" idx="3"/>
              <a:endCxn id="27697" idx="7"/>
            </p:cNvCxnSpPr>
            <p:nvPr/>
          </p:nvCxnSpPr>
          <p:spPr bwMode="auto">
            <a:xfrm flipH="1">
              <a:off x="4196" y="3003"/>
              <a:ext cx="296"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04" name="AutoShape 64">
              <a:extLst>
                <a:ext uri="{FF2B5EF4-FFF2-40B4-BE49-F238E27FC236}">
                  <a16:creationId xmlns:a16="http://schemas.microsoft.com/office/drawing/2014/main" id="{7E560673-1057-42EB-BEDA-A07C85FD094B}"/>
                </a:ext>
              </a:extLst>
            </p:cNvPr>
            <p:cNvCxnSpPr>
              <a:cxnSpLocks noChangeShapeType="1"/>
              <a:stCxn id="27696" idx="5"/>
              <a:endCxn id="27698" idx="1"/>
            </p:cNvCxnSpPr>
            <p:nvPr/>
          </p:nvCxnSpPr>
          <p:spPr bwMode="auto">
            <a:xfrm>
              <a:off x="4628" y="3003"/>
              <a:ext cx="200"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05" name="AutoShape 65">
              <a:extLst>
                <a:ext uri="{FF2B5EF4-FFF2-40B4-BE49-F238E27FC236}">
                  <a16:creationId xmlns:a16="http://schemas.microsoft.com/office/drawing/2014/main" id="{0875222E-7D49-41AE-B83A-B828C8B6F724}"/>
                </a:ext>
              </a:extLst>
            </p:cNvPr>
            <p:cNvCxnSpPr>
              <a:cxnSpLocks noChangeShapeType="1"/>
              <a:stCxn id="27697" idx="3"/>
              <a:endCxn id="27699" idx="0"/>
            </p:cNvCxnSpPr>
            <p:nvPr/>
          </p:nvCxnSpPr>
          <p:spPr bwMode="auto">
            <a:xfrm flipH="1">
              <a:off x="3936"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06" name="AutoShape 66">
              <a:extLst>
                <a:ext uri="{FF2B5EF4-FFF2-40B4-BE49-F238E27FC236}">
                  <a16:creationId xmlns:a16="http://schemas.microsoft.com/office/drawing/2014/main" id="{B01DFE30-B665-46DB-AF4C-63A0A24BEC64}"/>
                </a:ext>
              </a:extLst>
            </p:cNvPr>
            <p:cNvCxnSpPr>
              <a:cxnSpLocks noChangeShapeType="1"/>
              <a:stCxn id="27697" idx="5"/>
              <a:endCxn id="27700" idx="0"/>
            </p:cNvCxnSpPr>
            <p:nvPr/>
          </p:nvCxnSpPr>
          <p:spPr bwMode="auto">
            <a:xfrm>
              <a:off x="4196"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07" name="AutoShape 67">
              <a:extLst>
                <a:ext uri="{FF2B5EF4-FFF2-40B4-BE49-F238E27FC236}">
                  <a16:creationId xmlns:a16="http://schemas.microsoft.com/office/drawing/2014/main" id="{4237CB2C-7ED8-4849-9B2A-656B7BBC2812}"/>
                </a:ext>
              </a:extLst>
            </p:cNvPr>
            <p:cNvCxnSpPr>
              <a:cxnSpLocks noChangeShapeType="1"/>
              <a:stCxn id="27698" idx="3"/>
              <a:endCxn id="27701" idx="0"/>
            </p:cNvCxnSpPr>
            <p:nvPr/>
          </p:nvCxnSpPr>
          <p:spPr bwMode="auto">
            <a:xfrm flipH="1">
              <a:off x="4704"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708" name="AutoShape 68">
              <a:extLst>
                <a:ext uri="{FF2B5EF4-FFF2-40B4-BE49-F238E27FC236}">
                  <a16:creationId xmlns:a16="http://schemas.microsoft.com/office/drawing/2014/main" id="{B1CB604B-6ADD-4077-8424-BE8283C67500}"/>
                </a:ext>
              </a:extLst>
            </p:cNvPr>
            <p:cNvCxnSpPr>
              <a:cxnSpLocks noChangeShapeType="1"/>
              <a:stCxn id="27698" idx="5"/>
              <a:endCxn id="27702" idx="0"/>
            </p:cNvCxnSpPr>
            <p:nvPr/>
          </p:nvCxnSpPr>
          <p:spPr bwMode="auto">
            <a:xfrm>
              <a:off x="4964"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7709" name="AutoShape 69">
              <a:extLst>
                <a:ext uri="{FF2B5EF4-FFF2-40B4-BE49-F238E27FC236}">
                  <a16:creationId xmlns:a16="http://schemas.microsoft.com/office/drawing/2014/main" id="{1BCCFC7A-B0C6-4E1C-91F8-BA412D8CDB84}"/>
                </a:ext>
              </a:extLst>
            </p:cNvPr>
            <p:cNvSpPr>
              <a:spLocks noChangeArrowheads="1"/>
            </p:cNvSpPr>
            <p:nvPr/>
          </p:nvSpPr>
          <p:spPr bwMode="auto">
            <a:xfrm flipH="1">
              <a:off x="4707" y="2900"/>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10" name="AutoShape 70">
              <a:extLst>
                <a:ext uri="{FF2B5EF4-FFF2-40B4-BE49-F238E27FC236}">
                  <a16:creationId xmlns:a16="http://schemas.microsoft.com/office/drawing/2014/main" id="{85D558C3-1FC8-44DE-AAF2-A4E9DF348C65}"/>
                </a:ext>
              </a:extLst>
            </p:cNvPr>
            <p:cNvCxnSpPr>
              <a:cxnSpLocks noChangeShapeType="1"/>
              <a:stCxn id="27709" idx="6"/>
            </p:cNvCxnSpPr>
            <p:nvPr/>
          </p:nvCxnSpPr>
          <p:spPr bwMode="auto">
            <a:xfrm flipH="1">
              <a:off x="4656" y="2923"/>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11" name="AutoShape 71">
              <a:extLst>
                <a:ext uri="{FF2B5EF4-FFF2-40B4-BE49-F238E27FC236}">
                  <a16:creationId xmlns:a16="http://schemas.microsoft.com/office/drawing/2014/main" id="{62AC0070-4531-4F3A-A350-F4A08EB45359}"/>
                </a:ext>
              </a:extLst>
            </p:cNvPr>
            <p:cNvSpPr>
              <a:spLocks noChangeArrowheads="1"/>
            </p:cNvSpPr>
            <p:nvPr/>
          </p:nvSpPr>
          <p:spPr bwMode="auto">
            <a:xfrm flipH="1">
              <a:off x="4275" y="323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12" name="AutoShape 72">
              <a:extLst>
                <a:ext uri="{FF2B5EF4-FFF2-40B4-BE49-F238E27FC236}">
                  <a16:creationId xmlns:a16="http://schemas.microsoft.com/office/drawing/2014/main" id="{52FF662D-C48D-489F-B78B-92B231672158}"/>
                </a:ext>
              </a:extLst>
            </p:cNvPr>
            <p:cNvCxnSpPr>
              <a:cxnSpLocks noChangeShapeType="1"/>
              <a:stCxn id="27711" idx="6"/>
            </p:cNvCxnSpPr>
            <p:nvPr/>
          </p:nvCxnSpPr>
          <p:spPr bwMode="auto">
            <a:xfrm flipH="1">
              <a:off x="4224" y="3254"/>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13" name="AutoShape 73">
              <a:extLst>
                <a:ext uri="{FF2B5EF4-FFF2-40B4-BE49-F238E27FC236}">
                  <a16:creationId xmlns:a16="http://schemas.microsoft.com/office/drawing/2014/main" id="{7F752E07-A3EE-495D-89B4-A95D57CECB5D}"/>
                </a:ext>
              </a:extLst>
            </p:cNvPr>
            <p:cNvSpPr>
              <a:spLocks noChangeArrowheads="1"/>
            </p:cNvSpPr>
            <p:nvPr/>
          </p:nvSpPr>
          <p:spPr bwMode="auto">
            <a:xfrm flipH="1">
              <a:off x="5045" y="3249"/>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14" name="AutoShape 74">
              <a:extLst>
                <a:ext uri="{FF2B5EF4-FFF2-40B4-BE49-F238E27FC236}">
                  <a16:creationId xmlns:a16="http://schemas.microsoft.com/office/drawing/2014/main" id="{6DFC5FB3-9CC3-4A21-A1F4-7461CE6EF3E0}"/>
                </a:ext>
              </a:extLst>
            </p:cNvPr>
            <p:cNvCxnSpPr>
              <a:cxnSpLocks noChangeShapeType="1"/>
              <a:stCxn id="27713" idx="6"/>
            </p:cNvCxnSpPr>
            <p:nvPr/>
          </p:nvCxnSpPr>
          <p:spPr bwMode="auto">
            <a:xfrm flipH="1">
              <a:off x="4994" y="3272"/>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15" name="AutoShape 75">
              <a:extLst>
                <a:ext uri="{FF2B5EF4-FFF2-40B4-BE49-F238E27FC236}">
                  <a16:creationId xmlns:a16="http://schemas.microsoft.com/office/drawing/2014/main" id="{4C6A89EC-05D4-45FA-986B-26825C917871}"/>
                </a:ext>
              </a:extLst>
            </p:cNvPr>
            <p:cNvSpPr>
              <a:spLocks noChangeArrowheads="1"/>
            </p:cNvSpPr>
            <p:nvPr/>
          </p:nvSpPr>
          <p:spPr bwMode="auto">
            <a:xfrm flipH="1">
              <a:off x="4084" y="3572"/>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16" name="AutoShape 76">
              <a:extLst>
                <a:ext uri="{FF2B5EF4-FFF2-40B4-BE49-F238E27FC236}">
                  <a16:creationId xmlns:a16="http://schemas.microsoft.com/office/drawing/2014/main" id="{CA06F75E-D154-4781-8C8C-9DA23384EE37}"/>
                </a:ext>
              </a:extLst>
            </p:cNvPr>
            <p:cNvCxnSpPr>
              <a:cxnSpLocks noChangeShapeType="1"/>
              <a:stCxn id="27715" idx="6"/>
            </p:cNvCxnSpPr>
            <p:nvPr/>
          </p:nvCxnSpPr>
          <p:spPr bwMode="auto">
            <a:xfrm flipH="1">
              <a:off x="4033" y="3595"/>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17" name="AutoShape 77">
              <a:extLst>
                <a:ext uri="{FF2B5EF4-FFF2-40B4-BE49-F238E27FC236}">
                  <a16:creationId xmlns:a16="http://schemas.microsoft.com/office/drawing/2014/main" id="{4BA3FF37-13D9-47F0-8D65-60FE58124A05}"/>
                </a:ext>
              </a:extLst>
            </p:cNvPr>
            <p:cNvSpPr>
              <a:spLocks noChangeArrowheads="1"/>
            </p:cNvSpPr>
            <p:nvPr/>
          </p:nvSpPr>
          <p:spPr bwMode="auto">
            <a:xfrm flipH="1">
              <a:off x="4464" y="357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18" name="AutoShape 78">
              <a:extLst>
                <a:ext uri="{FF2B5EF4-FFF2-40B4-BE49-F238E27FC236}">
                  <a16:creationId xmlns:a16="http://schemas.microsoft.com/office/drawing/2014/main" id="{1A1C508A-E323-4D1E-B4F1-CC22F76707A0}"/>
                </a:ext>
              </a:extLst>
            </p:cNvPr>
            <p:cNvCxnSpPr>
              <a:cxnSpLocks noChangeShapeType="1"/>
              <a:stCxn id="27717" idx="6"/>
            </p:cNvCxnSpPr>
            <p:nvPr/>
          </p:nvCxnSpPr>
          <p:spPr bwMode="auto">
            <a:xfrm flipH="1">
              <a:off x="4413" y="3594"/>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19" name="AutoShape 79">
              <a:extLst>
                <a:ext uri="{FF2B5EF4-FFF2-40B4-BE49-F238E27FC236}">
                  <a16:creationId xmlns:a16="http://schemas.microsoft.com/office/drawing/2014/main" id="{24DFA755-93B4-4749-8DC8-91A7F47E68DD}"/>
                </a:ext>
              </a:extLst>
            </p:cNvPr>
            <p:cNvSpPr>
              <a:spLocks noChangeArrowheads="1"/>
            </p:cNvSpPr>
            <p:nvPr/>
          </p:nvSpPr>
          <p:spPr bwMode="auto">
            <a:xfrm flipH="1">
              <a:off x="4851" y="3566"/>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20" name="AutoShape 80">
              <a:extLst>
                <a:ext uri="{FF2B5EF4-FFF2-40B4-BE49-F238E27FC236}">
                  <a16:creationId xmlns:a16="http://schemas.microsoft.com/office/drawing/2014/main" id="{CB13DCEF-18F7-4243-98C4-A7C5D15C5EB2}"/>
                </a:ext>
              </a:extLst>
            </p:cNvPr>
            <p:cNvCxnSpPr>
              <a:cxnSpLocks noChangeShapeType="1"/>
              <a:stCxn id="27719" idx="6"/>
            </p:cNvCxnSpPr>
            <p:nvPr/>
          </p:nvCxnSpPr>
          <p:spPr bwMode="auto">
            <a:xfrm flipH="1">
              <a:off x="4800" y="3589"/>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721" name="AutoShape 81">
              <a:extLst>
                <a:ext uri="{FF2B5EF4-FFF2-40B4-BE49-F238E27FC236}">
                  <a16:creationId xmlns:a16="http://schemas.microsoft.com/office/drawing/2014/main" id="{56336DAF-56C5-430A-BD98-B29AD112F5D9}"/>
                </a:ext>
              </a:extLst>
            </p:cNvPr>
            <p:cNvSpPr>
              <a:spLocks noChangeArrowheads="1"/>
            </p:cNvSpPr>
            <p:nvPr/>
          </p:nvSpPr>
          <p:spPr bwMode="auto">
            <a:xfrm flipH="1">
              <a:off x="5236" y="3576"/>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722" name="AutoShape 82">
              <a:extLst>
                <a:ext uri="{FF2B5EF4-FFF2-40B4-BE49-F238E27FC236}">
                  <a16:creationId xmlns:a16="http://schemas.microsoft.com/office/drawing/2014/main" id="{3E75F645-3C7A-448D-AC94-C8CF6B001A0B}"/>
                </a:ext>
              </a:extLst>
            </p:cNvPr>
            <p:cNvCxnSpPr>
              <a:cxnSpLocks noChangeShapeType="1"/>
              <a:stCxn id="27721" idx="6"/>
            </p:cNvCxnSpPr>
            <p:nvPr/>
          </p:nvCxnSpPr>
          <p:spPr bwMode="auto">
            <a:xfrm flipH="1">
              <a:off x="5185" y="3599"/>
              <a:ext cx="44" cy="1"/>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grpSp>
        <p:nvGrpSpPr>
          <p:cNvPr id="8" name="Group 83">
            <a:extLst>
              <a:ext uri="{FF2B5EF4-FFF2-40B4-BE49-F238E27FC236}">
                <a16:creationId xmlns:a16="http://schemas.microsoft.com/office/drawing/2014/main" id="{73C37B94-2DC5-4DD5-AD9C-093FB9216A90}"/>
              </a:ext>
            </a:extLst>
          </p:cNvPr>
          <p:cNvGrpSpPr>
            <a:grpSpLocks/>
          </p:cNvGrpSpPr>
          <p:nvPr/>
        </p:nvGrpSpPr>
        <p:grpSpPr bwMode="auto">
          <a:xfrm>
            <a:off x="3657600" y="4500563"/>
            <a:ext cx="2133600" cy="1557337"/>
            <a:chOff x="2304" y="2832"/>
            <a:chExt cx="1344" cy="981"/>
          </a:xfrm>
        </p:grpSpPr>
        <p:sp>
          <p:nvSpPr>
            <p:cNvPr id="27669" name="Oval 84">
              <a:extLst>
                <a:ext uri="{FF2B5EF4-FFF2-40B4-BE49-F238E27FC236}">
                  <a16:creationId xmlns:a16="http://schemas.microsoft.com/office/drawing/2014/main" id="{4D6DD9DE-58F8-4009-8A03-9536173DF4A0}"/>
                </a:ext>
              </a:extLst>
            </p:cNvPr>
            <p:cNvSpPr>
              <a:spLocks noChangeArrowheads="1"/>
            </p:cNvSpPr>
            <p:nvPr/>
          </p:nvSpPr>
          <p:spPr bwMode="auto">
            <a:xfrm>
              <a:off x="2928" y="2832"/>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A</a:t>
              </a:r>
            </a:p>
          </p:txBody>
        </p:sp>
        <p:sp>
          <p:nvSpPr>
            <p:cNvPr id="27670" name="Oval 85">
              <a:extLst>
                <a:ext uri="{FF2B5EF4-FFF2-40B4-BE49-F238E27FC236}">
                  <a16:creationId xmlns:a16="http://schemas.microsoft.com/office/drawing/2014/main" id="{BDC7DEA4-7BE9-4F8F-BFBF-20EF0AC0CA16}"/>
                </a:ext>
              </a:extLst>
            </p:cNvPr>
            <p:cNvSpPr>
              <a:spLocks noChangeArrowheads="1"/>
            </p:cNvSpPr>
            <p:nvPr/>
          </p:nvSpPr>
          <p:spPr bwMode="auto">
            <a:xfrm>
              <a:off x="2496"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B</a:t>
              </a:r>
            </a:p>
          </p:txBody>
        </p:sp>
        <p:sp>
          <p:nvSpPr>
            <p:cNvPr id="27671" name="Oval 86">
              <a:extLst>
                <a:ext uri="{FF2B5EF4-FFF2-40B4-BE49-F238E27FC236}">
                  <a16:creationId xmlns:a16="http://schemas.microsoft.com/office/drawing/2014/main" id="{52BF4A5F-5C3E-440D-9C68-87D48D2C2073}"/>
                </a:ext>
              </a:extLst>
            </p:cNvPr>
            <p:cNvSpPr>
              <a:spLocks noChangeArrowheads="1"/>
            </p:cNvSpPr>
            <p:nvPr/>
          </p:nvSpPr>
          <p:spPr bwMode="auto">
            <a:xfrm>
              <a:off x="3264" y="3168"/>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C</a:t>
              </a:r>
            </a:p>
          </p:txBody>
        </p:sp>
        <p:sp>
          <p:nvSpPr>
            <p:cNvPr id="27672" name="Oval 87">
              <a:extLst>
                <a:ext uri="{FF2B5EF4-FFF2-40B4-BE49-F238E27FC236}">
                  <a16:creationId xmlns:a16="http://schemas.microsoft.com/office/drawing/2014/main" id="{71531ACF-91BD-4133-B696-FEC2763A8DD4}"/>
                </a:ext>
              </a:extLst>
            </p:cNvPr>
            <p:cNvSpPr>
              <a:spLocks noChangeArrowheads="1"/>
            </p:cNvSpPr>
            <p:nvPr/>
          </p:nvSpPr>
          <p:spPr bwMode="auto">
            <a:xfrm>
              <a:off x="2304"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D</a:t>
              </a:r>
            </a:p>
          </p:txBody>
        </p:sp>
        <p:sp>
          <p:nvSpPr>
            <p:cNvPr id="27673" name="Oval 88">
              <a:extLst>
                <a:ext uri="{FF2B5EF4-FFF2-40B4-BE49-F238E27FC236}">
                  <a16:creationId xmlns:a16="http://schemas.microsoft.com/office/drawing/2014/main" id="{EDCF1CB2-AE07-4A27-BC5D-AFFB870CFC94}"/>
                </a:ext>
              </a:extLst>
            </p:cNvPr>
            <p:cNvSpPr>
              <a:spLocks noChangeArrowheads="1"/>
            </p:cNvSpPr>
            <p:nvPr/>
          </p:nvSpPr>
          <p:spPr bwMode="auto">
            <a:xfrm>
              <a:off x="2688"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E</a:t>
              </a:r>
            </a:p>
          </p:txBody>
        </p:sp>
        <p:sp>
          <p:nvSpPr>
            <p:cNvPr id="27674" name="Oval 89">
              <a:extLst>
                <a:ext uri="{FF2B5EF4-FFF2-40B4-BE49-F238E27FC236}">
                  <a16:creationId xmlns:a16="http://schemas.microsoft.com/office/drawing/2014/main" id="{E32D7361-D5C8-4350-A257-7F2E5B703483}"/>
                </a:ext>
              </a:extLst>
            </p:cNvPr>
            <p:cNvSpPr>
              <a:spLocks noChangeArrowheads="1"/>
            </p:cNvSpPr>
            <p:nvPr/>
          </p:nvSpPr>
          <p:spPr bwMode="auto">
            <a:xfrm>
              <a:off x="3072"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F</a:t>
              </a:r>
            </a:p>
          </p:txBody>
        </p:sp>
        <p:sp>
          <p:nvSpPr>
            <p:cNvPr id="27675" name="Oval 90">
              <a:extLst>
                <a:ext uri="{FF2B5EF4-FFF2-40B4-BE49-F238E27FC236}">
                  <a16:creationId xmlns:a16="http://schemas.microsoft.com/office/drawing/2014/main" id="{920C3E06-3A54-440D-A242-B4EFF03D9860}"/>
                </a:ext>
              </a:extLst>
            </p:cNvPr>
            <p:cNvSpPr>
              <a:spLocks noChangeArrowheads="1"/>
            </p:cNvSpPr>
            <p:nvPr/>
          </p:nvSpPr>
          <p:spPr bwMode="auto">
            <a:xfrm>
              <a:off x="3456" y="3504"/>
              <a:ext cx="192" cy="19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000">
                  <a:latin typeface="Trebuchet MS" panose="020B0603020202020204" pitchFamily="34" charset="0"/>
                </a:rPr>
                <a:t>G</a:t>
              </a:r>
            </a:p>
          </p:txBody>
        </p:sp>
        <p:cxnSp>
          <p:nvCxnSpPr>
            <p:cNvPr id="27676" name="AutoShape 91">
              <a:extLst>
                <a:ext uri="{FF2B5EF4-FFF2-40B4-BE49-F238E27FC236}">
                  <a16:creationId xmlns:a16="http://schemas.microsoft.com/office/drawing/2014/main" id="{D36F0AC3-E498-4ECB-A5B7-DFA2283A623D}"/>
                </a:ext>
              </a:extLst>
            </p:cNvPr>
            <p:cNvCxnSpPr>
              <a:cxnSpLocks noChangeShapeType="1"/>
              <a:stCxn id="27669" idx="3"/>
              <a:endCxn id="27670" idx="7"/>
            </p:cNvCxnSpPr>
            <p:nvPr/>
          </p:nvCxnSpPr>
          <p:spPr bwMode="auto">
            <a:xfrm flipH="1">
              <a:off x="2660" y="3003"/>
              <a:ext cx="296"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677" name="AutoShape 92">
              <a:extLst>
                <a:ext uri="{FF2B5EF4-FFF2-40B4-BE49-F238E27FC236}">
                  <a16:creationId xmlns:a16="http://schemas.microsoft.com/office/drawing/2014/main" id="{05D43000-B630-4F35-A197-F1CFBA850E73}"/>
                </a:ext>
              </a:extLst>
            </p:cNvPr>
            <p:cNvCxnSpPr>
              <a:cxnSpLocks noChangeShapeType="1"/>
              <a:stCxn id="27669" idx="5"/>
              <a:endCxn id="27671" idx="1"/>
            </p:cNvCxnSpPr>
            <p:nvPr/>
          </p:nvCxnSpPr>
          <p:spPr bwMode="auto">
            <a:xfrm>
              <a:off x="3092" y="3003"/>
              <a:ext cx="200" cy="186"/>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678" name="AutoShape 93">
              <a:extLst>
                <a:ext uri="{FF2B5EF4-FFF2-40B4-BE49-F238E27FC236}">
                  <a16:creationId xmlns:a16="http://schemas.microsoft.com/office/drawing/2014/main" id="{3AB13F7D-5DD9-4316-B863-F4427A9E870A}"/>
                </a:ext>
              </a:extLst>
            </p:cNvPr>
            <p:cNvCxnSpPr>
              <a:cxnSpLocks noChangeShapeType="1"/>
              <a:stCxn id="27670" idx="3"/>
              <a:endCxn id="27672" idx="0"/>
            </p:cNvCxnSpPr>
            <p:nvPr/>
          </p:nvCxnSpPr>
          <p:spPr bwMode="auto">
            <a:xfrm flipH="1">
              <a:off x="2400"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679" name="AutoShape 94">
              <a:extLst>
                <a:ext uri="{FF2B5EF4-FFF2-40B4-BE49-F238E27FC236}">
                  <a16:creationId xmlns:a16="http://schemas.microsoft.com/office/drawing/2014/main" id="{D53FCBC3-B1FF-4729-B5DB-904ED5240C37}"/>
                </a:ext>
              </a:extLst>
            </p:cNvPr>
            <p:cNvCxnSpPr>
              <a:cxnSpLocks noChangeShapeType="1"/>
              <a:stCxn id="27670" idx="5"/>
              <a:endCxn id="27673" idx="0"/>
            </p:cNvCxnSpPr>
            <p:nvPr/>
          </p:nvCxnSpPr>
          <p:spPr bwMode="auto">
            <a:xfrm>
              <a:off x="2660"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680" name="AutoShape 95">
              <a:extLst>
                <a:ext uri="{FF2B5EF4-FFF2-40B4-BE49-F238E27FC236}">
                  <a16:creationId xmlns:a16="http://schemas.microsoft.com/office/drawing/2014/main" id="{F0BDE24C-FFB2-40E9-AF45-71A050CFC529}"/>
                </a:ext>
              </a:extLst>
            </p:cNvPr>
            <p:cNvCxnSpPr>
              <a:cxnSpLocks noChangeShapeType="1"/>
              <a:stCxn id="27671" idx="3"/>
              <a:endCxn id="27674" idx="0"/>
            </p:cNvCxnSpPr>
            <p:nvPr/>
          </p:nvCxnSpPr>
          <p:spPr bwMode="auto">
            <a:xfrm flipH="1">
              <a:off x="3168"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27681" name="AutoShape 96">
              <a:extLst>
                <a:ext uri="{FF2B5EF4-FFF2-40B4-BE49-F238E27FC236}">
                  <a16:creationId xmlns:a16="http://schemas.microsoft.com/office/drawing/2014/main" id="{941DF7DC-B550-4EC3-98AC-D5DE0DC61546}"/>
                </a:ext>
              </a:extLst>
            </p:cNvPr>
            <p:cNvCxnSpPr>
              <a:cxnSpLocks noChangeShapeType="1"/>
              <a:stCxn id="27671" idx="5"/>
              <a:endCxn id="27675" idx="0"/>
            </p:cNvCxnSpPr>
            <p:nvPr/>
          </p:nvCxnSpPr>
          <p:spPr bwMode="auto">
            <a:xfrm>
              <a:off x="3428" y="3339"/>
              <a:ext cx="124" cy="158"/>
            </a:xfrm>
            <a:prstGeom prst="straightConnector1">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27682" name="AutoShape 97">
              <a:extLst>
                <a:ext uri="{FF2B5EF4-FFF2-40B4-BE49-F238E27FC236}">
                  <a16:creationId xmlns:a16="http://schemas.microsoft.com/office/drawing/2014/main" id="{D5D3F68B-246E-4B72-9411-D035150F9ED6}"/>
                </a:ext>
              </a:extLst>
            </p:cNvPr>
            <p:cNvSpPr>
              <a:spLocks noChangeArrowheads="1"/>
            </p:cNvSpPr>
            <p:nvPr/>
          </p:nvSpPr>
          <p:spPr bwMode="auto">
            <a:xfrm rot="5400000" flipH="1">
              <a:off x="3000" y="3096"/>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83" name="AutoShape 98">
              <a:extLst>
                <a:ext uri="{FF2B5EF4-FFF2-40B4-BE49-F238E27FC236}">
                  <a16:creationId xmlns:a16="http://schemas.microsoft.com/office/drawing/2014/main" id="{D7E37878-2395-4B8B-A468-3C11AC9DAD67}"/>
                </a:ext>
              </a:extLst>
            </p:cNvPr>
            <p:cNvCxnSpPr>
              <a:cxnSpLocks noChangeShapeType="1"/>
              <a:stCxn id="27682" idx="6"/>
              <a:endCxn id="27669" idx="4"/>
            </p:cNvCxnSpPr>
            <p:nvPr/>
          </p:nvCxnSpPr>
          <p:spPr bwMode="auto">
            <a:xfrm flipV="1">
              <a:off x="3024" y="3031"/>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84" name="AutoShape 99">
              <a:extLst>
                <a:ext uri="{FF2B5EF4-FFF2-40B4-BE49-F238E27FC236}">
                  <a16:creationId xmlns:a16="http://schemas.microsoft.com/office/drawing/2014/main" id="{B3CD8ADA-B3B3-4C34-8E9A-0286CC1F8F18}"/>
                </a:ext>
              </a:extLst>
            </p:cNvPr>
            <p:cNvSpPr>
              <a:spLocks noChangeArrowheads="1"/>
            </p:cNvSpPr>
            <p:nvPr/>
          </p:nvSpPr>
          <p:spPr bwMode="auto">
            <a:xfrm rot="5400000" flipH="1">
              <a:off x="2560" y="3424"/>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85" name="AutoShape 100">
              <a:extLst>
                <a:ext uri="{FF2B5EF4-FFF2-40B4-BE49-F238E27FC236}">
                  <a16:creationId xmlns:a16="http://schemas.microsoft.com/office/drawing/2014/main" id="{6309ADDD-DA0E-40D4-A346-43C1A5EC2D82}"/>
                </a:ext>
              </a:extLst>
            </p:cNvPr>
            <p:cNvCxnSpPr>
              <a:cxnSpLocks noChangeShapeType="1"/>
              <a:stCxn id="27684" idx="6"/>
            </p:cNvCxnSpPr>
            <p:nvPr/>
          </p:nvCxnSpPr>
          <p:spPr bwMode="auto">
            <a:xfrm flipV="1">
              <a:off x="2584" y="3359"/>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86" name="AutoShape 101">
              <a:extLst>
                <a:ext uri="{FF2B5EF4-FFF2-40B4-BE49-F238E27FC236}">
                  <a16:creationId xmlns:a16="http://schemas.microsoft.com/office/drawing/2014/main" id="{B2DD1171-F4E1-4B9F-9AD0-947A9602E65B}"/>
                </a:ext>
              </a:extLst>
            </p:cNvPr>
            <p:cNvSpPr>
              <a:spLocks noChangeArrowheads="1"/>
            </p:cNvSpPr>
            <p:nvPr/>
          </p:nvSpPr>
          <p:spPr bwMode="auto">
            <a:xfrm rot="5400000" flipH="1">
              <a:off x="3344" y="342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87" name="AutoShape 102">
              <a:extLst>
                <a:ext uri="{FF2B5EF4-FFF2-40B4-BE49-F238E27FC236}">
                  <a16:creationId xmlns:a16="http://schemas.microsoft.com/office/drawing/2014/main" id="{544E31F0-F497-4FE1-AFE9-D3EF1F54D998}"/>
                </a:ext>
              </a:extLst>
            </p:cNvPr>
            <p:cNvCxnSpPr>
              <a:cxnSpLocks noChangeShapeType="1"/>
              <a:stCxn id="27686" idx="6"/>
            </p:cNvCxnSpPr>
            <p:nvPr/>
          </p:nvCxnSpPr>
          <p:spPr bwMode="auto">
            <a:xfrm flipV="1">
              <a:off x="3368" y="3356"/>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88" name="AutoShape 103">
              <a:extLst>
                <a:ext uri="{FF2B5EF4-FFF2-40B4-BE49-F238E27FC236}">
                  <a16:creationId xmlns:a16="http://schemas.microsoft.com/office/drawing/2014/main" id="{B6397BB9-A235-4B02-BC77-48E5B75ED6D7}"/>
                </a:ext>
              </a:extLst>
            </p:cNvPr>
            <p:cNvSpPr>
              <a:spLocks noChangeArrowheads="1"/>
            </p:cNvSpPr>
            <p:nvPr/>
          </p:nvSpPr>
          <p:spPr bwMode="auto">
            <a:xfrm rot="5400000" flipH="1">
              <a:off x="2380" y="3764"/>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89" name="AutoShape 104">
              <a:extLst>
                <a:ext uri="{FF2B5EF4-FFF2-40B4-BE49-F238E27FC236}">
                  <a16:creationId xmlns:a16="http://schemas.microsoft.com/office/drawing/2014/main" id="{5BECE5EB-B0EC-4C6C-9CB8-B9999A6267C4}"/>
                </a:ext>
              </a:extLst>
            </p:cNvPr>
            <p:cNvCxnSpPr>
              <a:cxnSpLocks noChangeShapeType="1"/>
              <a:stCxn id="27688" idx="6"/>
            </p:cNvCxnSpPr>
            <p:nvPr/>
          </p:nvCxnSpPr>
          <p:spPr bwMode="auto">
            <a:xfrm flipV="1">
              <a:off x="2404" y="3699"/>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90" name="AutoShape 105">
              <a:extLst>
                <a:ext uri="{FF2B5EF4-FFF2-40B4-BE49-F238E27FC236}">
                  <a16:creationId xmlns:a16="http://schemas.microsoft.com/office/drawing/2014/main" id="{1DA24415-13F7-40D5-9578-4271C69A99DB}"/>
                </a:ext>
              </a:extLst>
            </p:cNvPr>
            <p:cNvSpPr>
              <a:spLocks noChangeArrowheads="1"/>
            </p:cNvSpPr>
            <p:nvPr/>
          </p:nvSpPr>
          <p:spPr bwMode="auto">
            <a:xfrm rot="5400000" flipH="1">
              <a:off x="2760" y="376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91" name="AutoShape 106">
              <a:extLst>
                <a:ext uri="{FF2B5EF4-FFF2-40B4-BE49-F238E27FC236}">
                  <a16:creationId xmlns:a16="http://schemas.microsoft.com/office/drawing/2014/main" id="{B4517013-4DFB-4251-AF9A-5E30F82CE73D}"/>
                </a:ext>
              </a:extLst>
            </p:cNvPr>
            <p:cNvCxnSpPr>
              <a:cxnSpLocks noChangeShapeType="1"/>
              <a:stCxn id="27690" idx="6"/>
            </p:cNvCxnSpPr>
            <p:nvPr/>
          </p:nvCxnSpPr>
          <p:spPr bwMode="auto">
            <a:xfrm flipV="1">
              <a:off x="2784" y="3696"/>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92" name="AutoShape 107">
              <a:extLst>
                <a:ext uri="{FF2B5EF4-FFF2-40B4-BE49-F238E27FC236}">
                  <a16:creationId xmlns:a16="http://schemas.microsoft.com/office/drawing/2014/main" id="{CCD9176F-3B1B-43A4-BF66-20E989811F44}"/>
                </a:ext>
              </a:extLst>
            </p:cNvPr>
            <p:cNvSpPr>
              <a:spLocks noChangeArrowheads="1"/>
            </p:cNvSpPr>
            <p:nvPr/>
          </p:nvSpPr>
          <p:spPr bwMode="auto">
            <a:xfrm rot="5400000" flipH="1">
              <a:off x="3140" y="3761"/>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93" name="AutoShape 108">
              <a:extLst>
                <a:ext uri="{FF2B5EF4-FFF2-40B4-BE49-F238E27FC236}">
                  <a16:creationId xmlns:a16="http://schemas.microsoft.com/office/drawing/2014/main" id="{0120D99E-BD9B-4385-AA62-B4B1AF1C161E}"/>
                </a:ext>
              </a:extLst>
            </p:cNvPr>
            <p:cNvCxnSpPr>
              <a:cxnSpLocks noChangeShapeType="1"/>
              <a:stCxn id="27692" idx="6"/>
            </p:cNvCxnSpPr>
            <p:nvPr/>
          </p:nvCxnSpPr>
          <p:spPr bwMode="auto">
            <a:xfrm flipV="1">
              <a:off x="3164" y="3696"/>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sp>
          <p:nvSpPr>
            <p:cNvPr id="27694" name="AutoShape 109">
              <a:extLst>
                <a:ext uri="{FF2B5EF4-FFF2-40B4-BE49-F238E27FC236}">
                  <a16:creationId xmlns:a16="http://schemas.microsoft.com/office/drawing/2014/main" id="{6564CE81-0BFF-4D8D-8149-F92FA9FA6423}"/>
                </a:ext>
              </a:extLst>
            </p:cNvPr>
            <p:cNvSpPr>
              <a:spLocks noChangeArrowheads="1"/>
            </p:cNvSpPr>
            <p:nvPr/>
          </p:nvSpPr>
          <p:spPr bwMode="auto">
            <a:xfrm rot="5400000" flipH="1">
              <a:off x="3536" y="3765"/>
              <a:ext cx="48" cy="48"/>
            </a:xfrm>
            <a:prstGeom prst="flowChartConnector">
              <a:avLst/>
            </a:prstGeom>
            <a:solidFill>
              <a:srgbClr val="FF0000"/>
            </a:solidFill>
            <a:ln w="22225">
              <a:solidFill>
                <a:srgbClr val="FF0000"/>
              </a:solidFill>
              <a:round/>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cxnSp>
          <p:nvCxnSpPr>
            <p:cNvPr id="27695" name="AutoShape 110">
              <a:extLst>
                <a:ext uri="{FF2B5EF4-FFF2-40B4-BE49-F238E27FC236}">
                  <a16:creationId xmlns:a16="http://schemas.microsoft.com/office/drawing/2014/main" id="{F73AC6B5-3626-4120-82EC-3FB1B9ADE93E}"/>
                </a:ext>
              </a:extLst>
            </p:cNvPr>
            <p:cNvCxnSpPr>
              <a:cxnSpLocks noChangeShapeType="1"/>
              <a:stCxn id="27694" idx="6"/>
            </p:cNvCxnSpPr>
            <p:nvPr/>
          </p:nvCxnSpPr>
          <p:spPr bwMode="auto">
            <a:xfrm flipV="1">
              <a:off x="3560" y="3700"/>
              <a:ext cx="0" cy="58"/>
            </a:xfrm>
            <a:prstGeom prst="straightConnector1">
              <a:avLst/>
            </a:prstGeom>
            <a:noFill/>
            <a:ln w="22225">
              <a:solidFill>
                <a:srgbClr val="FF0000"/>
              </a:solidFill>
              <a:round/>
              <a:headEnd/>
              <a:tailEnd/>
            </a:ln>
            <a:extLst>
              <a:ext uri="{909E8E84-426E-40DD-AFC4-6F175D3DCCD1}">
                <a14:hiddenFill xmlns:a14="http://schemas.microsoft.com/office/drawing/2010/main">
                  <a:noFill/>
                </a14:hiddenFill>
              </a:ext>
            </a:extLst>
          </p:spPr>
        </p:cxnSp>
      </p:grpSp>
      <p:grpSp>
        <p:nvGrpSpPr>
          <p:cNvPr id="9" name="Group 111">
            <a:extLst>
              <a:ext uri="{FF2B5EF4-FFF2-40B4-BE49-F238E27FC236}">
                <a16:creationId xmlns:a16="http://schemas.microsoft.com/office/drawing/2014/main" id="{E09CA31B-0CD3-4A4D-9580-0EE9CAEB14D7}"/>
              </a:ext>
            </a:extLst>
          </p:cNvPr>
          <p:cNvGrpSpPr>
            <a:grpSpLocks/>
          </p:cNvGrpSpPr>
          <p:nvPr/>
        </p:nvGrpSpPr>
        <p:grpSpPr bwMode="auto">
          <a:xfrm>
            <a:off x="914400" y="4391025"/>
            <a:ext cx="2438400" cy="2101850"/>
            <a:chOff x="576" y="2766"/>
            <a:chExt cx="1536" cy="1324"/>
          </a:xfrm>
        </p:grpSpPr>
        <p:sp>
          <p:nvSpPr>
            <p:cNvPr id="27667" name="Freeform 112">
              <a:extLst>
                <a:ext uri="{FF2B5EF4-FFF2-40B4-BE49-F238E27FC236}">
                  <a16:creationId xmlns:a16="http://schemas.microsoft.com/office/drawing/2014/main" id="{1E9140B8-6945-4AE4-8BA8-91CED591DF71}"/>
                </a:ext>
              </a:extLst>
            </p:cNvPr>
            <p:cNvSpPr>
              <a:spLocks/>
            </p:cNvSpPr>
            <p:nvPr/>
          </p:nvSpPr>
          <p:spPr bwMode="auto">
            <a:xfrm>
              <a:off x="597" y="2766"/>
              <a:ext cx="1391" cy="1055"/>
            </a:xfrm>
            <a:custGeom>
              <a:avLst/>
              <a:gdLst>
                <a:gd name="T0" fmla="*/ 683 w 1391"/>
                <a:gd name="T1" fmla="*/ 0 h 1055"/>
                <a:gd name="T2" fmla="*/ 678 w 1391"/>
                <a:gd name="T3" fmla="*/ 70 h 1055"/>
                <a:gd name="T4" fmla="*/ 661 w 1391"/>
                <a:gd name="T5" fmla="*/ 167 h 1055"/>
                <a:gd name="T6" fmla="*/ 555 w 1391"/>
                <a:gd name="T7" fmla="*/ 242 h 1055"/>
                <a:gd name="T8" fmla="*/ 485 w 1391"/>
                <a:gd name="T9" fmla="*/ 277 h 1055"/>
                <a:gd name="T10" fmla="*/ 458 w 1391"/>
                <a:gd name="T11" fmla="*/ 285 h 1055"/>
                <a:gd name="T12" fmla="*/ 406 w 1391"/>
                <a:gd name="T13" fmla="*/ 316 h 1055"/>
                <a:gd name="T14" fmla="*/ 326 w 1391"/>
                <a:gd name="T15" fmla="*/ 391 h 1055"/>
                <a:gd name="T16" fmla="*/ 291 w 1391"/>
                <a:gd name="T17" fmla="*/ 417 h 1055"/>
                <a:gd name="T18" fmla="*/ 238 w 1391"/>
                <a:gd name="T19" fmla="*/ 457 h 1055"/>
                <a:gd name="T20" fmla="*/ 216 w 1391"/>
                <a:gd name="T21" fmla="*/ 510 h 1055"/>
                <a:gd name="T22" fmla="*/ 177 w 1391"/>
                <a:gd name="T23" fmla="*/ 576 h 1055"/>
                <a:gd name="T24" fmla="*/ 85 w 1391"/>
                <a:gd name="T25" fmla="*/ 734 h 1055"/>
                <a:gd name="T26" fmla="*/ 32 w 1391"/>
                <a:gd name="T27" fmla="*/ 822 h 1055"/>
                <a:gd name="T28" fmla="*/ 1 w 1391"/>
                <a:gd name="T29" fmla="*/ 914 h 1055"/>
                <a:gd name="T30" fmla="*/ 5 w 1391"/>
                <a:gd name="T31" fmla="*/ 998 h 1055"/>
                <a:gd name="T32" fmla="*/ 120 w 1391"/>
                <a:gd name="T33" fmla="*/ 1055 h 1055"/>
                <a:gd name="T34" fmla="*/ 247 w 1391"/>
                <a:gd name="T35" fmla="*/ 1033 h 1055"/>
                <a:gd name="T36" fmla="*/ 300 w 1391"/>
                <a:gd name="T37" fmla="*/ 1002 h 1055"/>
                <a:gd name="T38" fmla="*/ 331 w 1391"/>
                <a:gd name="T39" fmla="*/ 963 h 1055"/>
                <a:gd name="T40" fmla="*/ 401 w 1391"/>
                <a:gd name="T41" fmla="*/ 857 h 1055"/>
                <a:gd name="T42" fmla="*/ 432 w 1391"/>
                <a:gd name="T43" fmla="*/ 861 h 1055"/>
                <a:gd name="T44" fmla="*/ 449 w 1391"/>
                <a:gd name="T45" fmla="*/ 888 h 1055"/>
                <a:gd name="T46" fmla="*/ 476 w 1391"/>
                <a:gd name="T47" fmla="*/ 971 h 1055"/>
                <a:gd name="T48" fmla="*/ 489 w 1391"/>
                <a:gd name="T49" fmla="*/ 998 h 1055"/>
                <a:gd name="T50" fmla="*/ 529 w 1391"/>
                <a:gd name="T51" fmla="*/ 1011 h 1055"/>
                <a:gd name="T52" fmla="*/ 691 w 1391"/>
                <a:gd name="T53" fmla="*/ 989 h 1055"/>
                <a:gd name="T54" fmla="*/ 735 w 1391"/>
                <a:gd name="T55" fmla="*/ 923 h 1055"/>
                <a:gd name="T56" fmla="*/ 735 w 1391"/>
                <a:gd name="T57" fmla="*/ 800 h 1055"/>
                <a:gd name="T58" fmla="*/ 713 w 1391"/>
                <a:gd name="T59" fmla="*/ 760 h 1055"/>
                <a:gd name="T60" fmla="*/ 704 w 1391"/>
                <a:gd name="T61" fmla="*/ 747 h 1055"/>
                <a:gd name="T62" fmla="*/ 669 w 1391"/>
                <a:gd name="T63" fmla="*/ 668 h 1055"/>
                <a:gd name="T64" fmla="*/ 661 w 1391"/>
                <a:gd name="T65" fmla="*/ 633 h 1055"/>
                <a:gd name="T66" fmla="*/ 665 w 1391"/>
                <a:gd name="T67" fmla="*/ 541 h 1055"/>
                <a:gd name="T68" fmla="*/ 810 w 1391"/>
                <a:gd name="T69" fmla="*/ 448 h 1055"/>
                <a:gd name="T70" fmla="*/ 986 w 1391"/>
                <a:gd name="T71" fmla="*/ 483 h 1055"/>
                <a:gd name="T72" fmla="*/ 986 w 1391"/>
                <a:gd name="T73" fmla="*/ 562 h 1055"/>
                <a:gd name="T74" fmla="*/ 968 w 1391"/>
                <a:gd name="T75" fmla="*/ 589 h 1055"/>
                <a:gd name="T76" fmla="*/ 920 w 1391"/>
                <a:gd name="T77" fmla="*/ 655 h 1055"/>
                <a:gd name="T78" fmla="*/ 854 w 1391"/>
                <a:gd name="T79" fmla="*/ 725 h 1055"/>
                <a:gd name="T80" fmla="*/ 823 w 1391"/>
                <a:gd name="T81" fmla="*/ 760 h 1055"/>
                <a:gd name="T82" fmla="*/ 801 w 1391"/>
                <a:gd name="T83" fmla="*/ 800 h 1055"/>
                <a:gd name="T84" fmla="*/ 788 w 1391"/>
                <a:gd name="T85" fmla="*/ 839 h 1055"/>
                <a:gd name="T86" fmla="*/ 792 w 1391"/>
                <a:gd name="T87" fmla="*/ 897 h 1055"/>
                <a:gd name="T88" fmla="*/ 938 w 1391"/>
                <a:gd name="T89" fmla="*/ 1029 h 1055"/>
                <a:gd name="T90" fmla="*/ 1043 w 1391"/>
                <a:gd name="T91" fmla="*/ 1011 h 1055"/>
                <a:gd name="T92" fmla="*/ 1091 w 1391"/>
                <a:gd name="T93" fmla="*/ 963 h 1055"/>
                <a:gd name="T94" fmla="*/ 1105 w 1391"/>
                <a:gd name="T95" fmla="*/ 949 h 1055"/>
                <a:gd name="T96" fmla="*/ 1109 w 1391"/>
                <a:gd name="T97" fmla="*/ 787 h 1055"/>
                <a:gd name="T98" fmla="*/ 1135 w 1391"/>
                <a:gd name="T99" fmla="*/ 690 h 1055"/>
                <a:gd name="T100" fmla="*/ 1166 w 1391"/>
                <a:gd name="T101" fmla="*/ 694 h 1055"/>
                <a:gd name="T102" fmla="*/ 1184 w 1391"/>
                <a:gd name="T103" fmla="*/ 752 h 1055"/>
                <a:gd name="T104" fmla="*/ 1206 w 1391"/>
                <a:gd name="T105" fmla="*/ 839 h 1055"/>
                <a:gd name="T106" fmla="*/ 1228 w 1391"/>
                <a:gd name="T107" fmla="*/ 936 h 1055"/>
                <a:gd name="T108" fmla="*/ 1259 w 1391"/>
                <a:gd name="T109" fmla="*/ 989 h 1055"/>
                <a:gd name="T110" fmla="*/ 1324 w 1391"/>
                <a:gd name="T111" fmla="*/ 1033 h 1055"/>
                <a:gd name="T112" fmla="*/ 1382 w 1391"/>
                <a:gd name="T113" fmla="*/ 1051 h 10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91"/>
                <a:gd name="T172" fmla="*/ 0 h 1055"/>
                <a:gd name="T173" fmla="*/ 1391 w 1391"/>
                <a:gd name="T174" fmla="*/ 1055 h 10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91" h="1055">
                  <a:moveTo>
                    <a:pt x="683" y="0"/>
                  </a:moveTo>
                  <a:cubicBezTo>
                    <a:pt x="690" y="24"/>
                    <a:pt x="684" y="47"/>
                    <a:pt x="678" y="70"/>
                  </a:cubicBezTo>
                  <a:cubicBezTo>
                    <a:pt x="677" y="83"/>
                    <a:pt x="671" y="154"/>
                    <a:pt x="661" y="167"/>
                  </a:cubicBezTo>
                  <a:cubicBezTo>
                    <a:pt x="639" y="194"/>
                    <a:pt x="585" y="224"/>
                    <a:pt x="555" y="242"/>
                  </a:cubicBezTo>
                  <a:cubicBezTo>
                    <a:pt x="534" y="255"/>
                    <a:pt x="508" y="268"/>
                    <a:pt x="485" y="277"/>
                  </a:cubicBezTo>
                  <a:cubicBezTo>
                    <a:pt x="476" y="280"/>
                    <a:pt x="458" y="285"/>
                    <a:pt x="458" y="285"/>
                  </a:cubicBezTo>
                  <a:cubicBezTo>
                    <a:pt x="440" y="298"/>
                    <a:pt x="426" y="310"/>
                    <a:pt x="406" y="316"/>
                  </a:cubicBezTo>
                  <a:cubicBezTo>
                    <a:pt x="379" y="341"/>
                    <a:pt x="358" y="371"/>
                    <a:pt x="326" y="391"/>
                  </a:cubicBezTo>
                  <a:cubicBezTo>
                    <a:pt x="316" y="407"/>
                    <a:pt x="307" y="407"/>
                    <a:pt x="291" y="417"/>
                  </a:cubicBezTo>
                  <a:cubicBezTo>
                    <a:pt x="272" y="430"/>
                    <a:pt x="257" y="445"/>
                    <a:pt x="238" y="457"/>
                  </a:cubicBezTo>
                  <a:cubicBezTo>
                    <a:pt x="232" y="477"/>
                    <a:pt x="228" y="493"/>
                    <a:pt x="216" y="510"/>
                  </a:cubicBezTo>
                  <a:cubicBezTo>
                    <a:pt x="209" y="533"/>
                    <a:pt x="190" y="555"/>
                    <a:pt x="177" y="576"/>
                  </a:cubicBezTo>
                  <a:cubicBezTo>
                    <a:pt x="144" y="628"/>
                    <a:pt x="130" y="689"/>
                    <a:pt x="85" y="734"/>
                  </a:cubicBezTo>
                  <a:cubicBezTo>
                    <a:pt x="73" y="766"/>
                    <a:pt x="48" y="792"/>
                    <a:pt x="32" y="822"/>
                  </a:cubicBezTo>
                  <a:cubicBezTo>
                    <a:pt x="18" y="848"/>
                    <a:pt x="10" y="885"/>
                    <a:pt x="1" y="914"/>
                  </a:cubicBezTo>
                  <a:cubicBezTo>
                    <a:pt x="2" y="942"/>
                    <a:pt x="0" y="971"/>
                    <a:pt x="5" y="998"/>
                  </a:cubicBezTo>
                  <a:cubicBezTo>
                    <a:pt x="13" y="1038"/>
                    <a:pt x="89" y="1045"/>
                    <a:pt x="120" y="1055"/>
                  </a:cubicBezTo>
                  <a:cubicBezTo>
                    <a:pt x="168" y="1052"/>
                    <a:pt x="203" y="1047"/>
                    <a:pt x="247" y="1033"/>
                  </a:cubicBezTo>
                  <a:cubicBezTo>
                    <a:pt x="265" y="1021"/>
                    <a:pt x="280" y="1010"/>
                    <a:pt x="300" y="1002"/>
                  </a:cubicBezTo>
                  <a:cubicBezTo>
                    <a:pt x="312" y="990"/>
                    <a:pt x="331" y="963"/>
                    <a:pt x="331" y="963"/>
                  </a:cubicBezTo>
                  <a:cubicBezTo>
                    <a:pt x="342" y="924"/>
                    <a:pt x="360" y="870"/>
                    <a:pt x="401" y="857"/>
                  </a:cubicBezTo>
                  <a:cubicBezTo>
                    <a:pt x="411" y="858"/>
                    <a:pt x="422" y="857"/>
                    <a:pt x="432" y="861"/>
                  </a:cubicBezTo>
                  <a:cubicBezTo>
                    <a:pt x="445" y="866"/>
                    <a:pt x="445" y="877"/>
                    <a:pt x="449" y="888"/>
                  </a:cubicBezTo>
                  <a:cubicBezTo>
                    <a:pt x="458" y="915"/>
                    <a:pt x="467" y="943"/>
                    <a:pt x="476" y="971"/>
                  </a:cubicBezTo>
                  <a:cubicBezTo>
                    <a:pt x="479" y="981"/>
                    <a:pt x="479" y="991"/>
                    <a:pt x="489" y="998"/>
                  </a:cubicBezTo>
                  <a:cubicBezTo>
                    <a:pt x="497" y="1005"/>
                    <a:pt x="519" y="1008"/>
                    <a:pt x="529" y="1011"/>
                  </a:cubicBezTo>
                  <a:cubicBezTo>
                    <a:pt x="590" y="1008"/>
                    <a:pt x="635" y="1006"/>
                    <a:pt x="691" y="989"/>
                  </a:cubicBezTo>
                  <a:cubicBezTo>
                    <a:pt x="706" y="967"/>
                    <a:pt x="720" y="945"/>
                    <a:pt x="735" y="923"/>
                  </a:cubicBezTo>
                  <a:cubicBezTo>
                    <a:pt x="749" y="873"/>
                    <a:pt x="743" y="902"/>
                    <a:pt x="735" y="800"/>
                  </a:cubicBezTo>
                  <a:cubicBezTo>
                    <a:pt x="734" y="786"/>
                    <a:pt x="719" y="769"/>
                    <a:pt x="713" y="760"/>
                  </a:cubicBezTo>
                  <a:cubicBezTo>
                    <a:pt x="710" y="756"/>
                    <a:pt x="704" y="747"/>
                    <a:pt x="704" y="747"/>
                  </a:cubicBezTo>
                  <a:cubicBezTo>
                    <a:pt x="695" y="719"/>
                    <a:pt x="686" y="692"/>
                    <a:pt x="669" y="668"/>
                  </a:cubicBezTo>
                  <a:cubicBezTo>
                    <a:pt x="667" y="656"/>
                    <a:pt x="661" y="645"/>
                    <a:pt x="661" y="633"/>
                  </a:cubicBezTo>
                  <a:cubicBezTo>
                    <a:pt x="661" y="602"/>
                    <a:pt x="663" y="572"/>
                    <a:pt x="665" y="541"/>
                  </a:cubicBezTo>
                  <a:cubicBezTo>
                    <a:pt x="670" y="481"/>
                    <a:pt x="767" y="465"/>
                    <a:pt x="810" y="448"/>
                  </a:cubicBezTo>
                  <a:cubicBezTo>
                    <a:pt x="880" y="452"/>
                    <a:pt x="929" y="448"/>
                    <a:pt x="986" y="483"/>
                  </a:cubicBezTo>
                  <a:cubicBezTo>
                    <a:pt x="1005" y="512"/>
                    <a:pt x="996" y="530"/>
                    <a:pt x="986" y="562"/>
                  </a:cubicBezTo>
                  <a:cubicBezTo>
                    <a:pt x="983" y="572"/>
                    <a:pt x="968" y="589"/>
                    <a:pt x="968" y="589"/>
                  </a:cubicBezTo>
                  <a:cubicBezTo>
                    <a:pt x="960" y="614"/>
                    <a:pt x="935" y="633"/>
                    <a:pt x="920" y="655"/>
                  </a:cubicBezTo>
                  <a:cubicBezTo>
                    <a:pt x="911" y="684"/>
                    <a:pt x="878" y="708"/>
                    <a:pt x="854" y="725"/>
                  </a:cubicBezTo>
                  <a:cubicBezTo>
                    <a:pt x="833" y="756"/>
                    <a:pt x="845" y="746"/>
                    <a:pt x="823" y="760"/>
                  </a:cubicBezTo>
                  <a:cubicBezTo>
                    <a:pt x="819" y="775"/>
                    <a:pt x="801" y="800"/>
                    <a:pt x="801" y="800"/>
                  </a:cubicBezTo>
                  <a:cubicBezTo>
                    <a:pt x="797" y="813"/>
                    <a:pt x="792" y="826"/>
                    <a:pt x="788" y="839"/>
                  </a:cubicBezTo>
                  <a:cubicBezTo>
                    <a:pt x="789" y="858"/>
                    <a:pt x="790" y="878"/>
                    <a:pt x="792" y="897"/>
                  </a:cubicBezTo>
                  <a:cubicBezTo>
                    <a:pt x="802" y="994"/>
                    <a:pt x="856" y="1006"/>
                    <a:pt x="938" y="1029"/>
                  </a:cubicBezTo>
                  <a:cubicBezTo>
                    <a:pt x="978" y="1025"/>
                    <a:pt x="1007" y="1022"/>
                    <a:pt x="1043" y="1011"/>
                  </a:cubicBezTo>
                  <a:cubicBezTo>
                    <a:pt x="1061" y="998"/>
                    <a:pt x="1075" y="979"/>
                    <a:pt x="1091" y="963"/>
                  </a:cubicBezTo>
                  <a:cubicBezTo>
                    <a:pt x="1096" y="958"/>
                    <a:pt x="1105" y="949"/>
                    <a:pt x="1105" y="949"/>
                  </a:cubicBezTo>
                  <a:cubicBezTo>
                    <a:pt x="1126" y="880"/>
                    <a:pt x="1113" y="932"/>
                    <a:pt x="1109" y="787"/>
                  </a:cubicBezTo>
                  <a:cubicBezTo>
                    <a:pt x="1112" y="731"/>
                    <a:pt x="1098" y="716"/>
                    <a:pt x="1135" y="690"/>
                  </a:cubicBezTo>
                  <a:cubicBezTo>
                    <a:pt x="1145" y="691"/>
                    <a:pt x="1156" y="690"/>
                    <a:pt x="1166" y="694"/>
                  </a:cubicBezTo>
                  <a:cubicBezTo>
                    <a:pt x="1181" y="701"/>
                    <a:pt x="1180" y="738"/>
                    <a:pt x="1184" y="752"/>
                  </a:cubicBezTo>
                  <a:cubicBezTo>
                    <a:pt x="1191" y="781"/>
                    <a:pt x="1201" y="809"/>
                    <a:pt x="1206" y="839"/>
                  </a:cubicBezTo>
                  <a:cubicBezTo>
                    <a:pt x="1211" y="870"/>
                    <a:pt x="1213" y="908"/>
                    <a:pt x="1228" y="936"/>
                  </a:cubicBezTo>
                  <a:cubicBezTo>
                    <a:pt x="1236" y="950"/>
                    <a:pt x="1247" y="978"/>
                    <a:pt x="1259" y="989"/>
                  </a:cubicBezTo>
                  <a:cubicBezTo>
                    <a:pt x="1277" y="1005"/>
                    <a:pt x="1304" y="1019"/>
                    <a:pt x="1324" y="1033"/>
                  </a:cubicBezTo>
                  <a:cubicBezTo>
                    <a:pt x="1337" y="1042"/>
                    <a:pt x="1391" y="1039"/>
                    <a:pt x="1382" y="1051"/>
                  </a:cubicBezTo>
                </a:path>
              </a:pathLst>
            </a:custGeom>
            <a:noFill/>
            <a:ln w="9525">
              <a:solidFill>
                <a:schemeClr val="folHlink"/>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668" name="Text Box 113">
              <a:extLst>
                <a:ext uri="{FF2B5EF4-FFF2-40B4-BE49-F238E27FC236}">
                  <a16:creationId xmlns:a16="http://schemas.microsoft.com/office/drawing/2014/main" id="{4AD239EF-C882-48DC-AF6A-855AC76DE6F0}"/>
                </a:ext>
              </a:extLst>
            </p:cNvPr>
            <p:cNvSpPr txBox="1">
              <a:spLocks noChangeArrowheads="1"/>
            </p:cNvSpPr>
            <p:nvPr/>
          </p:nvSpPr>
          <p:spPr bwMode="auto">
            <a:xfrm>
              <a:off x="576" y="3840"/>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000">
                  <a:latin typeface="Trebuchet MS" panose="020B0603020202020204" pitchFamily="34" charset="0"/>
                </a:rPr>
                <a:t>A B D E C F G</a:t>
              </a:r>
            </a:p>
          </p:txBody>
        </p:sp>
      </p:grpSp>
      <p:grpSp>
        <p:nvGrpSpPr>
          <p:cNvPr id="10" name="Group 114">
            <a:extLst>
              <a:ext uri="{FF2B5EF4-FFF2-40B4-BE49-F238E27FC236}">
                <a16:creationId xmlns:a16="http://schemas.microsoft.com/office/drawing/2014/main" id="{A5B3A609-9056-4C7B-ADA2-06983D31A195}"/>
              </a:ext>
            </a:extLst>
          </p:cNvPr>
          <p:cNvGrpSpPr>
            <a:grpSpLocks/>
          </p:cNvGrpSpPr>
          <p:nvPr/>
        </p:nvGrpSpPr>
        <p:grpSpPr bwMode="auto">
          <a:xfrm>
            <a:off x="3468688" y="4508500"/>
            <a:ext cx="2551112" cy="1984375"/>
            <a:chOff x="2185" y="2840"/>
            <a:chExt cx="1607" cy="1250"/>
          </a:xfrm>
        </p:grpSpPr>
        <p:sp>
          <p:nvSpPr>
            <p:cNvPr id="27665" name="Freeform 115">
              <a:extLst>
                <a:ext uri="{FF2B5EF4-FFF2-40B4-BE49-F238E27FC236}">
                  <a16:creationId xmlns:a16="http://schemas.microsoft.com/office/drawing/2014/main" id="{393801B8-BDAC-48A8-96AF-08DF8220794C}"/>
                </a:ext>
              </a:extLst>
            </p:cNvPr>
            <p:cNvSpPr>
              <a:spLocks/>
            </p:cNvSpPr>
            <p:nvPr/>
          </p:nvSpPr>
          <p:spPr bwMode="auto">
            <a:xfrm>
              <a:off x="2185" y="2840"/>
              <a:ext cx="1517" cy="1007"/>
            </a:xfrm>
            <a:custGeom>
              <a:avLst/>
              <a:gdLst>
                <a:gd name="T0" fmla="*/ 625 w 1517"/>
                <a:gd name="T1" fmla="*/ 0 h 1007"/>
                <a:gd name="T2" fmla="*/ 589 w 1517"/>
                <a:gd name="T3" fmla="*/ 58 h 1007"/>
                <a:gd name="T4" fmla="*/ 576 w 1517"/>
                <a:gd name="T5" fmla="*/ 66 h 1007"/>
                <a:gd name="T6" fmla="*/ 537 w 1517"/>
                <a:gd name="T7" fmla="*/ 106 h 1007"/>
                <a:gd name="T8" fmla="*/ 462 w 1517"/>
                <a:gd name="T9" fmla="*/ 172 h 1007"/>
                <a:gd name="T10" fmla="*/ 374 w 1517"/>
                <a:gd name="T11" fmla="*/ 229 h 1007"/>
                <a:gd name="T12" fmla="*/ 167 w 1517"/>
                <a:gd name="T13" fmla="*/ 414 h 1007"/>
                <a:gd name="T14" fmla="*/ 141 w 1517"/>
                <a:gd name="T15" fmla="*/ 462 h 1007"/>
                <a:gd name="T16" fmla="*/ 84 w 1517"/>
                <a:gd name="T17" fmla="*/ 546 h 1007"/>
                <a:gd name="T18" fmla="*/ 71 w 1517"/>
                <a:gd name="T19" fmla="*/ 581 h 1007"/>
                <a:gd name="T20" fmla="*/ 57 w 1517"/>
                <a:gd name="T21" fmla="*/ 616 h 1007"/>
                <a:gd name="T22" fmla="*/ 5 w 1517"/>
                <a:gd name="T23" fmla="*/ 840 h 1007"/>
                <a:gd name="T24" fmla="*/ 13 w 1517"/>
                <a:gd name="T25" fmla="*/ 902 h 1007"/>
                <a:gd name="T26" fmla="*/ 57 w 1517"/>
                <a:gd name="T27" fmla="*/ 919 h 1007"/>
                <a:gd name="T28" fmla="*/ 172 w 1517"/>
                <a:gd name="T29" fmla="*/ 946 h 1007"/>
                <a:gd name="T30" fmla="*/ 304 w 1517"/>
                <a:gd name="T31" fmla="*/ 928 h 1007"/>
                <a:gd name="T32" fmla="*/ 378 w 1517"/>
                <a:gd name="T33" fmla="*/ 823 h 1007"/>
                <a:gd name="T34" fmla="*/ 356 w 1517"/>
                <a:gd name="T35" fmla="*/ 678 h 1007"/>
                <a:gd name="T36" fmla="*/ 343 w 1517"/>
                <a:gd name="T37" fmla="*/ 634 h 1007"/>
                <a:gd name="T38" fmla="*/ 392 w 1517"/>
                <a:gd name="T39" fmla="*/ 603 h 1007"/>
                <a:gd name="T40" fmla="*/ 422 w 1517"/>
                <a:gd name="T41" fmla="*/ 638 h 1007"/>
                <a:gd name="T42" fmla="*/ 418 w 1517"/>
                <a:gd name="T43" fmla="*/ 748 h 1007"/>
                <a:gd name="T44" fmla="*/ 422 w 1517"/>
                <a:gd name="T45" fmla="*/ 823 h 1007"/>
                <a:gd name="T46" fmla="*/ 559 w 1517"/>
                <a:gd name="T47" fmla="*/ 915 h 1007"/>
                <a:gd name="T48" fmla="*/ 607 w 1517"/>
                <a:gd name="T49" fmla="*/ 928 h 1007"/>
                <a:gd name="T50" fmla="*/ 691 w 1517"/>
                <a:gd name="T51" fmla="*/ 919 h 1007"/>
                <a:gd name="T52" fmla="*/ 726 w 1517"/>
                <a:gd name="T53" fmla="*/ 875 h 1007"/>
                <a:gd name="T54" fmla="*/ 735 w 1517"/>
                <a:gd name="T55" fmla="*/ 862 h 1007"/>
                <a:gd name="T56" fmla="*/ 774 w 1517"/>
                <a:gd name="T57" fmla="*/ 735 h 1007"/>
                <a:gd name="T58" fmla="*/ 664 w 1517"/>
                <a:gd name="T59" fmla="*/ 445 h 1007"/>
                <a:gd name="T60" fmla="*/ 743 w 1517"/>
                <a:gd name="T61" fmla="*/ 295 h 1007"/>
                <a:gd name="T62" fmla="*/ 853 w 1517"/>
                <a:gd name="T63" fmla="*/ 299 h 1007"/>
                <a:gd name="T64" fmla="*/ 880 w 1517"/>
                <a:gd name="T65" fmla="*/ 339 h 1007"/>
                <a:gd name="T66" fmla="*/ 902 w 1517"/>
                <a:gd name="T67" fmla="*/ 396 h 1007"/>
                <a:gd name="T68" fmla="*/ 866 w 1517"/>
                <a:gd name="T69" fmla="*/ 541 h 1007"/>
                <a:gd name="T70" fmla="*/ 805 w 1517"/>
                <a:gd name="T71" fmla="*/ 730 h 1007"/>
                <a:gd name="T72" fmla="*/ 836 w 1517"/>
                <a:gd name="T73" fmla="*/ 893 h 1007"/>
                <a:gd name="T74" fmla="*/ 915 w 1517"/>
                <a:gd name="T75" fmla="*/ 928 h 1007"/>
                <a:gd name="T76" fmla="*/ 963 w 1517"/>
                <a:gd name="T77" fmla="*/ 941 h 1007"/>
                <a:gd name="T78" fmla="*/ 1078 w 1517"/>
                <a:gd name="T79" fmla="*/ 928 h 1007"/>
                <a:gd name="T80" fmla="*/ 1152 w 1517"/>
                <a:gd name="T81" fmla="*/ 836 h 1007"/>
                <a:gd name="T82" fmla="*/ 1117 w 1517"/>
                <a:gd name="T83" fmla="*/ 673 h 1007"/>
                <a:gd name="T84" fmla="*/ 1170 w 1517"/>
                <a:gd name="T85" fmla="*/ 616 h 1007"/>
                <a:gd name="T86" fmla="*/ 1196 w 1517"/>
                <a:gd name="T87" fmla="*/ 620 h 1007"/>
                <a:gd name="T88" fmla="*/ 1201 w 1517"/>
                <a:gd name="T89" fmla="*/ 634 h 1007"/>
                <a:gd name="T90" fmla="*/ 1218 w 1517"/>
                <a:gd name="T91" fmla="*/ 695 h 1007"/>
                <a:gd name="T92" fmla="*/ 1262 w 1517"/>
                <a:gd name="T93" fmla="*/ 893 h 1007"/>
                <a:gd name="T94" fmla="*/ 1328 w 1517"/>
                <a:gd name="T95" fmla="*/ 928 h 1007"/>
                <a:gd name="T96" fmla="*/ 1372 w 1517"/>
                <a:gd name="T97" fmla="*/ 946 h 1007"/>
                <a:gd name="T98" fmla="*/ 1385 w 1517"/>
                <a:gd name="T99" fmla="*/ 950 h 1007"/>
                <a:gd name="T100" fmla="*/ 1456 w 1517"/>
                <a:gd name="T101" fmla="*/ 985 h 1007"/>
                <a:gd name="T102" fmla="*/ 1517 w 1517"/>
                <a:gd name="T103" fmla="*/ 1007 h 1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17"/>
                <a:gd name="T157" fmla="*/ 0 h 1007"/>
                <a:gd name="T158" fmla="*/ 1517 w 1517"/>
                <a:gd name="T159" fmla="*/ 1007 h 1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17" h="1007">
                  <a:moveTo>
                    <a:pt x="625" y="0"/>
                  </a:moveTo>
                  <a:cubicBezTo>
                    <a:pt x="612" y="20"/>
                    <a:pt x="606" y="41"/>
                    <a:pt x="589" y="58"/>
                  </a:cubicBezTo>
                  <a:cubicBezTo>
                    <a:pt x="585" y="62"/>
                    <a:pt x="580" y="63"/>
                    <a:pt x="576" y="66"/>
                  </a:cubicBezTo>
                  <a:cubicBezTo>
                    <a:pt x="562" y="79"/>
                    <a:pt x="549" y="92"/>
                    <a:pt x="537" y="106"/>
                  </a:cubicBezTo>
                  <a:cubicBezTo>
                    <a:pt x="515" y="133"/>
                    <a:pt x="497" y="161"/>
                    <a:pt x="462" y="172"/>
                  </a:cubicBezTo>
                  <a:cubicBezTo>
                    <a:pt x="438" y="196"/>
                    <a:pt x="400" y="205"/>
                    <a:pt x="374" y="229"/>
                  </a:cubicBezTo>
                  <a:cubicBezTo>
                    <a:pt x="305" y="291"/>
                    <a:pt x="227" y="343"/>
                    <a:pt x="167" y="414"/>
                  </a:cubicBezTo>
                  <a:cubicBezTo>
                    <a:pt x="155" y="428"/>
                    <a:pt x="151" y="446"/>
                    <a:pt x="141" y="462"/>
                  </a:cubicBezTo>
                  <a:cubicBezTo>
                    <a:pt x="124" y="490"/>
                    <a:pt x="102" y="517"/>
                    <a:pt x="84" y="546"/>
                  </a:cubicBezTo>
                  <a:cubicBezTo>
                    <a:pt x="77" y="557"/>
                    <a:pt x="76" y="569"/>
                    <a:pt x="71" y="581"/>
                  </a:cubicBezTo>
                  <a:cubicBezTo>
                    <a:pt x="66" y="593"/>
                    <a:pt x="57" y="616"/>
                    <a:pt x="57" y="616"/>
                  </a:cubicBezTo>
                  <a:cubicBezTo>
                    <a:pt x="45" y="692"/>
                    <a:pt x="17" y="764"/>
                    <a:pt x="5" y="840"/>
                  </a:cubicBezTo>
                  <a:cubicBezTo>
                    <a:pt x="7" y="861"/>
                    <a:pt x="0" y="886"/>
                    <a:pt x="13" y="902"/>
                  </a:cubicBezTo>
                  <a:cubicBezTo>
                    <a:pt x="23" y="914"/>
                    <a:pt x="43" y="915"/>
                    <a:pt x="57" y="919"/>
                  </a:cubicBezTo>
                  <a:cubicBezTo>
                    <a:pt x="97" y="931"/>
                    <a:pt x="130" y="941"/>
                    <a:pt x="172" y="946"/>
                  </a:cubicBezTo>
                  <a:cubicBezTo>
                    <a:pt x="220" y="943"/>
                    <a:pt x="259" y="941"/>
                    <a:pt x="304" y="928"/>
                  </a:cubicBezTo>
                  <a:cubicBezTo>
                    <a:pt x="347" y="898"/>
                    <a:pt x="369" y="874"/>
                    <a:pt x="378" y="823"/>
                  </a:cubicBezTo>
                  <a:cubicBezTo>
                    <a:pt x="376" y="777"/>
                    <a:pt x="384" y="719"/>
                    <a:pt x="356" y="678"/>
                  </a:cubicBezTo>
                  <a:cubicBezTo>
                    <a:pt x="352" y="663"/>
                    <a:pt x="349" y="648"/>
                    <a:pt x="343" y="634"/>
                  </a:cubicBezTo>
                  <a:cubicBezTo>
                    <a:pt x="351" y="611"/>
                    <a:pt x="369" y="608"/>
                    <a:pt x="392" y="603"/>
                  </a:cubicBezTo>
                  <a:cubicBezTo>
                    <a:pt x="413" y="609"/>
                    <a:pt x="417" y="617"/>
                    <a:pt x="422" y="638"/>
                  </a:cubicBezTo>
                  <a:cubicBezTo>
                    <a:pt x="421" y="675"/>
                    <a:pt x="418" y="711"/>
                    <a:pt x="418" y="748"/>
                  </a:cubicBezTo>
                  <a:cubicBezTo>
                    <a:pt x="418" y="773"/>
                    <a:pt x="420" y="798"/>
                    <a:pt x="422" y="823"/>
                  </a:cubicBezTo>
                  <a:cubicBezTo>
                    <a:pt x="430" y="908"/>
                    <a:pt x="485" y="910"/>
                    <a:pt x="559" y="915"/>
                  </a:cubicBezTo>
                  <a:cubicBezTo>
                    <a:pt x="575" y="919"/>
                    <a:pt x="591" y="923"/>
                    <a:pt x="607" y="928"/>
                  </a:cubicBezTo>
                  <a:cubicBezTo>
                    <a:pt x="635" y="926"/>
                    <a:pt x="668" y="935"/>
                    <a:pt x="691" y="919"/>
                  </a:cubicBezTo>
                  <a:cubicBezTo>
                    <a:pt x="703" y="911"/>
                    <a:pt x="721" y="882"/>
                    <a:pt x="726" y="875"/>
                  </a:cubicBezTo>
                  <a:cubicBezTo>
                    <a:pt x="729" y="871"/>
                    <a:pt x="735" y="862"/>
                    <a:pt x="735" y="862"/>
                  </a:cubicBezTo>
                  <a:cubicBezTo>
                    <a:pt x="748" y="819"/>
                    <a:pt x="764" y="779"/>
                    <a:pt x="774" y="735"/>
                  </a:cubicBezTo>
                  <a:cubicBezTo>
                    <a:pt x="764" y="628"/>
                    <a:pt x="684" y="550"/>
                    <a:pt x="664" y="445"/>
                  </a:cubicBezTo>
                  <a:cubicBezTo>
                    <a:pt x="669" y="374"/>
                    <a:pt x="661" y="310"/>
                    <a:pt x="743" y="295"/>
                  </a:cubicBezTo>
                  <a:cubicBezTo>
                    <a:pt x="780" y="296"/>
                    <a:pt x="817" y="290"/>
                    <a:pt x="853" y="299"/>
                  </a:cubicBezTo>
                  <a:cubicBezTo>
                    <a:pt x="869" y="303"/>
                    <a:pt x="880" y="339"/>
                    <a:pt x="880" y="339"/>
                  </a:cubicBezTo>
                  <a:cubicBezTo>
                    <a:pt x="886" y="358"/>
                    <a:pt x="895" y="377"/>
                    <a:pt x="902" y="396"/>
                  </a:cubicBezTo>
                  <a:cubicBezTo>
                    <a:pt x="898" y="440"/>
                    <a:pt x="893" y="502"/>
                    <a:pt x="866" y="541"/>
                  </a:cubicBezTo>
                  <a:cubicBezTo>
                    <a:pt x="847" y="604"/>
                    <a:pt x="820" y="666"/>
                    <a:pt x="805" y="730"/>
                  </a:cubicBezTo>
                  <a:cubicBezTo>
                    <a:pt x="805" y="736"/>
                    <a:pt x="793" y="880"/>
                    <a:pt x="836" y="893"/>
                  </a:cubicBezTo>
                  <a:cubicBezTo>
                    <a:pt x="859" y="909"/>
                    <a:pt x="889" y="919"/>
                    <a:pt x="915" y="928"/>
                  </a:cubicBezTo>
                  <a:cubicBezTo>
                    <a:pt x="931" y="933"/>
                    <a:pt x="963" y="941"/>
                    <a:pt x="963" y="941"/>
                  </a:cubicBezTo>
                  <a:cubicBezTo>
                    <a:pt x="1024" y="938"/>
                    <a:pt x="1035" y="943"/>
                    <a:pt x="1078" y="928"/>
                  </a:cubicBezTo>
                  <a:cubicBezTo>
                    <a:pt x="1115" y="901"/>
                    <a:pt x="1141" y="882"/>
                    <a:pt x="1152" y="836"/>
                  </a:cubicBezTo>
                  <a:cubicBezTo>
                    <a:pt x="1148" y="777"/>
                    <a:pt x="1138" y="728"/>
                    <a:pt x="1117" y="673"/>
                  </a:cubicBezTo>
                  <a:cubicBezTo>
                    <a:pt x="1124" y="641"/>
                    <a:pt x="1138" y="626"/>
                    <a:pt x="1170" y="616"/>
                  </a:cubicBezTo>
                  <a:cubicBezTo>
                    <a:pt x="1179" y="617"/>
                    <a:pt x="1188" y="616"/>
                    <a:pt x="1196" y="620"/>
                  </a:cubicBezTo>
                  <a:cubicBezTo>
                    <a:pt x="1200" y="622"/>
                    <a:pt x="1200" y="629"/>
                    <a:pt x="1201" y="634"/>
                  </a:cubicBezTo>
                  <a:cubicBezTo>
                    <a:pt x="1207" y="656"/>
                    <a:pt x="1212" y="674"/>
                    <a:pt x="1218" y="695"/>
                  </a:cubicBezTo>
                  <a:cubicBezTo>
                    <a:pt x="1215" y="748"/>
                    <a:pt x="1188" y="870"/>
                    <a:pt x="1262" y="893"/>
                  </a:cubicBezTo>
                  <a:cubicBezTo>
                    <a:pt x="1280" y="906"/>
                    <a:pt x="1307" y="921"/>
                    <a:pt x="1328" y="928"/>
                  </a:cubicBezTo>
                  <a:cubicBezTo>
                    <a:pt x="1350" y="943"/>
                    <a:pt x="1335" y="935"/>
                    <a:pt x="1372" y="946"/>
                  </a:cubicBezTo>
                  <a:cubicBezTo>
                    <a:pt x="1376" y="947"/>
                    <a:pt x="1385" y="950"/>
                    <a:pt x="1385" y="950"/>
                  </a:cubicBezTo>
                  <a:cubicBezTo>
                    <a:pt x="1406" y="964"/>
                    <a:pt x="1432" y="976"/>
                    <a:pt x="1456" y="985"/>
                  </a:cubicBezTo>
                  <a:cubicBezTo>
                    <a:pt x="1471" y="990"/>
                    <a:pt x="1505" y="995"/>
                    <a:pt x="1517" y="1007"/>
                  </a:cubicBezTo>
                </a:path>
              </a:pathLst>
            </a:custGeom>
            <a:noFill/>
            <a:ln w="9525">
              <a:solidFill>
                <a:schemeClr val="folHlink"/>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666" name="Text Box 116">
              <a:extLst>
                <a:ext uri="{FF2B5EF4-FFF2-40B4-BE49-F238E27FC236}">
                  <a16:creationId xmlns:a16="http://schemas.microsoft.com/office/drawing/2014/main" id="{8FFC00C8-4860-4385-8E61-0862410CF0CD}"/>
                </a:ext>
              </a:extLst>
            </p:cNvPr>
            <p:cNvSpPr txBox="1">
              <a:spLocks noChangeArrowheads="1"/>
            </p:cNvSpPr>
            <p:nvPr/>
          </p:nvSpPr>
          <p:spPr bwMode="auto">
            <a:xfrm>
              <a:off x="2256" y="3840"/>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000">
                  <a:latin typeface="Trebuchet MS" panose="020B0603020202020204" pitchFamily="34" charset="0"/>
                </a:rPr>
                <a:t>D B E A F C G</a:t>
              </a:r>
            </a:p>
          </p:txBody>
        </p:sp>
      </p:grpSp>
      <p:grpSp>
        <p:nvGrpSpPr>
          <p:cNvPr id="11" name="Group 117">
            <a:extLst>
              <a:ext uri="{FF2B5EF4-FFF2-40B4-BE49-F238E27FC236}">
                <a16:creationId xmlns:a16="http://schemas.microsoft.com/office/drawing/2014/main" id="{FF086536-F6F0-4CDC-AF37-05848A2DD39B}"/>
              </a:ext>
            </a:extLst>
          </p:cNvPr>
          <p:cNvGrpSpPr>
            <a:grpSpLocks/>
          </p:cNvGrpSpPr>
          <p:nvPr/>
        </p:nvGrpSpPr>
        <p:grpSpPr bwMode="auto">
          <a:xfrm>
            <a:off x="5943600" y="4430713"/>
            <a:ext cx="2514600" cy="2062162"/>
            <a:chOff x="3744" y="2791"/>
            <a:chExt cx="1584" cy="1299"/>
          </a:xfrm>
        </p:grpSpPr>
        <p:sp>
          <p:nvSpPr>
            <p:cNvPr id="27663" name="Freeform 118">
              <a:extLst>
                <a:ext uri="{FF2B5EF4-FFF2-40B4-BE49-F238E27FC236}">
                  <a16:creationId xmlns:a16="http://schemas.microsoft.com/office/drawing/2014/main" id="{BE57E929-BDF4-4975-A102-BD91C5EB3CEA}"/>
                </a:ext>
              </a:extLst>
            </p:cNvPr>
            <p:cNvSpPr>
              <a:spLocks/>
            </p:cNvSpPr>
            <p:nvPr/>
          </p:nvSpPr>
          <p:spPr bwMode="auto">
            <a:xfrm>
              <a:off x="3744" y="2791"/>
              <a:ext cx="1559" cy="1098"/>
            </a:xfrm>
            <a:custGeom>
              <a:avLst/>
              <a:gdLst>
                <a:gd name="T0" fmla="*/ 569 w 1559"/>
                <a:gd name="T1" fmla="*/ 120 h 1098"/>
                <a:gd name="T2" fmla="*/ 341 w 1559"/>
                <a:gd name="T3" fmla="*/ 278 h 1098"/>
                <a:gd name="T4" fmla="*/ 139 w 1559"/>
                <a:gd name="T5" fmla="*/ 454 h 1098"/>
                <a:gd name="T6" fmla="*/ 59 w 1559"/>
                <a:gd name="T7" fmla="*/ 564 h 1098"/>
                <a:gd name="T8" fmla="*/ 15 w 1559"/>
                <a:gd name="T9" fmla="*/ 836 h 1098"/>
                <a:gd name="T10" fmla="*/ 191 w 1559"/>
                <a:gd name="T11" fmla="*/ 1012 h 1098"/>
                <a:gd name="T12" fmla="*/ 345 w 1559"/>
                <a:gd name="T13" fmla="*/ 933 h 1098"/>
                <a:gd name="T14" fmla="*/ 358 w 1559"/>
                <a:gd name="T15" fmla="*/ 810 h 1098"/>
                <a:gd name="T16" fmla="*/ 328 w 1559"/>
                <a:gd name="T17" fmla="*/ 696 h 1098"/>
                <a:gd name="T18" fmla="*/ 424 w 1559"/>
                <a:gd name="T19" fmla="*/ 674 h 1098"/>
                <a:gd name="T20" fmla="*/ 508 w 1559"/>
                <a:gd name="T21" fmla="*/ 1043 h 1098"/>
                <a:gd name="T22" fmla="*/ 706 w 1559"/>
                <a:gd name="T23" fmla="*/ 1039 h 1098"/>
                <a:gd name="T24" fmla="*/ 745 w 1559"/>
                <a:gd name="T25" fmla="*/ 819 h 1098"/>
                <a:gd name="T26" fmla="*/ 710 w 1559"/>
                <a:gd name="T27" fmla="*/ 766 h 1098"/>
                <a:gd name="T28" fmla="*/ 605 w 1559"/>
                <a:gd name="T29" fmla="*/ 595 h 1098"/>
                <a:gd name="T30" fmla="*/ 565 w 1559"/>
                <a:gd name="T31" fmla="*/ 498 h 1098"/>
                <a:gd name="T32" fmla="*/ 591 w 1559"/>
                <a:gd name="T33" fmla="*/ 419 h 1098"/>
                <a:gd name="T34" fmla="*/ 873 w 1559"/>
                <a:gd name="T35" fmla="*/ 379 h 1098"/>
                <a:gd name="T36" fmla="*/ 868 w 1559"/>
                <a:gd name="T37" fmla="*/ 612 h 1098"/>
                <a:gd name="T38" fmla="*/ 833 w 1559"/>
                <a:gd name="T39" fmla="*/ 709 h 1098"/>
                <a:gd name="T40" fmla="*/ 816 w 1559"/>
                <a:gd name="T41" fmla="*/ 920 h 1098"/>
                <a:gd name="T42" fmla="*/ 978 w 1559"/>
                <a:gd name="T43" fmla="*/ 1083 h 1098"/>
                <a:gd name="T44" fmla="*/ 1167 w 1559"/>
                <a:gd name="T45" fmla="*/ 973 h 1098"/>
                <a:gd name="T46" fmla="*/ 1106 w 1559"/>
                <a:gd name="T47" fmla="*/ 775 h 1098"/>
                <a:gd name="T48" fmla="*/ 1141 w 1559"/>
                <a:gd name="T49" fmla="*/ 661 h 1098"/>
                <a:gd name="T50" fmla="*/ 1181 w 1559"/>
                <a:gd name="T51" fmla="*/ 691 h 1098"/>
                <a:gd name="T52" fmla="*/ 1229 w 1559"/>
                <a:gd name="T53" fmla="*/ 964 h 1098"/>
                <a:gd name="T54" fmla="*/ 1321 w 1559"/>
                <a:gd name="T55" fmla="*/ 1043 h 1098"/>
                <a:gd name="T56" fmla="*/ 1524 w 1559"/>
                <a:gd name="T57" fmla="*/ 1004 h 1098"/>
                <a:gd name="T58" fmla="*/ 1537 w 1559"/>
                <a:gd name="T59" fmla="*/ 819 h 1098"/>
                <a:gd name="T60" fmla="*/ 1484 w 1559"/>
                <a:gd name="T61" fmla="*/ 749 h 1098"/>
                <a:gd name="T62" fmla="*/ 1330 w 1559"/>
                <a:gd name="T63" fmla="*/ 494 h 1098"/>
                <a:gd name="T64" fmla="*/ 1216 w 1559"/>
                <a:gd name="T65" fmla="*/ 353 h 1098"/>
                <a:gd name="T66" fmla="*/ 1027 w 1559"/>
                <a:gd name="T67" fmla="*/ 203 h 1098"/>
                <a:gd name="T68" fmla="*/ 974 w 1559"/>
                <a:gd name="T69" fmla="*/ 137 h 1098"/>
                <a:gd name="T70" fmla="*/ 1009 w 1559"/>
                <a:gd name="T71" fmla="*/ 1 h 1098"/>
                <a:gd name="T72" fmla="*/ 1141 w 1559"/>
                <a:gd name="T73" fmla="*/ 32 h 10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59"/>
                <a:gd name="T112" fmla="*/ 0 h 1098"/>
                <a:gd name="T113" fmla="*/ 1559 w 1559"/>
                <a:gd name="T114" fmla="*/ 1098 h 10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59" h="1098">
                  <a:moveTo>
                    <a:pt x="644" y="45"/>
                  </a:moveTo>
                  <a:cubicBezTo>
                    <a:pt x="634" y="76"/>
                    <a:pt x="596" y="102"/>
                    <a:pt x="569" y="120"/>
                  </a:cubicBezTo>
                  <a:cubicBezTo>
                    <a:pt x="552" y="148"/>
                    <a:pt x="513" y="163"/>
                    <a:pt x="486" y="181"/>
                  </a:cubicBezTo>
                  <a:cubicBezTo>
                    <a:pt x="438" y="214"/>
                    <a:pt x="389" y="245"/>
                    <a:pt x="341" y="278"/>
                  </a:cubicBezTo>
                  <a:cubicBezTo>
                    <a:pt x="293" y="311"/>
                    <a:pt x="254" y="357"/>
                    <a:pt x="209" y="392"/>
                  </a:cubicBezTo>
                  <a:cubicBezTo>
                    <a:pt x="186" y="410"/>
                    <a:pt x="157" y="431"/>
                    <a:pt x="139" y="454"/>
                  </a:cubicBezTo>
                  <a:cubicBezTo>
                    <a:pt x="119" y="480"/>
                    <a:pt x="100" y="514"/>
                    <a:pt x="77" y="537"/>
                  </a:cubicBezTo>
                  <a:cubicBezTo>
                    <a:pt x="68" y="569"/>
                    <a:pt x="81" y="532"/>
                    <a:pt x="59" y="564"/>
                  </a:cubicBezTo>
                  <a:cubicBezTo>
                    <a:pt x="44" y="585"/>
                    <a:pt x="35" y="612"/>
                    <a:pt x="20" y="634"/>
                  </a:cubicBezTo>
                  <a:cubicBezTo>
                    <a:pt x="0" y="707"/>
                    <a:pt x="10" y="726"/>
                    <a:pt x="15" y="836"/>
                  </a:cubicBezTo>
                  <a:cubicBezTo>
                    <a:pt x="18" y="899"/>
                    <a:pt x="58" y="937"/>
                    <a:pt x="108" y="968"/>
                  </a:cubicBezTo>
                  <a:cubicBezTo>
                    <a:pt x="148" y="993"/>
                    <a:pt x="137" y="1005"/>
                    <a:pt x="191" y="1012"/>
                  </a:cubicBezTo>
                  <a:cubicBezTo>
                    <a:pt x="242" y="1009"/>
                    <a:pt x="255" y="1013"/>
                    <a:pt x="292" y="999"/>
                  </a:cubicBezTo>
                  <a:cubicBezTo>
                    <a:pt x="316" y="976"/>
                    <a:pt x="327" y="959"/>
                    <a:pt x="345" y="933"/>
                  </a:cubicBezTo>
                  <a:cubicBezTo>
                    <a:pt x="351" y="914"/>
                    <a:pt x="356" y="895"/>
                    <a:pt x="363" y="876"/>
                  </a:cubicBezTo>
                  <a:cubicBezTo>
                    <a:pt x="361" y="854"/>
                    <a:pt x="361" y="832"/>
                    <a:pt x="358" y="810"/>
                  </a:cubicBezTo>
                  <a:cubicBezTo>
                    <a:pt x="354" y="781"/>
                    <a:pt x="333" y="758"/>
                    <a:pt x="323" y="731"/>
                  </a:cubicBezTo>
                  <a:cubicBezTo>
                    <a:pt x="325" y="719"/>
                    <a:pt x="322" y="706"/>
                    <a:pt x="328" y="696"/>
                  </a:cubicBezTo>
                  <a:cubicBezTo>
                    <a:pt x="339" y="678"/>
                    <a:pt x="371" y="673"/>
                    <a:pt x="389" y="669"/>
                  </a:cubicBezTo>
                  <a:cubicBezTo>
                    <a:pt x="401" y="671"/>
                    <a:pt x="413" y="670"/>
                    <a:pt x="424" y="674"/>
                  </a:cubicBezTo>
                  <a:cubicBezTo>
                    <a:pt x="443" y="682"/>
                    <a:pt x="444" y="740"/>
                    <a:pt x="446" y="753"/>
                  </a:cubicBezTo>
                  <a:cubicBezTo>
                    <a:pt x="447" y="797"/>
                    <a:pt x="424" y="998"/>
                    <a:pt x="508" y="1043"/>
                  </a:cubicBezTo>
                  <a:cubicBezTo>
                    <a:pt x="528" y="1054"/>
                    <a:pt x="552" y="1054"/>
                    <a:pt x="574" y="1056"/>
                  </a:cubicBezTo>
                  <a:cubicBezTo>
                    <a:pt x="635" y="1053"/>
                    <a:pt x="657" y="1054"/>
                    <a:pt x="706" y="1039"/>
                  </a:cubicBezTo>
                  <a:cubicBezTo>
                    <a:pt x="738" y="1006"/>
                    <a:pt x="756" y="975"/>
                    <a:pt x="772" y="933"/>
                  </a:cubicBezTo>
                  <a:cubicBezTo>
                    <a:pt x="765" y="899"/>
                    <a:pt x="761" y="849"/>
                    <a:pt x="745" y="819"/>
                  </a:cubicBezTo>
                  <a:cubicBezTo>
                    <a:pt x="734" y="799"/>
                    <a:pt x="738" y="812"/>
                    <a:pt x="723" y="793"/>
                  </a:cubicBezTo>
                  <a:cubicBezTo>
                    <a:pt x="684" y="743"/>
                    <a:pt x="741" y="811"/>
                    <a:pt x="710" y="766"/>
                  </a:cubicBezTo>
                  <a:cubicBezTo>
                    <a:pt x="701" y="753"/>
                    <a:pt x="686" y="738"/>
                    <a:pt x="675" y="727"/>
                  </a:cubicBezTo>
                  <a:cubicBezTo>
                    <a:pt x="662" y="680"/>
                    <a:pt x="626" y="639"/>
                    <a:pt x="605" y="595"/>
                  </a:cubicBezTo>
                  <a:cubicBezTo>
                    <a:pt x="597" y="579"/>
                    <a:pt x="597" y="566"/>
                    <a:pt x="587" y="551"/>
                  </a:cubicBezTo>
                  <a:cubicBezTo>
                    <a:pt x="582" y="532"/>
                    <a:pt x="576" y="514"/>
                    <a:pt x="565" y="498"/>
                  </a:cubicBezTo>
                  <a:cubicBezTo>
                    <a:pt x="562" y="489"/>
                    <a:pt x="556" y="481"/>
                    <a:pt x="556" y="472"/>
                  </a:cubicBezTo>
                  <a:cubicBezTo>
                    <a:pt x="556" y="449"/>
                    <a:pt x="576" y="432"/>
                    <a:pt x="591" y="419"/>
                  </a:cubicBezTo>
                  <a:cubicBezTo>
                    <a:pt x="643" y="376"/>
                    <a:pt x="696" y="362"/>
                    <a:pt x="763" y="353"/>
                  </a:cubicBezTo>
                  <a:cubicBezTo>
                    <a:pt x="812" y="356"/>
                    <a:pt x="835" y="353"/>
                    <a:pt x="873" y="379"/>
                  </a:cubicBezTo>
                  <a:cubicBezTo>
                    <a:pt x="886" y="397"/>
                    <a:pt x="895" y="418"/>
                    <a:pt x="908" y="436"/>
                  </a:cubicBezTo>
                  <a:cubicBezTo>
                    <a:pt x="924" y="492"/>
                    <a:pt x="901" y="564"/>
                    <a:pt x="868" y="612"/>
                  </a:cubicBezTo>
                  <a:cubicBezTo>
                    <a:pt x="862" y="633"/>
                    <a:pt x="853" y="645"/>
                    <a:pt x="846" y="665"/>
                  </a:cubicBezTo>
                  <a:cubicBezTo>
                    <a:pt x="841" y="680"/>
                    <a:pt x="839" y="695"/>
                    <a:pt x="833" y="709"/>
                  </a:cubicBezTo>
                  <a:cubicBezTo>
                    <a:pt x="827" y="742"/>
                    <a:pt x="817" y="773"/>
                    <a:pt x="811" y="806"/>
                  </a:cubicBezTo>
                  <a:cubicBezTo>
                    <a:pt x="813" y="844"/>
                    <a:pt x="813" y="882"/>
                    <a:pt x="816" y="920"/>
                  </a:cubicBezTo>
                  <a:cubicBezTo>
                    <a:pt x="820" y="977"/>
                    <a:pt x="870" y="1042"/>
                    <a:pt x="921" y="1065"/>
                  </a:cubicBezTo>
                  <a:cubicBezTo>
                    <a:pt x="939" y="1073"/>
                    <a:pt x="960" y="1076"/>
                    <a:pt x="978" y="1083"/>
                  </a:cubicBezTo>
                  <a:cubicBezTo>
                    <a:pt x="1101" y="1078"/>
                    <a:pt x="1091" y="1098"/>
                    <a:pt x="1150" y="1034"/>
                  </a:cubicBezTo>
                  <a:cubicBezTo>
                    <a:pt x="1156" y="1013"/>
                    <a:pt x="1163" y="995"/>
                    <a:pt x="1167" y="973"/>
                  </a:cubicBezTo>
                  <a:cubicBezTo>
                    <a:pt x="1164" y="927"/>
                    <a:pt x="1164" y="870"/>
                    <a:pt x="1141" y="828"/>
                  </a:cubicBezTo>
                  <a:cubicBezTo>
                    <a:pt x="1131" y="810"/>
                    <a:pt x="1116" y="793"/>
                    <a:pt x="1106" y="775"/>
                  </a:cubicBezTo>
                  <a:cubicBezTo>
                    <a:pt x="1097" y="759"/>
                    <a:pt x="1095" y="739"/>
                    <a:pt x="1088" y="722"/>
                  </a:cubicBezTo>
                  <a:cubicBezTo>
                    <a:pt x="1095" y="678"/>
                    <a:pt x="1099" y="670"/>
                    <a:pt x="1141" y="661"/>
                  </a:cubicBezTo>
                  <a:cubicBezTo>
                    <a:pt x="1151" y="662"/>
                    <a:pt x="1163" y="660"/>
                    <a:pt x="1172" y="665"/>
                  </a:cubicBezTo>
                  <a:cubicBezTo>
                    <a:pt x="1180" y="669"/>
                    <a:pt x="1178" y="682"/>
                    <a:pt x="1181" y="691"/>
                  </a:cubicBezTo>
                  <a:cubicBezTo>
                    <a:pt x="1188" y="712"/>
                    <a:pt x="1190" y="726"/>
                    <a:pt x="1203" y="744"/>
                  </a:cubicBezTo>
                  <a:cubicBezTo>
                    <a:pt x="1225" y="814"/>
                    <a:pt x="1208" y="892"/>
                    <a:pt x="1229" y="964"/>
                  </a:cubicBezTo>
                  <a:cubicBezTo>
                    <a:pt x="1235" y="986"/>
                    <a:pt x="1242" y="1014"/>
                    <a:pt x="1264" y="1026"/>
                  </a:cubicBezTo>
                  <a:cubicBezTo>
                    <a:pt x="1277" y="1033"/>
                    <a:pt x="1306" y="1040"/>
                    <a:pt x="1321" y="1043"/>
                  </a:cubicBezTo>
                  <a:cubicBezTo>
                    <a:pt x="1406" y="1040"/>
                    <a:pt x="1420" y="1043"/>
                    <a:pt x="1480" y="1030"/>
                  </a:cubicBezTo>
                  <a:cubicBezTo>
                    <a:pt x="1511" y="1008"/>
                    <a:pt x="1496" y="1016"/>
                    <a:pt x="1524" y="1004"/>
                  </a:cubicBezTo>
                  <a:cubicBezTo>
                    <a:pt x="1543" y="984"/>
                    <a:pt x="1550" y="971"/>
                    <a:pt x="1559" y="946"/>
                  </a:cubicBezTo>
                  <a:cubicBezTo>
                    <a:pt x="1555" y="911"/>
                    <a:pt x="1557" y="850"/>
                    <a:pt x="1537" y="819"/>
                  </a:cubicBezTo>
                  <a:cubicBezTo>
                    <a:pt x="1534" y="814"/>
                    <a:pt x="1527" y="811"/>
                    <a:pt x="1524" y="806"/>
                  </a:cubicBezTo>
                  <a:cubicBezTo>
                    <a:pt x="1508" y="781"/>
                    <a:pt x="1508" y="764"/>
                    <a:pt x="1484" y="749"/>
                  </a:cubicBezTo>
                  <a:cubicBezTo>
                    <a:pt x="1448" y="693"/>
                    <a:pt x="1417" y="632"/>
                    <a:pt x="1387" y="573"/>
                  </a:cubicBezTo>
                  <a:cubicBezTo>
                    <a:pt x="1372" y="544"/>
                    <a:pt x="1349" y="520"/>
                    <a:pt x="1330" y="494"/>
                  </a:cubicBezTo>
                  <a:cubicBezTo>
                    <a:pt x="1314" y="472"/>
                    <a:pt x="1306" y="443"/>
                    <a:pt x="1286" y="423"/>
                  </a:cubicBezTo>
                  <a:cubicBezTo>
                    <a:pt x="1268" y="405"/>
                    <a:pt x="1239" y="365"/>
                    <a:pt x="1216" y="353"/>
                  </a:cubicBezTo>
                  <a:cubicBezTo>
                    <a:pt x="1199" y="344"/>
                    <a:pt x="1182" y="333"/>
                    <a:pt x="1167" y="322"/>
                  </a:cubicBezTo>
                  <a:cubicBezTo>
                    <a:pt x="1116" y="286"/>
                    <a:pt x="1072" y="245"/>
                    <a:pt x="1027" y="203"/>
                  </a:cubicBezTo>
                  <a:cubicBezTo>
                    <a:pt x="1014" y="191"/>
                    <a:pt x="1002" y="178"/>
                    <a:pt x="992" y="164"/>
                  </a:cubicBezTo>
                  <a:cubicBezTo>
                    <a:pt x="985" y="155"/>
                    <a:pt x="980" y="146"/>
                    <a:pt x="974" y="137"/>
                  </a:cubicBezTo>
                  <a:cubicBezTo>
                    <a:pt x="971" y="133"/>
                    <a:pt x="965" y="124"/>
                    <a:pt x="965" y="124"/>
                  </a:cubicBezTo>
                  <a:cubicBezTo>
                    <a:pt x="953" y="73"/>
                    <a:pt x="953" y="11"/>
                    <a:pt x="1009" y="1"/>
                  </a:cubicBezTo>
                  <a:cubicBezTo>
                    <a:pt x="1081" y="4"/>
                    <a:pt x="1078" y="0"/>
                    <a:pt x="1123" y="14"/>
                  </a:cubicBezTo>
                  <a:cubicBezTo>
                    <a:pt x="1137" y="23"/>
                    <a:pt x="1159" y="22"/>
                    <a:pt x="1141" y="32"/>
                  </a:cubicBezTo>
                </a:path>
              </a:pathLst>
            </a:custGeom>
            <a:noFill/>
            <a:ln w="9525">
              <a:solidFill>
                <a:schemeClr val="folHlink"/>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27664" name="Text Box 119">
              <a:extLst>
                <a:ext uri="{FF2B5EF4-FFF2-40B4-BE49-F238E27FC236}">
                  <a16:creationId xmlns:a16="http://schemas.microsoft.com/office/drawing/2014/main" id="{E06D71C7-6AA6-42B3-9C39-2FA67C04F2E6}"/>
                </a:ext>
              </a:extLst>
            </p:cNvPr>
            <p:cNvSpPr txBox="1">
              <a:spLocks noChangeArrowheads="1"/>
            </p:cNvSpPr>
            <p:nvPr/>
          </p:nvSpPr>
          <p:spPr bwMode="auto">
            <a:xfrm>
              <a:off x="3792" y="3840"/>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000">
                  <a:latin typeface="Trebuchet MS" panose="020B0603020202020204" pitchFamily="34" charset="0"/>
                </a:rPr>
                <a:t>D E B F G C 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0">
                                            <p:txEl>
                                              <p:pRg st="0" end="0"/>
                                            </p:txEl>
                                          </p:spTgt>
                                        </p:tgtEl>
                                        <p:attrNameLst>
                                          <p:attrName>style.visibility</p:attrName>
                                        </p:attrNameLst>
                                      </p:cBhvr>
                                      <p:to>
                                        <p:strVal val="visible"/>
                                      </p:to>
                                    </p:set>
                                    <p:animEffect transition="in" filter="wipe(left)">
                                      <p:cBhvr>
                                        <p:cTn id="22" dur="500"/>
                                        <p:tgtEl>
                                          <p:spTgt spid="1946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bldLvl="4"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155A2AB-BC74-4033-9C99-86EF972DBE32}"/>
              </a:ext>
            </a:extLst>
          </p:cNvPr>
          <p:cNvSpPr>
            <a:spLocks noGrp="1" noChangeArrowheads="1"/>
          </p:cNvSpPr>
          <p:nvPr>
            <p:ph type="title"/>
          </p:nvPr>
        </p:nvSpPr>
        <p:spPr/>
        <p:txBody>
          <a:bodyPr/>
          <a:lstStyle/>
          <a:p>
            <a:pPr eaLnBrk="1" hangingPunct="1"/>
            <a:r>
              <a:rPr lang="en-US" altLang="en-US"/>
              <a:t>Other traversals</a:t>
            </a:r>
          </a:p>
        </p:txBody>
      </p:sp>
      <p:sp>
        <p:nvSpPr>
          <p:cNvPr id="28675" name="Rectangle 3">
            <a:extLst>
              <a:ext uri="{FF2B5EF4-FFF2-40B4-BE49-F238E27FC236}">
                <a16:creationId xmlns:a16="http://schemas.microsoft.com/office/drawing/2014/main" id="{531DA768-9DFF-47DC-8519-2CC8AA1A5422}"/>
              </a:ext>
            </a:extLst>
          </p:cNvPr>
          <p:cNvSpPr>
            <a:spLocks noGrp="1" noChangeArrowheads="1"/>
          </p:cNvSpPr>
          <p:nvPr>
            <p:ph type="body" idx="1"/>
          </p:nvPr>
        </p:nvSpPr>
        <p:spPr>
          <a:xfrm>
            <a:off x="685800" y="1981200"/>
            <a:ext cx="7459663" cy="4114800"/>
          </a:xfrm>
        </p:spPr>
        <p:txBody>
          <a:bodyPr/>
          <a:lstStyle/>
          <a:p>
            <a:pPr eaLnBrk="1" hangingPunct="1"/>
            <a:r>
              <a:rPr lang="en-US" altLang="en-US" sz="2800"/>
              <a:t>The other traversals are the reverse of these three standard ones</a:t>
            </a:r>
          </a:p>
          <a:p>
            <a:pPr lvl="1" eaLnBrk="1" hangingPunct="1"/>
            <a:r>
              <a:rPr lang="en-US" altLang="en-US" sz="2400">
                <a:ea typeface="ＭＳ Ｐゴシック" panose="020B0600070205080204" pitchFamily="34" charset="-128"/>
              </a:rPr>
              <a:t>That is, the right subtree is traversed before the left subtree is traversed</a:t>
            </a:r>
          </a:p>
          <a:p>
            <a:pPr eaLnBrk="1" hangingPunct="1"/>
            <a:r>
              <a:rPr lang="en-US" altLang="en-US" sz="2800"/>
              <a:t>Reverse preorder: root, right subtree, left subtree</a:t>
            </a:r>
          </a:p>
          <a:p>
            <a:pPr eaLnBrk="1" hangingPunct="1"/>
            <a:r>
              <a:rPr lang="en-US" altLang="en-US" sz="2800"/>
              <a:t>Reverse inorder: right subtree, root, left subtree</a:t>
            </a:r>
          </a:p>
          <a:p>
            <a:pPr eaLnBrk="1" hangingPunct="1"/>
            <a:r>
              <a:rPr lang="en-US" altLang="en-US" sz="2800"/>
              <a:t>Reverse postorder: right subtree, left subtree, root</a:t>
            </a:r>
          </a:p>
        </p:txBody>
      </p:sp>
      <p:sp>
        <p:nvSpPr>
          <p:cNvPr id="28676" name="Text Box 4">
            <a:extLst>
              <a:ext uri="{FF2B5EF4-FFF2-40B4-BE49-F238E27FC236}">
                <a16:creationId xmlns:a16="http://schemas.microsoft.com/office/drawing/2014/main" id="{B79BE71D-5F55-43FC-A397-6E301736A635}"/>
              </a:ext>
            </a:extLst>
          </p:cNvPr>
          <p:cNvSpPr txBox="1">
            <a:spLocks noChangeArrowheads="1"/>
          </p:cNvSpPr>
          <p:nvPr/>
        </p:nvSpPr>
        <p:spPr bwMode="auto">
          <a:xfrm>
            <a:off x="304800" y="6324600"/>
            <a:ext cx="1693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t>Source: David Matuszek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BB540D8-A0B7-4915-BAE9-8FA7A6FAD109}"/>
              </a:ext>
            </a:extLst>
          </p:cNvPr>
          <p:cNvSpPr>
            <a:spLocks noGrp="1" noChangeArrowheads="1"/>
          </p:cNvSpPr>
          <p:nvPr>
            <p:ph type="title"/>
          </p:nvPr>
        </p:nvSpPr>
        <p:spPr/>
        <p:txBody>
          <a:bodyPr/>
          <a:lstStyle/>
          <a:p>
            <a:pPr eaLnBrk="1" hangingPunct="1"/>
            <a:r>
              <a:rPr lang="en-US" altLang="en-US" dirty="0"/>
              <a:t>Outline</a:t>
            </a:r>
          </a:p>
        </p:txBody>
      </p:sp>
      <p:sp>
        <p:nvSpPr>
          <p:cNvPr id="15363" name="Rectangle 3">
            <a:extLst>
              <a:ext uri="{FF2B5EF4-FFF2-40B4-BE49-F238E27FC236}">
                <a16:creationId xmlns:a16="http://schemas.microsoft.com/office/drawing/2014/main" id="{3F9802A3-C776-4BD5-AAA9-80B1DACD9132}"/>
              </a:ext>
            </a:extLst>
          </p:cNvPr>
          <p:cNvSpPr>
            <a:spLocks noGrp="1" noChangeArrowheads="1"/>
          </p:cNvSpPr>
          <p:nvPr>
            <p:ph type="body" idx="1"/>
          </p:nvPr>
        </p:nvSpPr>
        <p:spPr/>
        <p:txBody>
          <a:bodyPr/>
          <a:lstStyle/>
          <a:p>
            <a:pPr eaLnBrk="1" hangingPunct="1"/>
            <a:r>
              <a:rPr lang="en-US" altLang="en-US" dirty="0"/>
              <a:t>Introduction to trees</a:t>
            </a:r>
          </a:p>
          <a:p>
            <a:pPr lvl="1" eaLnBrk="1" hangingPunct="1"/>
            <a:r>
              <a:rPr lang="en-US" altLang="en-US" dirty="0">
                <a:ea typeface="ＭＳ Ｐゴシック" panose="020B0600070205080204" pitchFamily="34" charset="-128"/>
              </a:rPr>
              <a:t>Terminology</a:t>
            </a:r>
          </a:p>
          <a:p>
            <a:pPr eaLnBrk="1" hangingPunct="1"/>
            <a:r>
              <a:rPr lang="en-US" altLang="en-US" dirty="0"/>
              <a:t>Binary trees</a:t>
            </a:r>
          </a:p>
          <a:p>
            <a:pPr eaLnBrk="1" hangingPunct="1"/>
            <a:r>
              <a:rPr lang="en-US" altLang="en-US" dirty="0"/>
              <a:t>Tree traversal</a:t>
            </a:r>
          </a:p>
          <a:p>
            <a:pPr eaLnBrk="1" hangingPunct="1"/>
            <a:r>
              <a:rPr lang="en-US" altLang="en-US" dirty="0"/>
              <a:t>Infix, postfix &amp; prefix</a:t>
            </a:r>
          </a:p>
          <a:p>
            <a:pPr marL="0" indent="0" eaLnBrk="1" hangingPunct="1">
              <a:buNone/>
            </a:pPr>
            <a:endParaRPr lang="en-US" altLang="en-US" dirty="0"/>
          </a:p>
          <a:p>
            <a:pPr lvl="1" eaLnBrk="1" hangingPunct="1"/>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028CA0E-537F-4EE9-98EA-EC16CAF058F7}"/>
              </a:ext>
            </a:extLst>
          </p:cNvPr>
          <p:cNvSpPr>
            <a:spLocks noGrp="1" noChangeArrowheads="1"/>
          </p:cNvSpPr>
          <p:nvPr>
            <p:ph type="title"/>
          </p:nvPr>
        </p:nvSpPr>
        <p:spPr/>
        <p:txBody>
          <a:bodyPr/>
          <a:lstStyle/>
          <a:p>
            <a:pPr eaLnBrk="1" hangingPunct="1"/>
            <a:r>
              <a:rPr lang="en-US" altLang="en-US"/>
              <a:t>Arithmetic Expression Tree</a:t>
            </a:r>
          </a:p>
        </p:txBody>
      </p:sp>
      <p:sp>
        <p:nvSpPr>
          <p:cNvPr id="29699" name="Rectangle 3">
            <a:extLst>
              <a:ext uri="{FF2B5EF4-FFF2-40B4-BE49-F238E27FC236}">
                <a16:creationId xmlns:a16="http://schemas.microsoft.com/office/drawing/2014/main" id="{B3F915B1-B303-4FEB-84F3-D5D859B5ECA4}"/>
              </a:ext>
            </a:extLst>
          </p:cNvPr>
          <p:cNvSpPr>
            <a:spLocks noGrp="1" noChangeArrowheads="1"/>
          </p:cNvSpPr>
          <p:nvPr>
            <p:ph type="body" idx="1"/>
          </p:nvPr>
        </p:nvSpPr>
        <p:spPr>
          <a:xfrm>
            <a:off x="838200" y="1676400"/>
            <a:ext cx="7772400" cy="1905000"/>
          </a:xfrm>
        </p:spPr>
        <p:txBody>
          <a:bodyPr/>
          <a:lstStyle/>
          <a:p>
            <a:pPr eaLnBrk="1" hangingPunct="1">
              <a:lnSpc>
                <a:spcPct val="90000"/>
              </a:lnSpc>
            </a:pPr>
            <a:r>
              <a:rPr lang="en-US" altLang="en-US" sz="2400"/>
              <a:t>Binary tree for an arithmetic expression</a:t>
            </a:r>
          </a:p>
          <a:p>
            <a:pPr lvl="1" eaLnBrk="1" hangingPunct="1">
              <a:lnSpc>
                <a:spcPct val="90000"/>
              </a:lnSpc>
            </a:pPr>
            <a:r>
              <a:rPr lang="en-US" altLang="en-US" sz="2000">
                <a:ea typeface="ＭＳ Ｐゴシック" panose="020B0600070205080204" pitchFamily="34" charset="-128"/>
              </a:rPr>
              <a:t>internal nodes: operators</a:t>
            </a:r>
          </a:p>
          <a:p>
            <a:pPr lvl="1" eaLnBrk="1" hangingPunct="1">
              <a:lnSpc>
                <a:spcPct val="90000"/>
              </a:lnSpc>
            </a:pPr>
            <a:r>
              <a:rPr lang="en-US" altLang="en-US" sz="2000">
                <a:ea typeface="ＭＳ Ｐゴシック" panose="020B0600070205080204" pitchFamily="34" charset="-128"/>
              </a:rPr>
              <a:t>leaves: operands</a:t>
            </a:r>
          </a:p>
          <a:p>
            <a:pPr eaLnBrk="1" hangingPunct="1">
              <a:lnSpc>
                <a:spcPct val="90000"/>
              </a:lnSpc>
            </a:pPr>
            <a:r>
              <a:rPr lang="en-US" altLang="en-US" sz="2400"/>
              <a:t>Example: arithmetic expression tree for the expression </a:t>
            </a:r>
          </a:p>
          <a:p>
            <a:pPr algn="ctr" eaLnBrk="1" hangingPunct="1">
              <a:spcBef>
                <a:spcPct val="0"/>
              </a:spcBef>
              <a:buFontTx/>
              <a:buNone/>
            </a:pPr>
            <a:r>
              <a:rPr lang="en-US" altLang="en-US" sz="2400">
                <a:latin typeface="Courier New" panose="02070309020205020404" pitchFamily="49" charset="0"/>
              </a:rPr>
              <a:t>((2 </a:t>
            </a:r>
            <a:r>
              <a:rPr lang="en-US" altLang="en-US" sz="2400">
                <a:latin typeface="Courier New" panose="02070309020205020404" pitchFamily="49" charset="0"/>
                <a:sym typeface="Symbol" panose="05050102010706020507" pitchFamily="18" charset="2"/>
              </a:rPr>
              <a:t> (5</a:t>
            </a:r>
            <a:r>
              <a:rPr lang="en-US" altLang="en-US" sz="2400">
                <a:latin typeface="Courier New" panose="02070309020205020404" pitchFamily="49" charset="0"/>
              </a:rPr>
              <a:t> - 1)) + (3 </a:t>
            </a:r>
            <a:r>
              <a:rPr lang="en-US" altLang="en-US" sz="2400">
                <a:latin typeface="Courier New" panose="02070309020205020404" pitchFamily="49" charset="0"/>
                <a:sym typeface="Symbol" panose="05050102010706020507" pitchFamily="18" charset="2"/>
              </a:rPr>
              <a:t> 2</a:t>
            </a:r>
            <a:r>
              <a:rPr lang="en-US" altLang="en-US" sz="2400">
                <a:latin typeface="Courier New" panose="02070309020205020404" pitchFamily="49" charset="0"/>
              </a:rPr>
              <a:t>))</a:t>
            </a:r>
          </a:p>
        </p:txBody>
      </p:sp>
      <p:grpSp>
        <p:nvGrpSpPr>
          <p:cNvPr id="29700" name="Group 4">
            <a:extLst>
              <a:ext uri="{FF2B5EF4-FFF2-40B4-BE49-F238E27FC236}">
                <a16:creationId xmlns:a16="http://schemas.microsoft.com/office/drawing/2014/main" id="{5F9606AF-EB7C-4CE8-A43E-456C56E16B14}"/>
              </a:ext>
            </a:extLst>
          </p:cNvPr>
          <p:cNvGrpSpPr>
            <a:grpSpLocks/>
          </p:cNvGrpSpPr>
          <p:nvPr/>
        </p:nvGrpSpPr>
        <p:grpSpPr bwMode="auto">
          <a:xfrm>
            <a:off x="2819400" y="3733800"/>
            <a:ext cx="3429000" cy="2286000"/>
            <a:chOff x="2928" y="2256"/>
            <a:chExt cx="2160" cy="1440"/>
          </a:xfrm>
        </p:grpSpPr>
        <p:sp>
          <p:nvSpPr>
            <p:cNvPr id="29701" name="Oval 5">
              <a:extLst>
                <a:ext uri="{FF2B5EF4-FFF2-40B4-BE49-F238E27FC236}">
                  <a16:creationId xmlns:a16="http://schemas.microsoft.com/office/drawing/2014/main" id="{5E6EE560-8E26-4FC2-9790-7C5E55732B63}"/>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9702" name="Oval 6">
              <a:extLst>
                <a:ext uri="{FF2B5EF4-FFF2-40B4-BE49-F238E27FC236}">
                  <a16:creationId xmlns:a16="http://schemas.microsoft.com/office/drawing/2014/main" id="{2414AFC2-C006-4743-8C6A-DD41578987CA}"/>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29703" name="Oval 7">
              <a:extLst>
                <a:ext uri="{FF2B5EF4-FFF2-40B4-BE49-F238E27FC236}">
                  <a16:creationId xmlns:a16="http://schemas.microsoft.com/office/drawing/2014/main" id="{F8DA568D-8B5C-4814-828C-535074C02481}"/>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29704" name="Oval 8">
              <a:extLst>
                <a:ext uri="{FF2B5EF4-FFF2-40B4-BE49-F238E27FC236}">
                  <a16:creationId xmlns:a16="http://schemas.microsoft.com/office/drawing/2014/main" id="{B3E3B1AC-47AA-4956-890E-26F8647A0327}"/>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29705" name="Rectangle 9">
              <a:extLst>
                <a:ext uri="{FF2B5EF4-FFF2-40B4-BE49-F238E27FC236}">
                  <a16:creationId xmlns:a16="http://schemas.microsoft.com/office/drawing/2014/main" id="{AA1266E7-AA03-4091-9E6C-6A12C023B580}"/>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sp>
          <p:nvSpPr>
            <p:cNvPr id="29706" name="Rectangle 10">
              <a:extLst>
                <a:ext uri="{FF2B5EF4-FFF2-40B4-BE49-F238E27FC236}">
                  <a16:creationId xmlns:a16="http://schemas.microsoft.com/office/drawing/2014/main" id="{C72CB3A4-A42C-48E2-8944-D12DB5EDA8A4}"/>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5</a:t>
              </a:r>
            </a:p>
          </p:txBody>
        </p:sp>
        <p:sp>
          <p:nvSpPr>
            <p:cNvPr id="29707" name="Rectangle 11">
              <a:extLst>
                <a:ext uri="{FF2B5EF4-FFF2-40B4-BE49-F238E27FC236}">
                  <a16:creationId xmlns:a16="http://schemas.microsoft.com/office/drawing/2014/main" id="{B08641D0-3598-4916-BC76-A145E6893D05}"/>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1</a:t>
              </a:r>
            </a:p>
          </p:txBody>
        </p:sp>
        <p:sp>
          <p:nvSpPr>
            <p:cNvPr id="29708" name="Rectangle 12">
              <a:extLst>
                <a:ext uri="{FF2B5EF4-FFF2-40B4-BE49-F238E27FC236}">
                  <a16:creationId xmlns:a16="http://schemas.microsoft.com/office/drawing/2014/main" id="{D276796F-08A1-4260-A54D-95AD99527EA2}"/>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3</a:t>
              </a:r>
            </a:p>
          </p:txBody>
        </p:sp>
        <p:sp>
          <p:nvSpPr>
            <p:cNvPr id="29709" name="Rectangle 13">
              <a:extLst>
                <a:ext uri="{FF2B5EF4-FFF2-40B4-BE49-F238E27FC236}">
                  <a16:creationId xmlns:a16="http://schemas.microsoft.com/office/drawing/2014/main" id="{82D2CE30-EE49-4CA5-B9E3-CF8684E70243}"/>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cxnSp>
          <p:nvCxnSpPr>
            <p:cNvPr id="29710" name="AutoShape 14">
              <a:extLst>
                <a:ext uri="{FF2B5EF4-FFF2-40B4-BE49-F238E27FC236}">
                  <a16:creationId xmlns:a16="http://schemas.microsoft.com/office/drawing/2014/main" id="{13555858-4AED-4FD7-B1D9-11BE6499B16C}"/>
                </a:ext>
              </a:extLst>
            </p:cNvPr>
            <p:cNvCxnSpPr>
              <a:cxnSpLocks noChangeShapeType="1"/>
              <a:stCxn id="29701" idx="3"/>
              <a:endCxn id="29703"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1" name="AutoShape 15">
              <a:extLst>
                <a:ext uri="{FF2B5EF4-FFF2-40B4-BE49-F238E27FC236}">
                  <a16:creationId xmlns:a16="http://schemas.microsoft.com/office/drawing/2014/main" id="{189FD81E-2AE4-4040-91A8-21C893A2B0BF}"/>
                </a:ext>
              </a:extLst>
            </p:cNvPr>
            <p:cNvCxnSpPr>
              <a:cxnSpLocks noChangeShapeType="1"/>
              <a:stCxn id="29702" idx="1"/>
              <a:endCxn id="29701"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2" name="AutoShape 16">
              <a:extLst>
                <a:ext uri="{FF2B5EF4-FFF2-40B4-BE49-F238E27FC236}">
                  <a16:creationId xmlns:a16="http://schemas.microsoft.com/office/drawing/2014/main" id="{7051A333-6772-4C7D-A739-04A44559A260}"/>
                </a:ext>
              </a:extLst>
            </p:cNvPr>
            <p:cNvCxnSpPr>
              <a:cxnSpLocks noChangeShapeType="1"/>
              <a:stCxn id="29709" idx="0"/>
              <a:endCxn id="29702"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3" name="AutoShape 17">
              <a:extLst>
                <a:ext uri="{FF2B5EF4-FFF2-40B4-BE49-F238E27FC236}">
                  <a16:creationId xmlns:a16="http://schemas.microsoft.com/office/drawing/2014/main" id="{3E1812B2-0E97-4167-8823-C7349405B546}"/>
                </a:ext>
              </a:extLst>
            </p:cNvPr>
            <p:cNvCxnSpPr>
              <a:cxnSpLocks noChangeShapeType="1"/>
              <a:stCxn id="29708" idx="0"/>
              <a:endCxn id="29702"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4" name="AutoShape 18">
              <a:extLst>
                <a:ext uri="{FF2B5EF4-FFF2-40B4-BE49-F238E27FC236}">
                  <a16:creationId xmlns:a16="http://schemas.microsoft.com/office/drawing/2014/main" id="{0BFFA464-5378-403A-B141-F89910E61593}"/>
                </a:ext>
              </a:extLst>
            </p:cNvPr>
            <p:cNvCxnSpPr>
              <a:cxnSpLocks noChangeShapeType="1"/>
              <a:stCxn id="29707" idx="0"/>
              <a:endCxn id="29704"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5" name="AutoShape 19">
              <a:extLst>
                <a:ext uri="{FF2B5EF4-FFF2-40B4-BE49-F238E27FC236}">
                  <a16:creationId xmlns:a16="http://schemas.microsoft.com/office/drawing/2014/main" id="{39D8F7CC-12C4-4907-BD84-FA2833BD5A66}"/>
                </a:ext>
              </a:extLst>
            </p:cNvPr>
            <p:cNvCxnSpPr>
              <a:cxnSpLocks noChangeShapeType="1"/>
              <a:stCxn id="29706" idx="0"/>
              <a:endCxn id="29704"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6" name="AutoShape 20">
              <a:extLst>
                <a:ext uri="{FF2B5EF4-FFF2-40B4-BE49-F238E27FC236}">
                  <a16:creationId xmlns:a16="http://schemas.microsoft.com/office/drawing/2014/main" id="{478B4218-9E5C-49C8-AC48-ABB4540F1B6D}"/>
                </a:ext>
              </a:extLst>
            </p:cNvPr>
            <p:cNvCxnSpPr>
              <a:cxnSpLocks noChangeShapeType="1"/>
              <a:stCxn id="29705" idx="0"/>
              <a:endCxn id="29703"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29717" name="AutoShape 21">
              <a:extLst>
                <a:ext uri="{FF2B5EF4-FFF2-40B4-BE49-F238E27FC236}">
                  <a16:creationId xmlns:a16="http://schemas.microsoft.com/office/drawing/2014/main" id="{C89746B1-384B-43FE-9A4D-B5A67060ECA4}"/>
                </a:ext>
              </a:extLst>
            </p:cNvPr>
            <p:cNvCxnSpPr>
              <a:cxnSpLocks noChangeShapeType="1"/>
              <a:stCxn id="29704" idx="1"/>
              <a:endCxn id="29703"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03C78B4-6015-4197-BE62-0FEA8B6A5EFA}"/>
              </a:ext>
            </a:extLst>
          </p:cNvPr>
          <p:cNvSpPr>
            <a:spLocks noGrp="1" noChangeArrowheads="1"/>
          </p:cNvSpPr>
          <p:nvPr>
            <p:ph type="title"/>
          </p:nvPr>
        </p:nvSpPr>
        <p:spPr>
          <a:xfrm>
            <a:off x="609600" y="304800"/>
            <a:ext cx="8077200" cy="1143000"/>
          </a:xfrm>
        </p:spPr>
        <p:txBody>
          <a:bodyPr/>
          <a:lstStyle/>
          <a:p>
            <a:pPr eaLnBrk="1" hangingPunct="1"/>
            <a:r>
              <a:rPr lang="en-US" altLang="en-US"/>
              <a:t>Print Arithmetic Expressions</a:t>
            </a:r>
          </a:p>
        </p:txBody>
      </p:sp>
      <p:sp>
        <p:nvSpPr>
          <p:cNvPr id="30723" name="Rectangle 3">
            <a:extLst>
              <a:ext uri="{FF2B5EF4-FFF2-40B4-BE49-F238E27FC236}">
                <a16:creationId xmlns:a16="http://schemas.microsoft.com/office/drawing/2014/main" id="{D2EB0D40-B63A-4049-9AB4-2A5CD39234CA}"/>
              </a:ext>
            </a:extLst>
          </p:cNvPr>
          <p:cNvSpPr>
            <a:spLocks noGrp="1" noChangeArrowheads="1"/>
          </p:cNvSpPr>
          <p:nvPr>
            <p:ph type="body" idx="1"/>
          </p:nvPr>
        </p:nvSpPr>
        <p:spPr>
          <a:xfrm>
            <a:off x="762000" y="1676400"/>
            <a:ext cx="3657600" cy="2133600"/>
          </a:xfrm>
        </p:spPr>
        <p:txBody>
          <a:bodyPr/>
          <a:lstStyle/>
          <a:p>
            <a:pPr eaLnBrk="1" hangingPunct="1">
              <a:lnSpc>
                <a:spcPct val="90000"/>
              </a:lnSpc>
            </a:pPr>
            <a:r>
              <a:rPr lang="en-US" altLang="en-US" sz="2000"/>
              <a:t>inorder traversal:</a:t>
            </a:r>
          </a:p>
          <a:p>
            <a:pPr lvl="1" eaLnBrk="1" hangingPunct="1">
              <a:lnSpc>
                <a:spcPct val="90000"/>
              </a:lnSpc>
            </a:pPr>
            <a:r>
              <a:rPr lang="en-US" altLang="en-US" sz="1800">
                <a:ea typeface="ＭＳ Ｐゴシック" panose="020B0600070205080204" pitchFamily="34" charset="-128"/>
              </a:rPr>
              <a:t>print “(“ before traversing left subtree</a:t>
            </a:r>
          </a:p>
          <a:p>
            <a:pPr lvl="1" eaLnBrk="1" hangingPunct="1">
              <a:lnSpc>
                <a:spcPct val="90000"/>
              </a:lnSpc>
            </a:pPr>
            <a:r>
              <a:rPr lang="en-US" altLang="en-US" sz="1800">
                <a:ea typeface="ＭＳ Ｐゴシック" panose="020B0600070205080204" pitchFamily="34" charset="-128"/>
              </a:rPr>
              <a:t>print operand or operator when visiting node</a:t>
            </a:r>
          </a:p>
          <a:p>
            <a:pPr lvl="1" eaLnBrk="1" hangingPunct="1">
              <a:lnSpc>
                <a:spcPct val="90000"/>
              </a:lnSpc>
            </a:pPr>
            <a:r>
              <a:rPr lang="en-US" altLang="en-US" sz="1800">
                <a:ea typeface="ＭＳ Ｐゴシック" panose="020B0600070205080204" pitchFamily="34" charset="-128"/>
              </a:rPr>
              <a:t>print “)“ after traversing right subtree</a:t>
            </a:r>
          </a:p>
        </p:txBody>
      </p:sp>
      <p:sp>
        <p:nvSpPr>
          <p:cNvPr id="30724" name="Text Box 4">
            <a:extLst>
              <a:ext uri="{FF2B5EF4-FFF2-40B4-BE49-F238E27FC236}">
                <a16:creationId xmlns:a16="http://schemas.microsoft.com/office/drawing/2014/main" id="{F0479E11-F560-4D05-ABFA-008DC31A5121}"/>
              </a:ext>
            </a:extLst>
          </p:cNvPr>
          <p:cNvSpPr txBox="1">
            <a:spLocks noChangeArrowheads="1"/>
          </p:cNvSpPr>
          <p:nvPr/>
        </p:nvSpPr>
        <p:spPr bwMode="auto">
          <a:xfrm>
            <a:off x="4648200" y="1600200"/>
            <a:ext cx="4191000" cy="2995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void printTree(t) </a:t>
            </a:r>
          </a:p>
          <a:p>
            <a:pPr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//binary operands only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if (t.left != null)</a:t>
            </a:r>
            <a:br>
              <a:rPr lang="en-US" altLang="en-US" sz="2000">
                <a:latin typeface="Courier New" panose="02070309020205020404" pitchFamily="49" charset="0"/>
              </a:rPr>
            </a:br>
            <a:r>
              <a:rPr lang="en-US" altLang="en-US" sz="2000">
                <a:latin typeface="Courier New" panose="02070309020205020404" pitchFamily="49" charset="0"/>
              </a:rPr>
              <a:t>	print("(");</a:t>
            </a:r>
          </a:p>
          <a:p>
            <a:pPr lvl="2" eaLnBrk="1" hangingPunct="1">
              <a:lnSpc>
                <a:spcPct val="90000"/>
              </a:lnSpc>
              <a:spcBef>
                <a:spcPct val="20000"/>
              </a:spcBef>
              <a:buClr>
                <a:schemeClr val="tx1"/>
              </a:buClr>
              <a:buSzPct val="60000"/>
              <a:buFont typeface="Wingdings" panose="05000000000000000000" pitchFamily="2" charset="2"/>
              <a:buNone/>
            </a:pPr>
            <a:r>
              <a:rPr lang="en-US" altLang="en-US" sz="2000">
                <a:latin typeface="Courier New" panose="02070309020205020404" pitchFamily="49" charset="0"/>
              </a:rPr>
              <a:t>printTree (t.left);</a:t>
            </a:r>
          </a:p>
          <a:p>
            <a:pPr lvl="1" eaLnBrk="1" hangingPunct="1">
              <a:lnSpc>
                <a:spcPct val="90000"/>
              </a:lnSpc>
              <a:spcBef>
                <a:spcPct val="20000"/>
              </a:spcBef>
              <a:buClr>
                <a:schemeClr val="tx1"/>
              </a:buClr>
              <a:buSzPct val="60000"/>
              <a:buFont typeface="Wingdings" panose="05000000000000000000" pitchFamily="2" charset="2"/>
              <a:buNone/>
            </a:pPr>
            <a:r>
              <a:rPr lang="en-US" altLang="en-US" sz="2000">
                <a:latin typeface="Courier New" panose="02070309020205020404" pitchFamily="49" charset="0"/>
              </a:rPr>
              <a:t>print(t.element );</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if (t.right != null)</a:t>
            </a:r>
          </a:p>
          <a:p>
            <a:pPr lvl="2" eaLnBrk="1" hangingPunct="1">
              <a:lnSpc>
                <a:spcPct val="90000"/>
              </a:lnSpc>
              <a:spcBef>
                <a:spcPct val="20000"/>
              </a:spcBef>
              <a:buClr>
                <a:schemeClr val="tx1"/>
              </a:buClr>
              <a:buSzPct val="60000"/>
              <a:buFont typeface="Wingdings" panose="05000000000000000000" pitchFamily="2" charset="2"/>
              <a:buNone/>
            </a:pPr>
            <a:r>
              <a:rPr lang="en-US" altLang="en-US" sz="2000">
                <a:latin typeface="Courier New" panose="02070309020205020404" pitchFamily="49" charset="0"/>
              </a:rPr>
              <a:t>printTree (t.right);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2000">
                <a:latin typeface="Courier New" panose="02070309020205020404" pitchFamily="49" charset="0"/>
              </a:rPr>
              <a:t>	print (")");</a:t>
            </a:r>
          </a:p>
        </p:txBody>
      </p:sp>
      <p:grpSp>
        <p:nvGrpSpPr>
          <p:cNvPr id="30725" name="Group 5">
            <a:extLst>
              <a:ext uri="{FF2B5EF4-FFF2-40B4-BE49-F238E27FC236}">
                <a16:creationId xmlns:a16="http://schemas.microsoft.com/office/drawing/2014/main" id="{4DBC807C-2100-426C-8462-0AA617F0E9A7}"/>
              </a:ext>
            </a:extLst>
          </p:cNvPr>
          <p:cNvGrpSpPr>
            <a:grpSpLocks/>
          </p:cNvGrpSpPr>
          <p:nvPr/>
        </p:nvGrpSpPr>
        <p:grpSpPr bwMode="auto">
          <a:xfrm>
            <a:off x="762000" y="3886200"/>
            <a:ext cx="3429000" cy="2286000"/>
            <a:chOff x="2928" y="2256"/>
            <a:chExt cx="2160" cy="1440"/>
          </a:xfrm>
        </p:grpSpPr>
        <p:sp>
          <p:nvSpPr>
            <p:cNvPr id="30727" name="Oval 6">
              <a:extLst>
                <a:ext uri="{FF2B5EF4-FFF2-40B4-BE49-F238E27FC236}">
                  <a16:creationId xmlns:a16="http://schemas.microsoft.com/office/drawing/2014/main" id="{D3AD354F-B300-47F3-88FA-DF7EF7C07C28}"/>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30728" name="Oval 7">
              <a:extLst>
                <a:ext uri="{FF2B5EF4-FFF2-40B4-BE49-F238E27FC236}">
                  <a16:creationId xmlns:a16="http://schemas.microsoft.com/office/drawing/2014/main" id="{AEE53674-0A31-40C5-BD99-D5ADEE1EA9CA}"/>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0729" name="Oval 8">
              <a:extLst>
                <a:ext uri="{FF2B5EF4-FFF2-40B4-BE49-F238E27FC236}">
                  <a16:creationId xmlns:a16="http://schemas.microsoft.com/office/drawing/2014/main" id="{530B0AC4-DE32-4765-928B-48C61A916AF1}"/>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30730" name="Oval 9">
              <a:extLst>
                <a:ext uri="{FF2B5EF4-FFF2-40B4-BE49-F238E27FC236}">
                  <a16:creationId xmlns:a16="http://schemas.microsoft.com/office/drawing/2014/main" id="{CC12D7C3-0B8A-4715-8575-B9D7D61B7A4E}"/>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30731" name="Rectangle 10">
              <a:extLst>
                <a:ext uri="{FF2B5EF4-FFF2-40B4-BE49-F238E27FC236}">
                  <a16:creationId xmlns:a16="http://schemas.microsoft.com/office/drawing/2014/main" id="{B1BC9736-DDF8-4376-918B-7A743961B0AC}"/>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sp>
          <p:nvSpPr>
            <p:cNvPr id="30732" name="Rectangle 11">
              <a:extLst>
                <a:ext uri="{FF2B5EF4-FFF2-40B4-BE49-F238E27FC236}">
                  <a16:creationId xmlns:a16="http://schemas.microsoft.com/office/drawing/2014/main" id="{0E935983-7910-4533-B99F-F7C506319124}"/>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5</a:t>
              </a:r>
            </a:p>
          </p:txBody>
        </p:sp>
        <p:sp>
          <p:nvSpPr>
            <p:cNvPr id="30733" name="Rectangle 12">
              <a:extLst>
                <a:ext uri="{FF2B5EF4-FFF2-40B4-BE49-F238E27FC236}">
                  <a16:creationId xmlns:a16="http://schemas.microsoft.com/office/drawing/2014/main" id="{B3DCE162-CFE6-4B69-AEA6-171DF9C74888}"/>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1</a:t>
              </a:r>
            </a:p>
          </p:txBody>
        </p:sp>
        <p:sp>
          <p:nvSpPr>
            <p:cNvPr id="30734" name="Rectangle 13">
              <a:extLst>
                <a:ext uri="{FF2B5EF4-FFF2-40B4-BE49-F238E27FC236}">
                  <a16:creationId xmlns:a16="http://schemas.microsoft.com/office/drawing/2014/main" id="{E2CFF46D-1610-4700-AF8A-75F209CBF865}"/>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3</a:t>
              </a:r>
            </a:p>
          </p:txBody>
        </p:sp>
        <p:sp>
          <p:nvSpPr>
            <p:cNvPr id="30735" name="Rectangle 14">
              <a:extLst>
                <a:ext uri="{FF2B5EF4-FFF2-40B4-BE49-F238E27FC236}">
                  <a16:creationId xmlns:a16="http://schemas.microsoft.com/office/drawing/2014/main" id="{4E9AE789-CEA4-47FD-B43D-610DD29B1A31}"/>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cxnSp>
          <p:nvCxnSpPr>
            <p:cNvPr id="30736" name="AutoShape 15">
              <a:extLst>
                <a:ext uri="{FF2B5EF4-FFF2-40B4-BE49-F238E27FC236}">
                  <a16:creationId xmlns:a16="http://schemas.microsoft.com/office/drawing/2014/main" id="{A643EB2F-C299-4967-8BE6-AB54215D663B}"/>
                </a:ext>
              </a:extLst>
            </p:cNvPr>
            <p:cNvCxnSpPr>
              <a:cxnSpLocks noChangeShapeType="1"/>
              <a:stCxn id="30727" idx="3"/>
              <a:endCxn id="30729"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37" name="AutoShape 16">
              <a:extLst>
                <a:ext uri="{FF2B5EF4-FFF2-40B4-BE49-F238E27FC236}">
                  <a16:creationId xmlns:a16="http://schemas.microsoft.com/office/drawing/2014/main" id="{E3057B0E-E58F-44E1-9F24-0A77B48E124E}"/>
                </a:ext>
              </a:extLst>
            </p:cNvPr>
            <p:cNvCxnSpPr>
              <a:cxnSpLocks noChangeShapeType="1"/>
              <a:stCxn id="30728" idx="1"/>
              <a:endCxn id="30727"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38" name="AutoShape 17">
              <a:extLst>
                <a:ext uri="{FF2B5EF4-FFF2-40B4-BE49-F238E27FC236}">
                  <a16:creationId xmlns:a16="http://schemas.microsoft.com/office/drawing/2014/main" id="{1B0BA75E-FF78-4E30-95C4-177EB7A97597}"/>
                </a:ext>
              </a:extLst>
            </p:cNvPr>
            <p:cNvCxnSpPr>
              <a:cxnSpLocks noChangeShapeType="1"/>
              <a:stCxn id="30735" idx="0"/>
              <a:endCxn id="30728"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39" name="AutoShape 18">
              <a:extLst>
                <a:ext uri="{FF2B5EF4-FFF2-40B4-BE49-F238E27FC236}">
                  <a16:creationId xmlns:a16="http://schemas.microsoft.com/office/drawing/2014/main" id="{2C5F44AD-BEC4-4B0B-AD9E-649FC5AE5DB2}"/>
                </a:ext>
              </a:extLst>
            </p:cNvPr>
            <p:cNvCxnSpPr>
              <a:cxnSpLocks noChangeShapeType="1"/>
              <a:stCxn id="30734" idx="0"/>
              <a:endCxn id="30728"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40" name="AutoShape 19">
              <a:extLst>
                <a:ext uri="{FF2B5EF4-FFF2-40B4-BE49-F238E27FC236}">
                  <a16:creationId xmlns:a16="http://schemas.microsoft.com/office/drawing/2014/main" id="{8E80B6A6-B466-4EC4-A099-EAC891F61BF8}"/>
                </a:ext>
              </a:extLst>
            </p:cNvPr>
            <p:cNvCxnSpPr>
              <a:cxnSpLocks noChangeShapeType="1"/>
              <a:stCxn id="30733" idx="0"/>
              <a:endCxn id="30730"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41" name="AutoShape 20">
              <a:extLst>
                <a:ext uri="{FF2B5EF4-FFF2-40B4-BE49-F238E27FC236}">
                  <a16:creationId xmlns:a16="http://schemas.microsoft.com/office/drawing/2014/main" id="{0EE34D48-617A-4BF2-BDC0-A0AFD9268F8D}"/>
                </a:ext>
              </a:extLst>
            </p:cNvPr>
            <p:cNvCxnSpPr>
              <a:cxnSpLocks noChangeShapeType="1"/>
              <a:stCxn id="30732" idx="0"/>
              <a:endCxn id="30730"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42" name="AutoShape 21">
              <a:extLst>
                <a:ext uri="{FF2B5EF4-FFF2-40B4-BE49-F238E27FC236}">
                  <a16:creationId xmlns:a16="http://schemas.microsoft.com/office/drawing/2014/main" id="{77A9A260-23B5-4044-B70C-A04239375D67}"/>
                </a:ext>
              </a:extLst>
            </p:cNvPr>
            <p:cNvCxnSpPr>
              <a:cxnSpLocks noChangeShapeType="1"/>
              <a:stCxn id="30731" idx="0"/>
              <a:endCxn id="30729"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0743" name="AutoShape 22">
              <a:extLst>
                <a:ext uri="{FF2B5EF4-FFF2-40B4-BE49-F238E27FC236}">
                  <a16:creationId xmlns:a16="http://schemas.microsoft.com/office/drawing/2014/main" id="{D6D5500C-5AAF-4813-BCB8-22504B86518D}"/>
                </a:ext>
              </a:extLst>
            </p:cNvPr>
            <p:cNvCxnSpPr>
              <a:cxnSpLocks noChangeShapeType="1"/>
              <a:stCxn id="30730" idx="1"/>
              <a:endCxn id="30729"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30726" name="Text Box 23">
            <a:extLst>
              <a:ext uri="{FF2B5EF4-FFF2-40B4-BE49-F238E27FC236}">
                <a16:creationId xmlns:a16="http://schemas.microsoft.com/office/drawing/2014/main" id="{C643317E-3DCE-4E74-AE19-9FF7DD5DCC84}"/>
              </a:ext>
            </a:extLst>
          </p:cNvPr>
          <p:cNvSpPr txBox="1">
            <a:spLocks noChangeArrowheads="1"/>
          </p:cNvSpPr>
          <p:nvPr/>
        </p:nvSpPr>
        <p:spPr bwMode="auto">
          <a:xfrm>
            <a:off x="4333875" y="5429250"/>
            <a:ext cx="4716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Courier New" panose="02070309020205020404" pitchFamily="49" charset="0"/>
              </a:rPr>
              <a:t>((2 </a:t>
            </a:r>
            <a:r>
              <a:rPr lang="en-US" altLang="en-US">
                <a:latin typeface="Courier New" panose="02070309020205020404" pitchFamily="49" charset="0"/>
                <a:sym typeface="Symbol" panose="05050102010706020507" pitchFamily="18" charset="2"/>
              </a:rPr>
              <a:t> (5</a:t>
            </a:r>
            <a:r>
              <a:rPr lang="en-US" altLang="en-US">
                <a:latin typeface="Courier New" panose="02070309020205020404" pitchFamily="49" charset="0"/>
              </a:rPr>
              <a:t> - 1)) + (3 </a:t>
            </a:r>
            <a:r>
              <a:rPr lang="en-US" altLang="en-US">
                <a:latin typeface="Courier New" panose="02070309020205020404" pitchFamily="49" charset="0"/>
                <a:sym typeface="Symbol" panose="05050102010706020507" pitchFamily="18" charset="2"/>
              </a:rPr>
              <a:t> 2</a:t>
            </a:r>
            <a:r>
              <a:rPr lang="en-US" altLang="en-US">
                <a:latin typeface="Courier New" panose="020703090202050204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99F961B-6327-4C63-A4C3-A94410AC5B20}"/>
              </a:ext>
            </a:extLst>
          </p:cNvPr>
          <p:cNvSpPr>
            <a:spLocks noGrp="1" noChangeArrowheads="1"/>
          </p:cNvSpPr>
          <p:nvPr>
            <p:ph type="title"/>
          </p:nvPr>
        </p:nvSpPr>
        <p:spPr>
          <a:xfrm>
            <a:off x="609600" y="304800"/>
            <a:ext cx="8153400" cy="1143000"/>
          </a:xfrm>
        </p:spPr>
        <p:txBody>
          <a:bodyPr/>
          <a:lstStyle/>
          <a:p>
            <a:pPr eaLnBrk="1" hangingPunct="1"/>
            <a:r>
              <a:rPr lang="en-US" altLang="en-US"/>
              <a:t>Evaluate Arithmetic Expressions</a:t>
            </a:r>
          </a:p>
        </p:txBody>
      </p:sp>
      <p:sp>
        <p:nvSpPr>
          <p:cNvPr id="31747" name="Rectangle 3">
            <a:extLst>
              <a:ext uri="{FF2B5EF4-FFF2-40B4-BE49-F238E27FC236}">
                <a16:creationId xmlns:a16="http://schemas.microsoft.com/office/drawing/2014/main" id="{81F2D8FD-C495-49F4-B1B8-819152302207}"/>
              </a:ext>
            </a:extLst>
          </p:cNvPr>
          <p:cNvSpPr>
            <a:spLocks noGrp="1" noChangeArrowheads="1"/>
          </p:cNvSpPr>
          <p:nvPr>
            <p:ph type="body" idx="1"/>
          </p:nvPr>
        </p:nvSpPr>
        <p:spPr>
          <a:xfrm>
            <a:off x="762000" y="1600200"/>
            <a:ext cx="3733800" cy="2362200"/>
          </a:xfrm>
        </p:spPr>
        <p:txBody>
          <a:bodyPr/>
          <a:lstStyle/>
          <a:p>
            <a:pPr eaLnBrk="1" hangingPunct="1">
              <a:lnSpc>
                <a:spcPct val="90000"/>
              </a:lnSpc>
            </a:pPr>
            <a:r>
              <a:rPr lang="en-US" altLang="en-US" sz="2800"/>
              <a:t>postorder traversal</a:t>
            </a:r>
          </a:p>
          <a:p>
            <a:pPr lvl="1" eaLnBrk="1" hangingPunct="1">
              <a:lnSpc>
                <a:spcPct val="90000"/>
              </a:lnSpc>
            </a:pPr>
            <a:r>
              <a:rPr lang="en-US" altLang="en-US" sz="2400">
                <a:ea typeface="ＭＳ Ｐゴシック" panose="020B0600070205080204" pitchFamily="34" charset="-128"/>
              </a:rPr>
              <a:t>Recursively evaluate subtrees</a:t>
            </a:r>
          </a:p>
          <a:p>
            <a:pPr lvl="1" eaLnBrk="1" hangingPunct="1">
              <a:lnSpc>
                <a:spcPct val="90000"/>
              </a:lnSpc>
            </a:pPr>
            <a:r>
              <a:rPr lang="en-US" altLang="en-US" sz="2400">
                <a:ea typeface="ＭＳ Ｐゴシック" panose="020B0600070205080204" pitchFamily="34" charset="-128"/>
              </a:rPr>
              <a:t>Apply the operator after subtrees are evaluated</a:t>
            </a:r>
          </a:p>
        </p:txBody>
      </p:sp>
      <p:sp>
        <p:nvSpPr>
          <p:cNvPr id="31748" name="Text Box 4">
            <a:extLst>
              <a:ext uri="{FF2B5EF4-FFF2-40B4-BE49-F238E27FC236}">
                <a16:creationId xmlns:a16="http://schemas.microsoft.com/office/drawing/2014/main" id="{722CC55C-A1A2-4392-B7B9-80E088526AEB}"/>
              </a:ext>
            </a:extLst>
          </p:cNvPr>
          <p:cNvSpPr txBox="1">
            <a:spLocks noChangeArrowheads="1"/>
          </p:cNvSpPr>
          <p:nvPr/>
        </p:nvSpPr>
        <p:spPr bwMode="auto">
          <a:xfrm>
            <a:off x="4543425" y="1600200"/>
            <a:ext cx="4191000" cy="351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int evaluate (t)</a:t>
            </a:r>
          </a:p>
          <a:p>
            <a:pPr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//binary operators only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if (t.left == null)   </a:t>
            </a:r>
            <a:br>
              <a:rPr lang="en-US" altLang="en-US" sz="1800">
                <a:latin typeface="Courier New" panose="02070309020205020404" pitchFamily="49" charset="0"/>
              </a:rPr>
            </a:br>
            <a:r>
              <a:rPr lang="en-US" altLang="en-US" sz="1800">
                <a:latin typeface="Courier New" panose="02070309020205020404" pitchFamily="49" charset="0"/>
              </a:rPr>
              <a:t>  //external node</a:t>
            </a:r>
            <a:br>
              <a:rPr lang="en-US" altLang="en-US" sz="1800">
                <a:latin typeface="Courier New" panose="02070309020205020404" pitchFamily="49" charset="0"/>
              </a:rPr>
            </a:br>
            <a:r>
              <a:rPr lang="en-US" altLang="en-US" sz="1800">
                <a:latin typeface="Courier New" panose="02070309020205020404" pitchFamily="49" charset="0"/>
              </a:rPr>
              <a:t>  return t.element;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else  //internal node</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x = evaluate (t.left);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y </a:t>
            </a:r>
            <a:r>
              <a:rPr lang="en-US" altLang="en-US" sz="1800">
                <a:latin typeface="Courier New" panose="02070309020205020404" pitchFamily="49" charset="0"/>
                <a:sym typeface="Symbol" panose="05050102010706020507" pitchFamily="18" charset="2"/>
              </a:rPr>
              <a:t>= </a:t>
            </a:r>
            <a:r>
              <a:rPr lang="en-US" altLang="en-US" sz="1800">
                <a:latin typeface="Courier New" panose="02070309020205020404" pitchFamily="49" charset="0"/>
              </a:rPr>
              <a:t>evaluate (t.right);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let o be the operator</a:t>
            </a:r>
            <a:br>
              <a:rPr lang="en-US" altLang="en-US" sz="1800">
                <a:latin typeface="Courier New" panose="02070309020205020404" pitchFamily="49" charset="0"/>
              </a:rPr>
            </a:br>
            <a:r>
              <a:rPr lang="en-US" altLang="en-US" sz="1800">
                <a:latin typeface="Courier New" panose="02070309020205020404" pitchFamily="49" charset="0"/>
              </a:rPr>
              <a:t>    t.element</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z = apply o to x and y</a:t>
            </a:r>
          </a:p>
          <a:p>
            <a:pPr lvl="1" eaLnBrk="1" hangingPunct="1">
              <a:lnSpc>
                <a:spcPct val="90000"/>
              </a:lnSpc>
              <a:spcBef>
                <a:spcPct val="20000"/>
              </a:spcBef>
              <a:buClr>
                <a:schemeClr val="hlink"/>
              </a:buClr>
              <a:buSzPct val="110000"/>
              <a:buFont typeface="Wingdings" panose="05000000000000000000" pitchFamily="2" charset="2"/>
              <a:buNone/>
            </a:pPr>
            <a:r>
              <a:rPr lang="en-US" altLang="en-US" sz="1800">
                <a:latin typeface="Courier New" panose="02070309020205020404" pitchFamily="49" charset="0"/>
              </a:rPr>
              <a:t>  return z;</a:t>
            </a:r>
          </a:p>
        </p:txBody>
      </p:sp>
      <p:grpSp>
        <p:nvGrpSpPr>
          <p:cNvPr id="31749" name="Group 5">
            <a:extLst>
              <a:ext uri="{FF2B5EF4-FFF2-40B4-BE49-F238E27FC236}">
                <a16:creationId xmlns:a16="http://schemas.microsoft.com/office/drawing/2014/main" id="{9D4B9D11-C122-452B-AD19-B941D3AC4D16}"/>
              </a:ext>
            </a:extLst>
          </p:cNvPr>
          <p:cNvGrpSpPr>
            <a:grpSpLocks/>
          </p:cNvGrpSpPr>
          <p:nvPr/>
        </p:nvGrpSpPr>
        <p:grpSpPr bwMode="auto">
          <a:xfrm>
            <a:off x="1131888" y="4038600"/>
            <a:ext cx="3429000" cy="2286000"/>
            <a:chOff x="2928" y="2256"/>
            <a:chExt cx="2160" cy="1440"/>
          </a:xfrm>
        </p:grpSpPr>
        <p:sp>
          <p:nvSpPr>
            <p:cNvPr id="31750" name="Oval 6">
              <a:extLst>
                <a:ext uri="{FF2B5EF4-FFF2-40B4-BE49-F238E27FC236}">
                  <a16:creationId xmlns:a16="http://schemas.microsoft.com/office/drawing/2014/main" id="{0C1A9F7E-DD43-4C6D-955F-C4F8635EA464}"/>
                </a:ext>
              </a:extLst>
            </p:cNvPr>
            <p:cNvSpPr>
              <a:spLocks noChangeArrowheads="1"/>
            </p:cNvSpPr>
            <p:nvPr/>
          </p:nvSpPr>
          <p:spPr bwMode="auto">
            <a:xfrm>
              <a:off x="4128" y="2256"/>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31751" name="Oval 7">
              <a:extLst>
                <a:ext uri="{FF2B5EF4-FFF2-40B4-BE49-F238E27FC236}">
                  <a16:creationId xmlns:a16="http://schemas.microsoft.com/office/drawing/2014/main" id="{744B00DE-50FF-4351-9CD3-790AE22998DE}"/>
                </a:ext>
              </a:extLst>
            </p:cNvPr>
            <p:cNvSpPr>
              <a:spLocks noChangeArrowheads="1"/>
            </p:cNvSpPr>
            <p:nvPr/>
          </p:nvSpPr>
          <p:spPr bwMode="auto">
            <a:xfrm>
              <a:off x="460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p>
          </p:txBody>
        </p:sp>
        <p:sp>
          <p:nvSpPr>
            <p:cNvPr id="31752" name="Oval 8">
              <a:extLst>
                <a:ext uri="{FF2B5EF4-FFF2-40B4-BE49-F238E27FC236}">
                  <a16:creationId xmlns:a16="http://schemas.microsoft.com/office/drawing/2014/main" id="{1775D31B-30E4-4ABA-886F-668BA00CDD0E}"/>
                </a:ext>
              </a:extLst>
            </p:cNvPr>
            <p:cNvSpPr>
              <a:spLocks noChangeArrowheads="1"/>
            </p:cNvSpPr>
            <p:nvPr/>
          </p:nvSpPr>
          <p:spPr bwMode="auto">
            <a:xfrm>
              <a:off x="3168" y="2640"/>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sym typeface="Symbol" panose="05050102010706020507" pitchFamily="18" charset="2"/>
                </a:rPr>
                <a:t></a:t>
              </a:r>
              <a:endParaRPr lang="en-US" altLang="en-US">
                <a:latin typeface="Symbol" panose="05050102010706020507" pitchFamily="18" charset="2"/>
              </a:endParaRPr>
            </a:p>
          </p:txBody>
        </p:sp>
        <p:sp>
          <p:nvSpPr>
            <p:cNvPr id="31753" name="Oval 9">
              <a:extLst>
                <a:ext uri="{FF2B5EF4-FFF2-40B4-BE49-F238E27FC236}">
                  <a16:creationId xmlns:a16="http://schemas.microsoft.com/office/drawing/2014/main" id="{A498C7F1-8BA5-45B8-8C50-7355B7DE0485}"/>
                </a:ext>
              </a:extLst>
            </p:cNvPr>
            <p:cNvSpPr>
              <a:spLocks noChangeArrowheads="1"/>
            </p:cNvSpPr>
            <p:nvPr/>
          </p:nvSpPr>
          <p:spPr bwMode="auto">
            <a:xfrm>
              <a:off x="3648" y="3024"/>
              <a:ext cx="240" cy="240"/>
            </a:xfrm>
            <a:prstGeom prst="ellipse">
              <a:avLst/>
            </a:prstGeom>
            <a:solidFill>
              <a:schemeClr val="accent1"/>
            </a:solidFill>
            <a:ln w="19050">
              <a:solidFill>
                <a:schemeClr val="tx1"/>
              </a:solidFill>
              <a:round/>
              <a:headEnd/>
              <a:tailEnd/>
            </a:ln>
          </p:spPr>
          <p:txBody>
            <a:bodyPr wrap="none" lIns="0" tIns="0" rIns="0" anchor="ctr" anchorCtr="1"/>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Symbol" panose="05050102010706020507" pitchFamily="18" charset="2"/>
                </a:rPr>
                <a:t>-</a:t>
              </a:r>
            </a:p>
          </p:txBody>
        </p:sp>
        <p:sp>
          <p:nvSpPr>
            <p:cNvPr id="31754" name="Rectangle 10">
              <a:extLst>
                <a:ext uri="{FF2B5EF4-FFF2-40B4-BE49-F238E27FC236}">
                  <a16:creationId xmlns:a16="http://schemas.microsoft.com/office/drawing/2014/main" id="{A23ED9B0-1C14-4B81-BBED-8F3AB0C57C9E}"/>
                </a:ext>
              </a:extLst>
            </p:cNvPr>
            <p:cNvSpPr>
              <a:spLocks noChangeArrowheads="1"/>
            </p:cNvSpPr>
            <p:nvPr/>
          </p:nvSpPr>
          <p:spPr bwMode="auto">
            <a:xfrm>
              <a:off x="292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sp>
          <p:nvSpPr>
            <p:cNvPr id="31755" name="Rectangle 11">
              <a:extLst>
                <a:ext uri="{FF2B5EF4-FFF2-40B4-BE49-F238E27FC236}">
                  <a16:creationId xmlns:a16="http://schemas.microsoft.com/office/drawing/2014/main" id="{95238EB7-71E5-4B46-8210-E2C5D9096011}"/>
                </a:ext>
              </a:extLst>
            </p:cNvPr>
            <p:cNvSpPr>
              <a:spLocks noChangeArrowheads="1"/>
            </p:cNvSpPr>
            <p:nvPr/>
          </p:nvSpPr>
          <p:spPr bwMode="auto">
            <a:xfrm>
              <a:off x="340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5</a:t>
              </a:r>
            </a:p>
          </p:txBody>
        </p:sp>
        <p:sp>
          <p:nvSpPr>
            <p:cNvPr id="31756" name="Rectangle 12">
              <a:extLst>
                <a:ext uri="{FF2B5EF4-FFF2-40B4-BE49-F238E27FC236}">
                  <a16:creationId xmlns:a16="http://schemas.microsoft.com/office/drawing/2014/main" id="{7C4286F9-5B2F-4C01-95A9-41E9FD932E5B}"/>
                </a:ext>
              </a:extLst>
            </p:cNvPr>
            <p:cNvSpPr>
              <a:spLocks noChangeArrowheads="1"/>
            </p:cNvSpPr>
            <p:nvPr/>
          </p:nvSpPr>
          <p:spPr bwMode="auto">
            <a:xfrm>
              <a:off x="3888" y="3456"/>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1</a:t>
              </a:r>
            </a:p>
          </p:txBody>
        </p:sp>
        <p:sp>
          <p:nvSpPr>
            <p:cNvPr id="31757" name="Rectangle 13">
              <a:extLst>
                <a:ext uri="{FF2B5EF4-FFF2-40B4-BE49-F238E27FC236}">
                  <a16:creationId xmlns:a16="http://schemas.microsoft.com/office/drawing/2014/main" id="{574B5D3C-8141-41C8-9C28-3FFC27E744C9}"/>
                </a:ext>
              </a:extLst>
            </p:cNvPr>
            <p:cNvSpPr>
              <a:spLocks noChangeArrowheads="1"/>
            </p:cNvSpPr>
            <p:nvPr/>
          </p:nvSpPr>
          <p:spPr bwMode="auto">
            <a:xfrm>
              <a:off x="436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3</a:t>
              </a:r>
            </a:p>
          </p:txBody>
        </p:sp>
        <p:sp>
          <p:nvSpPr>
            <p:cNvPr id="31758" name="Rectangle 14">
              <a:extLst>
                <a:ext uri="{FF2B5EF4-FFF2-40B4-BE49-F238E27FC236}">
                  <a16:creationId xmlns:a16="http://schemas.microsoft.com/office/drawing/2014/main" id="{D90FC7F0-E57E-43F1-9A06-7F94C4ABE930}"/>
                </a:ext>
              </a:extLst>
            </p:cNvPr>
            <p:cNvSpPr>
              <a:spLocks noChangeArrowheads="1"/>
            </p:cNvSpPr>
            <p:nvPr/>
          </p:nvSpPr>
          <p:spPr bwMode="auto">
            <a:xfrm>
              <a:off x="4848" y="3024"/>
              <a:ext cx="240" cy="240"/>
            </a:xfrm>
            <a:prstGeom prst="rect">
              <a:avLst/>
            </a:prstGeom>
            <a:solidFill>
              <a:schemeClr val="folHlink"/>
            </a:solidFill>
            <a:ln w="1905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a:latin typeface="Tahoma" panose="020B0604030504040204" pitchFamily="34" charset="0"/>
                </a:rPr>
                <a:t>2</a:t>
              </a:r>
            </a:p>
          </p:txBody>
        </p:sp>
        <p:cxnSp>
          <p:nvCxnSpPr>
            <p:cNvPr id="31759" name="AutoShape 15">
              <a:extLst>
                <a:ext uri="{FF2B5EF4-FFF2-40B4-BE49-F238E27FC236}">
                  <a16:creationId xmlns:a16="http://schemas.microsoft.com/office/drawing/2014/main" id="{C8347128-52E6-45CE-9C4D-6F555F22FF3C}"/>
                </a:ext>
              </a:extLst>
            </p:cNvPr>
            <p:cNvCxnSpPr>
              <a:cxnSpLocks noChangeShapeType="1"/>
              <a:stCxn id="31750" idx="3"/>
              <a:endCxn id="31752" idx="7"/>
            </p:cNvCxnSpPr>
            <p:nvPr/>
          </p:nvCxnSpPr>
          <p:spPr bwMode="auto">
            <a:xfrm flipH="1">
              <a:off x="3373" y="2467"/>
              <a:ext cx="79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0" name="AutoShape 16">
              <a:extLst>
                <a:ext uri="{FF2B5EF4-FFF2-40B4-BE49-F238E27FC236}">
                  <a16:creationId xmlns:a16="http://schemas.microsoft.com/office/drawing/2014/main" id="{CD7DEEDF-B8AA-440B-87D8-BCACFF8AA033}"/>
                </a:ext>
              </a:extLst>
            </p:cNvPr>
            <p:cNvCxnSpPr>
              <a:cxnSpLocks noChangeShapeType="1"/>
              <a:stCxn id="31751" idx="1"/>
              <a:endCxn id="31750" idx="5"/>
            </p:cNvCxnSpPr>
            <p:nvPr/>
          </p:nvCxnSpPr>
          <p:spPr bwMode="auto">
            <a:xfrm flipH="1" flipV="1">
              <a:off x="4333" y="2467"/>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1" name="AutoShape 17">
              <a:extLst>
                <a:ext uri="{FF2B5EF4-FFF2-40B4-BE49-F238E27FC236}">
                  <a16:creationId xmlns:a16="http://schemas.microsoft.com/office/drawing/2014/main" id="{6AF0189A-F6B3-4415-97B7-34915A2EA1F4}"/>
                </a:ext>
              </a:extLst>
            </p:cNvPr>
            <p:cNvCxnSpPr>
              <a:cxnSpLocks noChangeShapeType="1"/>
              <a:stCxn id="31758" idx="0"/>
              <a:endCxn id="31751" idx="5"/>
            </p:cNvCxnSpPr>
            <p:nvPr/>
          </p:nvCxnSpPr>
          <p:spPr bwMode="auto">
            <a:xfrm flipH="1" flipV="1">
              <a:off x="4813"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2" name="AutoShape 18">
              <a:extLst>
                <a:ext uri="{FF2B5EF4-FFF2-40B4-BE49-F238E27FC236}">
                  <a16:creationId xmlns:a16="http://schemas.microsoft.com/office/drawing/2014/main" id="{8C0E1D86-48DD-4319-955E-4A8EA5F8428C}"/>
                </a:ext>
              </a:extLst>
            </p:cNvPr>
            <p:cNvCxnSpPr>
              <a:cxnSpLocks noChangeShapeType="1"/>
              <a:stCxn id="31757" idx="0"/>
              <a:endCxn id="31751" idx="3"/>
            </p:cNvCxnSpPr>
            <p:nvPr/>
          </p:nvCxnSpPr>
          <p:spPr bwMode="auto">
            <a:xfrm flipV="1">
              <a:off x="448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3" name="AutoShape 19">
              <a:extLst>
                <a:ext uri="{FF2B5EF4-FFF2-40B4-BE49-F238E27FC236}">
                  <a16:creationId xmlns:a16="http://schemas.microsoft.com/office/drawing/2014/main" id="{488AF299-8982-409A-9E9C-F076D2F8BF4D}"/>
                </a:ext>
              </a:extLst>
            </p:cNvPr>
            <p:cNvCxnSpPr>
              <a:cxnSpLocks noChangeShapeType="1"/>
              <a:stCxn id="31756" idx="0"/>
              <a:endCxn id="31753" idx="5"/>
            </p:cNvCxnSpPr>
            <p:nvPr/>
          </p:nvCxnSpPr>
          <p:spPr bwMode="auto">
            <a:xfrm flipH="1" flipV="1">
              <a:off x="3853"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4" name="AutoShape 20">
              <a:extLst>
                <a:ext uri="{FF2B5EF4-FFF2-40B4-BE49-F238E27FC236}">
                  <a16:creationId xmlns:a16="http://schemas.microsoft.com/office/drawing/2014/main" id="{484B33CD-BEE1-4516-8D55-75A7812E9788}"/>
                </a:ext>
              </a:extLst>
            </p:cNvPr>
            <p:cNvCxnSpPr>
              <a:cxnSpLocks noChangeShapeType="1"/>
              <a:stCxn id="31755" idx="0"/>
              <a:endCxn id="31753" idx="3"/>
            </p:cNvCxnSpPr>
            <p:nvPr/>
          </p:nvCxnSpPr>
          <p:spPr bwMode="auto">
            <a:xfrm flipV="1">
              <a:off x="3528" y="3235"/>
              <a:ext cx="155" cy="21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5" name="AutoShape 21">
              <a:extLst>
                <a:ext uri="{FF2B5EF4-FFF2-40B4-BE49-F238E27FC236}">
                  <a16:creationId xmlns:a16="http://schemas.microsoft.com/office/drawing/2014/main" id="{28176900-3A14-4E18-82F2-BEDF027578DD}"/>
                </a:ext>
              </a:extLst>
            </p:cNvPr>
            <p:cNvCxnSpPr>
              <a:cxnSpLocks noChangeShapeType="1"/>
              <a:stCxn id="31754" idx="0"/>
              <a:endCxn id="31752" idx="3"/>
            </p:cNvCxnSpPr>
            <p:nvPr/>
          </p:nvCxnSpPr>
          <p:spPr bwMode="auto">
            <a:xfrm flipV="1">
              <a:off x="3048" y="2851"/>
              <a:ext cx="155" cy="16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1766" name="AutoShape 22">
              <a:extLst>
                <a:ext uri="{FF2B5EF4-FFF2-40B4-BE49-F238E27FC236}">
                  <a16:creationId xmlns:a16="http://schemas.microsoft.com/office/drawing/2014/main" id="{D97340B8-9ADC-4B4D-8C98-16402D454016}"/>
                </a:ext>
              </a:extLst>
            </p:cNvPr>
            <p:cNvCxnSpPr>
              <a:cxnSpLocks noChangeShapeType="1"/>
              <a:stCxn id="31753" idx="1"/>
              <a:endCxn id="31752" idx="5"/>
            </p:cNvCxnSpPr>
            <p:nvPr/>
          </p:nvCxnSpPr>
          <p:spPr bwMode="auto">
            <a:xfrm flipH="1" flipV="1">
              <a:off x="3373" y="2851"/>
              <a:ext cx="310" cy="20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4B9AE818-8EAE-4C9A-BA6D-6B2BF73FC9AD}"/>
              </a:ext>
            </a:extLst>
          </p:cNvPr>
          <p:cNvSpPr>
            <a:spLocks noGrp="1" noChangeArrowheads="1"/>
          </p:cNvSpPr>
          <p:nvPr>
            <p:ph type="title"/>
          </p:nvPr>
        </p:nvSpPr>
        <p:spPr/>
        <p:txBody>
          <a:bodyPr/>
          <a:lstStyle/>
          <a:p>
            <a:r>
              <a:rPr lang="en-US" altLang="en-US"/>
              <a:t>Arithmetic Expressions</a:t>
            </a:r>
          </a:p>
        </p:txBody>
      </p:sp>
      <p:sp>
        <p:nvSpPr>
          <p:cNvPr id="155651" name="Rectangle 3">
            <a:extLst>
              <a:ext uri="{FF2B5EF4-FFF2-40B4-BE49-F238E27FC236}">
                <a16:creationId xmlns:a16="http://schemas.microsoft.com/office/drawing/2014/main" id="{C0869B99-AB15-4507-ACD6-379BBC28BAE6}"/>
              </a:ext>
            </a:extLst>
          </p:cNvPr>
          <p:cNvSpPr>
            <a:spLocks noGrp="1" noChangeArrowheads="1"/>
          </p:cNvSpPr>
          <p:nvPr>
            <p:ph type="body" idx="1"/>
          </p:nvPr>
        </p:nvSpPr>
        <p:spPr>
          <a:xfrm>
            <a:off x="228600" y="1981200"/>
            <a:ext cx="8686800" cy="3200400"/>
          </a:xfrm>
        </p:spPr>
        <p:txBody>
          <a:bodyPr/>
          <a:lstStyle/>
          <a:p>
            <a:r>
              <a:rPr lang="en-US" altLang="en-US" dirty="0"/>
              <a:t>(a + b) * (c + d) + e – f/g*h + 3.25</a:t>
            </a:r>
          </a:p>
          <a:p>
            <a:r>
              <a:rPr lang="en-US" altLang="en-US" dirty="0"/>
              <a:t>Expressions comprise three kinds of entities.</a:t>
            </a:r>
          </a:p>
          <a:p>
            <a:pPr lvl="1"/>
            <a:r>
              <a:rPr lang="en-US" altLang="en-US" dirty="0"/>
              <a:t>Operators (+, -, /, *).</a:t>
            </a:r>
          </a:p>
          <a:p>
            <a:pPr lvl="1"/>
            <a:r>
              <a:rPr lang="en-US" altLang="en-US" dirty="0"/>
              <a:t>Operands (a, b, c, d, e, f, g, h, 3.25, (a + b), (c + d), etc.).</a:t>
            </a:r>
          </a:p>
          <a:p>
            <a:pPr lvl="1"/>
            <a:r>
              <a:rPr lang="en-US" altLang="en-US" dirty="0"/>
              <a:t>Delimiters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56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56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56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3"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85D99213-B5EE-4B04-BD82-ECBA670A2E06}"/>
              </a:ext>
            </a:extLst>
          </p:cNvPr>
          <p:cNvSpPr>
            <a:spLocks noGrp="1" noChangeArrowheads="1"/>
          </p:cNvSpPr>
          <p:nvPr>
            <p:ph type="title"/>
          </p:nvPr>
        </p:nvSpPr>
        <p:spPr/>
        <p:txBody>
          <a:bodyPr/>
          <a:lstStyle/>
          <a:p>
            <a:r>
              <a:rPr lang="en-US" altLang="en-US"/>
              <a:t>Operator Degree</a:t>
            </a:r>
          </a:p>
        </p:txBody>
      </p:sp>
      <p:sp>
        <p:nvSpPr>
          <p:cNvPr id="156675" name="Rectangle 3">
            <a:extLst>
              <a:ext uri="{FF2B5EF4-FFF2-40B4-BE49-F238E27FC236}">
                <a16:creationId xmlns:a16="http://schemas.microsoft.com/office/drawing/2014/main" id="{0D87B8EC-4E92-45CF-8300-43559AB5F387}"/>
              </a:ext>
            </a:extLst>
          </p:cNvPr>
          <p:cNvSpPr>
            <a:spLocks noGrp="1" noChangeArrowheads="1"/>
          </p:cNvSpPr>
          <p:nvPr>
            <p:ph type="body" idx="1"/>
          </p:nvPr>
        </p:nvSpPr>
        <p:spPr>
          <a:xfrm>
            <a:off x="381000" y="1981200"/>
            <a:ext cx="8382000" cy="4114800"/>
          </a:xfrm>
        </p:spPr>
        <p:txBody>
          <a:bodyPr/>
          <a:lstStyle/>
          <a:p>
            <a:pPr>
              <a:lnSpc>
                <a:spcPct val="90000"/>
              </a:lnSpc>
            </a:pPr>
            <a:r>
              <a:rPr lang="en-US" altLang="en-US" dirty="0"/>
              <a:t>Number of operands that the operator requires.</a:t>
            </a:r>
          </a:p>
          <a:p>
            <a:pPr>
              <a:lnSpc>
                <a:spcPct val="90000"/>
              </a:lnSpc>
            </a:pPr>
            <a:r>
              <a:rPr lang="en-US" altLang="en-US" dirty="0"/>
              <a:t>Binary operator requires two operands.</a:t>
            </a:r>
          </a:p>
          <a:p>
            <a:pPr lvl="1">
              <a:lnSpc>
                <a:spcPct val="90000"/>
              </a:lnSpc>
              <a:buClr>
                <a:schemeClr val="bg1"/>
              </a:buClr>
            </a:pPr>
            <a:r>
              <a:rPr lang="en-US" altLang="en-US" dirty="0"/>
              <a:t>a + b</a:t>
            </a:r>
          </a:p>
          <a:p>
            <a:pPr lvl="1">
              <a:lnSpc>
                <a:spcPct val="90000"/>
              </a:lnSpc>
              <a:buClr>
                <a:schemeClr val="bg1"/>
              </a:buClr>
            </a:pPr>
            <a:r>
              <a:rPr lang="en-US" altLang="en-US" dirty="0"/>
              <a:t>c / d</a:t>
            </a:r>
          </a:p>
          <a:p>
            <a:pPr lvl="1">
              <a:lnSpc>
                <a:spcPct val="90000"/>
              </a:lnSpc>
              <a:buClr>
                <a:schemeClr val="bg1"/>
              </a:buClr>
            </a:pPr>
            <a:r>
              <a:rPr lang="en-US" altLang="en-US" dirty="0"/>
              <a:t>e - f</a:t>
            </a:r>
          </a:p>
          <a:p>
            <a:pPr>
              <a:lnSpc>
                <a:spcPct val="90000"/>
              </a:lnSpc>
            </a:pPr>
            <a:r>
              <a:rPr lang="en-US" altLang="en-US" dirty="0"/>
              <a:t>Unary operator requires one operand.</a:t>
            </a:r>
          </a:p>
          <a:p>
            <a:pPr lvl="1">
              <a:lnSpc>
                <a:spcPct val="90000"/>
              </a:lnSpc>
              <a:buClr>
                <a:schemeClr val="bg1"/>
              </a:buClr>
            </a:pPr>
            <a:r>
              <a:rPr lang="en-US" altLang="en-US" dirty="0"/>
              <a:t>+ g</a:t>
            </a:r>
          </a:p>
          <a:p>
            <a:pPr lvl="1">
              <a:lnSpc>
                <a:spcPct val="90000"/>
              </a:lnSpc>
              <a:buClr>
                <a:schemeClr val="bg1"/>
              </a:buClr>
            </a:pPr>
            <a:r>
              <a:rPr lang="en-US" altLang="en-US" dirty="0"/>
              <a:t>-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56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0E4D2D32-6D8F-471E-9889-9F7C74AB1485}"/>
              </a:ext>
            </a:extLst>
          </p:cNvPr>
          <p:cNvSpPr>
            <a:spLocks noGrp="1" noChangeArrowheads="1"/>
          </p:cNvSpPr>
          <p:nvPr>
            <p:ph type="title"/>
          </p:nvPr>
        </p:nvSpPr>
        <p:spPr/>
        <p:txBody>
          <a:bodyPr/>
          <a:lstStyle/>
          <a:p>
            <a:r>
              <a:rPr lang="en-US" altLang="en-US"/>
              <a:t>Infix Form</a:t>
            </a:r>
          </a:p>
        </p:txBody>
      </p:sp>
      <p:sp>
        <p:nvSpPr>
          <p:cNvPr id="157699" name="Rectangle 3">
            <a:extLst>
              <a:ext uri="{FF2B5EF4-FFF2-40B4-BE49-F238E27FC236}">
                <a16:creationId xmlns:a16="http://schemas.microsoft.com/office/drawing/2014/main" id="{2E8F8F47-8BA2-4878-BF7E-FDFE67AACC27}"/>
              </a:ext>
            </a:extLst>
          </p:cNvPr>
          <p:cNvSpPr>
            <a:spLocks noGrp="1" noChangeArrowheads="1"/>
          </p:cNvSpPr>
          <p:nvPr>
            <p:ph type="body" idx="1"/>
          </p:nvPr>
        </p:nvSpPr>
        <p:spPr>
          <a:xfrm>
            <a:off x="381000" y="1981200"/>
            <a:ext cx="8382000" cy="4114800"/>
          </a:xfrm>
        </p:spPr>
        <p:txBody>
          <a:bodyPr/>
          <a:lstStyle/>
          <a:p>
            <a:r>
              <a:rPr lang="en-US" altLang="en-US" dirty="0"/>
              <a:t>Normal way to write an expression.</a:t>
            </a:r>
          </a:p>
          <a:p>
            <a:r>
              <a:rPr lang="en-US" altLang="en-US" dirty="0"/>
              <a:t>Binary operators come in between their left and right operands.</a:t>
            </a:r>
          </a:p>
          <a:p>
            <a:pPr lvl="1">
              <a:buClr>
                <a:schemeClr val="bg1"/>
              </a:buClr>
            </a:pPr>
            <a:r>
              <a:rPr lang="en-US" altLang="en-US" dirty="0"/>
              <a:t>a * b</a:t>
            </a:r>
          </a:p>
          <a:p>
            <a:pPr lvl="1">
              <a:buClr>
                <a:schemeClr val="bg1"/>
              </a:buClr>
            </a:pPr>
            <a:r>
              <a:rPr lang="en-US" altLang="en-US" dirty="0"/>
              <a:t>a + b * c</a:t>
            </a:r>
          </a:p>
          <a:p>
            <a:pPr lvl="1">
              <a:buClr>
                <a:schemeClr val="bg1"/>
              </a:buClr>
            </a:pPr>
            <a:r>
              <a:rPr lang="en-US" altLang="en-US" dirty="0"/>
              <a:t>a * b / c</a:t>
            </a:r>
          </a:p>
          <a:p>
            <a:pPr lvl="1">
              <a:buClr>
                <a:schemeClr val="bg1"/>
              </a:buClr>
            </a:pPr>
            <a:r>
              <a:rPr lang="en-US" altLang="en-US" dirty="0"/>
              <a:t>(a + b) * (c + d) + e – f/g*h + 3.25</a:t>
            </a:r>
          </a:p>
          <a:p>
            <a:pPr lvl="1">
              <a:buClr>
                <a:schemeClr val="bg1"/>
              </a:buCl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D14B4A33-3C1A-4B7D-A081-A10A7B9CF1C9}"/>
              </a:ext>
            </a:extLst>
          </p:cNvPr>
          <p:cNvSpPr>
            <a:spLocks noGrp="1" noChangeArrowheads="1"/>
          </p:cNvSpPr>
          <p:nvPr>
            <p:ph type="title"/>
          </p:nvPr>
        </p:nvSpPr>
        <p:spPr/>
        <p:txBody>
          <a:bodyPr/>
          <a:lstStyle/>
          <a:p>
            <a:r>
              <a:rPr lang="en-US" altLang="en-US"/>
              <a:t>Operator Priorities</a:t>
            </a:r>
          </a:p>
        </p:txBody>
      </p:sp>
      <p:sp>
        <p:nvSpPr>
          <p:cNvPr id="158723" name="Rectangle 3">
            <a:extLst>
              <a:ext uri="{FF2B5EF4-FFF2-40B4-BE49-F238E27FC236}">
                <a16:creationId xmlns:a16="http://schemas.microsoft.com/office/drawing/2014/main" id="{83143B8C-A3D6-42A3-A942-53CAB71E961A}"/>
              </a:ext>
            </a:extLst>
          </p:cNvPr>
          <p:cNvSpPr>
            <a:spLocks noGrp="1" noChangeArrowheads="1"/>
          </p:cNvSpPr>
          <p:nvPr>
            <p:ph type="body" idx="1"/>
          </p:nvPr>
        </p:nvSpPr>
        <p:spPr>
          <a:xfrm>
            <a:off x="381000" y="1981200"/>
            <a:ext cx="8382000" cy="4572000"/>
          </a:xfrm>
        </p:spPr>
        <p:txBody>
          <a:bodyPr/>
          <a:lstStyle/>
          <a:p>
            <a:pPr>
              <a:lnSpc>
                <a:spcPct val="90000"/>
              </a:lnSpc>
            </a:pPr>
            <a:r>
              <a:rPr lang="en-US" altLang="en-US" dirty="0"/>
              <a:t>How do you figure out the operands of an operator?</a:t>
            </a:r>
          </a:p>
          <a:p>
            <a:pPr lvl="1">
              <a:lnSpc>
                <a:spcPct val="90000"/>
              </a:lnSpc>
              <a:buClr>
                <a:schemeClr val="bg1"/>
              </a:buClr>
            </a:pPr>
            <a:r>
              <a:rPr lang="en-US" altLang="en-US" dirty="0"/>
              <a:t>a + b * c</a:t>
            </a:r>
          </a:p>
          <a:p>
            <a:pPr lvl="1">
              <a:lnSpc>
                <a:spcPct val="90000"/>
              </a:lnSpc>
              <a:buClr>
                <a:schemeClr val="bg1"/>
              </a:buClr>
            </a:pPr>
            <a:r>
              <a:rPr lang="en-US" altLang="en-US" dirty="0"/>
              <a:t>a * b + c / d</a:t>
            </a:r>
          </a:p>
          <a:p>
            <a:pPr>
              <a:lnSpc>
                <a:spcPct val="90000"/>
              </a:lnSpc>
            </a:pPr>
            <a:r>
              <a:rPr lang="en-US" altLang="en-US" dirty="0"/>
              <a:t>This is done by assigning operator priorities.</a:t>
            </a:r>
          </a:p>
          <a:p>
            <a:pPr lvl="1">
              <a:lnSpc>
                <a:spcPct val="90000"/>
              </a:lnSpc>
              <a:buClr>
                <a:schemeClr val="bg1"/>
              </a:buClr>
            </a:pPr>
            <a:r>
              <a:rPr lang="en-US" altLang="en-US" dirty="0"/>
              <a:t>priority(*) = priority(/) &gt; priority(+) = priority(-)</a:t>
            </a:r>
          </a:p>
          <a:p>
            <a:pPr>
              <a:lnSpc>
                <a:spcPct val="90000"/>
              </a:lnSpc>
            </a:pPr>
            <a:r>
              <a:rPr lang="en-US" altLang="en-US" dirty="0"/>
              <a:t>When an operand lies between two operators, the operand associates with the operator that has higher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8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8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93A79D1-0D6C-4FAB-9F86-D80D3B51DE2C}"/>
              </a:ext>
            </a:extLst>
          </p:cNvPr>
          <p:cNvSpPr>
            <a:spLocks noGrp="1" noChangeArrowheads="1"/>
          </p:cNvSpPr>
          <p:nvPr>
            <p:ph type="title"/>
          </p:nvPr>
        </p:nvSpPr>
        <p:spPr/>
        <p:txBody>
          <a:bodyPr/>
          <a:lstStyle/>
          <a:p>
            <a:r>
              <a:rPr lang="en-US" altLang="en-US"/>
              <a:t>Tie Breaker</a:t>
            </a:r>
          </a:p>
        </p:txBody>
      </p:sp>
      <p:sp>
        <p:nvSpPr>
          <p:cNvPr id="159747" name="Rectangle 3">
            <a:extLst>
              <a:ext uri="{FF2B5EF4-FFF2-40B4-BE49-F238E27FC236}">
                <a16:creationId xmlns:a16="http://schemas.microsoft.com/office/drawing/2014/main" id="{FE02B078-5FBC-4733-924D-849870BFC93B}"/>
              </a:ext>
            </a:extLst>
          </p:cNvPr>
          <p:cNvSpPr>
            <a:spLocks noGrp="1" noChangeArrowheads="1"/>
          </p:cNvSpPr>
          <p:nvPr>
            <p:ph type="body" idx="1"/>
          </p:nvPr>
        </p:nvSpPr>
        <p:spPr>
          <a:xfrm>
            <a:off x="381000" y="1981200"/>
            <a:ext cx="8382000" cy="4114800"/>
          </a:xfrm>
        </p:spPr>
        <p:txBody>
          <a:bodyPr/>
          <a:lstStyle/>
          <a:p>
            <a:r>
              <a:rPr lang="en-US" altLang="en-US" dirty="0"/>
              <a:t>When an operand lies between two operators that have the same priority, the operand associates with the operator on the left.</a:t>
            </a:r>
          </a:p>
          <a:p>
            <a:pPr lvl="1">
              <a:buClr>
                <a:schemeClr val="bg1"/>
              </a:buClr>
            </a:pPr>
            <a:r>
              <a:rPr lang="en-US" altLang="en-US" dirty="0"/>
              <a:t>a + b - c</a:t>
            </a:r>
          </a:p>
          <a:p>
            <a:pPr lvl="1">
              <a:buClr>
                <a:schemeClr val="bg1"/>
              </a:buClr>
            </a:pPr>
            <a:r>
              <a:rPr lang="en-US" altLang="en-US" dirty="0"/>
              <a:t>a * b / c / d</a:t>
            </a:r>
          </a:p>
          <a:p>
            <a:pPr lvl="1">
              <a:buClr>
                <a:schemeClr val="bg1"/>
              </a:buCl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8B2602A9-73A3-4440-BD04-B3F49CF4746C}"/>
              </a:ext>
            </a:extLst>
          </p:cNvPr>
          <p:cNvSpPr>
            <a:spLocks noGrp="1" noChangeArrowheads="1"/>
          </p:cNvSpPr>
          <p:nvPr>
            <p:ph type="title"/>
          </p:nvPr>
        </p:nvSpPr>
        <p:spPr>
          <a:xfrm>
            <a:off x="685800" y="152400"/>
            <a:ext cx="7772400" cy="990600"/>
          </a:xfrm>
        </p:spPr>
        <p:txBody>
          <a:bodyPr/>
          <a:lstStyle/>
          <a:p>
            <a:r>
              <a:rPr lang="en-US" altLang="en-US"/>
              <a:t>Delimiters</a:t>
            </a:r>
          </a:p>
        </p:txBody>
      </p:sp>
      <p:sp>
        <p:nvSpPr>
          <p:cNvPr id="160771" name="Rectangle 3">
            <a:extLst>
              <a:ext uri="{FF2B5EF4-FFF2-40B4-BE49-F238E27FC236}">
                <a16:creationId xmlns:a16="http://schemas.microsoft.com/office/drawing/2014/main" id="{7F295DB9-E0FA-49CD-9892-2E4A17B033A2}"/>
              </a:ext>
            </a:extLst>
          </p:cNvPr>
          <p:cNvSpPr>
            <a:spLocks noGrp="1" noChangeArrowheads="1"/>
          </p:cNvSpPr>
          <p:nvPr>
            <p:ph type="body" idx="1"/>
          </p:nvPr>
        </p:nvSpPr>
        <p:spPr/>
        <p:txBody>
          <a:bodyPr/>
          <a:lstStyle/>
          <a:p>
            <a:r>
              <a:rPr lang="en-US" altLang="en-US" dirty="0"/>
              <a:t>Subexpression within delimiters is treated as a single operand, independent from the remainder of the expression.</a:t>
            </a:r>
          </a:p>
          <a:p>
            <a:pPr lvl="1">
              <a:buClr>
                <a:schemeClr val="bg1"/>
              </a:buClr>
            </a:pPr>
            <a:r>
              <a:rPr lang="en-US" altLang="en-US" dirty="0"/>
              <a:t>(a + b) * (c – d) / (e – 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CC49FD43-54B8-4333-AACF-8208E3F55FCB}"/>
              </a:ext>
            </a:extLst>
          </p:cNvPr>
          <p:cNvSpPr>
            <a:spLocks noGrp="1" noChangeArrowheads="1"/>
          </p:cNvSpPr>
          <p:nvPr>
            <p:ph type="title"/>
          </p:nvPr>
        </p:nvSpPr>
        <p:spPr>
          <a:xfrm>
            <a:off x="304800" y="152400"/>
            <a:ext cx="8458200" cy="1143000"/>
          </a:xfrm>
        </p:spPr>
        <p:txBody>
          <a:bodyPr/>
          <a:lstStyle/>
          <a:p>
            <a:r>
              <a:rPr lang="en-US" altLang="en-US"/>
              <a:t>Infix Expression Is Hard To Parse</a:t>
            </a:r>
          </a:p>
        </p:txBody>
      </p:sp>
      <p:sp>
        <p:nvSpPr>
          <p:cNvPr id="161795" name="Rectangle 3">
            <a:extLst>
              <a:ext uri="{FF2B5EF4-FFF2-40B4-BE49-F238E27FC236}">
                <a16:creationId xmlns:a16="http://schemas.microsoft.com/office/drawing/2014/main" id="{2E7E288A-8E7D-4154-9D5E-526A56F8D891}"/>
              </a:ext>
            </a:extLst>
          </p:cNvPr>
          <p:cNvSpPr>
            <a:spLocks noGrp="1" noChangeArrowheads="1"/>
          </p:cNvSpPr>
          <p:nvPr>
            <p:ph type="body" idx="1"/>
          </p:nvPr>
        </p:nvSpPr>
        <p:spPr>
          <a:xfrm>
            <a:off x="685800" y="1981200"/>
            <a:ext cx="7772400" cy="4648200"/>
          </a:xfrm>
        </p:spPr>
        <p:txBody>
          <a:bodyPr/>
          <a:lstStyle/>
          <a:p>
            <a:pPr>
              <a:lnSpc>
                <a:spcPct val="90000"/>
              </a:lnSpc>
            </a:pPr>
            <a:r>
              <a:rPr lang="en-US" altLang="en-US" dirty="0"/>
              <a:t>Need operator priorities, tie breaker, and delimiters.</a:t>
            </a:r>
          </a:p>
          <a:p>
            <a:pPr>
              <a:lnSpc>
                <a:spcPct val="90000"/>
              </a:lnSpc>
            </a:pPr>
            <a:r>
              <a:rPr lang="en-US" altLang="en-US" dirty="0"/>
              <a:t>This makes computer evaluation more difficult than is necessary.</a:t>
            </a:r>
          </a:p>
          <a:p>
            <a:pPr>
              <a:lnSpc>
                <a:spcPct val="90000"/>
              </a:lnSpc>
            </a:pPr>
            <a:r>
              <a:rPr lang="en-US" altLang="en-US" dirty="0"/>
              <a:t>Postfix and prefix expression forms do not rely on operator priorities, a tie breaker, or delimiters.</a:t>
            </a:r>
          </a:p>
          <a:p>
            <a:pPr>
              <a:lnSpc>
                <a:spcPct val="90000"/>
              </a:lnSpc>
            </a:pPr>
            <a:r>
              <a:rPr lang="en-US" altLang="en-US" dirty="0"/>
              <a:t>So it is easier for a computer to evaluate expressions that are in these forms.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1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863C47C-D09C-427C-AAAA-F5A469AED154}"/>
              </a:ext>
            </a:extLst>
          </p:cNvPr>
          <p:cNvSpPr>
            <a:spLocks noGrp="1" noChangeArrowheads="1"/>
          </p:cNvSpPr>
          <p:nvPr>
            <p:ph type="title"/>
          </p:nvPr>
        </p:nvSpPr>
        <p:spPr/>
        <p:txBody>
          <a:bodyPr/>
          <a:lstStyle/>
          <a:p>
            <a:pPr eaLnBrk="1" hangingPunct="1"/>
            <a:r>
              <a:rPr lang="en-US" altLang="en-US"/>
              <a:t>Tree</a:t>
            </a:r>
          </a:p>
        </p:txBody>
      </p:sp>
      <p:sp>
        <p:nvSpPr>
          <p:cNvPr id="16387" name="Rectangle 3">
            <a:extLst>
              <a:ext uri="{FF2B5EF4-FFF2-40B4-BE49-F238E27FC236}">
                <a16:creationId xmlns:a16="http://schemas.microsoft.com/office/drawing/2014/main" id="{FBD23564-EFD3-41D1-9345-9D182CE530CE}"/>
              </a:ext>
            </a:extLst>
          </p:cNvPr>
          <p:cNvSpPr>
            <a:spLocks noGrp="1" noChangeArrowheads="1"/>
          </p:cNvSpPr>
          <p:nvPr>
            <p:ph type="body" idx="1"/>
          </p:nvPr>
        </p:nvSpPr>
        <p:spPr/>
        <p:txBody>
          <a:bodyPr/>
          <a:lstStyle/>
          <a:p>
            <a:pPr eaLnBrk="1" hangingPunct="1"/>
            <a:r>
              <a:rPr lang="en-US" altLang="en-US" sz="2800" dirty="0"/>
              <a:t>Tree is defined recursively</a:t>
            </a:r>
          </a:p>
          <a:p>
            <a:pPr eaLnBrk="1" hangingPunct="1"/>
            <a:r>
              <a:rPr lang="en-US" altLang="en-US" sz="2800" dirty="0"/>
              <a:t>A tree is a collection of nodes.  The collection can be empty; otherwise, a tree consists of a distinguished node r, called the root, and zero or more non-empty (sub) trees T</a:t>
            </a:r>
            <a:r>
              <a:rPr lang="en-US" altLang="en-US" sz="2800" baseline="-25000" dirty="0"/>
              <a:t>1</a:t>
            </a:r>
            <a:r>
              <a:rPr lang="en-US" altLang="en-US" sz="2800" dirty="0"/>
              <a:t>, T</a:t>
            </a:r>
            <a:r>
              <a:rPr lang="en-US" altLang="en-US" sz="2800" baseline="-25000" dirty="0"/>
              <a:t>2</a:t>
            </a:r>
            <a:r>
              <a:rPr lang="en-US" altLang="en-US" sz="2800" dirty="0"/>
              <a:t>, …, T</a:t>
            </a:r>
            <a:r>
              <a:rPr lang="en-US" altLang="en-US" sz="2800" baseline="-25000" dirty="0"/>
              <a:t>k</a:t>
            </a:r>
            <a:r>
              <a:rPr lang="en-US" altLang="en-US" sz="2800" dirty="0"/>
              <a:t> each of whose roots are connected by a directed edge from r.</a:t>
            </a:r>
          </a:p>
          <a:p>
            <a:pPr eaLnBrk="1" hangingPunct="1"/>
            <a:r>
              <a:rPr lang="en-US" altLang="en-US" sz="2800" dirty="0"/>
              <a:t>A tree is a collection of N nodes, one of which is the root and N-1 edges.</a:t>
            </a:r>
          </a:p>
        </p:txBody>
      </p:sp>
      <p:sp>
        <p:nvSpPr>
          <p:cNvPr id="16388" name="Text Box 4">
            <a:extLst>
              <a:ext uri="{FF2B5EF4-FFF2-40B4-BE49-F238E27FC236}">
                <a16:creationId xmlns:a16="http://schemas.microsoft.com/office/drawing/2014/main" id="{CBF4B534-E84A-476B-8F91-84A7FA00807D}"/>
              </a:ext>
            </a:extLst>
          </p:cNvPr>
          <p:cNvSpPr txBox="1">
            <a:spLocks noChangeArrowheads="1"/>
          </p:cNvSpPr>
          <p:nvPr/>
        </p:nvSpPr>
        <p:spPr bwMode="auto">
          <a:xfrm>
            <a:off x="593725" y="6361113"/>
            <a:ext cx="1770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t>Source:Mark Allen Weiss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695DBAC9-47F8-4D0E-82E4-A74CD9216A6C}"/>
              </a:ext>
            </a:extLst>
          </p:cNvPr>
          <p:cNvSpPr>
            <a:spLocks noGrp="1" noChangeArrowheads="1"/>
          </p:cNvSpPr>
          <p:nvPr>
            <p:ph type="title"/>
          </p:nvPr>
        </p:nvSpPr>
        <p:spPr/>
        <p:txBody>
          <a:bodyPr/>
          <a:lstStyle/>
          <a:p>
            <a:r>
              <a:rPr lang="en-US" altLang="en-US"/>
              <a:t>Postfix Form</a:t>
            </a:r>
          </a:p>
        </p:txBody>
      </p:sp>
      <p:sp>
        <p:nvSpPr>
          <p:cNvPr id="162819" name="Rectangle 3">
            <a:extLst>
              <a:ext uri="{FF2B5EF4-FFF2-40B4-BE49-F238E27FC236}">
                <a16:creationId xmlns:a16="http://schemas.microsoft.com/office/drawing/2014/main" id="{6721E933-4086-4E47-9DE9-D1358A4E19C3}"/>
              </a:ext>
            </a:extLst>
          </p:cNvPr>
          <p:cNvSpPr>
            <a:spLocks noGrp="1" noChangeArrowheads="1"/>
          </p:cNvSpPr>
          <p:nvPr>
            <p:ph type="body" idx="1"/>
          </p:nvPr>
        </p:nvSpPr>
        <p:spPr>
          <a:xfrm>
            <a:off x="685800" y="1447800"/>
            <a:ext cx="7772400" cy="4800600"/>
          </a:xfrm>
        </p:spPr>
        <p:txBody>
          <a:bodyPr/>
          <a:lstStyle/>
          <a:p>
            <a:r>
              <a:rPr lang="en-US" altLang="en-US" dirty="0"/>
              <a:t>The postfix form of a variable or constant is the same as its infix form.</a:t>
            </a:r>
          </a:p>
          <a:p>
            <a:pPr lvl="1">
              <a:buClr>
                <a:schemeClr val="bg1"/>
              </a:buClr>
            </a:pPr>
            <a:r>
              <a:rPr lang="en-US" altLang="en-US" dirty="0"/>
              <a:t>a, b, 3.25</a:t>
            </a:r>
          </a:p>
          <a:p>
            <a:r>
              <a:rPr lang="en-US" altLang="en-US" dirty="0"/>
              <a:t>The relative order of operands is the same in infix and postfix forms.</a:t>
            </a:r>
          </a:p>
          <a:p>
            <a:r>
              <a:rPr lang="en-US" altLang="en-US" dirty="0"/>
              <a:t>Operators come immediately after the postfix form of their operands.</a:t>
            </a:r>
          </a:p>
          <a:p>
            <a:pPr lvl="1">
              <a:buClr>
                <a:schemeClr val="bg1"/>
              </a:buClr>
            </a:pPr>
            <a:r>
              <a:rPr lang="en-US" altLang="en-US" dirty="0"/>
              <a:t>Infix = a + b</a:t>
            </a:r>
          </a:p>
          <a:p>
            <a:pPr lvl="1">
              <a:buClr>
                <a:schemeClr val="bg1"/>
              </a:buClr>
            </a:pPr>
            <a:r>
              <a:rPr lang="en-US" altLang="en-US" dirty="0"/>
              <a:t>Postfix = ab+</a:t>
            </a:r>
          </a:p>
          <a:p>
            <a:pPr>
              <a:buFontTx/>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28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2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D77452E4-1D3D-4A58-BDD5-AECD9A0D2F7D}"/>
              </a:ext>
            </a:extLst>
          </p:cNvPr>
          <p:cNvSpPr>
            <a:spLocks noGrp="1" noChangeArrowheads="1"/>
          </p:cNvSpPr>
          <p:nvPr>
            <p:ph type="title"/>
          </p:nvPr>
        </p:nvSpPr>
        <p:spPr>
          <a:xfrm>
            <a:off x="690716" y="192733"/>
            <a:ext cx="7772400" cy="1143000"/>
          </a:xfrm>
        </p:spPr>
        <p:txBody>
          <a:bodyPr/>
          <a:lstStyle/>
          <a:p>
            <a:r>
              <a:rPr lang="en-US" altLang="en-US" dirty="0"/>
              <a:t>Postfix Examples</a:t>
            </a:r>
          </a:p>
        </p:txBody>
      </p:sp>
      <p:sp>
        <p:nvSpPr>
          <p:cNvPr id="163843" name="Rectangle 3">
            <a:extLst>
              <a:ext uri="{FF2B5EF4-FFF2-40B4-BE49-F238E27FC236}">
                <a16:creationId xmlns:a16="http://schemas.microsoft.com/office/drawing/2014/main" id="{11D61925-B527-447C-8EDA-E96B77481EC4}"/>
              </a:ext>
            </a:extLst>
          </p:cNvPr>
          <p:cNvSpPr>
            <a:spLocks noGrp="1" noChangeArrowheads="1"/>
          </p:cNvSpPr>
          <p:nvPr>
            <p:ph type="body" idx="1"/>
          </p:nvPr>
        </p:nvSpPr>
        <p:spPr>
          <a:xfrm>
            <a:off x="685800" y="1219200"/>
            <a:ext cx="3886200" cy="1295400"/>
          </a:xfrm>
        </p:spPr>
        <p:txBody>
          <a:bodyPr/>
          <a:lstStyle/>
          <a:p>
            <a:r>
              <a:rPr lang="en-US" altLang="en-US" sz="3600" dirty="0"/>
              <a:t>Infix = a + b * c</a:t>
            </a:r>
          </a:p>
          <a:p>
            <a:pPr lvl="1">
              <a:buClr>
                <a:schemeClr val="bg1"/>
              </a:buClr>
            </a:pPr>
            <a:r>
              <a:rPr lang="en-US" altLang="en-US" sz="3200" dirty="0"/>
              <a:t>Postfix =</a:t>
            </a:r>
          </a:p>
          <a:p>
            <a:endParaRPr lang="en-US" altLang="en-US" dirty="0"/>
          </a:p>
        </p:txBody>
      </p:sp>
      <p:sp>
        <p:nvSpPr>
          <p:cNvPr id="163846" name="Text Box 6">
            <a:extLst>
              <a:ext uri="{FF2B5EF4-FFF2-40B4-BE49-F238E27FC236}">
                <a16:creationId xmlns:a16="http://schemas.microsoft.com/office/drawing/2014/main" id="{B7687DED-A9AD-49BA-9241-9667A315935A}"/>
              </a:ext>
            </a:extLst>
          </p:cNvPr>
          <p:cNvSpPr txBox="1">
            <a:spLocks noChangeArrowheads="1"/>
          </p:cNvSpPr>
          <p:nvPr/>
        </p:nvSpPr>
        <p:spPr bwMode="auto">
          <a:xfrm>
            <a:off x="3124200" y="1828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C00000"/>
                </a:solidFill>
              </a:rPr>
              <a:t>a</a:t>
            </a:r>
          </a:p>
        </p:txBody>
      </p:sp>
      <p:sp>
        <p:nvSpPr>
          <p:cNvPr id="163847" name="Text Box 7">
            <a:extLst>
              <a:ext uri="{FF2B5EF4-FFF2-40B4-BE49-F238E27FC236}">
                <a16:creationId xmlns:a16="http://schemas.microsoft.com/office/drawing/2014/main" id="{5BB95C86-E6F4-4744-B177-D32A6A7E80A1}"/>
              </a:ext>
            </a:extLst>
          </p:cNvPr>
          <p:cNvSpPr txBox="1">
            <a:spLocks noChangeArrowheads="1"/>
          </p:cNvSpPr>
          <p:nvPr/>
        </p:nvSpPr>
        <p:spPr bwMode="auto">
          <a:xfrm>
            <a:off x="3429000" y="1828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C00000"/>
                </a:solidFill>
              </a:rPr>
              <a:t>b</a:t>
            </a:r>
          </a:p>
        </p:txBody>
      </p:sp>
      <p:sp>
        <p:nvSpPr>
          <p:cNvPr id="163848" name="Text Box 8">
            <a:extLst>
              <a:ext uri="{FF2B5EF4-FFF2-40B4-BE49-F238E27FC236}">
                <a16:creationId xmlns:a16="http://schemas.microsoft.com/office/drawing/2014/main" id="{28643EF9-CDD7-4F39-B7A8-F8AF8677E517}"/>
              </a:ext>
            </a:extLst>
          </p:cNvPr>
          <p:cNvSpPr txBox="1">
            <a:spLocks noChangeArrowheads="1"/>
          </p:cNvSpPr>
          <p:nvPr/>
        </p:nvSpPr>
        <p:spPr bwMode="auto">
          <a:xfrm>
            <a:off x="3810000" y="1828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C00000"/>
                </a:solidFill>
              </a:rPr>
              <a:t>c</a:t>
            </a:r>
          </a:p>
        </p:txBody>
      </p:sp>
      <p:sp>
        <p:nvSpPr>
          <p:cNvPr id="163849" name="Text Box 9">
            <a:extLst>
              <a:ext uri="{FF2B5EF4-FFF2-40B4-BE49-F238E27FC236}">
                <a16:creationId xmlns:a16="http://schemas.microsoft.com/office/drawing/2014/main" id="{D8680717-9899-4A73-8174-02EA460573B3}"/>
              </a:ext>
            </a:extLst>
          </p:cNvPr>
          <p:cNvSpPr txBox="1">
            <a:spLocks noChangeArrowheads="1"/>
          </p:cNvSpPr>
          <p:nvPr/>
        </p:nvSpPr>
        <p:spPr bwMode="auto">
          <a:xfrm>
            <a:off x="4191000" y="1828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50" name="Text Box 10">
            <a:extLst>
              <a:ext uri="{FF2B5EF4-FFF2-40B4-BE49-F238E27FC236}">
                <a16:creationId xmlns:a16="http://schemas.microsoft.com/office/drawing/2014/main" id="{48954852-3936-4EAF-B282-61FBF85550B6}"/>
              </a:ext>
            </a:extLst>
          </p:cNvPr>
          <p:cNvSpPr txBox="1">
            <a:spLocks noChangeArrowheads="1"/>
          </p:cNvSpPr>
          <p:nvPr/>
        </p:nvSpPr>
        <p:spPr bwMode="auto">
          <a:xfrm>
            <a:off x="4572000" y="1828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C00000"/>
                </a:solidFill>
              </a:rPr>
              <a:t>+</a:t>
            </a:r>
          </a:p>
        </p:txBody>
      </p:sp>
      <p:sp>
        <p:nvSpPr>
          <p:cNvPr id="163851" name="Rectangle 11">
            <a:extLst>
              <a:ext uri="{FF2B5EF4-FFF2-40B4-BE49-F238E27FC236}">
                <a16:creationId xmlns:a16="http://schemas.microsoft.com/office/drawing/2014/main" id="{BA851508-9372-4B9D-83E8-816A4AC1B3D6}"/>
              </a:ext>
            </a:extLst>
          </p:cNvPr>
          <p:cNvSpPr>
            <a:spLocks noChangeArrowheads="1"/>
          </p:cNvSpPr>
          <p:nvPr/>
        </p:nvSpPr>
        <p:spPr bwMode="auto">
          <a:xfrm>
            <a:off x="762000" y="2667000"/>
            <a:ext cx="388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600" dirty="0">
                <a:solidFill>
                  <a:srgbClr val="C00000"/>
                </a:solidFill>
              </a:rPr>
              <a:t>Infix = a * b + c</a:t>
            </a:r>
          </a:p>
          <a:p>
            <a:pPr lvl="1">
              <a:spcBef>
                <a:spcPct val="20000"/>
              </a:spcBef>
              <a:buClr>
                <a:schemeClr val="bg1"/>
              </a:buClr>
              <a:buFont typeface="Wingdings" panose="05000000000000000000" pitchFamily="2" charset="2"/>
              <a:buChar char="§"/>
            </a:pPr>
            <a:r>
              <a:rPr lang="en-US" altLang="en-US" sz="3200" dirty="0">
                <a:solidFill>
                  <a:srgbClr val="C00000"/>
                </a:solidFill>
              </a:rPr>
              <a:t>Postfix =</a:t>
            </a:r>
          </a:p>
          <a:p>
            <a:pPr>
              <a:spcBef>
                <a:spcPct val="20000"/>
              </a:spcBef>
              <a:buClr>
                <a:schemeClr val="tx2"/>
              </a:buClr>
              <a:buFontTx/>
              <a:buChar char="•"/>
            </a:pPr>
            <a:endParaRPr lang="en-US" altLang="en-US" sz="3200" dirty="0">
              <a:solidFill>
                <a:srgbClr val="C00000"/>
              </a:solidFill>
            </a:endParaRPr>
          </a:p>
        </p:txBody>
      </p:sp>
      <p:sp>
        <p:nvSpPr>
          <p:cNvPr id="163852" name="Text Box 12">
            <a:extLst>
              <a:ext uri="{FF2B5EF4-FFF2-40B4-BE49-F238E27FC236}">
                <a16:creationId xmlns:a16="http://schemas.microsoft.com/office/drawing/2014/main" id="{06CE0248-E10A-446C-BC0B-AC5F7299B018}"/>
              </a:ext>
            </a:extLst>
          </p:cNvPr>
          <p:cNvSpPr txBox="1">
            <a:spLocks noChangeArrowheads="1"/>
          </p:cNvSpPr>
          <p:nvPr/>
        </p:nvSpPr>
        <p:spPr bwMode="auto">
          <a:xfrm>
            <a:off x="3200400" y="3276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a:t>
            </a:r>
          </a:p>
        </p:txBody>
      </p:sp>
      <p:sp>
        <p:nvSpPr>
          <p:cNvPr id="163853" name="Text Box 13">
            <a:extLst>
              <a:ext uri="{FF2B5EF4-FFF2-40B4-BE49-F238E27FC236}">
                <a16:creationId xmlns:a16="http://schemas.microsoft.com/office/drawing/2014/main" id="{F28DC8F5-354D-4A86-8E64-E2446C788EFB}"/>
              </a:ext>
            </a:extLst>
          </p:cNvPr>
          <p:cNvSpPr txBox="1">
            <a:spLocks noChangeArrowheads="1"/>
          </p:cNvSpPr>
          <p:nvPr/>
        </p:nvSpPr>
        <p:spPr bwMode="auto">
          <a:xfrm>
            <a:off x="3505200" y="3276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b</a:t>
            </a:r>
          </a:p>
        </p:txBody>
      </p:sp>
      <p:sp>
        <p:nvSpPr>
          <p:cNvPr id="163854" name="Text Box 14">
            <a:extLst>
              <a:ext uri="{FF2B5EF4-FFF2-40B4-BE49-F238E27FC236}">
                <a16:creationId xmlns:a16="http://schemas.microsoft.com/office/drawing/2014/main" id="{A732E7EB-D7D5-4C76-BBAA-7969944ADFE0}"/>
              </a:ext>
            </a:extLst>
          </p:cNvPr>
          <p:cNvSpPr txBox="1">
            <a:spLocks noChangeArrowheads="1"/>
          </p:cNvSpPr>
          <p:nvPr/>
        </p:nvSpPr>
        <p:spPr bwMode="auto">
          <a:xfrm>
            <a:off x="3886200" y="3276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55" name="Text Box 15">
            <a:extLst>
              <a:ext uri="{FF2B5EF4-FFF2-40B4-BE49-F238E27FC236}">
                <a16:creationId xmlns:a16="http://schemas.microsoft.com/office/drawing/2014/main" id="{9027DC74-D0A2-400B-B1E4-8D570610D48A}"/>
              </a:ext>
            </a:extLst>
          </p:cNvPr>
          <p:cNvSpPr txBox="1">
            <a:spLocks noChangeArrowheads="1"/>
          </p:cNvSpPr>
          <p:nvPr/>
        </p:nvSpPr>
        <p:spPr bwMode="auto">
          <a:xfrm>
            <a:off x="4267200" y="3276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c</a:t>
            </a:r>
          </a:p>
        </p:txBody>
      </p:sp>
      <p:sp>
        <p:nvSpPr>
          <p:cNvPr id="163856" name="Text Box 16">
            <a:extLst>
              <a:ext uri="{FF2B5EF4-FFF2-40B4-BE49-F238E27FC236}">
                <a16:creationId xmlns:a16="http://schemas.microsoft.com/office/drawing/2014/main" id="{14BB60F0-C831-45D3-8369-BFC170529A7E}"/>
              </a:ext>
            </a:extLst>
          </p:cNvPr>
          <p:cNvSpPr txBox="1">
            <a:spLocks noChangeArrowheads="1"/>
          </p:cNvSpPr>
          <p:nvPr/>
        </p:nvSpPr>
        <p:spPr bwMode="auto">
          <a:xfrm>
            <a:off x="4648200" y="3276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63" name="Rectangle 23">
            <a:extLst>
              <a:ext uri="{FF2B5EF4-FFF2-40B4-BE49-F238E27FC236}">
                <a16:creationId xmlns:a16="http://schemas.microsoft.com/office/drawing/2014/main" id="{1574A1CD-6007-40B5-A303-5F041419443A}"/>
              </a:ext>
            </a:extLst>
          </p:cNvPr>
          <p:cNvSpPr>
            <a:spLocks noChangeArrowheads="1"/>
          </p:cNvSpPr>
          <p:nvPr/>
        </p:nvSpPr>
        <p:spPr bwMode="auto">
          <a:xfrm>
            <a:off x="762000" y="4495800"/>
            <a:ext cx="5867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600">
                <a:solidFill>
                  <a:srgbClr val="C00000"/>
                </a:solidFill>
              </a:rPr>
              <a:t>Infix = </a:t>
            </a:r>
            <a:r>
              <a:rPr lang="en-US" altLang="en-US" sz="3200">
                <a:solidFill>
                  <a:srgbClr val="C00000"/>
                </a:solidFill>
              </a:rPr>
              <a:t>(a + b) * (c – d) / (e + f)</a:t>
            </a:r>
            <a:r>
              <a:rPr lang="en-US" altLang="en-US" sz="3600">
                <a:solidFill>
                  <a:srgbClr val="C00000"/>
                </a:solidFill>
              </a:rPr>
              <a:t> </a:t>
            </a:r>
          </a:p>
          <a:p>
            <a:pPr lvl="1">
              <a:spcBef>
                <a:spcPct val="20000"/>
              </a:spcBef>
              <a:buClr>
                <a:schemeClr val="bg1"/>
              </a:buClr>
              <a:buFont typeface="Wingdings" panose="05000000000000000000" pitchFamily="2" charset="2"/>
              <a:buChar char="§"/>
            </a:pPr>
            <a:r>
              <a:rPr lang="en-US" altLang="en-US" sz="3200">
                <a:solidFill>
                  <a:srgbClr val="C00000"/>
                </a:solidFill>
              </a:rPr>
              <a:t>Postfix =</a:t>
            </a:r>
          </a:p>
          <a:p>
            <a:pPr>
              <a:spcBef>
                <a:spcPct val="20000"/>
              </a:spcBef>
              <a:buClr>
                <a:schemeClr val="tx2"/>
              </a:buClr>
              <a:buFontTx/>
              <a:buChar char="•"/>
            </a:pPr>
            <a:endParaRPr lang="en-US" altLang="en-US" sz="3200">
              <a:solidFill>
                <a:srgbClr val="C00000"/>
              </a:solidFill>
            </a:endParaRPr>
          </a:p>
        </p:txBody>
      </p:sp>
      <p:sp>
        <p:nvSpPr>
          <p:cNvPr id="163864" name="Text Box 24">
            <a:extLst>
              <a:ext uri="{FF2B5EF4-FFF2-40B4-BE49-F238E27FC236}">
                <a16:creationId xmlns:a16="http://schemas.microsoft.com/office/drawing/2014/main" id="{76FBA9FC-BEED-4EAD-8F43-815D82BD83C4}"/>
              </a:ext>
            </a:extLst>
          </p:cNvPr>
          <p:cNvSpPr txBox="1">
            <a:spLocks noChangeArrowheads="1"/>
          </p:cNvSpPr>
          <p:nvPr/>
        </p:nvSpPr>
        <p:spPr bwMode="auto">
          <a:xfrm>
            <a:off x="32004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a:t>
            </a:r>
          </a:p>
        </p:txBody>
      </p:sp>
      <p:sp>
        <p:nvSpPr>
          <p:cNvPr id="163865" name="Text Box 25">
            <a:extLst>
              <a:ext uri="{FF2B5EF4-FFF2-40B4-BE49-F238E27FC236}">
                <a16:creationId xmlns:a16="http://schemas.microsoft.com/office/drawing/2014/main" id="{908D5614-DF1C-48AE-A3B2-5A723BADBE75}"/>
              </a:ext>
            </a:extLst>
          </p:cNvPr>
          <p:cNvSpPr txBox="1">
            <a:spLocks noChangeArrowheads="1"/>
          </p:cNvSpPr>
          <p:nvPr/>
        </p:nvSpPr>
        <p:spPr bwMode="auto">
          <a:xfrm>
            <a:off x="35052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b</a:t>
            </a:r>
          </a:p>
        </p:txBody>
      </p:sp>
      <p:sp>
        <p:nvSpPr>
          <p:cNvPr id="163866" name="Text Box 26">
            <a:extLst>
              <a:ext uri="{FF2B5EF4-FFF2-40B4-BE49-F238E27FC236}">
                <a16:creationId xmlns:a16="http://schemas.microsoft.com/office/drawing/2014/main" id="{A3CAF0FD-A12C-42CF-B5B8-FC356BDEE9F3}"/>
              </a:ext>
            </a:extLst>
          </p:cNvPr>
          <p:cNvSpPr txBox="1">
            <a:spLocks noChangeArrowheads="1"/>
          </p:cNvSpPr>
          <p:nvPr/>
        </p:nvSpPr>
        <p:spPr bwMode="auto">
          <a:xfrm>
            <a:off x="38862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67" name="Text Box 27">
            <a:extLst>
              <a:ext uri="{FF2B5EF4-FFF2-40B4-BE49-F238E27FC236}">
                <a16:creationId xmlns:a16="http://schemas.microsoft.com/office/drawing/2014/main" id="{C4E626A3-D5A6-431A-B942-8001A6C28176}"/>
              </a:ext>
            </a:extLst>
          </p:cNvPr>
          <p:cNvSpPr txBox="1">
            <a:spLocks noChangeArrowheads="1"/>
          </p:cNvSpPr>
          <p:nvPr/>
        </p:nvSpPr>
        <p:spPr bwMode="auto">
          <a:xfrm>
            <a:off x="42672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c</a:t>
            </a:r>
          </a:p>
        </p:txBody>
      </p:sp>
      <p:sp>
        <p:nvSpPr>
          <p:cNvPr id="163868" name="Text Box 28">
            <a:extLst>
              <a:ext uri="{FF2B5EF4-FFF2-40B4-BE49-F238E27FC236}">
                <a16:creationId xmlns:a16="http://schemas.microsoft.com/office/drawing/2014/main" id="{D71424EF-99C9-46FB-9E1B-B1101714B7E6}"/>
              </a:ext>
            </a:extLst>
          </p:cNvPr>
          <p:cNvSpPr txBox="1">
            <a:spLocks noChangeArrowheads="1"/>
          </p:cNvSpPr>
          <p:nvPr/>
        </p:nvSpPr>
        <p:spPr bwMode="auto">
          <a:xfrm>
            <a:off x="46482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d</a:t>
            </a:r>
          </a:p>
        </p:txBody>
      </p:sp>
      <p:sp>
        <p:nvSpPr>
          <p:cNvPr id="163869" name="Text Box 29">
            <a:extLst>
              <a:ext uri="{FF2B5EF4-FFF2-40B4-BE49-F238E27FC236}">
                <a16:creationId xmlns:a16="http://schemas.microsoft.com/office/drawing/2014/main" id="{6B44BD92-FCC6-49B1-85DA-0588E23BC806}"/>
              </a:ext>
            </a:extLst>
          </p:cNvPr>
          <p:cNvSpPr txBox="1">
            <a:spLocks noChangeArrowheads="1"/>
          </p:cNvSpPr>
          <p:nvPr/>
        </p:nvSpPr>
        <p:spPr bwMode="auto">
          <a:xfrm>
            <a:off x="51054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70" name="Text Box 30">
            <a:extLst>
              <a:ext uri="{FF2B5EF4-FFF2-40B4-BE49-F238E27FC236}">
                <a16:creationId xmlns:a16="http://schemas.microsoft.com/office/drawing/2014/main" id="{14EB8DA3-FEEC-42CE-8787-67989FEB47A7}"/>
              </a:ext>
            </a:extLst>
          </p:cNvPr>
          <p:cNvSpPr txBox="1">
            <a:spLocks noChangeArrowheads="1"/>
          </p:cNvSpPr>
          <p:nvPr/>
        </p:nvSpPr>
        <p:spPr bwMode="auto">
          <a:xfrm>
            <a:off x="55626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71" name="Text Box 31">
            <a:extLst>
              <a:ext uri="{FF2B5EF4-FFF2-40B4-BE49-F238E27FC236}">
                <a16:creationId xmlns:a16="http://schemas.microsoft.com/office/drawing/2014/main" id="{AEC3B6C8-6A9D-4A35-8CD0-C42FB49FDB87}"/>
              </a:ext>
            </a:extLst>
          </p:cNvPr>
          <p:cNvSpPr txBox="1">
            <a:spLocks noChangeArrowheads="1"/>
          </p:cNvSpPr>
          <p:nvPr/>
        </p:nvSpPr>
        <p:spPr bwMode="auto">
          <a:xfrm>
            <a:off x="60198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e</a:t>
            </a:r>
          </a:p>
        </p:txBody>
      </p:sp>
      <p:sp>
        <p:nvSpPr>
          <p:cNvPr id="163872" name="Text Box 32">
            <a:extLst>
              <a:ext uri="{FF2B5EF4-FFF2-40B4-BE49-F238E27FC236}">
                <a16:creationId xmlns:a16="http://schemas.microsoft.com/office/drawing/2014/main" id="{74831E49-2BD9-4D9E-893E-131979534DE5}"/>
              </a:ext>
            </a:extLst>
          </p:cNvPr>
          <p:cNvSpPr txBox="1">
            <a:spLocks noChangeArrowheads="1"/>
          </p:cNvSpPr>
          <p:nvPr/>
        </p:nvSpPr>
        <p:spPr bwMode="auto">
          <a:xfrm>
            <a:off x="64008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f</a:t>
            </a:r>
          </a:p>
        </p:txBody>
      </p:sp>
      <p:sp>
        <p:nvSpPr>
          <p:cNvPr id="163873" name="Text Box 33">
            <a:extLst>
              <a:ext uri="{FF2B5EF4-FFF2-40B4-BE49-F238E27FC236}">
                <a16:creationId xmlns:a16="http://schemas.microsoft.com/office/drawing/2014/main" id="{30D66301-B1AF-4B97-9A6C-C053AD0B0414}"/>
              </a:ext>
            </a:extLst>
          </p:cNvPr>
          <p:cNvSpPr txBox="1">
            <a:spLocks noChangeArrowheads="1"/>
          </p:cNvSpPr>
          <p:nvPr/>
        </p:nvSpPr>
        <p:spPr bwMode="auto">
          <a:xfrm>
            <a:off x="67818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
        <p:nvSpPr>
          <p:cNvPr id="163874" name="Text Box 34">
            <a:extLst>
              <a:ext uri="{FF2B5EF4-FFF2-40B4-BE49-F238E27FC236}">
                <a16:creationId xmlns:a16="http://schemas.microsoft.com/office/drawing/2014/main" id="{8A005E5D-F8B2-4DAA-83B1-1A275862A342}"/>
              </a:ext>
            </a:extLst>
          </p:cNvPr>
          <p:cNvSpPr txBox="1">
            <a:spLocks noChangeArrowheads="1"/>
          </p:cNvSpPr>
          <p:nvPr/>
        </p:nvSpPr>
        <p:spPr bwMode="auto">
          <a:xfrm>
            <a:off x="7162800" y="51054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63846"/>
                                        </p:tgtEl>
                                        <p:attrNameLst>
                                          <p:attrName>style.visibility</p:attrName>
                                        </p:attrNameLst>
                                      </p:cBhvr>
                                      <p:to>
                                        <p:strVal val="visible"/>
                                      </p:to>
                                    </p:set>
                                    <p:anim calcmode="lin" valueType="num">
                                      <p:cBhvr additive="base">
                                        <p:cTn id="15" dur="500" fill="hold"/>
                                        <p:tgtEl>
                                          <p:spTgt spid="163846"/>
                                        </p:tgtEl>
                                        <p:attrNameLst>
                                          <p:attrName>ppt_x</p:attrName>
                                        </p:attrNameLst>
                                      </p:cBhvr>
                                      <p:tavLst>
                                        <p:tav tm="0">
                                          <p:val>
                                            <p:strVal val="1+#ppt_w/2"/>
                                          </p:val>
                                        </p:tav>
                                        <p:tav tm="100000">
                                          <p:val>
                                            <p:strVal val="#ppt_x"/>
                                          </p:val>
                                        </p:tav>
                                      </p:tavLst>
                                    </p:anim>
                                    <p:anim calcmode="lin" valueType="num">
                                      <p:cBhvr additive="base">
                                        <p:cTn id="16"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3847"/>
                                        </p:tgtEl>
                                        <p:attrNameLst>
                                          <p:attrName>style.visibility</p:attrName>
                                        </p:attrNameLst>
                                      </p:cBhvr>
                                      <p:to>
                                        <p:strVal val="visible"/>
                                      </p:to>
                                    </p:set>
                                    <p:anim calcmode="lin" valueType="num">
                                      <p:cBhvr additive="base">
                                        <p:cTn id="21" dur="500" fill="hold"/>
                                        <p:tgtEl>
                                          <p:spTgt spid="163847"/>
                                        </p:tgtEl>
                                        <p:attrNameLst>
                                          <p:attrName>ppt_x</p:attrName>
                                        </p:attrNameLst>
                                      </p:cBhvr>
                                      <p:tavLst>
                                        <p:tav tm="0">
                                          <p:val>
                                            <p:strVal val="1+#ppt_w/2"/>
                                          </p:val>
                                        </p:tav>
                                        <p:tav tm="100000">
                                          <p:val>
                                            <p:strVal val="#ppt_x"/>
                                          </p:val>
                                        </p:tav>
                                      </p:tavLst>
                                    </p:anim>
                                    <p:anim calcmode="lin" valueType="num">
                                      <p:cBhvr additive="base">
                                        <p:cTn id="22" dur="500" fill="hold"/>
                                        <p:tgtEl>
                                          <p:spTgt spid="16384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3848"/>
                                        </p:tgtEl>
                                        <p:attrNameLst>
                                          <p:attrName>style.visibility</p:attrName>
                                        </p:attrNameLst>
                                      </p:cBhvr>
                                      <p:to>
                                        <p:strVal val="visible"/>
                                      </p:to>
                                    </p:set>
                                    <p:anim calcmode="lin" valueType="num">
                                      <p:cBhvr additive="base">
                                        <p:cTn id="27" dur="500" fill="hold"/>
                                        <p:tgtEl>
                                          <p:spTgt spid="163848"/>
                                        </p:tgtEl>
                                        <p:attrNameLst>
                                          <p:attrName>ppt_x</p:attrName>
                                        </p:attrNameLst>
                                      </p:cBhvr>
                                      <p:tavLst>
                                        <p:tav tm="0">
                                          <p:val>
                                            <p:strVal val="1+#ppt_w/2"/>
                                          </p:val>
                                        </p:tav>
                                        <p:tav tm="100000">
                                          <p:val>
                                            <p:strVal val="#ppt_x"/>
                                          </p:val>
                                        </p:tav>
                                      </p:tavLst>
                                    </p:anim>
                                    <p:anim calcmode="lin" valueType="num">
                                      <p:cBhvr additive="base">
                                        <p:cTn id="28"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63849"/>
                                        </p:tgtEl>
                                        <p:attrNameLst>
                                          <p:attrName>style.visibility</p:attrName>
                                        </p:attrNameLst>
                                      </p:cBhvr>
                                      <p:to>
                                        <p:strVal val="visible"/>
                                      </p:to>
                                    </p:set>
                                    <p:anim calcmode="lin" valueType="num">
                                      <p:cBhvr additive="base">
                                        <p:cTn id="33" dur="500" fill="hold"/>
                                        <p:tgtEl>
                                          <p:spTgt spid="163849"/>
                                        </p:tgtEl>
                                        <p:attrNameLst>
                                          <p:attrName>ppt_x</p:attrName>
                                        </p:attrNameLst>
                                      </p:cBhvr>
                                      <p:tavLst>
                                        <p:tav tm="0">
                                          <p:val>
                                            <p:strVal val="1+#ppt_w/2"/>
                                          </p:val>
                                        </p:tav>
                                        <p:tav tm="100000">
                                          <p:val>
                                            <p:strVal val="#ppt_x"/>
                                          </p:val>
                                        </p:tav>
                                      </p:tavLst>
                                    </p:anim>
                                    <p:anim calcmode="lin" valueType="num">
                                      <p:cBhvr additive="base">
                                        <p:cTn id="34" dur="500" fill="hold"/>
                                        <p:tgtEl>
                                          <p:spTgt spid="163849"/>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63850"/>
                                        </p:tgtEl>
                                        <p:attrNameLst>
                                          <p:attrName>style.visibility</p:attrName>
                                        </p:attrNameLst>
                                      </p:cBhvr>
                                      <p:to>
                                        <p:strVal val="visible"/>
                                      </p:to>
                                    </p:set>
                                    <p:anim calcmode="lin" valueType="num">
                                      <p:cBhvr additive="base">
                                        <p:cTn id="39" dur="500" fill="hold"/>
                                        <p:tgtEl>
                                          <p:spTgt spid="163850"/>
                                        </p:tgtEl>
                                        <p:attrNameLst>
                                          <p:attrName>ppt_x</p:attrName>
                                        </p:attrNameLst>
                                      </p:cBhvr>
                                      <p:tavLst>
                                        <p:tav tm="0">
                                          <p:val>
                                            <p:strVal val="1+#ppt_w/2"/>
                                          </p:val>
                                        </p:tav>
                                        <p:tav tm="100000">
                                          <p:val>
                                            <p:strVal val="#ppt_x"/>
                                          </p:val>
                                        </p:tav>
                                      </p:tavLst>
                                    </p:anim>
                                    <p:anim calcmode="lin" valueType="num">
                                      <p:cBhvr additive="base">
                                        <p:cTn id="40" dur="500" fill="hold"/>
                                        <p:tgtEl>
                                          <p:spTgt spid="16385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3851">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63851">
                                            <p:txEl>
                                              <p:pRg st="1" end="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63852"/>
                                        </p:tgtEl>
                                        <p:attrNameLst>
                                          <p:attrName>style.visibility</p:attrName>
                                        </p:attrNameLst>
                                      </p:cBhvr>
                                      <p:to>
                                        <p:strVal val="visible"/>
                                      </p:to>
                                    </p:set>
                                    <p:anim calcmode="lin" valueType="num">
                                      <p:cBhvr additive="base">
                                        <p:cTn id="53" dur="500" fill="hold"/>
                                        <p:tgtEl>
                                          <p:spTgt spid="163852"/>
                                        </p:tgtEl>
                                        <p:attrNameLst>
                                          <p:attrName>ppt_x</p:attrName>
                                        </p:attrNameLst>
                                      </p:cBhvr>
                                      <p:tavLst>
                                        <p:tav tm="0">
                                          <p:val>
                                            <p:strVal val="1+#ppt_w/2"/>
                                          </p:val>
                                        </p:tav>
                                        <p:tav tm="100000">
                                          <p:val>
                                            <p:strVal val="#ppt_x"/>
                                          </p:val>
                                        </p:tav>
                                      </p:tavLst>
                                    </p:anim>
                                    <p:anim calcmode="lin" valueType="num">
                                      <p:cBhvr additive="base">
                                        <p:cTn id="54" dur="500" fill="hold"/>
                                        <p:tgtEl>
                                          <p:spTgt spid="16385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63853"/>
                                        </p:tgtEl>
                                        <p:attrNameLst>
                                          <p:attrName>style.visibility</p:attrName>
                                        </p:attrNameLst>
                                      </p:cBhvr>
                                      <p:to>
                                        <p:strVal val="visible"/>
                                      </p:to>
                                    </p:set>
                                    <p:anim calcmode="lin" valueType="num">
                                      <p:cBhvr additive="base">
                                        <p:cTn id="59" dur="500" fill="hold"/>
                                        <p:tgtEl>
                                          <p:spTgt spid="163853"/>
                                        </p:tgtEl>
                                        <p:attrNameLst>
                                          <p:attrName>ppt_x</p:attrName>
                                        </p:attrNameLst>
                                      </p:cBhvr>
                                      <p:tavLst>
                                        <p:tav tm="0">
                                          <p:val>
                                            <p:strVal val="1+#ppt_w/2"/>
                                          </p:val>
                                        </p:tav>
                                        <p:tav tm="100000">
                                          <p:val>
                                            <p:strVal val="#ppt_x"/>
                                          </p:val>
                                        </p:tav>
                                      </p:tavLst>
                                    </p:anim>
                                    <p:anim calcmode="lin" valueType="num">
                                      <p:cBhvr additive="base">
                                        <p:cTn id="60" dur="500" fill="hold"/>
                                        <p:tgtEl>
                                          <p:spTgt spid="163853"/>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63854"/>
                                        </p:tgtEl>
                                        <p:attrNameLst>
                                          <p:attrName>style.visibility</p:attrName>
                                        </p:attrNameLst>
                                      </p:cBhvr>
                                      <p:to>
                                        <p:strVal val="visible"/>
                                      </p:to>
                                    </p:set>
                                    <p:anim calcmode="lin" valueType="num">
                                      <p:cBhvr additive="base">
                                        <p:cTn id="65" dur="500" fill="hold"/>
                                        <p:tgtEl>
                                          <p:spTgt spid="163854"/>
                                        </p:tgtEl>
                                        <p:attrNameLst>
                                          <p:attrName>ppt_x</p:attrName>
                                        </p:attrNameLst>
                                      </p:cBhvr>
                                      <p:tavLst>
                                        <p:tav tm="0">
                                          <p:val>
                                            <p:strVal val="1+#ppt_w/2"/>
                                          </p:val>
                                        </p:tav>
                                        <p:tav tm="100000">
                                          <p:val>
                                            <p:strVal val="#ppt_x"/>
                                          </p:val>
                                        </p:tav>
                                      </p:tavLst>
                                    </p:anim>
                                    <p:anim calcmode="lin" valueType="num">
                                      <p:cBhvr additive="base">
                                        <p:cTn id="66" dur="500" fill="hold"/>
                                        <p:tgtEl>
                                          <p:spTgt spid="163854"/>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63855"/>
                                        </p:tgtEl>
                                        <p:attrNameLst>
                                          <p:attrName>style.visibility</p:attrName>
                                        </p:attrNameLst>
                                      </p:cBhvr>
                                      <p:to>
                                        <p:strVal val="visible"/>
                                      </p:to>
                                    </p:set>
                                    <p:anim calcmode="lin" valueType="num">
                                      <p:cBhvr additive="base">
                                        <p:cTn id="71" dur="500" fill="hold"/>
                                        <p:tgtEl>
                                          <p:spTgt spid="163855"/>
                                        </p:tgtEl>
                                        <p:attrNameLst>
                                          <p:attrName>ppt_x</p:attrName>
                                        </p:attrNameLst>
                                      </p:cBhvr>
                                      <p:tavLst>
                                        <p:tav tm="0">
                                          <p:val>
                                            <p:strVal val="1+#ppt_w/2"/>
                                          </p:val>
                                        </p:tav>
                                        <p:tav tm="100000">
                                          <p:val>
                                            <p:strVal val="#ppt_x"/>
                                          </p:val>
                                        </p:tav>
                                      </p:tavLst>
                                    </p:anim>
                                    <p:anim calcmode="lin" valueType="num">
                                      <p:cBhvr additive="base">
                                        <p:cTn id="72" dur="500" fill="hold"/>
                                        <p:tgtEl>
                                          <p:spTgt spid="163855"/>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63856"/>
                                        </p:tgtEl>
                                        <p:attrNameLst>
                                          <p:attrName>style.visibility</p:attrName>
                                        </p:attrNameLst>
                                      </p:cBhvr>
                                      <p:to>
                                        <p:strVal val="visible"/>
                                      </p:to>
                                    </p:set>
                                    <p:anim calcmode="lin" valueType="num">
                                      <p:cBhvr additive="base">
                                        <p:cTn id="77" dur="500" fill="hold"/>
                                        <p:tgtEl>
                                          <p:spTgt spid="163856"/>
                                        </p:tgtEl>
                                        <p:attrNameLst>
                                          <p:attrName>ppt_x</p:attrName>
                                        </p:attrNameLst>
                                      </p:cBhvr>
                                      <p:tavLst>
                                        <p:tav tm="0">
                                          <p:val>
                                            <p:strVal val="1+#ppt_w/2"/>
                                          </p:val>
                                        </p:tav>
                                        <p:tav tm="100000">
                                          <p:val>
                                            <p:strVal val="#ppt_x"/>
                                          </p:val>
                                        </p:tav>
                                      </p:tavLst>
                                    </p:anim>
                                    <p:anim calcmode="lin" valueType="num">
                                      <p:cBhvr additive="base">
                                        <p:cTn id="78" dur="500" fill="hold"/>
                                        <p:tgtEl>
                                          <p:spTgt spid="163856"/>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3863">
                                            <p:txEl>
                                              <p:pRg st="0" end="0"/>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63863">
                                            <p:txEl>
                                              <p:pRg st="1" end="1"/>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63864"/>
                                        </p:tgtEl>
                                        <p:attrNameLst>
                                          <p:attrName>style.visibility</p:attrName>
                                        </p:attrNameLst>
                                      </p:cBhvr>
                                      <p:to>
                                        <p:strVal val="visible"/>
                                      </p:to>
                                    </p:set>
                                    <p:anim calcmode="lin" valueType="num">
                                      <p:cBhvr additive="base">
                                        <p:cTn id="91" dur="500" fill="hold"/>
                                        <p:tgtEl>
                                          <p:spTgt spid="163864"/>
                                        </p:tgtEl>
                                        <p:attrNameLst>
                                          <p:attrName>ppt_x</p:attrName>
                                        </p:attrNameLst>
                                      </p:cBhvr>
                                      <p:tavLst>
                                        <p:tav tm="0">
                                          <p:val>
                                            <p:strVal val="1+#ppt_w/2"/>
                                          </p:val>
                                        </p:tav>
                                        <p:tav tm="100000">
                                          <p:val>
                                            <p:strVal val="#ppt_x"/>
                                          </p:val>
                                        </p:tav>
                                      </p:tavLst>
                                    </p:anim>
                                    <p:anim calcmode="lin" valueType="num">
                                      <p:cBhvr additive="base">
                                        <p:cTn id="92" dur="500" fill="hold"/>
                                        <p:tgtEl>
                                          <p:spTgt spid="16386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63865"/>
                                        </p:tgtEl>
                                        <p:attrNameLst>
                                          <p:attrName>style.visibility</p:attrName>
                                        </p:attrNameLst>
                                      </p:cBhvr>
                                      <p:to>
                                        <p:strVal val="visible"/>
                                      </p:to>
                                    </p:set>
                                    <p:anim calcmode="lin" valueType="num">
                                      <p:cBhvr additive="base">
                                        <p:cTn id="97" dur="500" fill="hold"/>
                                        <p:tgtEl>
                                          <p:spTgt spid="163865"/>
                                        </p:tgtEl>
                                        <p:attrNameLst>
                                          <p:attrName>ppt_x</p:attrName>
                                        </p:attrNameLst>
                                      </p:cBhvr>
                                      <p:tavLst>
                                        <p:tav tm="0">
                                          <p:val>
                                            <p:strVal val="1+#ppt_w/2"/>
                                          </p:val>
                                        </p:tav>
                                        <p:tav tm="100000">
                                          <p:val>
                                            <p:strVal val="#ppt_x"/>
                                          </p:val>
                                        </p:tav>
                                      </p:tavLst>
                                    </p:anim>
                                    <p:anim calcmode="lin" valueType="num">
                                      <p:cBhvr additive="base">
                                        <p:cTn id="98" dur="500" fill="hold"/>
                                        <p:tgtEl>
                                          <p:spTgt spid="163865"/>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63866"/>
                                        </p:tgtEl>
                                        <p:attrNameLst>
                                          <p:attrName>style.visibility</p:attrName>
                                        </p:attrNameLst>
                                      </p:cBhvr>
                                      <p:to>
                                        <p:strVal val="visible"/>
                                      </p:to>
                                    </p:set>
                                    <p:anim calcmode="lin" valueType="num">
                                      <p:cBhvr additive="base">
                                        <p:cTn id="103" dur="500" fill="hold"/>
                                        <p:tgtEl>
                                          <p:spTgt spid="163866"/>
                                        </p:tgtEl>
                                        <p:attrNameLst>
                                          <p:attrName>ppt_x</p:attrName>
                                        </p:attrNameLst>
                                      </p:cBhvr>
                                      <p:tavLst>
                                        <p:tav tm="0">
                                          <p:val>
                                            <p:strVal val="1+#ppt_w/2"/>
                                          </p:val>
                                        </p:tav>
                                        <p:tav tm="100000">
                                          <p:val>
                                            <p:strVal val="#ppt_x"/>
                                          </p:val>
                                        </p:tav>
                                      </p:tavLst>
                                    </p:anim>
                                    <p:anim calcmode="lin" valueType="num">
                                      <p:cBhvr additive="base">
                                        <p:cTn id="104" dur="500" fill="hold"/>
                                        <p:tgtEl>
                                          <p:spTgt spid="163866"/>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63867"/>
                                        </p:tgtEl>
                                        <p:attrNameLst>
                                          <p:attrName>style.visibility</p:attrName>
                                        </p:attrNameLst>
                                      </p:cBhvr>
                                      <p:to>
                                        <p:strVal val="visible"/>
                                      </p:to>
                                    </p:set>
                                    <p:anim calcmode="lin" valueType="num">
                                      <p:cBhvr additive="base">
                                        <p:cTn id="109" dur="500" fill="hold"/>
                                        <p:tgtEl>
                                          <p:spTgt spid="163867"/>
                                        </p:tgtEl>
                                        <p:attrNameLst>
                                          <p:attrName>ppt_x</p:attrName>
                                        </p:attrNameLst>
                                      </p:cBhvr>
                                      <p:tavLst>
                                        <p:tav tm="0">
                                          <p:val>
                                            <p:strVal val="1+#ppt_w/2"/>
                                          </p:val>
                                        </p:tav>
                                        <p:tav tm="100000">
                                          <p:val>
                                            <p:strVal val="#ppt_x"/>
                                          </p:val>
                                        </p:tav>
                                      </p:tavLst>
                                    </p:anim>
                                    <p:anim calcmode="lin" valueType="num">
                                      <p:cBhvr additive="base">
                                        <p:cTn id="110" dur="500" fill="hold"/>
                                        <p:tgtEl>
                                          <p:spTgt spid="163867"/>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63868"/>
                                        </p:tgtEl>
                                        <p:attrNameLst>
                                          <p:attrName>style.visibility</p:attrName>
                                        </p:attrNameLst>
                                      </p:cBhvr>
                                      <p:to>
                                        <p:strVal val="visible"/>
                                      </p:to>
                                    </p:set>
                                    <p:anim calcmode="lin" valueType="num">
                                      <p:cBhvr additive="base">
                                        <p:cTn id="115" dur="500" fill="hold"/>
                                        <p:tgtEl>
                                          <p:spTgt spid="163868"/>
                                        </p:tgtEl>
                                        <p:attrNameLst>
                                          <p:attrName>ppt_x</p:attrName>
                                        </p:attrNameLst>
                                      </p:cBhvr>
                                      <p:tavLst>
                                        <p:tav tm="0">
                                          <p:val>
                                            <p:strVal val="1+#ppt_w/2"/>
                                          </p:val>
                                        </p:tav>
                                        <p:tav tm="100000">
                                          <p:val>
                                            <p:strVal val="#ppt_x"/>
                                          </p:val>
                                        </p:tav>
                                      </p:tavLst>
                                    </p:anim>
                                    <p:anim calcmode="lin" valueType="num">
                                      <p:cBhvr additive="base">
                                        <p:cTn id="116" dur="500" fill="hold"/>
                                        <p:tgtEl>
                                          <p:spTgt spid="163868"/>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63869"/>
                                        </p:tgtEl>
                                        <p:attrNameLst>
                                          <p:attrName>style.visibility</p:attrName>
                                        </p:attrNameLst>
                                      </p:cBhvr>
                                      <p:to>
                                        <p:strVal val="visible"/>
                                      </p:to>
                                    </p:set>
                                    <p:anim calcmode="lin" valueType="num">
                                      <p:cBhvr additive="base">
                                        <p:cTn id="121" dur="500" fill="hold"/>
                                        <p:tgtEl>
                                          <p:spTgt spid="163869"/>
                                        </p:tgtEl>
                                        <p:attrNameLst>
                                          <p:attrName>ppt_x</p:attrName>
                                        </p:attrNameLst>
                                      </p:cBhvr>
                                      <p:tavLst>
                                        <p:tav tm="0">
                                          <p:val>
                                            <p:strVal val="1+#ppt_w/2"/>
                                          </p:val>
                                        </p:tav>
                                        <p:tav tm="100000">
                                          <p:val>
                                            <p:strVal val="#ppt_x"/>
                                          </p:val>
                                        </p:tav>
                                      </p:tavLst>
                                    </p:anim>
                                    <p:anim calcmode="lin" valueType="num">
                                      <p:cBhvr additive="base">
                                        <p:cTn id="122" dur="500" fill="hold"/>
                                        <p:tgtEl>
                                          <p:spTgt spid="163869"/>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63870"/>
                                        </p:tgtEl>
                                        <p:attrNameLst>
                                          <p:attrName>style.visibility</p:attrName>
                                        </p:attrNameLst>
                                      </p:cBhvr>
                                      <p:to>
                                        <p:strVal val="visible"/>
                                      </p:to>
                                    </p:set>
                                    <p:anim calcmode="lin" valueType="num">
                                      <p:cBhvr additive="base">
                                        <p:cTn id="127" dur="500" fill="hold"/>
                                        <p:tgtEl>
                                          <p:spTgt spid="163870"/>
                                        </p:tgtEl>
                                        <p:attrNameLst>
                                          <p:attrName>ppt_x</p:attrName>
                                        </p:attrNameLst>
                                      </p:cBhvr>
                                      <p:tavLst>
                                        <p:tav tm="0">
                                          <p:val>
                                            <p:strVal val="1+#ppt_w/2"/>
                                          </p:val>
                                        </p:tav>
                                        <p:tav tm="100000">
                                          <p:val>
                                            <p:strVal val="#ppt_x"/>
                                          </p:val>
                                        </p:tav>
                                      </p:tavLst>
                                    </p:anim>
                                    <p:anim calcmode="lin" valueType="num">
                                      <p:cBhvr additive="base">
                                        <p:cTn id="128" dur="500" fill="hold"/>
                                        <p:tgtEl>
                                          <p:spTgt spid="163870"/>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63871"/>
                                        </p:tgtEl>
                                        <p:attrNameLst>
                                          <p:attrName>style.visibility</p:attrName>
                                        </p:attrNameLst>
                                      </p:cBhvr>
                                      <p:to>
                                        <p:strVal val="visible"/>
                                      </p:to>
                                    </p:set>
                                    <p:anim calcmode="lin" valueType="num">
                                      <p:cBhvr additive="base">
                                        <p:cTn id="133" dur="500" fill="hold"/>
                                        <p:tgtEl>
                                          <p:spTgt spid="163871"/>
                                        </p:tgtEl>
                                        <p:attrNameLst>
                                          <p:attrName>ppt_x</p:attrName>
                                        </p:attrNameLst>
                                      </p:cBhvr>
                                      <p:tavLst>
                                        <p:tav tm="0">
                                          <p:val>
                                            <p:strVal val="1+#ppt_w/2"/>
                                          </p:val>
                                        </p:tav>
                                        <p:tav tm="100000">
                                          <p:val>
                                            <p:strVal val="#ppt_x"/>
                                          </p:val>
                                        </p:tav>
                                      </p:tavLst>
                                    </p:anim>
                                    <p:anim calcmode="lin" valueType="num">
                                      <p:cBhvr additive="base">
                                        <p:cTn id="134" dur="500" fill="hold"/>
                                        <p:tgtEl>
                                          <p:spTgt spid="163871"/>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63872"/>
                                        </p:tgtEl>
                                        <p:attrNameLst>
                                          <p:attrName>style.visibility</p:attrName>
                                        </p:attrNameLst>
                                      </p:cBhvr>
                                      <p:to>
                                        <p:strVal val="visible"/>
                                      </p:to>
                                    </p:set>
                                    <p:anim calcmode="lin" valueType="num">
                                      <p:cBhvr additive="base">
                                        <p:cTn id="139" dur="500" fill="hold"/>
                                        <p:tgtEl>
                                          <p:spTgt spid="163872"/>
                                        </p:tgtEl>
                                        <p:attrNameLst>
                                          <p:attrName>ppt_x</p:attrName>
                                        </p:attrNameLst>
                                      </p:cBhvr>
                                      <p:tavLst>
                                        <p:tav tm="0">
                                          <p:val>
                                            <p:strVal val="1+#ppt_w/2"/>
                                          </p:val>
                                        </p:tav>
                                        <p:tav tm="100000">
                                          <p:val>
                                            <p:strVal val="#ppt_x"/>
                                          </p:val>
                                        </p:tav>
                                      </p:tavLst>
                                    </p:anim>
                                    <p:anim calcmode="lin" valueType="num">
                                      <p:cBhvr additive="base">
                                        <p:cTn id="140" dur="500" fill="hold"/>
                                        <p:tgtEl>
                                          <p:spTgt spid="163872"/>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163873"/>
                                        </p:tgtEl>
                                        <p:attrNameLst>
                                          <p:attrName>style.visibility</p:attrName>
                                        </p:attrNameLst>
                                      </p:cBhvr>
                                      <p:to>
                                        <p:strVal val="visible"/>
                                      </p:to>
                                    </p:set>
                                    <p:anim calcmode="lin" valueType="num">
                                      <p:cBhvr additive="base">
                                        <p:cTn id="145" dur="500" fill="hold"/>
                                        <p:tgtEl>
                                          <p:spTgt spid="163873"/>
                                        </p:tgtEl>
                                        <p:attrNameLst>
                                          <p:attrName>ppt_x</p:attrName>
                                        </p:attrNameLst>
                                      </p:cBhvr>
                                      <p:tavLst>
                                        <p:tav tm="0">
                                          <p:val>
                                            <p:strVal val="1+#ppt_w/2"/>
                                          </p:val>
                                        </p:tav>
                                        <p:tav tm="100000">
                                          <p:val>
                                            <p:strVal val="#ppt_x"/>
                                          </p:val>
                                        </p:tav>
                                      </p:tavLst>
                                    </p:anim>
                                    <p:anim calcmode="lin" valueType="num">
                                      <p:cBhvr additive="base">
                                        <p:cTn id="146" dur="500" fill="hold"/>
                                        <p:tgtEl>
                                          <p:spTgt spid="16387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163874"/>
                                        </p:tgtEl>
                                        <p:attrNameLst>
                                          <p:attrName>style.visibility</p:attrName>
                                        </p:attrNameLst>
                                      </p:cBhvr>
                                      <p:to>
                                        <p:strVal val="visible"/>
                                      </p:to>
                                    </p:set>
                                    <p:anim calcmode="lin" valueType="num">
                                      <p:cBhvr additive="base">
                                        <p:cTn id="151" dur="500" fill="hold"/>
                                        <p:tgtEl>
                                          <p:spTgt spid="163874"/>
                                        </p:tgtEl>
                                        <p:attrNameLst>
                                          <p:attrName>ppt_x</p:attrName>
                                        </p:attrNameLst>
                                      </p:cBhvr>
                                      <p:tavLst>
                                        <p:tav tm="0">
                                          <p:val>
                                            <p:strVal val="1+#ppt_w/2"/>
                                          </p:val>
                                        </p:tav>
                                        <p:tav tm="100000">
                                          <p:val>
                                            <p:strVal val="#ppt_x"/>
                                          </p:val>
                                        </p:tav>
                                      </p:tavLst>
                                    </p:anim>
                                    <p:anim calcmode="lin" valueType="num">
                                      <p:cBhvr additive="base">
                                        <p:cTn id="152" dur="500" fill="hold"/>
                                        <p:tgtEl>
                                          <p:spTgt spid="163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2" autoUpdateAnimBg="0"/>
      <p:bldP spid="163846" grpId="0" autoUpdateAnimBg="0"/>
      <p:bldP spid="163847" grpId="0" autoUpdateAnimBg="0"/>
      <p:bldP spid="163848" grpId="0" autoUpdateAnimBg="0"/>
      <p:bldP spid="163849" grpId="0" autoUpdateAnimBg="0"/>
      <p:bldP spid="163850" grpId="0" autoUpdateAnimBg="0"/>
      <p:bldP spid="163851" grpId="0" build="p" bldLvl="2" autoUpdateAnimBg="0"/>
      <p:bldP spid="163852" grpId="0" autoUpdateAnimBg="0"/>
      <p:bldP spid="163853" grpId="0" autoUpdateAnimBg="0"/>
      <p:bldP spid="163854" grpId="0" autoUpdateAnimBg="0"/>
      <p:bldP spid="163855" grpId="0" autoUpdateAnimBg="0"/>
      <p:bldP spid="163856" grpId="0" autoUpdateAnimBg="0"/>
      <p:bldP spid="163863" grpId="0" build="p" bldLvl="2" autoUpdateAnimBg="0"/>
      <p:bldP spid="163864" grpId="0" autoUpdateAnimBg="0"/>
      <p:bldP spid="163865" grpId="0" autoUpdateAnimBg="0"/>
      <p:bldP spid="163866" grpId="0" autoUpdateAnimBg="0"/>
      <p:bldP spid="163867" grpId="0" autoUpdateAnimBg="0"/>
      <p:bldP spid="163868" grpId="0" autoUpdateAnimBg="0"/>
      <p:bldP spid="163869" grpId="0" autoUpdateAnimBg="0"/>
      <p:bldP spid="163870" grpId="0" autoUpdateAnimBg="0"/>
      <p:bldP spid="163871" grpId="0" autoUpdateAnimBg="0"/>
      <p:bldP spid="163872" grpId="0" autoUpdateAnimBg="0"/>
      <p:bldP spid="163873" grpId="0" autoUpdateAnimBg="0"/>
      <p:bldP spid="16387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515E59EE-E11F-4990-B90D-3D4CB6831D2B}"/>
              </a:ext>
            </a:extLst>
          </p:cNvPr>
          <p:cNvSpPr>
            <a:spLocks noGrp="1" noChangeArrowheads="1"/>
          </p:cNvSpPr>
          <p:nvPr>
            <p:ph type="title"/>
          </p:nvPr>
        </p:nvSpPr>
        <p:spPr/>
        <p:txBody>
          <a:bodyPr/>
          <a:lstStyle/>
          <a:p>
            <a:r>
              <a:rPr lang="en-US" altLang="en-US"/>
              <a:t>Unary Operators</a:t>
            </a:r>
          </a:p>
        </p:txBody>
      </p:sp>
      <p:sp>
        <p:nvSpPr>
          <p:cNvPr id="165891" name="Rectangle 3">
            <a:extLst>
              <a:ext uri="{FF2B5EF4-FFF2-40B4-BE49-F238E27FC236}">
                <a16:creationId xmlns:a16="http://schemas.microsoft.com/office/drawing/2014/main" id="{C738FA80-D7E4-465D-8CE9-27A5F30EDF63}"/>
              </a:ext>
            </a:extLst>
          </p:cNvPr>
          <p:cNvSpPr>
            <a:spLocks noGrp="1" noChangeArrowheads="1"/>
          </p:cNvSpPr>
          <p:nvPr>
            <p:ph type="body" idx="1"/>
          </p:nvPr>
        </p:nvSpPr>
        <p:spPr/>
        <p:txBody>
          <a:bodyPr/>
          <a:lstStyle/>
          <a:p>
            <a:r>
              <a:rPr lang="en-US" altLang="en-US" dirty="0"/>
              <a:t>Replace with new symbols.</a:t>
            </a:r>
          </a:p>
          <a:p>
            <a:pPr lvl="1">
              <a:buClr>
                <a:schemeClr val="bg1"/>
              </a:buClr>
            </a:pPr>
            <a:r>
              <a:rPr lang="en-US" altLang="en-US" dirty="0"/>
              <a:t>+ a =&gt; a @</a:t>
            </a:r>
          </a:p>
          <a:p>
            <a:pPr lvl="1">
              <a:buClr>
                <a:schemeClr val="bg1"/>
              </a:buClr>
            </a:pPr>
            <a:r>
              <a:rPr lang="en-US" altLang="en-US" dirty="0"/>
              <a:t>+ a + b =&gt; a @ b +</a:t>
            </a:r>
          </a:p>
          <a:p>
            <a:pPr lvl="1">
              <a:buClr>
                <a:schemeClr val="bg1"/>
              </a:buClr>
            </a:pPr>
            <a:r>
              <a:rPr lang="en-US" altLang="en-US" dirty="0"/>
              <a:t>- a =&gt; a ?</a:t>
            </a:r>
          </a:p>
          <a:p>
            <a:pPr lvl="1">
              <a:buClr>
                <a:schemeClr val="bg1"/>
              </a:buClr>
            </a:pPr>
            <a:r>
              <a:rPr lang="en-US" altLang="en-US" dirty="0"/>
              <a:t>- a-b =&gt; a ? 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253F9F4A-0E2B-459C-A80D-6482DBD39667}"/>
              </a:ext>
            </a:extLst>
          </p:cNvPr>
          <p:cNvSpPr>
            <a:spLocks noGrp="1" noChangeArrowheads="1"/>
          </p:cNvSpPr>
          <p:nvPr>
            <p:ph type="title"/>
          </p:nvPr>
        </p:nvSpPr>
        <p:spPr/>
        <p:txBody>
          <a:bodyPr/>
          <a:lstStyle/>
          <a:p>
            <a:r>
              <a:rPr lang="en-US" altLang="en-US"/>
              <a:t>Postfix Evaluation</a:t>
            </a:r>
          </a:p>
        </p:txBody>
      </p:sp>
      <p:sp>
        <p:nvSpPr>
          <p:cNvPr id="166915" name="Rectangle 3">
            <a:extLst>
              <a:ext uri="{FF2B5EF4-FFF2-40B4-BE49-F238E27FC236}">
                <a16:creationId xmlns:a16="http://schemas.microsoft.com/office/drawing/2014/main" id="{3E9BA747-F211-49AE-A7D9-326FAF1B2C46}"/>
              </a:ext>
            </a:extLst>
          </p:cNvPr>
          <p:cNvSpPr>
            <a:spLocks noGrp="1" noChangeArrowheads="1"/>
          </p:cNvSpPr>
          <p:nvPr>
            <p:ph type="body" idx="1"/>
          </p:nvPr>
        </p:nvSpPr>
        <p:spPr/>
        <p:txBody>
          <a:bodyPr/>
          <a:lstStyle/>
          <a:p>
            <a:pPr>
              <a:lnSpc>
                <a:spcPct val="90000"/>
              </a:lnSpc>
            </a:pPr>
            <a:r>
              <a:rPr lang="en-US" altLang="en-US"/>
              <a:t>Scan postfix expression from left to right pushing operands on to a stack.</a:t>
            </a:r>
          </a:p>
          <a:p>
            <a:pPr>
              <a:lnSpc>
                <a:spcPct val="90000"/>
              </a:lnSpc>
            </a:pPr>
            <a:r>
              <a:rPr lang="en-US" altLang="en-US"/>
              <a:t>When an operator is encountered, pop as many operands as this operator needs; evaluate the operator; push the result on to the stack.</a:t>
            </a:r>
          </a:p>
          <a:p>
            <a:pPr>
              <a:lnSpc>
                <a:spcPct val="90000"/>
              </a:lnSpc>
            </a:pPr>
            <a:r>
              <a:rPr lang="en-US" altLang="en-US"/>
              <a:t>This works because, in postfix, operators come immediately after their operands.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8558AE11-461C-4DB8-A097-4E88FE7DBB58}"/>
              </a:ext>
            </a:extLst>
          </p:cNvPr>
          <p:cNvSpPr>
            <a:spLocks noGrp="1" noChangeArrowheads="1"/>
          </p:cNvSpPr>
          <p:nvPr>
            <p:ph type="title"/>
          </p:nvPr>
        </p:nvSpPr>
        <p:spPr>
          <a:xfrm>
            <a:off x="838200" y="133965"/>
            <a:ext cx="7772400" cy="1143000"/>
          </a:xfrm>
        </p:spPr>
        <p:txBody>
          <a:bodyPr/>
          <a:lstStyle/>
          <a:p>
            <a:r>
              <a:rPr lang="en-US" altLang="en-US" dirty="0"/>
              <a:t>Postfix Evaluation</a:t>
            </a:r>
          </a:p>
        </p:txBody>
      </p:sp>
      <p:sp>
        <p:nvSpPr>
          <p:cNvPr id="167943" name="Rectangle 7">
            <a:extLst>
              <a:ext uri="{FF2B5EF4-FFF2-40B4-BE49-F238E27FC236}">
                <a16:creationId xmlns:a16="http://schemas.microsoft.com/office/drawing/2014/main" id="{ACE6E729-847E-483A-ACDD-8EFE8F7A133F}"/>
              </a:ext>
            </a:extLst>
          </p:cNvPr>
          <p:cNvSpPr>
            <a:spLocks noChangeArrowheads="1"/>
          </p:cNvSpPr>
          <p:nvPr>
            <p:ph type="body" idx="1"/>
          </p:nvPr>
        </p:nvSpPr>
        <p:spPr>
          <a:xfrm>
            <a:off x="685800" y="1981200"/>
            <a:ext cx="4495800" cy="1905000"/>
          </a:xfrm>
          <a:noFill/>
          <a:ln/>
        </p:spPr>
        <p:txBody>
          <a:bodyPr/>
          <a:lstStyle/>
          <a:p>
            <a:r>
              <a:rPr lang="en-US" altLang="en-US" dirty="0">
                <a:solidFill>
                  <a:srgbClr val="C00000"/>
                </a:solidFill>
              </a:rPr>
              <a:t>(a + b) * (c – d) / (e + f) </a:t>
            </a:r>
          </a:p>
          <a:p>
            <a:r>
              <a:rPr lang="en-US" altLang="en-US" dirty="0">
                <a:solidFill>
                  <a:srgbClr val="C00000"/>
                </a:solidFill>
              </a:rPr>
              <a:t>a b + c d - * e f + /</a:t>
            </a:r>
          </a:p>
          <a:p>
            <a:r>
              <a:rPr lang="en-US" altLang="en-US" dirty="0">
                <a:solidFill>
                  <a:srgbClr val="C00000"/>
                </a:solidFill>
              </a:rPr>
              <a:t>a b + c d - * e f + /</a:t>
            </a:r>
          </a:p>
        </p:txBody>
      </p:sp>
      <p:grpSp>
        <p:nvGrpSpPr>
          <p:cNvPr id="167945" name="Group 9">
            <a:extLst>
              <a:ext uri="{FF2B5EF4-FFF2-40B4-BE49-F238E27FC236}">
                <a16:creationId xmlns:a16="http://schemas.microsoft.com/office/drawing/2014/main" id="{0E3CF3BB-D5E9-4BA0-A42C-2A9CA096CE3E}"/>
              </a:ext>
            </a:extLst>
          </p:cNvPr>
          <p:cNvGrpSpPr>
            <a:grpSpLocks/>
          </p:cNvGrpSpPr>
          <p:nvPr/>
        </p:nvGrpSpPr>
        <p:grpSpPr bwMode="auto">
          <a:xfrm>
            <a:off x="5715000" y="1981200"/>
            <a:ext cx="2209800" cy="4500563"/>
            <a:chOff x="3600" y="1248"/>
            <a:chExt cx="1392" cy="2835"/>
          </a:xfrm>
        </p:grpSpPr>
        <p:sp>
          <p:nvSpPr>
            <p:cNvPr id="167940" name="Line 4">
              <a:extLst>
                <a:ext uri="{FF2B5EF4-FFF2-40B4-BE49-F238E27FC236}">
                  <a16:creationId xmlns:a16="http://schemas.microsoft.com/office/drawing/2014/main" id="{F2D0B883-A970-44D3-9A1E-A8CDC3D11B72}"/>
                </a:ext>
              </a:extLst>
            </p:cNvPr>
            <p:cNvSpPr>
              <a:spLocks noChangeShapeType="1"/>
            </p:cNvSpPr>
            <p:nvPr/>
          </p:nvSpPr>
          <p:spPr bwMode="auto">
            <a:xfrm>
              <a:off x="3600"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7941" name="Line 5">
              <a:extLst>
                <a:ext uri="{FF2B5EF4-FFF2-40B4-BE49-F238E27FC236}">
                  <a16:creationId xmlns:a16="http://schemas.microsoft.com/office/drawing/2014/main" id="{39C87D0A-2491-42BA-ADED-BA3CF4D3EAB5}"/>
                </a:ext>
              </a:extLst>
            </p:cNvPr>
            <p:cNvSpPr>
              <a:spLocks noChangeShapeType="1"/>
            </p:cNvSpPr>
            <p:nvPr/>
          </p:nvSpPr>
          <p:spPr bwMode="auto">
            <a:xfrm>
              <a:off x="4992"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7942" name="Line 6">
              <a:extLst>
                <a:ext uri="{FF2B5EF4-FFF2-40B4-BE49-F238E27FC236}">
                  <a16:creationId xmlns:a16="http://schemas.microsoft.com/office/drawing/2014/main" id="{4B35E559-F1C0-40FF-ADA7-7844161F7064}"/>
                </a:ext>
              </a:extLst>
            </p:cNvPr>
            <p:cNvSpPr>
              <a:spLocks noChangeShapeType="1"/>
            </p:cNvSpPr>
            <p:nvPr/>
          </p:nvSpPr>
          <p:spPr bwMode="auto">
            <a:xfrm>
              <a:off x="3600" y="3744"/>
              <a:ext cx="1392" cy="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7944" name="Text Box 8">
              <a:extLst>
                <a:ext uri="{FF2B5EF4-FFF2-40B4-BE49-F238E27FC236}">
                  <a16:creationId xmlns:a16="http://schemas.microsoft.com/office/drawing/2014/main" id="{90A12CFE-1D59-4021-8CF2-69D229A8027B}"/>
                </a:ext>
              </a:extLst>
            </p:cNvPr>
            <p:cNvSpPr txBox="1">
              <a:spLocks noChangeArrowheads="1"/>
            </p:cNvSpPr>
            <p:nvPr/>
          </p:nvSpPr>
          <p:spPr bwMode="auto">
            <a:xfrm>
              <a:off x="3984" y="3792"/>
              <a:ext cx="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stack</a:t>
              </a:r>
            </a:p>
          </p:txBody>
        </p:sp>
      </p:grpSp>
      <p:sp>
        <p:nvSpPr>
          <p:cNvPr id="167946" name="Text Box 10">
            <a:extLst>
              <a:ext uri="{FF2B5EF4-FFF2-40B4-BE49-F238E27FC236}">
                <a16:creationId xmlns:a16="http://schemas.microsoft.com/office/drawing/2014/main" id="{82F5C317-DDC8-4506-97C5-515E87B82249}"/>
              </a:ext>
            </a:extLst>
          </p:cNvPr>
          <p:cNvSpPr txBox="1">
            <a:spLocks noChangeArrowheads="1"/>
          </p:cNvSpPr>
          <p:nvPr/>
        </p:nvSpPr>
        <p:spPr bwMode="auto">
          <a:xfrm>
            <a:off x="6629400" y="52578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a:t>
            </a:r>
          </a:p>
        </p:txBody>
      </p:sp>
      <p:sp>
        <p:nvSpPr>
          <p:cNvPr id="167947" name="Rectangle 11">
            <a:extLst>
              <a:ext uri="{FF2B5EF4-FFF2-40B4-BE49-F238E27FC236}">
                <a16:creationId xmlns:a16="http://schemas.microsoft.com/office/drawing/2014/main" id="{EFB4D2BB-8552-46B6-B00A-A370E8540DC3}"/>
              </a:ext>
            </a:extLst>
          </p:cNvPr>
          <p:cNvSpPr>
            <a:spLocks noChangeArrowheads="1"/>
          </p:cNvSpPr>
          <p:nvPr/>
        </p:nvSpPr>
        <p:spPr bwMode="auto">
          <a:xfrm>
            <a:off x="685800" y="38100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7948" name="Text Box 12">
            <a:extLst>
              <a:ext uri="{FF2B5EF4-FFF2-40B4-BE49-F238E27FC236}">
                <a16:creationId xmlns:a16="http://schemas.microsoft.com/office/drawing/2014/main" id="{04D552DE-4E35-4896-A7AC-0EB87F16DE8B}"/>
              </a:ext>
            </a:extLst>
          </p:cNvPr>
          <p:cNvSpPr txBox="1">
            <a:spLocks noChangeArrowheads="1"/>
          </p:cNvSpPr>
          <p:nvPr/>
        </p:nvSpPr>
        <p:spPr bwMode="auto">
          <a:xfrm>
            <a:off x="6629400" y="4800600"/>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b</a:t>
            </a:r>
          </a:p>
        </p:txBody>
      </p:sp>
      <p:sp>
        <p:nvSpPr>
          <p:cNvPr id="167949" name="Rectangle 13">
            <a:extLst>
              <a:ext uri="{FF2B5EF4-FFF2-40B4-BE49-F238E27FC236}">
                <a16:creationId xmlns:a16="http://schemas.microsoft.com/office/drawing/2014/main" id="{2512265F-05C2-427C-9B45-9470D3395EB7}"/>
              </a:ext>
            </a:extLst>
          </p:cNvPr>
          <p:cNvSpPr>
            <a:spLocks noChangeArrowheads="1"/>
          </p:cNvSpPr>
          <p:nvPr/>
        </p:nvSpPr>
        <p:spPr bwMode="auto">
          <a:xfrm>
            <a:off x="685800" y="4419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79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79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794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79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794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3" grpId="0" build="p" bldLvl="2" autoUpdateAnimBg="0"/>
      <p:bldP spid="167946" grpId="0" autoUpdateAnimBg="0"/>
      <p:bldP spid="167947" grpId="0" build="p" bldLvl="2" autoUpdateAnimBg="0"/>
      <p:bldP spid="167948" grpId="0" autoUpdateAnimBg="0"/>
      <p:bldP spid="167949"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3B0C5251-E2DD-4EF3-AA6D-699B1C6F2189}"/>
              </a:ext>
            </a:extLst>
          </p:cNvPr>
          <p:cNvSpPr>
            <a:spLocks noGrp="1" noChangeArrowheads="1"/>
          </p:cNvSpPr>
          <p:nvPr>
            <p:ph type="title"/>
          </p:nvPr>
        </p:nvSpPr>
        <p:spPr/>
        <p:txBody>
          <a:bodyPr/>
          <a:lstStyle/>
          <a:p>
            <a:r>
              <a:rPr lang="en-US" altLang="en-US"/>
              <a:t>Postfix Evaluation</a:t>
            </a:r>
          </a:p>
        </p:txBody>
      </p:sp>
      <p:sp>
        <p:nvSpPr>
          <p:cNvPr id="168963" name="Rectangle 3">
            <a:extLst>
              <a:ext uri="{FF2B5EF4-FFF2-40B4-BE49-F238E27FC236}">
                <a16:creationId xmlns:a16="http://schemas.microsoft.com/office/drawing/2014/main" id="{7CB258AB-A4B6-460D-9E36-448388F9D0A4}"/>
              </a:ext>
            </a:extLst>
          </p:cNvPr>
          <p:cNvSpPr>
            <a:spLocks noChangeArrowheads="1"/>
          </p:cNvSpPr>
          <p:nvPr>
            <p:ph type="body" idx="1"/>
          </p:nvPr>
        </p:nvSpPr>
        <p:spPr>
          <a:xfrm>
            <a:off x="685800" y="1981200"/>
            <a:ext cx="4495800" cy="1905000"/>
          </a:xfrm>
          <a:noFill/>
          <a:ln/>
        </p:spPr>
        <p:txBody>
          <a:bodyPr/>
          <a:lstStyle/>
          <a:p>
            <a:r>
              <a:rPr lang="en-US" altLang="en-US">
                <a:solidFill>
                  <a:srgbClr val="C00000"/>
                </a:solidFill>
              </a:rPr>
              <a:t>(a + b) * (c – d) / (e + f) </a:t>
            </a:r>
          </a:p>
          <a:p>
            <a:r>
              <a:rPr lang="en-US" altLang="en-US">
                <a:solidFill>
                  <a:srgbClr val="C00000"/>
                </a:solidFill>
              </a:rPr>
              <a:t>a b + c d - * e f + /</a:t>
            </a:r>
          </a:p>
          <a:p>
            <a:r>
              <a:rPr lang="en-US" altLang="en-US">
                <a:solidFill>
                  <a:srgbClr val="C00000"/>
                </a:solidFill>
              </a:rPr>
              <a:t>a b + c d - * e f + /</a:t>
            </a:r>
          </a:p>
        </p:txBody>
      </p:sp>
      <p:grpSp>
        <p:nvGrpSpPr>
          <p:cNvPr id="168964" name="Group 4">
            <a:extLst>
              <a:ext uri="{FF2B5EF4-FFF2-40B4-BE49-F238E27FC236}">
                <a16:creationId xmlns:a16="http://schemas.microsoft.com/office/drawing/2014/main" id="{6FA4F38F-4A38-4933-8ACB-E7CDED2A3A17}"/>
              </a:ext>
            </a:extLst>
          </p:cNvPr>
          <p:cNvGrpSpPr>
            <a:grpSpLocks/>
          </p:cNvGrpSpPr>
          <p:nvPr/>
        </p:nvGrpSpPr>
        <p:grpSpPr bwMode="auto">
          <a:xfrm>
            <a:off x="5715000" y="1981200"/>
            <a:ext cx="2209800" cy="4500563"/>
            <a:chOff x="3600" y="1248"/>
            <a:chExt cx="1392" cy="2835"/>
          </a:xfrm>
        </p:grpSpPr>
        <p:sp>
          <p:nvSpPr>
            <p:cNvPr id="168965" name="Line 5">
              <a:extLst>
                <a:ext uri="{FF2B5EF4-FFF2-40B4-BE49-F238E27FC236}">
                  <a16:creationId xmlns:a16="http://schemas.microsoft.com/office/drawing/2014/main" id="{870BCF15-9BE4-4F3F-BEAD-7A7E3AA6D4A1}"/>
                </a:ext>
              </a:extLst>
            </p:cNvPr>
            <p:cNvSpPr>
              <a:spLocks noChangeShapeType="1"/>
            </p:cNvSpPr>
            <p:nvPr/>
          </p:nvSpPr>
          <p:spPr bwMode="auto">
            <a:xfrm>
              <a:off x="3600"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8966" name="Line 6">
              <a:extLst>
                <a:ext uri="{FF2B5EF4-FFF2-40B4-BE49-F238E27FC236}">
                  <a16:creationId xmlns:a16="http://schemas.microsoft.com/office/drawing/2014/main" id="{757E4655-E27C-4F16-B668-47F35D3EEDE8}"/>
                </a:ext>
              </a:extLst>
            </p:cNvPr>
            <p:cNvSpPr>
              <a:spLocks noChangeShapeType="1"/>
            </p:cNvSpPr>
            <p:nvPr/>
          </p:nvSpPr>
          <p:spPr bwMode="auto">
            <a:xfrm>
              <a:off x="4992"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8967" name="Line 7">
              <a:extLst>
                <a:ext uri="{FF2B5EF4-FFF2-40B4-BE49-F238E27FC236}">
                  <a16:creationId xmlns:a16="http://schemas.microsoft.com/office/drawing/2014/main" id="{E8E3CE85-542D-456F-9D20-BF3C804CD67D}"/>
                </a:ext>
              </a:extLst>
            </p:cNvPr>
            <p:cNvSpPr>
              <a:spLocks noChangeShapeType="1"/>
            </p:cNvSpPr>
            <p:nvPr/>
          </p:nvSpPr>
          <p:spPr bwMode="auto">
            <a:xfrm>
              <a:off x="3600" y="3744"/>
              <a:ext cx="1392" cy="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8968" name="Text Box 8">
              <a:extLst>
                <a:ext uri="{FF2B5EF4-FFF2-40B4-BE49-F238E27FC236}">
                  <a16:creationId xmlns:a16="http://schemas.microsoft.com/office/drawing/2014/main" id="{2DA84B81-57A3-4182-AF76-7F51DFCCB27C}"/>
                </a:ext>
              </a:extLst>
            </p:cNvPr>
            <p:cNvSpPr txBox="1">
              <a:spLocks noChangeArrowheads="1"/>
            </p:cNvSpPr>
            <p:nvPr/>
          </p:nvSpPr>
          <p:spPr bwMode="auto">
            <a:xfrm>
              <a:off x="3984" y="3792"/>
              <a:ext cx="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stack</a:t>
              </a:r>
            </a:p>
          </p:txBody>
        </p:sp>
      </p:grpSp>
      <p:sp>
        <p:nvSpPr>
          <p:cNvPr id="168969" name="Text Box 9">
            <a:extLst>
              <a:ext uri="{FF2B5EF4-FFF2-40B4-BE49-F238E27FC236}">
                <a16:creationId xmlns:a16="http://schemas.microsoft.com/office/drawing/2014/main" id="{D61C5030-E4E0-4522-9323-3642F2163F71}"/>
              </a:ext>
            </a:extLst>
          </p:cNvPr>
          <p:cNvSpPr txBox="1">
            <a:spLocks noChangeArrowheads="1"/>
          </p:cNvSpPr>
          <p:nvPr/>
        </p:nvSpPr>
        <p:spPr bwMode="auto">
          <a:xfrm>
            <a:off x="6172200" y="52578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 + b)</a:t>
            </a:r>
          </a:p>
        </p:txBody>
      </p:sp>
      <p:sp>
        <p:nvSpPr>
          <p:cNvPr id="168970" name="Rectangle 10">
            <a:extLst>
              <a:ext uri="{FF2B5EF4-FFF2-40B4-BE49-F238E27FC236}">
                <a16:creationId xmlns:a16="http://schemas.microsoft.com/office/drawing/2014/main" id="{E84CD937-2543-4B02-AD14-A05B21FE6111}"/>
              </a:ext>
            </a:extLst>
          </p:cNvPr>
          <p:cNvSpPr>
            <a:spLocks noChangeArrowheads="1"/>
          </p:cNvSpPr>
          <p:nvPr/>
        </p:nvSpPr>
        <p:spPr bwMode="auto">
          <a:xfrm>
            <a:off x="685800" y="38100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8972" name="Rectangle 12">
            <a:extLst>
              <a:ext uri="{FF2B5EF4-FFF2-40B4-BE49-F238E27FC236}">
                <a16:creationId xmlns:a16="http://schemas.microsoft.com/office/drawing/2014/main" id="{2B28AD70-22F9-4FB9-8479-CF6EFC82CF2A}"/>
              </a:ext>
            </a:extLst>
          </p:cNvPr>
          <p:cNvSpPr>
            <a:spLocks noChangeArrowheads="1"/>
          </p:cNvSpPr>
          <p:nvPr/>
        </p:nvSpPr>
        <p:spPr bwMode="auto">
          <a:xfrm>
            <a:off x="685800" y="4419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8973" name="Rectangle 13">
            <a:extLst>
              <a:ext uri="{FF2B5EF4-FFF2-40B4-BE49-F238E27FC236}">
                <a16:creationId xmlns:a16="http://schemas.microsoft.com/office/drawing/2014/main" id="{A32E88DC-CC19-4AF4-A979-87B6E6278EA4}"/>
              </a:ext>
            </a:extLst>
          </p:cNvPr>
          <p:cNvSpPr>
            <a:spLocks noChangeArrowheads="1"/>
          </p:cNvSpPr>
          <p:nvPr/>
        </p:nvSpPr>
        <p:spPr bwMode="auto">
          <a:xfrm>
            <a:off x="685800" y="49530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8974" name="Text Box 14">
            <a:extLst>
              <a:ext uri="{FF2B5EF4-FFF2-40B4-BE49-F238E27FC236}">
                <a16:creationId xmlns:a16="http://schemas.microsoft.com/office/drawing/2014/main" id="{803FF273-4EE8-445D-9A0F-2E7396EBE9B5}"/>
              </a:ext>
            </a:extLst>
          </p:cNvPr>
          <p:cNvSpPr txBox="1">
            <a:spLocks noChangeArrowheads="1"/>
          </p:cNvSpPr>
          <p:nvPr/>
        </p:nvSpPr>
        <p:spPr bwMode="auto">
          <a:xfrm>
            <a:off x="6172200" y="47244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c</a:t>
            </a:r>
          </a:p>
        </p:txBody>
      </p:sp>
      <p:sp>
        <p:nvSpPr>
          <p:cNvPr id="168975" name="Rectangle 15">
            <a:extLst>
              <a:ext uri="{FF2B5EF4-FFF2-40B4-BE49-F238E27FC236}">
                <a16:creationId xmlns:a16="http://schemas.microsoft.com/office/drawing/2014/main" id="{EE25C0F7-A4A4-4944-A65C-AC1DF021E1A8}"/>
              </a:ext>
            </a:extLst>
          </p:cNvPr>
          <p:cNvSpPr>
            <a:spLocks noChangeArrowheads="1"/>
          </p:cNvSpPr>
          <p:nvPr/>
        </p:nvSpPr>
        <p:spPr bwMode="auto">
          <a:xfrm>
            <a:off x="685800" y="54864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8976" name="Text Box 16">
            <a:extLst>
              <a:ext uri="{FF2B5EF4-FFF2-40B4-BE49-F238E27FC236}">
                <a16:creationId xmlns:a16="http://schemas.microsoft.com/office/drawing/2014/main" id="{2F5AEF3E-CB90-4B6D-89F5-878E48A93894}"/>
              </a:ext>
            </a:extLst>
          </p:cNvPr>
          <p:cNvSpPr txBox="1">
            <a:spLocks noChangeArrowheads="1"/>
          </p:cNvSpPr>
          <p:nvPr/>
        </p:nvSpPr>
        <p:spPr bwMode="auto">
          <a:xfrm>
            <a:off x="6172200" y="42672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d</a:t>
            </a:r>
          </a:p>
        </p:txBody>
      </p:sp>
      <p:sp>
        <p:nvSpPr>
          <p:cNvPr id="168977" name="Rectangle 17">
            <a:extLst>
              <a:ext uri="{FF2B5EF4-FFF2-40B4-BE49-F238E27FC236}">
                <a16:creationId xmlns:a16="http://schemas.microsoft.com/office/drawing/2014/main" id="{22DAAF07-7DA3-4F03-B72B-B04A6592327D}"/>
              </a:ext>
            </a:extLst>
          </p:cNvPr>
          <p:cNvSpPr>
            <a:spLocks noChangeArrowheads="1"/>
          </p:cNvSpPr>
          <p:nvPr/>
        </p:nvSpPr>
        <p:spPr bwMode="auto">
          <a:xfrm>
            <a:off x="685800" y="5943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9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8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3" grpId="0" autoUpdateAnimBg="0"/>
      <p:bldP spid="168974" grpId="0" autoUpdateAnimBg="0"/>
      <p:bldP spid="168975" grpId="0" autoUpdateAnimBg="0"/>
      <p:bldP spid="168976" grpId="0" autoUpdateAnimBg="0"/>
      <p:bldP spid="16897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A53EABC6-3880-45FA-8C33-F03354750CD5}"/>
              </a:ext>
            </a:extLst>
          </p:cNvPr>
          <p:cNvSpPr>
            <a:spLocks noGrp="1" noChangeArrowheads="1"/>
          </p:cNvSpPr>
          <p:nvPr>
            <p:ph type="title"/>
          </p:nvPr>
        </p:nvSpPr>
        <p:spPr/>
        <p:txBody>
          <a:bodyPr/>
          <a:lstStyle/>
          <a:p>
            <a:r>
              <a:rPr lang="en-US" altLang="en-US"/>
              <a:t>Postfix Evaluation</a:t>
            </a:r>
          </a:p>
        </p:txBody>
      </p:sp>
      <p:sp>
        <p:nvSpPr>
          <p:cNvPr id="169987" name="Rectangle 3">
            <a:extLst>
              <a:ext uri="{FF2B5EF4-FFF2-40B4-BE49-F238E27FC236}">
                <a16:creationId xmlns:a16="http://schemas.microsoft.com/office/drawing/2014/main" id="{87C96CE6-B477-4AAA-BFCD-4F47C6E58F38}"/>
              </a:ext>
            </a:extLst>
          </p:cNvPr>
          <p:cNvSpPr>
            <a:spLocks noChangeArrowheads="1"/>
          </p:cNvSpPr>
          <p:nvPr>
            <p:ph type="body" idx="1"/>
          </p:nvPr>
        </p:nvSpPr>
        <p:spPr>
          <a:xfrm>
            <a:off x="685800" y="1981200"/>
            <a:ext cx="4495800" cy="1295400"/>
          </a:xfrm>
          <a:noFill/>
          <a:ln/>
        </p:spPr>
        <p:txBody>
          <a:bodyPr/>
          <a:lstStyle/>
          <a:p>
            <a:r>
              <a:rPr lang="en-US" altLang="en-US">
                <a:solidFill>
                  <a:srgbClr val="C00000"/>
                </a:solidFill>
              </a:rPr>
              <a:t>(a + b) * (c – d) / (e + f) </a:t>
            </a:r>
          </a:p>
          <a:p>
            <a:r>
              <a:rPr lang="en-US" altLang="en-US">
                <a:solidFill>
                  <a:srgbClr val="C00000"/>
                </a:solidFill>
              </a:rPr>
              <a:t>a b + c d - * e f + /</a:t>
            </a:r>
          </a:p>
        </p:txBody>
      </p:sp>
      <p:grpSp>
        <p:nvGrpSpPr>
          <p:cNvPr id="169988" name="Group 4">
            <a:extLst>
              <a:ext uri="{FF2B5EF4-FFF2-40B4-BE49-F238E27FC236}">
                <a16:creationId xmlns:a16="http://schemas.microsoft.com/office/drawing/2014/main" id="{2C964B68-63F3-4370-B9F9-BCE7BEEB2822}"/>
              </a:ext>
            </a:extLst>
          </p:cNvPr>
          <p:cNvGrpSpPr>
            <a:grpSpLocks/>
          </p:cNvGrpSpPr>
          <p:nvPr/>
        </p:nvGrpSpPr>
        <p:grpSpPr bwMode="auto">
          <a:xfrm>
            <a:off x="5715000" y="1981200"/>
            <a:ext cx="2209800" cy="4500563"/>
            <a:chOff x="3600" y="1248"/>
            <a:chExt cx="1392" cy="2835"/>
          </a:xfrm>
        </p:grpSpPr>
        <p:sp>
          <p:nvSpPr>
            <p:cNvPr id="169989" name="Line 5">
              <a:extLst>
                <a:ext uri="{FF2B5EF4-FFF2-40B4-BE49-F238E27FC236}">
                  <a16:creationId xmlns:a16="http://schemas.microsoft.com/office/drawing/2014/main" id="{0F7EF529-1043-4CE9-BA00-94E2DD414FC9}"/>
                </a:ext>
              </a:extLst>
            </p:cNvPr>
            <p:cNvSpPr>
              <a:spLocks noChangeShapeType="1"/>
            </p:cNvSpPr>
            <p:nvPr/>
          </p:nvSpPr>
          <p:spPr bwMode="auto">
            <a:xfrm>
              <a:off x="3600"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9990" name="Line 6">
              <a:extLst>
                <a:ext uri="{FF2B5EF4-FFF2-40B4-BE49-F238E27FC236}">
                  <a16:creationId xmlns:a16="http://schemas.microsoft.com/office/drawing/2014/main" id="{45854E6B-29C3-4973-A996-FA6A04B7F62D}"/>
                </a:ext>
              </a:extLst>
            </p:cNvPr>
            <p:cNvSpPr>
              <a:spLocks noChangeShapeType="1"/>
            </p:cNvSpPr>
            <p:nvPr/>
          </p:nvSpPr>
          <p:spPr bwMode="auto">
            <a:xfrm>
              <a:off x="4992" y="1248"/>
              <a:ext cx="0" cy="2496"/>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9991" name="Line 7">
              <a:extLst>
                <a:ext uri="{FF2B5EF4-FFF2-40B4-BE49-F238E27FC236}">
                  <a16:creationId xmlns:a16="http://schemas.microsoft.com/office/drawing/2014/main" id="{0B7A5883-FE36-4792-A76B-0C133AB34D37}"/>
                </a:ext>
              </a:extLst>
            </p:cNvPr>
            <p:cNvSpPr>
              <a:spLocks noChangeShapeType="1"/>
            </p:cNvSpPr>
            <p:nvPr/>
          </p:nvSpPr>
          <p:spPr bwMode="auto">
            <a:xfrm>
              <a:off x="3600" y="3744"/>
              <a:ext cx="1392" cy="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69992" name="Text Box 8">
              <a:extLst>
                <a:ext uri="{FF2B5EF4-FFF2-40B4-BE49-F238E27FC236}">
                  <a16:creationId xmlns:a16="http://schemas.microsoft.com/office/drawing/2014/main" id="{0387FED1-1D82-42FF-9A39-FC3D2386419C}"/>
                </a:ext>
              </a:extLst>
            </p:cNvPr>
            <p:cNvSpPr txBox="1">
              <a:spLocks noChangeArrowheads="1"/>
            </p:cNvSpPr>
            <p:nvPr/>
          </p:nvSpPr>
          <p:spPr bwMode="auto">
            <a:xfrm>
              <a:off x="3984" y="3792"/>
              <a:ext cx="7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stack</a:t>
              </a:r>
            </a:p>
          </p:txBody>
        </p:sp>
      </p:grpSp>
      <p:sp>
        <p:nvSpPr>
          <p:cNvPr id="169993" name="Text Box 9">
            <a:extLst>
              <a:ext uri="{FF2B5EF4-FFF2-40B4-BE49-F238E27FC236}">
                <a16:creationId xmlns:a16="http://schemas.microsoft.com/office/drawing/2014/main" id="{437C7E61-C92F-4365-BFC4-19FD299CF930}"/>
              </a:ext>
            </a:extLst>
          </p:cNvPr>
          <p:cNvSpPr txBox="1">
            <a:spLocks noChangeArrowheads="1"/>
          </p:cNvSpPr>
          <p:nvPr/>
        </p:nvSpPr>
        <p:spPr bwMode="auto">
          <a:xfrm>
            <a:off x="6172200" y="52578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 + b)</a:t>
            </a:r>
          </a:p>
        </p:txBody>
      </p:sp>
      <p:sp>
        <p:nvSpPr>
          <p:cNvPr id="169994" name="Rectangle 10">
            <a:extLst>
              <a:ext uri="{FF2B5EF4-FFF2-40B4-BE49-F238E27FC236}">
                <a16:creationId xmlns:a16="http://schemas.microsoft.com/office/drawing/2014/main" id="{5BA7CF7E-5241-4E6F-8E8F-48B3B5083BFA}"/>
              </a:ext>
            </a:extLst>
          </p:cNvPr>
          <p:cNvSpPr>
            <a:spLocks noChangeArrowheads="1"/>
          </p:cNvSpPr>
          <p:nvPr/>
        </p:nvSpPr>
        <p:spPr bwMode="auto">
          <a:xfrm>
            <a:off x="685800" y="31242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69997" name="Text Box 13">
            <a:extLst>
              <a:ext uri="{FF2B5EF4-FFF2-40B4-BE49-F238E27FC236}">
                <a16:creationId xmlns:a16="http://schemas.microsoft.com/office/drawing/2014/main" id="{57B27449-BD78-4795-8D5C-4B42B2CB5832}"/>
              </a:ext>
            </a:extLst>
          </p:cNvPr>
          <p:cNvSpPr txBox="1">
            <a:spLocks noChangeArrowheads="1"/>
          </p:cNvSpPr>
          <p:nvPr/>
        </p:nvSpPr>
        <p:spPr bwMode="auto">
          <a:xfrm>
            <a:off x="6172200" y="47244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(c –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72EA65B7-195B-4EF8-977E-4863EBBCA691}"/>
              </a:ext>
            </a:extLst>
          </p:cNvPr>
          <p:cNvSpPr>
            <a:spLocks noGrp="1" noChangeArrowheads="1"/>
          </p:cNvSpPr>
          <p:nvPr>
            <p:ph type="title"/>
          </p:nvPr>
        </p:nvSpPr>
        <p:spPr/>
        <p:txBody>
          <a:bodyPr/>
          <a:lstStyle/>
          <a:p>
            <a:r>
              <a:rPr lang="en-US" altLang="en-US"/>
              <a:t>Postfix Evaluation</a:t>
            </a:r>
          </a:p>
        </p:txBody>
      </p:sp>
      <p:sp>
        <p:nvSpPr>
          <p:cNvPr id="171011" name="Rectangle 3">
            <a:extLst>
              <a:ext uri="{FF2B5EF4-FFF2-40B4-BE49-F238E27FC236}">
                <a16:creationId xmlns:a16="http://schemas.microsoft.com/office/drawing/2014/main" id="{E0BA7C68-B413-4BEA-9C96-40EFB97EB44D}"/>
              </a:ext>
            </a:extLst>
          </p:cNvPr>
          <p:cNvSpPr>
            <a:spLocks noChangeArrowheads="1"/>
          </p:cNvSpPr>
          <p:nvPr>
            <p:ph type="body" idx="1"/>
          </p:nvPr>
        </p:nvSpPr>
        <p:spPr>
          <a:xfrm>
            <a:off x="685800" y="1981200"/>
            <a:ext cx="4495800" cy="1295400"/>
          </a:xfrm>
          <a:noFill/>
          <a:ln/>
        </p:spPr>
        <p:txBody>
          <a:bodyPr/>
          <a:lstStyle/>
          <a:p>
            <a:r>
              <a:rPr lang="en-US" altLang="en-US">
                <a:solidFill>
                  <a:srgbClr val="C00000"/>
                </a:solidFill>
              </a:rPr>
              <a:t>(a + b) * (c – d) / (e + f) </a:t>
            </a:r>
          </a:p>
          <a:p>
            <a:r>
              <a:rPr lang="en-US" altLang="en-US">
                <a:solidFill>
                  <a:srgbClr val="C00000"/>
                </a:solidFill>
              </a:rPr>
              <a:t>a b + c d - * e f + /</a:t>
            </a:r>
          </a:p>
        </p:txBody>
      </p:sp>
      <p:sp>
        <p:nvSpPr>
          <p:cNvPr id="171013" name="Line 5">
            <a:extLst>
              <a:ext uri="{FF2B5EF4-FFF2-40B4-BE49-F238E27FC236}">
                <a16:creationId xmlns:a16="http://schemas.microsoft.com/office/drawing/2014/main" id="{D47ED720-92A8-4586-A38D-13AE602AE403}"/>
              </a:ext>
            </a:extLst>
          </p:cNvPr>
          <p:cNvSpPr>
            <a:spLocks noChangeShapeType="1"/>
          </p:cNvSpPr>
          <p:nvPr/>
        </p:nvSpPr>
        <p:spPr bwMode="auto">
          <a:xfrm>
            <a:off x="5715000" y="1981200"/>
            <a:ext cx="0" cy="39624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1014" name="Line 6">
            <a:extLst>
              <a:ext uri="{FF2B5EF4-FFF2-40B4-BE49-F238E27FC236}">
                <a16:creationId xmlns:a16="http://schemas.microsoft.com/office/drawing/2014/main" id="{F0CE082C-5F9A-4ABB-9D03-08A6230002CC}"/>
              </a:ext>
            </a:extLst>
          </p:cNvPr>
          <p:cNvSpPr>
            <a:spLocks noChangeShapeType="1"/>
          </p:cNvSpPr>
          <p:nvPr/>
        </p:nvSpPr>
        <p:spPr bwMode="auto">
          <a:xfrm>
            <a:off x="8458200" y="1981200"/>
            <a:ext cx="0" cy="39624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1015" name="Line 7">
            <a:extLst>
              <a:ext uri="{FF2B5EF4-FFF2-40B4-BE49-F238E27FC236}">
                <a16:creationId xmlns:a16="http://schemas.microsoft.com/office/drawing/2014/main" id="{4CD5E80C-0EF2-4083-88EE-A590B1FCE31B}"/>
              </a:ext>
            </a:extLst>
          </p:cNvPr>
          <p:cNvSpPr>
            <a:spLocks noChangeShapeType="1"/>
          </p:cNvSpPr>
          <p:nvPr/>
        </p:nvSpPr>
        <p:spPr bwMode="auto">
          <a:xfrm>
            <a:off x="5715000" y="5943600"/>
            <a:ext cx="2743200" cy="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1016" name="Text Box 8">
            <a:extLst>
              <a:ext uri="{FF2B5EF4-FFF2-40B4-BE49-F238E27FC236}">
                <a16:creationId xmlns:a16="http://schemas.microsoft.com/office/drawing/2014/main" id="{FCEB2D67-EC0B-46BD-8936-54690ACA6D47}"/>
              </a:ext>
            </a:extLst>
          </p:cNvPr>
          <p:cNvSpPr txBox="1">
            <a:spLocks noChangeArrowheads="1"/>
          </p:cNvSpPr>
          <p:nvPr/>
        </p:nvSpPr>
        <p:spPr bwMode="auto">
          <a:xfrm>
            <a:off x="6324600" y="60198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stack</a:t>
            </a:r>
          </a:p>
        </p:txBody>
      </p:sp>
      <p:sp>
        <p:nvSpPr>
          <p:cNvPr id="171017" name="Text Box 9">
            <a:extLst>
              <a:ext uri="{FF2B5EF4-FFF2-40B4-BE49-F238E27FC236}">
                <a16:creationId xmlns:a16="http://schemas.microsoft.com/office/drawing/2014/main" id="{FF974C46-0F84-4C60-A5B1-2D4995D39A1A}"/>
              </a:ext>
            </a:extLst>
          </p:cNvPr>
          <p:cNvSpPr txBox="1">
            <a:spLocks noChangeArrowheads="1"/>
          </p:cNvSpPr>
          <p:nvPr/>
        </p:nvSpPr>
        <p:spPr bwMode="auto">
          <a:xfrm>
            <a:off x="5715000" y="5257800"/>
            <a:ext cx="274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 + b)*(c – d)</a:t>
            </a:r>
          </a:p>
        </p:txBody>
      </p:sp>
      <p:sp>
        <p:nvSpPr>
          <p:cNvPr id="171018" name="Rectangle 10">
            <a:extLst>
              <a:ext uri="{FF2B5EF4-FFF2-40B4-BE49-F238E27FC236}">
                <a16:creationId xmlns:a16="http://schemas.microsoft.com/office/drawing/2014/main" id="{05D9761D-4AB1-4167-B578-E783BA3D05DF}"/>
              </a:ext>
            </a:extLst>
          </p:cNvPr>
          <p:cNvSpPr>
            <a:spLocks noChangeArrowheads="1"/>
          </p:cNvSpPr>
          <p:nvPr/>
        </p:nvSpPr>
        <p:spPr bwMode="auto">
          <a:xfrm>
            <a:off x="685800" y="31242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1019" name="Text Box 11">
            <a:extLst>
              <a:ext uri="{FF2B5EF4-FFF2-40B4-BE49-F238E27FC236}">
                <a16:creationId xmlns:a16="http://schemas.microsoft.com/office/drawing/2014/main" id="{B4803D72-DEAD-452C-A0EA-F9AA58D50605}"/>
              </a:ext>
            </a:extLst>
          </p:cNvPr>
          <p:cNvSpPr txBox="1">
            <a:spLocks noChangeArrowheads="1"/>
          </p:cNvSpPr>
          <p:nvPr/>
        </p:nvSpPr>
        <p:spPr bwMode="auto">
          <a:xfrm>
            <a:off x="5791200" y="47244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e</a:t>
            </a:r>
          </a:p>
        </p:txBody>
      </p:sp>
      <p:sp>
        <p:nvSpPr>
          <p:cNvPr id="171020" name="Rectangle 12">
            <a:extLst>
              <a:ext uri="{FF2B5EF4-FFF2-40B4-BE49-F238E27FC236}">
                <a16:creationId xmlns:a16="http://schemas.microsoft.com/office/drawing/2014/main" id="{DD1DD4D3-8DB3-4E74-906E-767F6FD21F9F}"/>
              </a:ext>
            </a:extLst>
          </p:cNvPr>
          <p:cNvSpPr>
            <a:spLocks noChangeArrowheads="1"/>
          </p:cNvSpPr>
          <p:nvPr/>
        </p:nvSpPr>
        <p:spPr bwMode="auto">
          <a:xfrm>
            <a:off x="685800" y="3657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1021" name="Rectangle 13">
            <a:extLst>
              <a:ext uri="{FF2B5EF4-FFF2-40B4-BE49-F238E27FC236}">
                <a16:creationId xmlns:a16="http://schemas.microsoft.com/office/drawing/2014/main" id="{B7A254B3-9F0C-4374-9851-267FA00A2C1B}"/>
              </a:ext>
            </a:extLst>
          </p:cNvPr>
          <p:cNvSpPr>
            <a:spLocks noChangeArrowheads="1"/>
          </p:cNvSpPr>
          <p:nvPr/>
        </p:nvSpPr>
        <p:spPr bwMode="auto">
          <a:xfrm>
            <a:off x="685800" y="41910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1022" name="Text Box 14">
            <a:extLst>
              <a:ext uri="{FF2B5EF4-FFF2-40B4-BE49-F238E27FC236}">
                <a16:creationId xmlns:a16="http://schemas.microsoft.com/office/drawing/2014/main" id="{7991571B-1FE3-46DE-91FD-9959261D0D4E}"/>
              </a:ext>
            </a:extLst>
          </p:cNvPr>
          <p:cNvSpPr txBox="1">
            <a:spLocks noChangeArrowheads="1"/>
          </p:cNvSpPr>
          <p:nvPr/>
        </p:nvSpPr>
        <p:spPr bwMode="auto">
          <a:xfrm>
            <a:off x="5791200" y="42672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f</a:t>
            </a:r>
          </a:p>
        </p:txBody>
      </p:sp>
      <p:sp>
        <p:nvSpPr>
          <p:cNvPr id="171023" name="Rectangle 15">
            <a:extLst>
              <a:ext uri="{FF2B5EF4-FFF2-40B4-BE49-F238E27FC236}">
                <a16:creationId xmlns:a16="http://schemas.microsoft.com/office/drawing/2014/main" id="{43CA07BB-A6DD-4738-8199-C9E44AC2C579}"/>
              </a:ext>
            </a:extLst>
          </p:cNvPr>
          <p:cNvSpPr>
            <a:spLocks noChangeArrowheads="1"/>
          </p:cNvSpPr>
          <p:nvPr/>
        </p:nvSpPr>
        <p:spPr bwMode="auto">
          <a:xfrm>
            <a:off x="685800" y="4800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1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9" grpId="0" autoUpdateAnimBg="0"/>
      <p:bldP spid="171020" grpId="0" autoUpdateAnimBg="0"/>
      <p:bldP spid="171021" grpId="0" autoUpdateAnimBg="0"/>
      <p:bldP spid="171022" grpId="0" autoUpdateAnimBg="0"/>
      <p:bldP spid="1710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1026">
            <a:extLst>
              <a:ext uri="{FF2B5EF4-FFF2-40B4-BE49-F238E27FC236}">
                <a16:creationId xmlns:a16="http://schemas.microsoft.com/office/drawing/2014/main" id="{66AC6696-F979-4F9C-8218-51F566502967}"/>
              </a:ext>
            </a:extLst>
          </p:cNvPr>
          <p:cNvSpPr>
            <a:spLocks noGrp="1" noChangeArrowheads="1"/>
          </p:cNvSpPr>
          <p:nvPr>
            <p:ph type="title"/>
          </p:nvPr>
        </p:nvSpPr>
        <p:spPr/>
        <p:txBody>
          <a:bodyPr/>
          <a:lstStyle/>
          <a:p>
            <a:r>
              <a:rPr lang="en-US" altLang="en-US"/>
              <a:t>Postfix Evaluation</a:t>
            </a:r>
          </a:p>
        </p:txBody>
      </p:sp>
      <p:sp>
        <p:nvSpPr>
          <p:cNvPr id="172035" name="Rectangle 1027">
            <a:extLst>
              <a:ext uri="{FF2B5EF4-FFF2-40B4-BE49-F238E27FC236}">
                <a16:creationId xmlns:a16="http://schemas.microsoft.com/office/drawing/2014/main" id="{A335DF8C-C310-4730-8891-8489F8C13DF2}"/>
              </a:ext>
            </a:extLst>
          </p:cNvPr>
          <p:cNvSpPr>
            <a:spLocks noChangeArrowheads="1"/>
          </p:cNvSpPr>
          <p:nvPr>
            <p:ph type="body" idx="1"/>
          </p:nvPr>
        </p:nvSpPr>
        <p:spPr>
          <a:xfrm>
            <a:off x="685800" y="1981200"/>
            <a:ext cx="4495800" cy="1295400"/>
          </a:xfrm>
          <a:noFill/>
          <a:ln/>
        </p:spPr>
        <p:txBody>
          <a:bodyPr/>
          <a:lstStyle/>
          <a:p>
            <a:r>
              <a:rPr lang="en-US" altLang="en-US">
                <a:solidFill>
                  <a:srgbClr val="C00000"/>
                </a:solidFill>
              </a:rPr>
              <a:t>(a + b) * (c – d) / (e + f) </a:t>
            </a:r>
          </a:p>
          <a:p>
            <a:r>
              <a:rPr lang="en-US" altLang="en-US">
                <a:solidFill>
                  <a:srgbClr val="C00000"/>
                </a:solidFill>
              </a:rPr>
              <a:t>a b + c d - * e f + /</a:t>
            </a:r>
          </a:p>
        </p:txBody>
      </p:sp>
      <p:sp>
        <p:nvSpPr>
          <p:cNvPr id="172036" name="Line 1028">
            <a:extLst>
              <a:ext uri="{FF2B5EF4-FFF2-40B4-BE49-F238E27FC236}">
                <a16:creationId xmlns:a16="http://schemas.microsoft.com/office/drawing/2014/main" id="{A7BEC234-540F-4A99-A359-DAB688DCAE16}"/>
              </a:ext>
            </a:extLst>
          </p:cNvPr>
          <p:cNvSpPr>
            <a:spLocks noChangeShapeType="1"/>
          </p:cNvSpPr>
          <p:nvPr/>
        </p:nvSpPr>
        <p:spPr bwMode="auto">
          <a:xfrm>
            <a:off x="5715000" y="1981200"/>
            <a:ext cx="0" cy="39624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2037" name="Line 1029">
            <a:extLst>
              <a:ext uri="{FF2B5EF4-FFF2-40B4-BE49-F238E27FC236}">
                <a16:creationId xmlns:a16="http://schemas.microsoft.com/office/drawing/2014/main" id="{AA5E33E4-ACEF-41E8-B2CC-26004BD13292}"/>
              </a:ext>
            </a:extLst>
          </p:cNvPr>
          <p:cNvSpPr>
            <a:spLocks noChangeShapeType="1"/>
          </p:cNvSpPr>
          <p:nvPr/>
        </p:nvSpPr>
        <p:spPr bwMode="auto">
          <a:xfrm>
            <a:off x="8458200" y="1981200"/>
            <a:ext cx="0" cy="396240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2038" name="Line 1030">
            <a:extLst>
              <a:ext uri="{FF2B5EF4-FFF2-40B4-BE49-F238E27FC236}">
                <a16:creationId xmlns:a16="http://schemas.microsoft.com/office/drawing/2014/main" id="{A83AB5A0-3E11-4957-9069-0AD6C319003A}"/>
              </a:ext>
            </a:extLst>
          </p:cNvPr>
          <p:cNvSpPr>
            <a:spLocks noChangeShapeType="1"/>
          </p:cNvSpPr>
          <p:nvPr/>
        </p:nvSpPr>
        <p:spPr bwMode="auto">
          <a:xfrm>
            <a:off x="5715000" y="5943600"/>
            <a:ext cx="2743200" cy="0"/>
          </a:xfrm>
          <a:prstGeom prst="line">
            <a:avLst/>
          </a:prstGeom>
          <a:noFill/>
          <a:ln w="571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2039" name="Text Box 1031">
            <a:extLst>
              <a:ext uri="{FF2B5EF4-FFF2-40B4-BE49-F238E27FC236}">
                <a16:creationId xmlns:a16="http://schemas.microsoft.com/office/drawing/2014/main" id="{87ADBEA7-DC1F-4336-AFD6-B88C754068CC}"/>
              </a:ext>
            </a:extLst>
          </p:cNvPr>
          <p:cNvSpPr txBox="1">
            <a:spLocks noChangeArrowheads="1"/>
          </p:cNvSpPr>
          <p:nvPr/>
        </p:nvSpPr>
        <p:spPr bwMode="auto">
          <a:xfrm>
            <a:off x="6324600" y="6019800"/>
            <a:ext cx="114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stack</a:t>
            </a:r>
          </a:p>
        </p:txBody>
      </p:sp>
      <p:sp>
        <p:nvSpPr>
          <p:cNvPr id="172040" name="Text Box 1032">
            <a:extLst>
              <a:ext uri="{FF2B5EF4-FFF2-40B4-BE49-F238E27FC236}">
                <a16:creationId xmlns:a16="http://schemas.microsoft.com/office/drawing/2014/main" id="{5C13953B-4018-4203-83F7-4E2AD7780564}"/>
              </a:ext>
            </a:extLst>
          </p:cNvPr>
          <p:cNvSpPr txBox="1">
            <a:spLocks noChangeArrowheads="1"/>
          </p:cNvSpPr>
          <p:nvPr/>
        </p:nvSpPr>
        <p:spPr bwMode="auto">
          <a:xfrm>
            <a:off x="5715000" y="5257800"/>
            <a:ext cx="274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 + b)*(c – d)</a:t>
            </a:r>
          </a:p>
        </p:txBody>
      </p:sp>
      <p:sp>
        <p:nvSpPr>
          <p:cNvPr id="172041" name="Rectangle 1033">
            <a:extLst>
              <a:ext uri="{FF2B5EF4-FFF2-40B4-BE49-F238E27FC236}">
                <a16:creationId xmlns:a16="http://schemas.microsoft.com/office/drawing/2014/main" id="{A23229F0-19E1-47DB-8708-E4BEA5F9F73F}"/>
              </a:ext>
            </a:extLst>
          </p:cNvPr>
          <p:cNvSpPr>
            <a:spLocks noChangeArrowheads="1"/>
          </p:cNvSpPr>
          <p:nvPr/>
        </p:nvSpPr>
        <p:spPr bwMode="auto">
          <a:xfrm>
            <a:off x="685800" y="31242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2042" name="Text Box 1034">
            <a:extLst>
              <a:ext uri="{FF2B5EF4-FFF2-40B4-BE49-F238E27FC236}">
                <a16:creationId xmlns:a16="http://schemas.microsoft.com/office/drawing/2014/main" id="{2EA43036-F6A3-4DB5-9222-5C1947A0E364}"/>
              </a:ext>
            </a:extLst>
          </p:cNvPr>
          <p:cNvSpPr txBox="1">
            <a:spLocks noChangeArrowheads="1"/>
          </p:cNvSpPr>
          <p:nvPr/>
        </p:nvSpPr>
        <p:spPr bwMode="auto">
          <a:xfrm>
            <a:off x="5791200" y="4724400"/>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(e + f)</a:t>
            </a:r>
          </a:p>
        </p:txBody>
      </p:sp>
      <p:sp>
        <p:nvSpPr>
          <p:cNvPr id="172043" name="Rectangle 1035">
            <a:extLst>
              <a:ext uri="{FF2B5EF4-FFF2-40B4-BE49-F238E27FC236}">
                <a16:creationId xmlns:a16="http://schemas.microsoft.com/office/drawing/2014/main" id="{D430E605-313A-4ACE-84E1-889AC7A5F0B7}"/>
              </a:ext>
            </a:extLst>
          </p:cNvPr>
          <p:cNvSpPr>
            <a:spLocks noChangeArrowheads="1"/>
          </p:cNvSpPr>
          <p:nvPr/>
        </p:nvSpPr>
        <p:spPr bwMode="auto">
          <a:xfrm>
            <a:off x="685800" y="3657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2044" name="Rectangle 1036">
            <a:extLst>
              <a:ext uri="{FF2B5EF4-FFF2-40B4-BE49-F238E27FC236}">
                <a16:creationId xmlns:a16="http://schemas.microsoft.com/office/drawing/2014/main" id="{71965BF8-CA6B-4B66-999B-C3790ED968A4}"/>
              </a:ext>
            </a:extLst>
          </p:cNvPr>
          <p:cNvSpPr>
            <a:spLocks noChangeArrowheads="1"/>
          </p:cNvSpPr>
          <p:nvPr/>
        </p:nvSpPr>
        <p:spPr bwMode="auto">
          <a:xfrm>
            <a:off x="685800" y="41910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2046" name="Rectangle 1038">
            <a:extLst>
              <a:ext uri="{FF2B5EF4-FFF2-40B4-BE49-F238E27FC236}">
                <a16:creationId xmlns:a16="http://schemas.microsoft.com/office/drawing/2014/main" id="{9D7E380C-D954-4EC4-917D-823D1127520C}"/>
              </a:ext>
            </a:extLst>
          </p:cNvPr>
          <p:cNvSpPr>
            <a:spLocks noChangeArrowheads="1"/>
          </p:cNvSpPr>
          <p:nvPr/>
        </p:nvSpPr>
        <p:spPr bwMode="auto">
          <a:xfrm>
            <a:off x="685800" y="48006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
        <p:nvSpPr>
          <p:cNvPr id="172047" name="Rectangle 1039">
            <a:extLst>
              <a:ext uri="{FF2B5EF4-FFF2-40B4-BE49-F238E27FC236}">
                <a16:creationId xmlns:a16="http://schemas.microsoft.com/office/drawing/2014/main" id="{5DC3BAD1-6CEF-43EB-ABAD-9696416ABE02}"/>
              </a:ext>
            </a:extLst>
          </p:cNvPr>
          <p:cNvSpPr>
            <a:spLocks noChangeArrowheads="1"/>
          </p:cNvSpPr>
          <p:nvPr/>
        </p:nvSpPr>
        <p:spPr bwMode="auto">
          <a:xfrm>
            <a:off x="685800" y="5257800"/>
            <a:ext cx="449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a b + c d - * e f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7C253DB2-E1EE-4943-8DFE-401C2C692298}"/>
              </a:ext>
            </a:extLst>
          </p:cNvPr>
          <p:cNvSpPr>
            <a:spLocks noGrp="1" noChangeArrowheads="1"/>
          </p:cNvSpPr>
          <p:nvPr>
            <p:ph type="title"/>
          </p:nvPr>
        </p:nvSpPr>
        <p:spPr/>
        <p:txBody>
          <a:bodyPr/>
          <a:lstStyle/>
          <a:p>
            <a:r>
              <a:rPr lang="en-US" altLang="en-US" dirty="0"/>
              <a:t>Prefix Form</a:t>
            </a:r>
          </a:p>
        </p:txBody>
      </p:sp>
      <p:sp>
        <p:nvSpPr>
          <p:cNvPr id="164867" name="Rectangle 3">
            <a:extLst>
              <a:ext uri="{FF2B5EF4-FFF2-40B4-BE49-F238E27FC236}">
                <a16:creationId xmlns:a16="http://schemas.microsoft.com/office/drawing/2014/main" id="{1EF97050-D2A1-4BEA-8FFE-ECE9A63E9C0A}"/>
              </a:ext>
            </a:extLst>
          </p:cNvPr>
          <p:cNvSpPr>
            <a:spLocks noGrp="1" noChangeArrowheads="1"/>
          </p:cNvSpPr>
          <p:nvPr>
            <p:ph type="body" idx="1"/>
          </p:nvPr>
        </p:nvSpPr>
        <p:spPr>
          <a:xfrm>
            <a:off x="685800" y="1447800"/>
            <a:ext cx="7772400" cy="4800600"/>
          </a:xfrm>
        </p:spPr>
        <p:txBody>
          <a:bodyPr/>
          <a:lstStyle/>
          <a:p>
            <a:pPr>
              <a:lnSpc>
                <a:spcPct val="90000"/>
              </a:lnSpc>
            </a:pPr>
            <a:r>
              <a:rPr lang="en-US" altLang="en-US" dirty="0"/>
              <a:t>The prefix form of a variable or constant is the same as its infix form.</a:t>
            </a:r>
          </a:p>
          <a:p>
            <a:pPr lvl="1">
              <a:lnSpc>
                <a:spcPct val="90000"/>
              </a:lnSpc>
              <a:buClr>
                <a:schemeClr val="bg1"/>
              </a:buClr>
            </a:pPr>
            <a:r>
              <a:rPr lang="en-US" altLang="en-US" dirty="0"/>
              <a:t>a, b, 3.25</a:t>
            </a:r>
          </a:p>
          <a:p>
            <a:pPr>
              <a:lnSpc>
                <a:spcPct val="90000"/>
              </a:lnSpc>
            </a:pPr>
            <a:r>
              <a:rPr lang="en-US" altLang="en-US" dirty="0"/>
              <a:t>The relative order of operands is the same in infix and prefix forms.</a:t>
            </a:r>
          </a:p>
          <a:p>
            <a:pPr>
              <a:lnSpc>
                <a:spcPct val="90000"/>
              </a:lnSpc>
            </a:pPr>
            <a:r>
              <a:rPr lang="en-US" altLang="en-US" dirty="0"/>
              <a:t>Operators come immediately before the prefix form of their operands.</a:t>
            </a:r>
          </a:p>
          <a:p>
            <a:pPr lvl="1">
              <a:lnSpc>
                <a:spcPct val="90000"/>
              </a:lnSpc>
              <a:buClr>
                <a:schemeClr val="bg1"/>
              </a:buClr>
            </a:pPr>
            <a:r>
              <a:rPr lang="en-US" altLang="en-US" dirty="0"/>
              <a:t>Infix = a + b</a:t>
            </a:r>
          </a:p>
          <a:p>
            <a:pPr lvl="1">
              <a:lnSpc>
                <a:spcPct val="90000"/>
              </a:lnSpc>
              <a:buClr>
                <a:schemeClr val="bg1"/>
              </a:buClr>
            </a:pPr>
            <a:r>
              <a:rPr lang="en-US" altLang="en-US" dirty="0"/>
              <a:t>Postfix = ab+</a:t>
            </a:r>
          </a:p>
          <a:p>
            <a:pPr lvl="1">
              <a:lnSpc>
                <a:spcPct val="90000"/>
              </a:lnSpc>
              <a:buClr>
                <a:schemeClr val="bg1"/>
              </a:buClr>
            </a:pPr>
            <a:r>
              <a:rPr lang="en-US" altLang="en-US" dirty="0"/>
              <a:t>Prefix = +ab</a:t>
            </a:r>
          </a:p>
          <a:p>
            <a:pPr>
              <a:lnSpc>
                <a:spcPct val="90000"/>
              </a:lnSpc>
              <a:buFontTx/>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4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48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4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4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BDD47AB-9906-4269-BC82-C6D65A4F645F}"/>
              </a:ext>
            </a:extLst>
          </p:cNvPr>
          <p:cNvSpPr>
            <a:spLocks noGrp="1" noChangeArrowheads="1"/>
          </p:cNvSpPr>
          <p:nvPr>
            <p:ph type="ctrTitle"/>
          </p:nvPr>
        </p:nvSpPr>
        <p:spPr>
          <a:xfrm>
            <a:off x="609600" y="381000"/>
            <a:ext cx="7772400" cy="1143000"/>
          </a:xfrm>
        </p:spPr>
        <p:txBody>
          <a:bodyPr anchor="ctr"/>
          <a:lstStyle/>
          <a:p>
            <a:r>
              <a:rPr lang="en-US" altLang="en-US" sz="4400"/>
              <a:t>Nature Lover’s View Of A Tree</a:t>
            </a:r>
          </a:p>
        </p:txBody>
      </p:sp>
      <p:pic>
        <p:nvPicPr>
          <p:cNvPr id="136196" name="Picture 4">
            <a:extLst>
              <a:ext uri="{FF2B5EF4-FFF2-40B4-BE49-F238E27FC236}">
                <a16:creationId xmlns:a16="http://schemas.microsoft.com/office/drawing/2014/main" id="{41FA7B1F-BD5B-4BFA-A7E3-353219B5E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95600"/>
            <a:ext cx="1749425" cy="1749425"/>
          </a:xfrm>
          <a:prstGeom prst="rect">
            <a:avLst/>
          </a:prstGeom>
          <a:solidFill>
            <a:srgbClr val="FFFF00"/>
          </a:solidFill>
        </p:spPr>
      </p:pic>
      <p:grpSp>
        <p:nvGrpSpPr>
          <p:cNvPr id="136211" name="Group 19">
            <a:extLst>
              <a:ext uri="{FF2B5EF4-FFF2-40B4-BE49-F238E27FC236}">
                <a16:creationId xmlns:a16="http://schemas.microsoft.com/office/drawing/2014/main" id="{84749350-528E-43E6-8043-DBB258A7D191}"/>
              </a:ext>
            </a:extLst>
          </p:cNvPr>
          <p:cNvGrpSpPr>
            <a:grpSpLocks/>
          </p:cNvGrpSpPr>
          <p:nvPr/>
        </p:nvGrpSpPr>
        <p:grpSpPr bwMode="auto">
          <a:xfrm>
            <a:off x="3733800" y="4191000"/>
            <a:ext cx="3352800" cy="1757363"/>
            <a:chOff x="2352" y="2640"/>
            <a:chExt cx="2112" cy="1107"/>
          </a:xfrm>
        </p:grpSpPr>
        <p:sp>
          <p:nvSpPr>
            <p:cNvPr id="136197" name="Text Box 5">
              <a:extLst>
                <a:ext uri="{FF2B5EF4-FFF2-40B4-BE49-F238E27FC236}">
                  <a16:creationId xmlns:a16="http://schemas.microsoft.com/office/drawing/2014/main" id="{A4C6E377-E089-4665-BCE4-A095DF293EE0}"/>
                </a:ext>
              </a:extLst>
            </p:cNvPr>
            <p:cNvSpPr txBox="1">
              <a:spLocks noChangeArrowheads="1"/>
            </p:cNvSpPr>
            <p:nvPr/>
          </p:nvSpPr>
          <p:spPr bwMode="auto">
            <a:xfrm>
              <a:off x="3840" y="3456"/>
              <a:ext cx="624" cy="291"/>
            </a:xfrm>
            <a:prstGeom prst="rect">
              <a:avLst/>
            </a:prstGeom>
            <a:noFill/>
            <a:ln w="381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lumMod val="75000"/>
                    </a:schemeClr>
                  </a:solidFill>
                </a:rPr>
                <a:t>root</a:t>
              </a:r>
            </a:p>
          </p:txBody>
        </p:sp>
        <p:sp>
          <p:nvSpPr>
            <p:cNvPr id="136199" name="Line 7">
              <a:extLst>
                <a:ext uri="{FF2B5EF4-FFF2-40B4-BE49-F238E27FC236}">
                  <a16:creationId xmlns:a16="http://schemas.microsoft.com/office/drawing/2014/main" id="{065F50EF-A821-497A-BDFF-6D05E36ADFC9}"/>
                </a:ext>
              </a:extLst>
            </p:cNvPr>
            <p:cNvSpPr>
              <a:spLocks noChangeShapeType="1"/>
            </p:cNvSpPr>
            <p:nvPr/>
          </p:nvSpPr>
          <p:spPr bwMode="auto">
            <a:xfrm flipH="1" flipV="1">
              <a:off x="2352" y="2640"/>
              <a:ext cx="1680" cy="864"/>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grpSp>
      <p:grpSp>
        <p:nvGrpSpPr>
          <p:cNvPr id="136212" name="Group 20">
            <a:extLst>
              <a:ext uri="{FF2B5EF4-FFF2-40B4-BE49-F238E27FC236}">
                <a16:creationId xmlns:a16="http://schemas.microsoft.com/office/drawing/2014/main" id="{AE2F4CD3-088B-4E08-A673-068332AED37D}"/>
              </a:ext>
            </a:extLst>
          </p:cNvPr>
          <p:cNvGrpSpPr>
            <a:grpSpLocks/>
          </p:cNvGrpSpPr>
          <p:nvPr/>
        </p:nvGrpSpPr>
        <p:grpSpPr bwMode="auto">
          <a:xfrm>
            <a:off x="4114800" y="2209800"/>
            <a:ext cx="4572000" cy="1447800"/>
            <a:chOff x="2592" y="1392"/>
            <a:chExt cx="2880" cy="912"/>
          </a:xfrm>
        </p:grpSpPr>
        <p:sp>
          <p:nvSpPr>
            <p:cNvPr id="136205" name="Line 13">
              <a:extLst>
                <a:ext uri="{FF2B5EF4-FFF2-40B4-BE49-F238E27FC236}">
                  <a16:creationId xmlns:a16="http://schemas.microsoft.com/office/drawing/2014/main" id="{413673B0-F0EA-4D76-A533-2D744C93A61A}"/>
                </a:ext>
              </a:extLst>
            </p:cNvPr>
            <p:cNvSpPr>
              <a:spLocks noChangeShapeType="1"/>
            </p:cNvSpPr>
            <p:nvPr/>
          </p:nvSpPr>
          <p:spPr bwMode="auto">
            <a:xfrm flipH="1">
              <a:off x="2688" y="1632"/>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sp>
          <p:nvSpPr>
            <p:cNvPr id="136206" name="Line 14">
              <a:extLst>
                <a:ext uri="{FF2B5EF4-FFF2-40B4-BE49-F238E27FC236}">
                  <a16:creationId xmlns:a16="http://schemas.microsoft.com/office/drawing/2014/main" id="{60660C98-71FB-40C1-B29D-3C12FA6FE8D7}"/>
                </a:ext>
              </a:extLst>
            </p:cNvPr>
            <p:cNvSpPr>
              <a:spLocks noChangeShapeType="1"/>
            </p:cNvSpPr>
            <p:nvPr/>
          </p:nvSpPr>
          <p:spPr bwMode="auto">
            <a:xfrm flipH="1">
              <a:off x="2736" y="1728"/>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sp>
          <p:nvSpPr>
            <p:cNvPr id="136207" name="Text Box 15">
              <a:extLst>
                <a:ext uri="{FF2B5EF4-FFF2-40B4-BE49-F238E27FC236}">
                  <a16:creationId xmlns:a16="http://schemas.microsoft.com/office/drawing/2014/main" id="{06A070DF-DF50-41F9-A01B-1E483E017763}"/>
                </a:ext>
              </a:extLst>
            </p:cNvPr>
            <p:cNvSpPr txBox="1">
              <a:spLocks noChangeArrowheads="1"/>
            </p:cNvSpPr>
            <p:nvPr/>
          </p:nvSpPr>
          <p:spPr bwMode="auto">
            <a:xfrm>
              <a:off x="3936" y="1392"/>
              <a:ext cx="1536"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lumMod val="75000"/>
                    </a:schemeClr>
                  </a:solidFill>
                </a:rPr>
                <a:t>leaves</a:t>
              </a:r>
            </a:p>
          </p:txBody>
        </p:sp>
        <p:sp>
          <p:nvSpPr>
            <p:cNvPr id="136208" name="Line 16">
              <a:extLst>
                <a:ext uri="{FF2B5EF4-FFF2-40B4-BE49-F238E27FC236}">
                  <a16:creationId xmlns:a16="http://schemas.microsoft.com/office/drawing/2014/main" id="{0F702D4F-FB17-4234-BAFA-94022AD9088C}"/>
                </a:ext>
              </a:extLst>
            </p:cNvPr>
            <p:cNvSpPr>
              <a:spLocks noChangeShapeType="1"/>
            </p:cNvSpPr>
            <p:nvPr/>
          </p:nvSpPr>
          <p:spPr bwMode="auto">
            <a:xfrm flipH="1">
              <a:off x="2592" y="1536"/>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grpSp>
      <p:grpSp>
        <p:nvGrpSpPr>
          <p:cNvPr id="136210" name="Group 18">
            <a:extLst>
              <a:ext uri="{FF2B5EF4-FFF2-40B4-BE49-F238E27FC236}">
                <a16:creationId xmlns:a16="http://schemas.microsoft.com/office/drawing/2014/main" id="{C611565C-C563-49EA-8DB1-B1971BF3D7BA}"/>
              </a:ext>
            </a:extLst>
          </p:cNvPr>
          <p:cNvGrpSpPr>
            <a:grpSpLocks/>
          </p:cNvGrpSpPr>
          <p:nvPr/>
        </p:nvGrpSpPr>
        <p:grpSpPr bwMode="auto">
          <a:xfrm>
            <a:off x="533400" y="3505200"/>
            <a:ext cx="3276600" cy="1223963"/>
            <a:chOff x="336" y="2208"/>
            <a:chExt cx="2064" cy="771"/>
          </a:xfrm>
        </p:grpSpPr>
        <p:sp>
          <p:nvSpPr>
            <p:cNvPr id="136201" name="Text Box 9">
              <a:extLst>
                <a:ext uri="{FF2B5EF4-FFF2-40B4-BE49-F238E27FC236}">
                  <a16:creationId xmlns:a16="http://schemas.microsoft.com/office/drawing/2014/main" id="{0FABD5E8-5F0A-4465-8D28-404D85C83BF9}"/>
                </a:ext>
              </a:extLst>
            </p:cNvPr>
            <p:cNvSpPr txBox="1">
              <a:spLocks noChangeArrowheads="1"/>
            </p:cNvSpPr>
            <p:nvPr/>
          </p:nvSpPr>
          <p:spPr bwMode="auto">
            <a:xfrm>
              <a:off x="336" y="2688"/>
              <a:ext cx="1200" cy="291"/>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lumMod val="75000"/>
                    </a:schemeClr>
                  </a:solidFill>
                </a:rPr>
                <a:t>branches</a:t>
              </a:r>
            </a:p>
          </p:txBody>
        </p:sp>
        <p:sp>
          <p:nvSpPr>
            <p:cNvPr id="136202" name="Line 10">
              <a:extLst>
                <a:ext uri="{FF2B5EF4-FFF2-40B4-BE49-F238E27FC236}">
                  <a16:creationId xmlns:a16="http://schemas.microsoft.com/office/drawing/2014/main" id="{6B4F6E2E-33BE-418F-887E-2469FE950CCF}"/>
                </a:ext>
              </a:extLst>
            </p:cNvPr>
            <p:cNvSpPr>
              <a:spLocks noChangeShapeType="1"/>
            </p:cNvSpPr>
            <p:nvPr/>
          </p:nvSpPr>
          <p:spPr bwMode="auto">
            <a:xfrm flipV="1">
              <a:off x="1296" y="2208"/>
              <a:ext cx="1104" cy="624"/>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sp>
          <p:nvSpPr>
            <p:cNvPr id="136203" name="Line 11">
              <a:extLst>
                <a:ext uri="{FF2B5EF4-FFF2-40B4-BE49-F238E27FC236}">
                  <a16:creationId xmlns:a16="http://schemas.microsoft.com/office/drawing/2014/main" id="{5B882BDA-80AE-49FD-81F9-ADD4F86A4F21}"/>
                </a:ext>
              </a:extLst>
            </p:cNvPr>
            <p:cNvSpPr>
              <a:spLocks noChangeShapeType="1"/>
            </p:cNvSpPr>
            <p:nvPr/>
          </p:nvSpPr>
          <p:spPr bwMode="auto">
            <a:xfrm flipV="1">
              <a:off x="1344" y="2448"/>
              <a:ext cx="912" cy="528"/>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accent2">
                    <a:lumMod val="75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6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36211"/>
                                        </p:tgtEl>
                                        <p:attrNameLst>
                                          <p:attrName>style.visibility</p:attrName>
                                        </p:attrNameLst>
                                      </p:cBhvr>
                                      <p:to>
                                        <p:strVal val="visible"/>
                                      </p:to>
                                    </p:set>
                                    <p:anim calcmode="lin" valueType="num">
                                      <p:cBhvr additive="base">
                                        <p:cTn id="11" dur="500" fill="hold"/>
                                        <p:tgtEl>
                                          <p:spTgt spid="136211"/>
                                        </p:tgtEl>
                                        <p:attrNameLst>
                                          <p:attrName>ppt_x</p:attrName>
                                        </p:attrNameLst>
                                      </p:cBhvr>
                                      <p:tavLst>
                                        <p:tav tm="0">
                                          <p:val>
                                            <p:strVal val="0-#ppt_w/2"/>
                                          </p:val>
                                        </p:tav>
                                        <p:tav tm="100000">
                                          <p:val>
                                            <p:strVal val="#ppt_x"/>
                                          </p:val>
                                        </p:tav>
                                      </p:tavLst>
                                    </p:anim>
                                    <p:anim calcmode="lin" valueType="num">
                                      <p:cBhvr additive="base">
                                        <p:cTn id="12" dur="500" fill="hold"/>
                                        <p:tgtEl>
                                          <p:spTgt spid="13621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6210"/>
                                        </p:tgtEl>
                                        <p:attrNameLst>
                                          <p:attrName>style.visibility</p:attrName>
                                        </p:attrNameLst>
                                      </p:cBhvr>
                                      <p:to>
                                        <p:strVal val="visible"/>
                                      </p:to>
                                    </p:set>
                                    <p:anim calcmode="lin" valueType="num">
                                      <p:cBhvr additive="base">
                                        <p:cTn id="17" dur="500" fill="hold"/>
                                        <p:tgtEl>
                                          <p:spTgt spid="136210"/>
                                        </p:tgtEl>
                                        <p:attrNameLst>
                                          <p:attrName>ppt_x</p:attrName>
                                        </p:attrNameLst>
                                      </p:cBhvr>
                                      <p:tavLst>
                                        <p:tav tm="0">
                                          <p:val>
                                            <p:strVal val="0-#ppt_w/2"/>
                                          </p:val>
                                        </p:tav>
                                        <p:tav tm="100000">
                                          <p:val>
                                            <p:strVal val="#ppt_x"/>
                                          </p:val>
                                        </p:tav>
                                      </p:tavLst>
                                    </p:anim>
                                    <p:anim calcmode="lin" valueType="num">
                                      <p:cBhvr additive="base">
                                        <p:cTn id="18" dur="500" fill="hold"/>
                                        <p:tgtEl>
                                          <p:spTgt spid="1362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6212"/>
                                        </p:tgtEl>
                                        <p:attrNameLst>
                                          <p:attrName>style.visibility</p:attrName>
                                        </p:attrNameLst>
                                      </p:cBhvr>
                                      <p:to>
                                        <p:strVal val="visible"/>
                                      </p:to>
                                    </p:set>
                                    <p:anim calcmode="lin" valueType="num">
                                      <p:cBhvr additive="base">
                                        <p:cTn id="23" dur="500" fill="hold"/>
                                        <p:tgtEl>
                                          <p:spTgt spid="136212"/>
                                        </p:tgtEl>
                                        <p:attrNameLst>
                                          <p:attrName>ppt_x</p:attrName>
                                        </p:attrNameLst>
                                      </p:cBhvr>
                                      <p:tavLst>
                                        <p:tav tm="0">
                                          <p:val>
                                            <p:strVal val="0-#ppt_w/2"/>
                                          </p:val>
                                        </p:tav>
                                        <p:tav tm="100000">
                                          <p:val>
                                            <p:strVal val="#ppt_x"/>
                                          </p:val>
                                        </p:tav>
                                      </p:tavLst>
                                    </p:anim>
                                    <p:anim calcmode="lin" valueType="num">
                                      <p:cBhvr additive="base">
                                        <p:cTn id="24" dur="500" fill="hold"/>
                                        <p:tgtEl>
                                          <p:spTgt spid="136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D15020F6-A3CB-4D65-A118-6B6E812624E5}"/>
              </a:ext>
            </a:extLst>
          </p:cNvPr>
          <p:cNvSpPr>
            <a:spLocks noGrp="1" noChangeArrowheads="1"/>
          </p:cNvSpPr>
          <p:nvPr>
            <p:ph type="title"/>
          </p:nvPr>
        </p:nvSpPr>
        <p:spPr/>
        <p:txBody>
          <a:bodyPr/>
          <a:lstStyle/>
          <a:p>
            <a:r>
              <a:rPr lang="en-US" altLang="en-US"/>
              <a:t>Binary Tree Form</a:t>
            </a:r>
          </a:p>
        </p:txBody>
      </p:sp>
      <p:sp>
        <p:nvSpPr>
          <p:cNvPr id="173059" name="Rectangle 3">
            <a:extLst>
              <a:ext uri="{FF2B5EF4-FFF2-40B4-BE49-F238E27FC236}">
                <a16:creationId xmlns:a16="http://schemas.microsoft.com/office/drawing/2014/main" id="{6C7EF79A-3882-40A2-8DC1-15F2D91BD54E}"/>
              </a:ext>
            </a:extLst>
          </p:cNvPr>
          <p:cNvSpPr>
            <a:spLocks noGrp="1" noChangeArrowheads="1"/>
          </p:cNvSpPr>
          <p:nvPr>
            <p:ph type="body" idx="1"/>
          </p:nvPr>
        </p:nvSpPr>
        <p:spPr>
          <a:xfrm>
            <a:off x="685800" y="1981200"/>
            <a:ext cx="3200400" cy="685800"/>
          </a:xfrm>
        </p:spPr>
        <p:txBody>
          <a:bodyPr/>
          <a:lstStyle/>
          <a:p>
            <a:r>
              <a:rPr lang="en-US" altLang="en-US">
                <a:solidFill>
                  <a:srgbClr val="C00000"/>
                </a:solidFill>
              </a:rPr>
              <a:t>a + b</a:t>
            </a:r>
          </a:p>
        </p:txBody>
      </p:sp>
      <p:grpSp>
        <p:nvGrpSpPr>
          <p:cNvPr id="173071" name="Group 15">
            <a:extLst>
              <a:ext uri="{FF2B5EF4-FFF2-40B4-BE49-F238E27FC236}">
                <a16:creationId xmlns:a16="http://schemas.microsoft.com/office/drawing/2014/main" id="{3764C15E-577B-4C0B-91F6-C4E62FD7EF49}"/>
              </a:ext>
            </a:extLst>
          </p:cNvPr>
          <p:cNvGrpSpPr>
            <a:grpSpLocks/>
          </p:cNvGrpSpPr>
          <p:nvPr/>
        </p:nvGrpSpPr>
        <p:grpSpPr bwMode="auto">
          <a:xfrm>
            <a:off x="6172200" y="1752600"/>
            <a:ext cx="1371600" cy="1147763"/>
            <a:chOff x="3888" y="1104"/>
            <a:chExt cx="864" cy="723"/>
          </a:xfrm>
        </p:grpSpPr>
        <p:grpSp>
          <p:nvGrpSpPr>
            <p:cNvPr id="173062" name="Group 6">
              <a:extLst>
                <a:ext uri="{FF2B5EF4-FFF2-40B4-BE49-F238E27FC236}">
                  <a16:creationId xmlns:a16="http://schemas.microsoft.com/office/drawing/2014/main" id="{2148E9CB-459B-43E2-87D6-5F7CEDB2A592}"/>
                </a:ext>
              </a:extLst>
            </p:cNvPr>
            <p:cNvGrpSpPr>
              <a:grpSpLocks/>
            </p:cNvGrpSpPr>
            <p:nvPr/>
          </p:nvGrpSpPr>
          <p:grpSpPr bwMode="auto">
            <a:xfrm>
              <a:off x="4176" y="1104"/>
              <a:ext cx="240" cy="291"/>
              <a:chOff x="4176" y="1104"/>
              <a:chExt cx="240" cy="291"/>
            </a:xfrm>
          </p:grpSpPr>
          <p:sp>
            <p:nvSpPr>
              <p:cNvPr id="173060" name="Oval 4">
                <a:extLst>
                  <a:ext uri="{FF2B5EF4-FFF2-40B4-BE49-F238E27FC236}">
                    <a16:creationId xmlns:a16="http://schemas.microsoft.com/office/drawing/2014/main" id="{5CF8541C-7FB5-4363-8314-48578C15C92A}"/>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C00000"/>
                  </a:solidFill>
                </a:endParaRPr>
              </a:p>
            </p:txBody>
          </p:sp>
          <p:sp>
            <p:nvSpPr>
              <p:cNvPr id="173061" name="Text Box 5">
                <a:extLst>
                  <a:ext uri="{FF2B5EF4-FFF2-40B4-BE49-F238E27FC236}">
                    <a16:creationId xmlns:a16="http://schemas.microsoft.com/office/drawing/2014/main" id="{36D364F4-9C6F-4633-8BE7-01CC4F8FD90B}"/>
                  </a:ext>
                </a:extLst>
              </p:cNvPr>
              <p:cNvSpPr txBox="1">
                <a:spLocks noChangeArrowheads="1"/>
              </p:cNvSpPr>
              <p:nvPr/>
            </p:nvSpPr>
            <p:spPr bwMode="auto">
              <a:xfrm>
                <a:off x="4176" y="110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grpSp>
        <p:grpSp>
          <p:nvGrpSpPr>
            <p:cNvPr id="173063" name="Group 7">
              <a:extLst>
                <a:ext uri="{FF2B5EF4-FFF2-40B4-BE49-F238E27FC236}">
                  <a16:creationId xmlns:a16="http://schemas.microsoft.com/office/drawing/2014/main" id="{1AA6A34D-02E8-42A5-9DD5-9F0D7628DB5D}"/>
                </a:ext>
              </a:extLst>
            </p:cNvPr>
            <p:cNvGrpSpPr>
              <a:grpSpLocks/>
            </p:cNvGrpSpPr>
            <p:nvPr/>
          </p:nvGrpSpPr>
          <p:grpSpPr bwMode="auto">
            <a:xfrm>
              <a:off x="3888" y="1536"/>
              <a:ext cx="240" cy="291"/>
              <a:chOff x="4176" y="1104"/>
              <a:chExt cx="240" cy="291"/>
            </a:xfrm>
          </p:grpSpPr>
          <p:sp>
            <p:nvSpPr>
              <p:cNvPr id="173064" name="Oval 8">
                <a:extLst>
                  <a:ext uri="{FF2B5EF4-FFF2-40B4-BE49-F238E27FC236}">
                    <a16:creationId xmlns:a16="http://schemas.microsoft.com/office/drawing/2014/main" id="{EA72240C-9141-4B03-A462-6777710069F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C00000"/>
                  </a:solidFill>
                </a:endParaRPr>
              </a:p>
            </p:txBody>
          </p:sp>
          <p:sp>
            <p:nvSpPr>
              <p:cNvPr id="173065" name="Text Box 9">
                <a:extLst>
                  <a:ext uri="{FF2B5EF4-FFF2-40B4-BE49-F238E27FC236}">
                    <a16:creationId xmlns:a16="http://schemas.microsoft.com/office/drawing/2014/main" id="{C5E6DA99-5C99-430B-91FC-A7F0488A908D}"/>
                  </a:ext>
                </a:extLst>
              </p:cNvPr>
              <p:cNvSpPr txBox="1">
                <a:spLocks noChangeArrowheads="1"/>
              </p:cNvSpPr>
              <p:nvPr/>
            </p:nvSpPr>
            <p:spPr bwMode="auto">
              <a:xfrm>
                <a:off x="4176" y="110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a:t>
                </a:r>
              </a:p>
            </p:txBody>
          </p:sp>
        </p:grpSp>
        <p:grpSp>
          <p:nvGrpSpPr>
            <p:cNvPr id="173066" name="Group 10">
              <a:extLst>
                <a:ext uri="{FF2B5EF4-FFF2-40B4-BE49-F238E27FC236}">
                  <a16:creationId xmlns:a16="http://schemas.microsoft.com/office/drawing/2014/main" id="{8BC92DE3-861D-4E58-8B70-D1078F490680}"/>
                </a:ext>
              </a:extLst>
            </p:cNvPr>
            <p:cNvGrpSpPr>
              <a:grpSpLocks/>
            </p:cNvGrpSpPr>
            <p:nvPr/>
          </p:nvGrpSpPr>
          <p:grpSpPr bwMode="auto">
            <a:xfrm>
              <a:off x="4512" y="1536"/>
              <a:ext cx="240" cy="291"/>
              <a:chOff x="4176" y="1104"/>
              <a:chExt cx="240" cy="291"/>
            </a:xfrm>
          </p:grpSpPr>
          <p:sp>
            <p:nvSpPr>
              <p:cNvPr id="173067" name="Oval 11">
                <a:extLst>
                  <a:ext uri="{FF2B5EF4-FFF2-40B4-BE49-F238E27FC236}">
                    <a16:creationId xmlns:a16="http://schemas.microsoft.com/office/drawing/2014/main" id="{A58C35A5-6E00-4359-ADA2-F3BCF3D7021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C00000"/>
                  </a:solidFill>
                </a:endParaRPr>
              </a:p>
            </p:txBody>
          </p:sp>
          <p:sp>
            <p:nvSpPr>
              <p:cNvPr id="173068" name="Text Box 12">
                <a:extLst>
                  <a:ext uri="{FF2B5EF4-FFF2-40B4-BE49-F238E27FC236}">
                    <a16:creationId xmlns:a16="http://schemas.microsoft.com/office/drawing/2014/main" id="{FFAEC01F-03A5-49AA-9EA0-8D582946B0A4}"/>
                  </a:ext>
                </a:extLst>
              </p:cNvPr>
              <p:cNvSpPr txBox="1">
                <a:spLocks noChangeArrowheads="1"/>
              </p:cNvSpPr>
              <p:nvPr/>
            </p:nvSpPr>
            <p:spPr bwMode="auto">
              <a:xfrm>
                <a:off x="4176" y="110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b</a:t>
                </a:r>
              </a:p>
            </p:txBody>
          </p:sp>
        </p:grpSp>
        <p:sp>
          <p:nvSpPr>
            <p:cNvPr id="173069" name="Line 13">
              <a:extLst>
                <a:ext uri="{FF2B5EF4-FFF2-40B4-BE49-F238E27FC236}">
                  <a16:creationId xmlns:a16="http://schemas.microsoft.com/office/drawing/2014/main" id="{5FB36150-E0BD-4BC5-9048-90521B9D45B8}"/>
                </a:ext>
              </a:extLst>
            </p:cNvPr>
            <p:cNvSpPr>
              <a:spLocks noChangeShapeType="1"/>
            </p:cNvSpPr>
            <p:nvPr/>
          </p:nvSpPr>
          <p:spPr bwMode="auto">
            <a:xfrm flipH="1">
              <a:off x="4080" y="1344"/>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sp>
          <p:nvSpPr>
            <p:cNvPr id="173070" name="Line 14">
              <a:extLst>
                <a:ext uri="{FF2B5EF4-FFF2-40B4-BE49-F238E27FC236}">
                  <a16:creationId xmlns:a16="http://schemas.microsoft.com/office/drawing/2014/main" id="{A552696D-D72B-46A7-9E90-AF2CC2A42F8C}"/>
                </a:ext>
              </a:extLst>
            </p:cNvPr>
            <p:cNvSpPr>
              <a:spLocks noChangeShapeType="1"/>
            </p:cNvSpPr>
            <p:nvPr/>
          </p:nvSpPr>
          <p:spPr bwMode="auto">
            <a:xfrm>
              <a:off x="4416" y="1296"/>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grpSp>
      <p:sp>
        <p:nvSpPr>
          <p:cNvPr id="173072" name="Rectangle 16">
            <a:extLst>
              <a:ext uri="{FF2B5EF4-FFF2-40B4-BE49-F238E27FC236}">
                <a16:creationId xmlns:a16="http://schemas.microsoft.com/office/drawing/2014/main" id="{7B2444AC-4EEC-44A3-B373-FA6E02FC2F19}"/>
              </a:ext>
            </a:extLst>
          </p:cNvPr>
          <p:cNvSpPr>
            <a:spLocks noChangeArrowheads="1"/>
          </p:cNvSpPr>
          <p:nvPr/>
        </p:nvSpPr>
        <p:spPr bwMode="auto">
          <a:xfrm>
            <a:off x="609600" y="3810000"/>
            <a:ext cx="2438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FontTx/>
              <a:buChar char="•"/>
            </a:pPr>
            <a:r>
              <a:rPr lang="en-US" altLang="en-US" sz="3200">
                <a:solidFill>
                  <a:srgbClr val="C00000"/>
                </a:solidFill>
              </a:rPr>
              <a:t>- a</a:t>
            </a:r>
          </a:p>
        </p:txBody>
      </p:sp>
      <p:grpSp>
        <p:nvGrpSpPr>
          <p:cNvPr id="173085" name="Group 29">
            <a:extLst>
              <a:ext uri="{FF2B5EF4-FFF2-40B4-BE49-F238E27FC236}">
                <a16:creationId xmlns:a16="http://schemas.microsoft.com/office/drawing/2014/main" id="{EE3D27DA-4201-4805-B244-5D628421230A}"/>
              </a:ext>
            </a:extLst>
          </p:cNvPr>
          <p:cNvGrpSpPr>
            <a:grpSpLocks/>
          </p:cNvGrpSpPr>
          <p:nvPr/>
        </p:nvGrpSpPr>
        <p:grpSpPr bwMode="auto">
          <a:xfrm>
            <a:off x="6781800" y="3657600"/>
            <a:ext cx="914400" cy="1147763"/>
            <a:chOff x="4272" y="2304"/>
            <a:chExt cx="576" cy="723"/>
          </a:xfrm>
        </p:grpSpPr>
        <p:grpSp>
          <p:nvGrpSpPr>
            <p:cNvPr id="173074" name="Group 18">
              <a:extLst>
                <a:ext uri="{FF2B5EF4-FFF2-40B4-BE49-F238E27FC236}">
                  <a16:creationId xmlns:a16="http://schemas.microsoft.com/office/drawing/2014/main" id="{E06B27EB-F343-4BB8-BC99-64524284C621}"/>
                </a:ext>
              </a:extLst>
            </p:cNvPr>
            <p:cNvGrpSpPr>
              <a:grpSpLocks/>
            </p:cNvGrpSpPr>
            <p:nvPr/>
          </p:nvGrpSpPr>
          <p:grpSpPr bwMode="auto">
            <a:xfrm>
              <a:off x="4272" y="2304"/>
              <a:ext cx="240" cy="291"/>
              <a:chOff x="4176" y="1104"/>
              <a:chExt cx="240" cy="291"/>
            </a:xfrm>
          </p:grpSpPr>
          <p:sp>
            <p:nvSpPr>
              <p:cNvPr id="173075" name="Oval 19">
                <a:extLst>
                  <a:ext uri="{FF2B5EF4-FFF2-40B4-BE49-F238E27FC236}">
                    <a16:creationId xmlns:a16="http://schemas.microsoft.com/office/drawing/2014/main" id="{01DA05CF-28DE-42F1-871D-38A97B567576}"/>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C00000"/>
                  </a:solidFill>
                </a:endParaRPr>
              </a:p>
            </p:txBody>
          </p:sp>
          <p:sp>
            <p:nvSpPr>
              <p:cNvPr id="173076" name="Text Box 20">
                <a:extLst>
                  <a:ext uri="{FF2B5EF4-FFF2-40B4-BE49-F238E27FC236}">
                    <a16:creationId xmlns:a16="http://schemas.microsoft.com/office/drawing/2014/main" id="{807B6F86-9454-45D5-ACFA-1140E2FDA120}"/>
                  </a:ext>
                </a:extLst>
              </p:cNvPr>
              <p:cNvSpPr txBox="1">
                <a:spLocks noChangeArrowheads="1"/>
              </p:cNvSpPr>
              <p:nvPr/>
            </p:nvSpPr>
            <p:spPr bwMode="auto">
              <a:xfrm>
                <a:off x="4176" y="110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t>
                </a:r>
              </a:p>
            </p:txBody>
          </p:sp>
        </p:grpSp>
        <p:grpSp>
          <p:nvGrpSpPr>
            <p:cNvPr id="173080" name="Group 24">
              <a:extLst>
                <a:ext uri="{FF2B5EF4-FFF2-40B4-BE49-F238E27FC236}">
                  <a16:creationId xmlns:a16="http://schemas.microsoft.com/office/drawing/2014/main" id="{14EA6B88-287C-4D2B-9AE5-E395F67BAAAC}"/>
                </a:ext>
              </a:extLst>
            </p:cNvPr>
            <p:cNvGrpSpPr>
              <a:grpSpLocks/>
            </p:cNvGrpSpPr>
            <p:nvPr/>
          </p:nvGrpSpPr>
          <p:grpSpPr bwMode="auto">
            <a:xfrm>
              <a:off x="4608" y="2736"/>
              <a:ext cx="240" cy="291"/>
              <a:chOff x="4176" y="1104"/>
              <a:chExt cx="240" cy="291"/>
            </a:xfrm>
          </p:grpSpPr>
          <p:sp>
            <p:nvSpPr>
              <p:cNvPr id="173081" name="Oval 25">
                <a:extLst>
                  <a:ext uri="{FF2B5EF4-FFF2-40B4-BE49-F238E27FC236}">
                    <a16:creationId xmlns:a16="http://schemas.microsoft.com/office/drawing/2014/main" id="{B61F5548-6AD3-47EF-A8C9-5690B0DD0DF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C00000"/>
                  </a:solidFill>
                </a:endParaRPr>
              </a:p>
            </p:txBody>
          </p:sp>
          <p:sp>
            <p:nvSpPr>
              <p:cNvPr id="173082" name="Text Box 26">
                <a:extLst>
                  <a:ext uri="{FF2B5EF4-FFF2-40B4-BE49-F238E27FC236}">
                    <a16:creationId xmlns:a16="http://schemas.microsoft.com/office/drawing/2014/main" id="{C9F87087-58C0-44BE-B255-9EE7A6A5E4C2}"/>
                  </a:ext>
                </a:extLst>
              </p:cNvPr>
              <p:cNvSpPr txBox="1">
                <a:spLocks noChangeArrowheads="1"/>
              </p:cNvSpPr>
              <p:nvPr/>
            </p:nvSpPr>
            <p:spPr bwMode="auto">
              <a:xfrm>
                <a:off x="4176" y="110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C00000"/>
                    </a:solidFill>
                  </a:rPr>
                  <a:t>a</a:t>
                </a:r>
              </a:p>
            </p:txBody>
          </p:sp>
        </p:grpSp>
        <p:sp>
          <p:nvSpPr>
            <p:cNvPr id="173084" name="Line 28">
              <a:extLst>
                <a:ext uri="{FF2B5EF4-FFF2-40B4-BE49-F238E27FC236}">
                  <a16:creationId xmlns:a16="http://schemas.microsoft.com/office/drawing/2014/main" id="{8AAC375C-381B-4243-9928-FF42329CFDAE}"/>
                </a:ext>
              </a:extLst>
            </p:cNvPr>
            <p:cNvSpPr>
              <a:spLocks noChangeShapeType="1"/>
            </p:cNvSpPr>
            <p:nvPr/>
          </p:nvSpPr>
          <p:spPr bwMode="auto">
            <a:xfrm>
              <a:off x="4512" y="2496"/>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30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3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P spid="1730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3DA48ABE-55E2-43B7-82B2-CB923A55A791}"/>
              </a:ext>
            </a:extLst>
          </p:cNvPr>
          <p:cNvSpPr>
            <a:spLocks noGrp="1" noChangeArrowheads="1"/>
          </p:cNvSpPr>
          <p:nvPr>
            <p:ph type="title"/>
          </p:nvPr>
        </p:nvSpPr>
        <p:spPr/>
        <p:txBody>
          <a:bodyPr/>
          <a:lstStyle/>
          <a:p>
            <a:r>
              <a:rPr lang="en-US" altLang="en-US"/>
              <a:t>Binary Tree Form</a:t>
            </a:r>
          </a:p>
        </p:txBody>
      </p:sp>
      <p:sp>
        <p:nvSpPr>
          <p:cNvPr id="174083" name="Rectangle 3">
            <a:extLst>
              <a:ext uri="{FF2B5EF4-FFF2-40B4-BE49-F238E27FC236}">
                <a16:creationId xmlns:a16="http://schemas.microsoft.com/office/drawing/2014/main" id="{010D5A1C-2B4A-4B78-9A3E-E01A6BB7E49C}"/>
              </a:ext>
            </a:extLst>
          </p:cNvPr>
          <p:cNvSpPr>
            <a:spLocks noGrp="1" noChangeArrowheads="1"/>
          </p:cNvSpPr>
          <p:nvPr>
            <p:ph type="body" idx="1"/>
          </p:nvPr>
        </p:nvSpPr>
        <p:spPr>
          <a:xfrm>
            <a:off x="685800" y="1447800"/>
            <a:ext cx="6172200" cy="685800"/>
          </a:xfrm>
        </p:spPr>
        <p:txBody>
          <a:bodyPr/>
          <a:lstStyle/>
          <a:p>
            <a:r>
              <a:rPr lang="en-US" altLang="en-US" sz="3600"/>
              <a:t>(a + b) * (c – d) / (e + f)</a:t>
            </a:r>
          </a:p>
        </p:txBody>
      </p:sp>
      <p:grpSp>
        <p:nvGrpSpPr>
          <p:cNvPr id="174142" name="Group 62">
            <a:extLst>
              <a:ext uri="{FF2B5EF4-FFF2-40B4-BE49-F238E27FC236}">
                <a16:creationId xmlns:a16="http://schemas.microsoft.com/office/drawing/2014/main" id="{5B922141-E16B-4654-B6C6-E19D077812E2}"/>
              </a:ext>
            </a:extLst>
          </p:cNvPr>
          <p:cNvGrpSpPr>
            <a:grpSpLocks/>
          </p:cNvGrpSpPr>
          <p:nvPr/>
        </p:nvGrpSpPr>
        <p:grpSpPr bwMode="auto">
          <a:xfrm>
            <a:off x="762000" y="2057400"/>
            <a:ext cx="5715000" cy="3475038"/>
            <a:chOff x="480" y="1296"/>
            <a:chExt cx="3600" cy="2189"/>
          </a:xfrm>
        </p:grpSpPr>
        <p:sp>
          <p:nvSpPr>
            <p:cNvPr id="174136" name="Text Box 56">
              <a:extLst>
                <a:ext uri="{FF2B5EF4-FFF2-40B4-BE49-F238E27FC236}">
                  <a16:creationId xmlns:a16="http://schemas.microsoft.com/office/drawing/2014/main" id="{9C908A26-EA1C-4954-AC7B-F3974FCBB079}"/>
                </a:ext>
              </a:extLst>
            </p:cNvPr>
            <p:cNvSpPr txBox="1">
              <a:spLocks noChangeArrowheads="1"/>
            </p:cNvSpPr>
            <p:nvPr/>
          </p:nvSpPr>
          <p:spPr bwMode="auto">
            <a:xfrm>
              <a:off x="2544" y="134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sp>
          <p:nvSpPr>
            <p:cNvPr id="174086" name="Oval 6">
              <a:extLst>
                <a:ext uri="{FF2B5EF4-FFF2-40B4-BE49-F238E27FC236}">
                  <a16:creationId xmlns:a16="http://schemas.microsoft.com/office/drawing/2014/main" id="{3F4E6E2F-3DFE-492E-9E6A-5CC93A20603B}"/>
                </a:ext>
              </a:extLst>
            </p:cNvPr>
            <p:cNvSpPr>
              <a:spLocks noChangeArrowheads="1"/>
            </p:cNvSpPr>
            <p:nvPr/>
          </p:nvSpPr>
          <p:spPr bwMode="auto">
            <a:xfrm>
              <a:off x="768" y="268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87" name="Text Box 7">
              <a:extLst>
                <a:ext uri="{FF2B5EF4-FFF2-40B4-BE49-F238E27FC236}">
                  <a16:creationId xmlns:a16="http://schemas.microsoft.com/office/drawing/2014/main" id="{28AB1F90-CBF0-4081-A5AF-7B6FDFDB8DBA}"/>
                </a:ext>
              </a:extLst>
            </p:cNvPr>
            <p:cNvSpPr txBox="1">
              <a:spLocks noChangeArrowheads="1"/>
            </p:cNvSpPr>
            <p:nvPr/>
          </p:nvSpPr>
          <p:spPr bwMode="auto">
            <a:xfrm>
              <a:off x="768" y="2640"/>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sp>
          <p:nvSpPr>
            <p:cNvPr id="174089" name="Oval 9">
              <a:extLst>
                <a:ext uri="{FF2B5EF4-FFF2-40B4-BE49-F238E27FC236}">
                  <a16:creationId xmlns:a16="http://schemas.microsoft.com/office/drawing/2014/main" id="{89A6BEAB-89B8-4B6F-A3D9-E49AF9A572F9}"/>
                </a:ext>
              </a:extLst>
            </p:cNvPr>
            <p:cNvSpPr>
              <a:spLocks noChangeArrowheads="1"/>
            </p:cNvSpPr>
            <p:nvPr/>
          </p:nvSpPr>
          <p:spPr bwMode="auto">
            <a:xfrm>
              <a:off x="480" y="3120"/>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90" name="Text Box 10">
              <a:extLst>
                <a:ext uri="{FF2B5EF4-FFF2-40B4-BE49-F238E27FC236}">
                  <a16:creationId xmlns:a16="http://schemas.microsoft.com/office/drawing/2014/main" id="{522A6974-2C7D-4B16-BC29-570339749CAF}"/>
                </a:ext>
              </a:extLst>
            </p:cNvPr>
            <p:cNvSpPr txBox="1">
              <a:spLocks noChangeArrowheads="1"/>
            </p:cNvSpPr>
            <p:nvPr/>
          </p:nvSpPr>
          <p:spPr bwMode="auto">
            <a:xfrm>
              <a:off x="480" y="302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a:t>
              </a:r>
            </a:p>
          </p:txBody>
        </p:sp>
        <p:sp>
          <p:nvSpPr>
            <p:cNvPr id="174092" name="Oval 12">
              <a:extLst>
                <a:ext uri="{FF2B5EF4-FFF2-40B4-BE49-F238E27FC236}">
                  <a16:creationId xmlns:a16="http://schemas.microsoft.com/office/drawing/2014/main" id="{683F2641-B873-412F-8BAD-9C5B7B089554}"/>
                </a:ext>
              </a:extLst>
            </p:cNvPr>
            <p:cNvSpPr>
              <a:spLocks noChangeArrowheads="1"/>
            </p:cNvSpPr>
            <p:nvPr/>
          </p:nvSpPr>
          <p:spPr bwMode="auto">
            <a:xfrm>
              <a:off x="1104" y="3120"/>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093" name="Text Box 13">
              <a:extLst>
                <a:ext uri="{FF2B5EF4-FFF2-40B4-BE49-F238E27FC236}">
                  <a16:creationId xmlns:a16="http://schemas.microsoft.com/office/drawing/2014/main" id="{2DA9E5F7-9D59-4700-850B-1FA0428CD748}"/>
                </a:ext>
              </a:extLst>
            </p:cNvPr>
            <p:cNvSpPr txBox="1">
              <a:spLocks noChangeArrowheads="1"/>
            </p:cNvSpPr>
            <p:nvPr/>
          </p:nvSpPr>
          <p:spPr bwMode="auto">
            <a:xfrm>
              <a:off x="1104" y="3072"/>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b</a:t>
              </a:r>
            </a:p>
          </p:txBody>
        </p:sp>
        <p:sp>
          <p:nvSpPr>
            <p:cNvPr id="174094" name="Line 14">
              <a:extLst>
                <a:ext uri="{FF2B5EF4-FFF2-40B4-BE49-F238E27FC236}">
                  <a16:creationId xmlns:a16="http://schemas.microsoft.com/office/drawing/2014/main" id="{C78E26A2-2AB6-4B1F-BA4B-63E7C17756FF}"/>
                </a:ext>
              </a:extLst>
            </p:cNvPr>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095" name="Line 15">
              <a:extLst>
                <a:ext uri="{FF2B5EF4-FFF2-40B4-BE49-F238E27FC236}">
                  <a16:creationId xmlns:a16="http://schemas.microsoft.com/office/drawing/2014/main" id="{6D249946-1096-462E-95BE-1EA2AA6A9B7E}"/>
                </a:ext>
              </a:extLst>
            </p:cNvPr>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07" name="Oval 27">
              <a:extLst>
                <a:ext uri="{FF2B5EF4-FFF2-40B4-BE49-F238E27FC236}">
                  <a16:creationId xmlns:a16="http://schemas.microsoft.com/office/drawing/2014/main" id="{97862191-951D-465E-83AB-FC91B0A06855}"/>
                </a:ext>
              </a:extLst>
            </p:cNvPr>
            <p:cNvSpPr>
              <a:spLocks noChangeArrowheads="1"/>
            </p:cNvSpPr>
            <p:nvPr/>
          </p:nvSpPr>
          <p:spPr bwMode="auto">
            <a:xfrm>
              <a:off x="2064" y="273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08" name="Text Box 28">
              <a:extLst>
                <a:ext uri="{FF2B5EF4-FFF2-40B4-BE49-F238E27FC236}">
                  <a16:creationId xmlns:a16="http://schemas.microsoft.com/office/drawing/2014/main" id="{58D0DE61-518A-4F7C-914E-F83E79205518}"/>
                </a:ext>
              </a:extLst>
            </p:cNvPr>
            <p:cNvSpPr txBox="1">
              <a:spLocks noChangeArrowheads="1"/>
            </p:cNvSpPr>
            <p:nvPr/>
          </p:nvSpPr>
          <p:spPr bwMode="auto">
            <a:xfrm>
              <a:off x="2064" y="2640"/>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sp>
          <p:nvSpPr>
            <p:cNvPr id="174110" name="Oval 30">
              <a:extLst>
                <a:ext uri="{FF2B5EF4-FFF2-40B4-BE49-F238E27FC236}">
                  <a16:creationId xmlns:a16="http://schemas.microsoft.com/office/drawing/2014/main" id="{91935114-E2F0-4ADB-91C7-2B56A340938E}"/>
                </a:ext>
              </a:extLst>
            </p:cNvPr>
            <p:cNvSpPr>
              <a:spLocks noChangeArrowheads="1"/>
            </p:cNvSpPr>
            <p:nvPr/>
          </p:nvSpPr>
          <p:spPr bwMode="auto">
            <a:xfrm>
              <a:off x="1776" y="316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11" name="Text Box 31">
              <a:extLst>
                <a:ext uri="{FF2B5EF4-FFF2-40B4-BE49-F238E27FC236}">
                  <a16:creationId xmlns:a16="http://schemas.microsoft.com/office/drawing/2014/main" id="{F84639D8-38CC-4962-9E60-6E6A2BD635A1}"/>
                </a:ext>
              </a:extLst>
            </p:cNvPr>
            <p:cNvSpPr txBox="1">
              <a:spLocks noChangeArrowheads="1"/>
            </p:cNvSpPr>
            <p:nvPr/>
          </p:nvSpPr>
          <p:spPr bwMode="auto">
            <a:xfrm>
              <a:off x="1776" y="3072"/>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c</a:t>
              </a:r>
            </a:p>
          </p:txBody>
        </p:sp>
        <p:sp>
          <p:nvSpPr>
            <p:cNvPr id="174113" name="Oval 33">
              <a:extLst>
                <a:ext uri="{FF2B5EF4-FFF2-40B4-BE49-F238E27FC236}">
                  <a16:creationId xmlns:a16="http://schemas.microsoft.com/office/drawing/2014/main" id="{6C0EDEEC-1AB5-4468-B32B-A8F20FAE4CBD}"/>
                </a:ext>
              </a:extLst>
            </p:cNvPr>
            <p:cNvSpPr>
              <a:spLocks noChangeArrowheads="1"/>
            </p:cNvSpPr>
            <p:nvPr/>
          </p:nvSpPr>
          <p:spPr bwMode="auto">
            <a:xfrm>
              <a:off x="2400" y="3168"/>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14" name="Text Box 34">
              <a:extLst>
                <a:ext uri="{FF2B5EF4-FFF2-40B4-BE49-F238E27FC236}">
                  <a16:creationId xmlns:a16="http://schemas.microsoft.com/office/drawing/2014/main" id="{2FCD8E68-FD84-42CD-A3AF-8962E4210F26}"/>
                </a:ext>
              </a:extLst>
            </p:cNvPr>
            <p:cNvSpPr txBox="1">
              <a:spLocks noChangeArrowheads="1"/>
            </p:cNvSpPr>
            <p:nvPr/>
          </p:nvSpPr>
          <p:spPr bwMode="auto">
            <a:xfrm>
              <a:off x="2400" y="3120"/>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d</a:t>
              </a:r>
            </a:p>
          </p:txBody>
        </p:sp>
        <p:sp>
          <p:nvSpPr>
            <p:cNvPr id="174115" name="Line 35">
              <a:extLst>
                <a:ext uri="{FF2B5EF4-FFF2-40B4-BE49-F238E27FC236}">
                  <a16:creationId xmlns:a16="http://schemas.microsoft.com/office/drawing/2014/main" id="{560376B8-948A-4C24-A2BA-E01734F6A498}"/>
                </a:ext>
              </a:extLst>
            </p:cNvPr>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16" name="Line 36">
              <a:extLst>
                <a:ext uri="{FF2B5EF4-FFF2-40B4-BE49-F238E27FC236}">
                  <a16:creationId xmlns:a16="http://schemas.microsoft.com/office/drawing/2014/main" id="{BB8983D5-7AD1-4672-91AF-A8B729A59FC9}"/>
                </a:ext>
              </a:extLst>
            </p:cNvPr>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19" name="Oval 39">
              <a:extLst>
                <a:ext uri="{FF2B5EF4-FFF2-40B4-BE49-F238E27FC236}">
                  <a16:creationId xmlns:a16="http://schemas.microsoft.com/office/drawing/2014/main" id="{FB6780B4-1779-47C5-ADF6-79B237971C15}"/>
                </a:ext>
              </a:extLst>
            </p:cNvPr>
            <p:cNvSpPr>
              <a:spLocks noChangeArrowheads="1"/>
            </p:cNvSpPr>
            <p:nvPr/>
          </p:nvSpPr>
          <p:spPr bwMode="auto">
            <a:xfrm>
              <a:off x="3504" y="2064"/>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20" name="Text Box 40">
              <a:extLst>
                <a:ext uri="{FF2B5EF4-FFF2-40B4-BE49-F238E27FC236}">
                  <a16:creationId xmlns:a16="http://schemas.microsoft.com/office/drawing/2014/main" id="{E052468A-768D-48B5-BC23-352A1F8F6C0E}"/>
                </a:ext>
              </a:extLst>
            </p:cNvPr>
            <p:cNvSpPr txBox="1">
              <a:spLocks noChangeArrowheads="1"/>
            </p:cNvSpPr>
            <p:nvPr/>
          </p:nvSpPr>
          <p:spPr bwMode="auto">
            <a:xfrm>
              <a:off x="3504" y="2016"/>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sp>
          <p:nvSpPr>
            <p:cNvPr id="174122" name="Oval 42">
              <a:extLst>
                <a:ext uri="{FF2B5EF4-FFF2-40B4-BE49-F238E27FC236}">
                  <a16:creationId xmlns:a16="http://schemas.microsoft.com/office/drawing/2014/main" id="{E4C94B30-6940-4BFF-B5B9-C5A81C276A4D}"/>
                </a:ext>
              </a:extLst>
            </p:cNvPr>
            <p:cNvSpPr>
              <a:spLocks noChangeArrowheads="1"/>
            </p:cNvSpPr>
            <p:nvPr/>
          </p:nvSpPr>
          <p:spPr bwMode="auto">
            <a:xfrm>
              <a:off x="3216" y="249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23" name="Text Box 43">
              <a:extLst>
                <a:ext uri="{FF2B5EF4-FFF2-40B4-BE49-F238E27FC236}">
                  <a16:creationId xmlns:a16="http://schemas.microsoft.com/office/drawing/2014/main" id="{CA167446-7190-4076-B463-5DAE228C0A15}"/>
                </a:ext>
              </a:extLst>
            </p:cNvPr>
            <p:cNvSpPr txBox="1">
              <a:spLocks noChangeArrowheads="1"/>
            </p:cNvSpPr>
            <p:nvPr/>
          </p:nvSpPr>
          <p:spPr bwMode="auto">
            <a:xfrm>
              <a:off x="3216" y="2400"/>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e</a:t>
              </a:r>
            </a:p>
          </p:txBody>
        </p:sp>
        <p:sp>
          <p:nvSpPr>
            <p:cNvPr id="174125" name="Oval 45">
              <a:extLst>
                <a:ext uri="{FF2B5EF4-FFF2-40B4-BE49-F238E27FC236}">
                  <a16:creationId xmlns:a16="http://schemas.microsoft.com/office/drawing/2014/main" id="{C194780B-38F1-49AB-B567-3AA05E752A88}"/>
                </a:ext>
              </a:extLst>
            </p:cNvPr>
            <p:cNvSpPr>
              <a:spLocks noChangeArrowheads="1"/>
            </p:cNvSpPr>
            <p:nvPr/>
          </p:nvSpPr>
          <p:spPr bwMode="auto">
            <a:xfrm>
              <a:off x="3840" y="2496"/>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26" name="Text Box 46">
              <a:extLst>
                <a:ext uri="{FF2B5EF4-FFF2-40B4-BE49-F238E27FC236}">
                  <a16:creationId xmlns:a16="http://schemas.microsoft.com/office/drawing/2014/main" id="{03DC3A48-08E1-42B8-8D84-D6C7FE727937}"/>
                </a:ext>
              </a:extLst>
            </p:cNvPr>
            <p:cNvSpPr txBox="1">
              <a:spLocks noChangeArrowheads="1"/>
            </p:cNvSpPr>
            <p:nvPr/>
          </p:nvSpPr>
          <p:spPr bwMode="auto">
            <a:xfrm>
              <a:off x="3840" y="2448"/>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f</a:t>
              </a:r>
            </a:p>
          </p:txBody>
        </p:sp>
        <p:sp>
          <p:nvSpPr>
            <p:cNvPr id="174127" name="Line 47">
              <a:extLst>
                <a:ext uri="{FF2B5EF4-FFF2-40B4-BE49-F238E27FC236}">
                  <a16:creationId xmlns:a16="http://schemas.microsoft.com/office/drawing/2014/main" id="{C2FCFD20-E753-4740-9261-093789BC81B3}"/>
                </a:ext>
              </a:extLst>
            </p:cNvPr>
            <p:cNvSpPr>
              <a:spLocks noChangeShapeType="1"/>
            </p:cNvSpPr>
            <p:nvPr/>
          </p:nvSpPr>
          <p:spPr bwMode="auto">
            <a:xfrm flipH="1">
              <a:off x="3408" y="2256"/>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28" name="Line 48">
              <a:extLst>
                <a:ext uri="{FF2B5EF4-FFF2-40B4-BE49-F238E27FC236}">
                  <a16:creationId xmlns:a16="http://schemas.microsoft.com/office/drawing/2014/main" id="{619B2D7B-A20A-4235-8818-23E19D8116CC}"/>
                </a:ext>
              </a:extLst>
            </p:cNvPr>
            <p:cNvSpPr>
              <a:spLocks noChangeShapeType="1"/>
            </p:cNvSpPr>
            <p:nvPr/>
          </p:nvSpPr>
          <p:spPr bwMode="auto">
            <a:xfrm>
              <a:off x="3744" y="2208"/>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0" name="Oval 50">
              <a:extLst>
                <a:ext uri="{FF2B5EF4-FFF2-40B4-BE49-F238E27FC236}">
                  <a16:creationId xmlns:a16="http://schemas.microsoft.com/office/drawing/2014/main" id="{F296AF6D-17A7-486E-B6F2-5F248C43E4CC}"/>
                </a:ext>
              </a:extLst>
            </p:cNvPr>
            <p:cNvSpPr>
              <a:spLocks noChangeArrowheads="1"/>
            </p:cNvSpPr>
            <p:nvPr/>
          </p:nvSpPr>
          <p:spPr bwMode="auto">
            <a:xfrm>
              <a:off x="1488" y="2064"/>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31" name="Text Box 51">
              <a:extLst>
                <a:ext uri="{FF2B5EF4-FFF2-40B4-BE49-F238E27FC236}">
                  <a16:creationId xmlns:a16="http://schemas.microsoft.com/office/drawing/2014/main" id="{D04D403E-48D8-4CA8-8B3C-1456E548DEC0}"/>
                </a:ext>
              </a:extLst>
            </p:cNvPr>
            <p:cNvSpPr txBox="1">
              <a:spLocks noChangeArrowheads="1"/>
            </p:cNvSpPr>
            <p:nvPr/>
          </p:nvSpPr>
          <p:spPr bwMode="auto">
            <a:xfrm>
              <a:off x="1488" y="2016"/>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sp>
          <p:nvSpPr>
            <p:cNvPr id="174132" name="Line 52">
              <a:extLst>
                <a:ext uri="{FF2B5EF4-FFF2-40B4-BE49-F238E27FC236}">
                  <a16:creationId xmlns:a16="http://schemas.microsoft.com/office/drawing/2014/main" id="{56C57E6F-2C8B-4EC7-BA93-32DBE38DB5DE}"/>
                </a:ext>
              </a:extLst>
            </p:cNvPr>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3" name="Line 53">
              <a:extLst>
                <a:ext uri="{FF2B5EF4-FFF2-40B4-BE49-F238E27FC236}">
                  <a16:creationId xmlns:a16="http://schemas.microsoft.com/office/drawing/2014/main" id="{0927A6EC-1A56-404A-8088-911239800C6E}"/>
                </a:ext>
              </a:extLst>
            </p:cNvPr>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5" name="Oval 55">
              <a:extLst>
                <a:ext uri="{FF2B5EF4-FFF2-40B4-BE49-F238E27FC236}">
                  <a16:creationId xmlns:a16="http://schemas.microsoft.com/office/drawing/2014/main" id="{78BAF3F9-092D-47D2-8241-3751911FD37C}"/>
                </a:ext>
              </a:extLst>
            </p:cNvPr>
            <p:cNvSpPr>
              <a:spLocks noChangeArrowheads="1"/>
            </p:cNvSpPr>
            <p:nvPr/>
          </p:nvSpPr>
          <p:spPr bwMode="auto">
            <a:xfrm>
              <a:off x="2544" y="139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37" name="Line 57">
              <a:extLst>
                <a:ext uri="{FF2B5EF4-FFF2-40B4-BE49-F238E27FC236}">
                  <a16:creationId xmlns:a16="http://schemas.microsoft.com/office/drawing/2014/main" id="{8C7FDED7-F9DC-4881-BD93-9D9FA973DCA7}"/>
                </a:ext>
              </a:extLst>
            </p:cNvPr>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8" name="Line 58">
              <a:extLst>
                <a:ext uri="{FF2B5EF4-FFF2-40B4-BE49-F238E27FC236}">
                  <a16:creationId xmlns:a16="http://schemas.microsoft.com/office/drawing/2014/main" id="{C71A5CD5-78D4-4160-A346-27A0F6EF7913}"/>
                </a:ext>
              </a:extLst>
            </p:cNvPr>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41" name="Text Box 61">
              <a:extLst>
                <a:ext uri="{FF2B5EF4-FFF2-40B4-BE49-F238E27FC236}">
                  <a16:creationId xmlns:a16="http://schemas.microsoft.com/office/drawing/2014/main" id="{7C53B9BF-6C29-4914-A769-E0E779BD5B94}"/>
                </a:ext>
              </a:extLst>
            </p:cNvPr>
            <p:cNvSpPr txBox="1">
              <a:spLocks noChangeArrowheads="1"/>
            </p:cNvSpPr>
            <p:nvPr/>
          </p:nvSpPr>
          <p:spPr bwMode="auto">
            <a:xfrm>
              <a:off x="2592" y="1296"/>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13A5B625-05EC-4F25-8AEC-1936500CCA6D}"/>
              </a:ext>
            </a:extLst>
          </p:cNvPr>
          <p:cNvSpPr>
            <a:spLocks noGrp="1" noChangeArrowheads="1"/>
          </p:cNvSpPr>
          <p:nvPr>
            <p:ph type="title"/>
          </p:nvPr>
        </p:nvSpPr>
        <p:spPr/>
        <p:txBody>
          <a:bodyPr/>
          <a:lstStyle/>
          <a:p>
            <a:r>
              <a:rPr lang="en-US" altLang="en-US"/>
              <a:t>Merits Of Binary Tree Form</a:t>
            </a:r>
          </a:p>
        </p:txBody>
      </p:sp>
      <p:sp>
        <p:nvSpPr>
          <p:cNvPr id="175107" name="Rectangle 3">
            <a:extLst>
              <a:ext uri="{FF2B5EF4-FFF2-40B4-BE49-F238E27FC236}">
                <a16:creationId xmlns:a16="http://schemas.microsoft.com/office/drawing/2014/main" id="{6D62F258-AE9C-4B1F-87F0-17AF59DC325C}"/>
              </a:ext>
            </a:extLst>
          </p:cNvPr>
          <p:cNvSpPr>
            <a:spLocks noGrp="1" noChangeArrowheads="1"/>
          </p:cNvSpPr>
          <p:nvPr>
            <p:ph type="body" idx="1"/>
          </p:nvPr>
        </p:nvSpPr>
        <p:spPr>
          <a:xfrm>
            <a:off x="457200" y="1295400"/>
            <a:ext cx="8229600" cy="2286000"/>
          </a:xfrm>
        </p:spPr>
        <p:txBody>
          <a:bodyPr/>
          <a:lstStyle/>
          <a:p>
            <a:r>
              <a:rPr lang="en-US" altLang="en-US"/>
              <a:t>Left and right operands are easy to visualize.</a:t>
            </a:r>
          </a:p>
          <a:p>
            <a:r>
              <a:rPr lang="en-US" altLang="en-US"/>
              <a:t>Code optimization algorithms work with the binary tree form of an expression.</a:t>
            </a:r>
          </a:p>
          <a:p>
            <a:r>
              <a:rPr lang="en-US" altLang="en-US"/>
              <a:t>Simple recursive evaluation of expression.</a:t>
            </a:r>
          </a:p>
        </p:txBody>
      </p:sp>
      <p:grpSp>
        <p:nvGrpSpPr>
          <p:cNvPr id="175108" name="Group 4">
            <a:extLst>
              <a:ext uri="{FF2B5EF4-FFF2-40B4-BE49-F238E27FC236}">
                <a16:creationId xmlns:a16="http://schemas.microsoft.com/office/drawing/2014/main" id="{61A0DE28-0806-45EE-B66F-2CB180A915E6}"/>
              </a:ext>
            </a:extLst>
          </p:cNvPr>
          <p:cNvGrpSpPr>
            <a:grpSpLocks/>
          </p:cNvGrpSpPr>
          <p:nvPr/>
        </p:nvGrpSpPr>
        <p:grpSpPr bwMode="auto">
          <a:xfrm>
            <a:off x="838200" y="3459163"/>
            <a:ext cx="5715000" cy="3398837"/>
            <a:chOff x="480" y="1344"/>
            <a:chExt cx="3600" cy="2141"/>
          </a:xfrm>
        </p:grpSpPr>
        <p:grpSp>
          <p:nvGrpSpPr>
            <p:cNvPr id="175109" name="Group 5">
              <a:extLst>
                <a:ext uri="{FF2B5EF4-FFF2-40B4-BE49-F238E27FC236}">
                  <a16:creationId xmlns:a16="http://schemas.microsoft.com/office/drawing/2014/main" id="{2434D911-D858-4287-BC6E-C810121BB100}"/>
                </a:ext>
              </a:extLst>
            </p:cNvPr>
            <p:cNvGrpSpPr>
              <a:grpSpLocks/>
            </p:cNvGrpSpPr>
            <p:nvPr/>
          </p:nvGrpSpPr>
          <p:grpSpPr bwMode="auto">
            <a:xfrm>
              <a:off x="768" y="2640"/>
              <a:ext cx="240" cy="365"/>
              <a:chOff x="4176" y="1104"/>
              <a:chExt cx="240" cy="365"/>
            </a:xfrm>
          </p:grpSpPr>
          <p:sp>
            <p:nvSpPr>
              <p:cNvPr id="175110" name="Oval 6">
                <a:extLst>
                  <a:ext uri="{FF2B5EF4-FFF2-40B4-BE49-F238E27FC236}">
                    <a16:creationId xmlns:a16="http://schemas.microsoft.com/office/drawing/2014/main" id="{2A1BA352-3FEA-4A69-9547-0014DD873EB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11" name="Text Box 7">
                <a:extLst>
                  <a:ext uri="{FF2B5EF4-FFF2-40B4-BE49-F238E27FC236}">
                    <a16:creationId xmlns:a16="http://schemas.microsoft.com/office/drawing/2014/main" id="{69B5CC5D-22EA-414E-A2CD-4FACE9DCAFEA}"/>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grpSp>
          <p:nvGrpSpPr>
            <p:cNvPr id="175112" name="Group 8">
              <a:extLst>
                <a:ext uri="{FF2B5EF4-FFF2-40B4-BE49-F238E27FC236}">
                  <a16:creationId xmlns:a16="http://schemas.microsoft.com/office/drawing/2014/main" id="{A72E904A-5C85-49A1-9114-E90A04394EB6}"/>
                </a:ext>
              </a:extLst>
            </p:cNvPr>
            <p:cNvGrpSpPr>
              <a:grpSpLocks/>
            </p:cNvGrpSpPr>
            <p:nvPr/>
          </p:nvGrpSpPr>
          <p:grpSpPr bwMode="auto">
            <a:xfrm>
              <a:off x="480" y="3072"/>
              <a:ext cx="240" cy="365"/>
              <a:chOff x="4176" y="1104"/>
              <a:chExt cx="240" cy="365"/>
            </a:xfrm>
          </p:grpSpPr>
          <p:sp>
            <p:nvSpPr>
              <p:cNvPr id="175113" name="Oval 9">
                <a:extLst>
                  <a:ext uri="{FF2B5EF4-FFF2-40B4-BE49-F238E27FC236}">
                    <a16:creationId xmlns:a16="http://schemas.microsoft.com/office/drawing/2014/main" id="{8320B0D1-F407-4142-B6AB-3062DF20E47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14" name="Text Box 10">
                <a:extLst>
                  <a:ext uri="{FF2B5EF4-FFF2-40B4-BE49-F238E27FC236}">
                    <a16:creationId xmlns:a16="http://schemas.microsoft.com/office/drawing/2014/main" id="{4019A36F-F38C-42E1-9546-5D8FE1E41FB9}"/>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a:t>
                </a:r>
              </a:p>
            </p:txBody>
          </p:sp>
        </p:grpSp>
        <p:grpSp>
          <p:nvGrpSpPr>
            <p:cNvPr id="175115" name="Group 11">
              <a:extLst>
                <a:ext uri="{FF2B5EF4-FFF2-40B4-BE49-F238E27FC236}">
                  <a16:creationId xmlns:a16="http://schemas.microsoft.com/office/drawing/2014/main" id="{A3F192B0-D4BA-4425-8676-2FBC823A8130}"/>
                </a:ext>
              </a:extLst>
            </p:cNvPr>
            <p:cNvGrpSpPr>
              <a:grpSpLocks/>
            </p:cNvGrpSpPr>
            <p:nvPr/>
          </p:nvGrpSpPr>
          <p:grpSpPr bwMode="auto">
            <a:xfrm>
              <a:off x="1104" y="3072"/>
              <a:ext cx="240" cy="365"/>
              <a:chOff x="4176" y="1104"/>
              <a:chExt cx="240" cy="365"/>
            </a:xfrm>
          </p:grpSpPr>
          <p:sp>
            <p:nvSpPr>
              <p:cNvPr id="175116" name="Oval 12">
                <a:extLst>
                  <a:ext uri="{FF2B5EF4-FFF2-40B4-BE49-F238E27FC236}">
                    <a16:creationId xmlns:a16="http://schemas.microsoft.com/office/drawing/2014/main" id="{F84DFA35-A4D6-40CA-A526-8B4F16734608}"/>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17" name="Text Box 13">
                <a:extLst>
                  <a:ext uri="{FF2B5EF4-FFF2-40B4-BE49-F238E27FC236}">
                    <a16:creationId xmlns:a16="http://schemas.microsoft.com/office/drawing/2014/main" id="{309F08F8-62B1-40EA-BFE6-B372C4476AB0}"/>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b</a:t>
                </a:r>
              </a:p>
            </p:txBody>
          </p:sp>
        </p:grpSp>
        <p:sp>
          <p:nvSpPr>
            <p:cNvPr id="175118" name="Line 14">
              <a:extLst>
                <a:ext uri="{FF2B5EF4-FFF2-40B4-BE49-F238E27FC236}">
                  <a16:creationId xmlns:a16="http://schemas.microsoft.com/office/drawing/2014/main" id="{1ABA777E-E4D1-43FE-94A9-0A361E7EE9E5}"/>
                </a:ext>
              </a:extLst>
            </p:cNvPr>
            <p:cNvSpPr>
              <a:spLocks noChangeShapeType="1"/>
            </p:cNvSpPr>
            <p:nvPr/>
          </p:nvSpPr>
          <p:spPr bwMode="auto">
            <a:xfrm flipH="1">
              <a:off x="672" y="2880"/>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19" name="Line 15">
              <a:extLst>
                <a:ext uri="{FF2B5EF4-FFF2-40B4-BE49-F238E27FC236}">
                  <a16:creationId xmlns:a16="http://schemas.microsoft.com/office/drawing/2014/main" id="{C25FED80-3578-4EE2-BF7B-4F54041583B2}"/>
                </a:ext>
              </a:extLst>
            </p:cNvPr>
            <p:cNvSpPr>
              <a:spLocks noChangeShapeType="1"/>
            </p:cNvSpPr>
            <p:nvPr/>
          </p:nvSpPr>
          <p:spPr bwMode="auto">
            <a:xfrm>
              <a:off x="1008" y="2832"/>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75120" name="Group 16">
              <a:extLst>
                <a:ext uri="{FF2B5EF4-FFF2-40B4-BE49-F238E27FC236}">
                  <a16:creationId xmlns:a16="http://schemas.microsoft.com/office/drawing/2014/main" id="{59F0EA76-6986-499D-A746-EFB729535BA9}"/>
                </a:ext>
              </a:extLst>
            </p:cNvPr>
            <p:cNvGrpSpPr>
              <a:grpSpLocks/>
            </p:cNvGrpSpPr>
            <p:nvPr/>
          </p:nvGrpSpPr>
          <p:grpSpPr bwMode="auto">
            <a:xfrm>
              <a:off x="2064" y="2688"/>
              <a:ext cx="240" cy="365"/>
              <a:chOff x="4176" y="1104"/>
              <a:chExt cx="240" cy="365"/>
            </a:xfrm>
          </p:grpSpPr>
          <p:sp>
            <p:nvSpPr>
              <p:cNvPr id="175121" name="Oval 17">
                <a:extLst>
                  <a:ext uri="{FF2B5EF4-FFF2-40B4-BE49-F238E27FC236}">
                    <a16:creationId xmlns:a16="http://schemas.microsoft.com/office/drawing/2014/main" id="{98DE46BA-B273-443A-8114-90C8FC81A782}"/>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22" name="Text Box 18">
                <a:extLst>
                  <a:ext uri="{FF2B5EF4-FFF2-40B4-BE49-F238E27FC236}">
                    <a16:creationId xmlns:a16="http://schemas.microsoft.com/office/drawing/2014/main" id="{F4DF173E-3D4A-4768-B92C-5C519144F7E0}"/>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grpSp>
          <p:nvGrpSpPr>
            <p:cNvPr id="175123" name="Group 19">
              <a:extLst>
                <a:ext uri="{FF2B5EF4-FFF2-40B4-BE49-F238E27FC236}">
                  <a16:creationId xmlns:a16="http://schemas.microsoft.com/office/drawing/2014/main" id="{05FF1CF5-B4EA-4400-B1AD-A57E4D35D67F}"/>
                </a:ext>
              </a:extLst>
            </p:cNvPr>
            <p:cNvGrpSpPr>
              <a:grpSpLocks/>
            </p:cNvGrpSpPr>
            <p:nvPr/>
          </p:nvGrpSpPr>
          <p:grpSpPr bwMode="auto">
            <a:xfrm>
              <a:off x="1776" y="3120"/>
              <a:ext cx="240" cy="365"/>
              <a:chOff x="4176" y="1104"/>
              <a:chExt cx="240" cy="365"/>
            </a:xfrm>
          </p:grpSpPr>
          <p:sp>
            <p:nvSpPr>
              <p:cNvPr id="175124" name="Oval 20">
                <a:extLst>
                  <a:ext uri="{FF2B5EF4-FFF2-40B4-BE49-F238E27FC236}">
                    <a16:creationId xmlns:a16="http://schemas.microsoft.com/office/drawing/2014/main" id="{626C631B-790C-4B56-B8B0-304B97E71377}"/>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25" name="Text Box 21">
                <a:extLst>
                  <a:ext uri="{FF2B5EF4-FFF2-40B4-BE49-F238E27FC236}">
                    <a16:creationId xmlns:a16="http://schemas.microsoft.com/office/drawing/2014/main" id="{EC920CD5-37C9-4F80-8C9C-00F2D863B167}"/>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c</a:t>
                </a:r>
              </a:p>
            </p:txBody>
          </p:sp>
        </p:grpSp>
        <p:grpSp>
          <p:nvGrpSpPr>
            <p:cNvPr id="175126" name="Group 22">
              <a:extLst>
                <a:ext uri="{FF2B5EF4-FFF2-40B4-BE49-F238E27FC236}">
                  <a16:creationId xmlns:a16="http://schemas.microsoft.com/office/drawing/2014/main" id="{ECBFEF3B-6B48-408B-9F98-CBE669841FF3}"/>
                </a:ext>
              </a:extLst>
            </p:cNvPr>
            <p:cNvGrpSpPr>
              <a:grpSpLocks/>
            </p:cNvGrpSpPr>
            <p:nvPr/>
          </p:nvGrpSpPr>
          <p:grpSpPr bwMode="auto">
            <a:xfrm>
              <a:off x="2400" y="3120"/>
              <a:ext cx="240" cy="365"/>
              <a:chOff x="4176" y="1104"/>
              <a:chExt cx="240" cy="365"/>
            </a:xfrm>
          </p:grpSpPr>
          <p:sp>
            <p:nvSpPr>
              <p:cNvPr id="175127" name="Oval 23">
                <a:extLst>
                  <a:ext uri="{FF2B5EF4-FFF2-40B4-BE49-F238E27FC236}">
                    <a16:creationId xmlns:a16="http://schemas.microsoft.com/office/drawing/2014/main" id="{BD84CBDF-3590-4C07-9DAB-5D459707FE7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28" name="Text Box 24">
                <a:extLst>
                  <a:ext uri="{FF2B5EF4-FFF2-40B4-BE49-F238E27FC236}">
                    <a16:creationId xmlns:a16="http://schemas.microsoft.com/office/drawing/2014/main" id="{8EFF3BD4-6D47-4612-A6BB-8EB7DDB47EC8}"/>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d</a:t>
                </a:r>
              </a:p>
            </p:txBody>
          </p:sp>
        </p:grpSp>
        <p:sp>
          <p:nvSpPr>
            <p:cNvPr id="175129" name="Line 25">
              <a:extLst>
                <a:ext uri="{FF2B5EF4-FFF2-40B4-BE49-F238E27FC236}">
                  <a16:creationId xmlns:a16="http://schemas.microsoft.com/office/drawing/2014/main" id="{A2B7265E-3DD6-4435-AA0A-C3809DDAE7B0}"/>
                </a:ext>
              </a:extLst>
            </p:cNvPr>
            <p:cNvSpPr>
              <a:spLocks noChangeShapeType="1"/>
            </p:cNvSpPr>
            <p:nvPr/>
          </p:nvSpPr>
          <p:spPr bwMode="auto">
            <a:xfrm flipH="1">
              <a:off x="1968" y="2928"/>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30" name="Line 26">
              <a:extLst>
                <a:ext uri="{FF2B5EF4-FFF2-40B4-BE49-F238E27FC236}">
                  <a16:creationId xmlns:a16="http://schemas.microsoft.com/office/drawing/2014/main" id="{10B36B18-239F-41BD-892F-82A0633CE03D}"/>
                </a:ext>
              </a:extLst>
            </p:cNvPr>
            <p:cNvSpPr>
              <a:spLocks noChangeShapeType="1"/>
            </p:cNvSpPr>
            <p:nvPr/>
          </p:nvSpPr>
          <p:spPr bwMode="auto">
            <a:xfrm>
              <a:off x="2304" y="2880"/>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75131" name="Group 27">
              <a:extLst>
                <a:ext uri="{FF2B5EF4-FFF2-40B4-BE49-F238E27FC236}">
                  <a16:creationId xmlns:a16="http://schemas.microsoft.com/office/drawing/2014/main" id="{48D7E4BE-3F91-4CCB-B0E2-25EE750B273D}"/>
                </a:ext>
              </a:extLst>
            </p:cNvPr>
            <p:cNvGrpSpPr>
              <a:grpSpLocks/>
            </p:cNvGrpSpPr>
            <p:nvPr/>
          </p:nvGrpSpPr>
          <p:grpSpPr bwMode="auto">
            <a:xfrm>
              <a:off x="3216" y="2016"/>
              <a:ext cx="864" cy="797"/>
              <a:chOff x="3888" y="1104"/>
              <a:chExt cx="864" cy="797"/>
            </a:xfrm>
          </p:grpSpPr>
          <p:grpSp>
            <p:nvGrpSpPr>
              <p:cNvPr id="175132" name="Group 28">
                <a:extLst>
                  <a:ext uri="{FF2B5EF4-FFF2-40B4-BE49-F238E27FC236}">
                    <a16:creationId xmlns:a16="http://schemas.microsoft.com/office/drawing/2014/main" id="{DE8447C7-E972-4063-9D54-D244FF2A982E}"/>
                  </a:ext>
                </a:extLst>
              </p:cNvPr>
              <p:cNvGrpSpPr>
                <a:grpSpLocks/>
              </p:cNvGrpSpPr>
              <p:nvPr/>
            </p:nvGrpSpPr>
            <p:grpSpPr bwMode="auto">
              <a:xfrm>
                <a:off x="4176" y="1104"/>
                <a:ext cx="240" cy="365"/>
                <a:chOff x="4176" y="1104"/>
                <a:chExt cx="240" cy="365"/>
              </a:xfrm>
            </p:grpSpPr>
            <p:sp>
              <p:nvSpPr>
                <p:cNvPr id="175133" name="Oval 29">
                  <a:extLst>
                    <a:ext uri="{FF2B5EF4-FFF2-40B4-BE49-F238E27FC236}">
                      <a16:creationId xmlns:a16="http://schemas.microsoft.com/office/drawing/2014/main" id="{EBC7FBB8-7EE3-46EC-AB2D-7126BDECB82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34" name="Text Box 30">
                  <a:extLst>
                    <a:ext uri="{FF2B5EF4-FFF2-40B4-BE49-F238E27FC236}">
                      <a16:creationId xmlns:a16="http://schemas.microsoft.com/office/drawing/2014/main" id="{D8286804-2106-46F0-8907-9CDCA277DEF0}"/>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grpSp>
            <p:nvGrpSpPr>
              <p:cNvPr id="175135" name="Group 31">
                <a:extLst>
                  <a:ext uri="{FF2B5EF4-FFF2-40B4-BE49-F238E27FC236}">
                    <a16:creationId xmlns:a16="http://schemas.microsoft.com/office/drawing/2014/main" id="{C1D4ECA5-1BDE-4F6C-A44D-E85C9F23F2EE}"/>
                  </a:ext>
                </a:extLst>
              </p:cNvPr>
              <p:cNvGrpSpPr>
                <a:grpSpLocks/>
              </p:cNvGrpSpPr>
              <p:nvPr/>
            </p:nvGrpSpPr>
            <p:grpSpPr bwMode="auto">
              <a:xfrm>
                <a:off x="3888" y="1536"/>
                <a:ext cx="240" cy="365"/>
                <a:chOff x="4176" y="1104"/>
                <a:chExt cx="240" cy="365"/>
              </a:xfrm>
            </p:grpSpPr>
            <p:sp>
              <p:nvSpPr>
                <p:cNvPr id="175136" name="Oval 32">
                  <a:extLst>
                    <a:ext uri="{FF2B5EF4-FFF2-40B4-BE49-F238E27FC236}">
                      <a16:creationId xmlns:a16="http://schemas.microsoft.com/office/drawing/2014/main" id="{882A2608-F56C-45B2-A615-E335EDF5A30B}"/>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37" name="Text Box 33">
                  <a:extLst>
                    <a:ext uri="{FF2B5EF4-FFF2-40B4-BE49-F238E27FC236}">
                      <a16:creationId xmlns:a16="http://schemas.microsoft.com/office/drawing/2014/main" id="{22209EE9-A936-460B-9803-26AF2CDA86C1}"/>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e</a:t>
                  </a:r>
                </a:p>
              </p:txBody>
            </p:sp>
          </p:grpSp>
          <p:grpSp>
            <p:nvGrpSpPr>
              <p:cNvPr id="175138" name="Group 34">
                <a:extLst>
                  <a:ext uri="{FF2B5EF4-FFF2-40B4-BE49-F238E27FC236}">
                    <a16:creationId xmlns:a16="http://schemas.microsoft.com/office/drawing/2014/main" id="{5CCFDBE4-E289-48C9-9C54-96EF837FC79D}"/>
                  </a:ext>
                </a:extLst>
              </p:cNvPr>
              <p:cNvGrpSpPr>
                <a:grpSpLocks/>
              </p:cNvGrpSpPr>
              <p:nvPr/>
            </p:nvGrpSpPr>
            <p:grpSpPr bwMode="auto">
              <a:xfrm>
                <a:off x="4512" y="1536"/>
                <a:ext cx="240" cy="365"/>
                <a:chOff x="4176" y="1104"/>
                <a:chExt cx="240" cy="365"/>
              </a:xfrm>
            </p:grpSpPr>
            <p:sp>
              <p:nvSpPr>
                <p:cNvPr id="175139" name="Oval 35">
                  <a:extLst>
                    <a:ext uri="{FF2B5EF4-FFF2-40B4-BE49-F238E27FC236}">
                      <a16:creationId xmlns:a16="http://schemas.microsoft.com/office/drawing/2014/main" id="{9F597D3A-FEC1-43D4-9E67-61BA89170F28}"/>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40" name="Text Box 36">
                  <a:extLst>
                    <a:ext uri="{FF2B5EF4-FFF2-40B4-BE49-F238E27FC236}">
                      <a16:creationId xmlns:a16="http://schemas.microsoft.com/office/drawing/2014/main" id="{0B8FFCE1-EDB5-4C6E-A657-F9DBC90B83E2}"/>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f</a:t>
                  </a:r>
                </a:p>
              </p:txBody>
            </p:sp>
          </p:grpSp>
          <p:sp>
            <p:nvSpPr>
              <p:cNvPr id="175141" name="Line 37">
                <a:extLst>
                  <a:ext uri="{FF2B5EF4-FFF2-40B4-BE49-F238E27FC236}">
                    <a16:creationId xmlns:a16="http://schemas.microsoft.com/office/drawing/2014/main" id="{D8777A54-57F8-46AD-BF17-9C1D05A44778}"/>
                  </a:ext>
                </a:extLst>
              </p:cNvPr>
              <p:cNvSpPr>
                <a:spLocks noChangeShapeType="1"/>
              </p:cNvSpPr>
              <p:nvPr/>
            </p:nvSpPr>
            <p:spPr bwMode="auto">
              <a:xfrm flipH="1">
                <a:off x="4080" y="1344"/>
                <a:ext cx="144" cy="24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42" name="Line 38">
                <a:extLst>
                  <a:ext uri="{FF2B5EF4-FFF2-40B4-BE49-F238E27FC236}">
                    <a16:creationId xmlns:a16="http://schemas.microsoft.com/office/drawing/2014/main" id="{3B73E41F-6BF9-4CF2-9A73-8472D53BA50E}"/>
                  </a:ext>
                </a:extLst>
              </p:cNvPr>
              <p:cNvSpPr>
                <a:spLocks noChangeShapeType="1"/>
              </p:cNvSpPr>
              <p:nvPr/>
            </p:nvSpPr>
            <p:spPr bwMode="auto">
              <a:xfrm>
                <a:off x="4416" y="1296"/>
                <a:ext cx="192" cy="28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75143" name="Group 39">
              <a:extLst>
                <a:ext uri="{FF2B5EF4-FFF2-40B4-BE49-F238E27FC236}">
                  <a16:creationId xmlns:a16="http://schemas.microsoft.com/office/drawing/2014/main" id="{74CD7814-7295-4B3C-B823-93462F4E0747}"/>
                </a:ext>
              </a:extLst>
            </p:cNvPr>
            <p:cNvGrpSpPr>
              <a:grpSpLocks/>
            </p:cNvGrpSpPr>
            <p:nvPr/>
          </p:nvGrpSpPr>
          <p:grpSpPr bwMode="auto">
            <a:xfrm>
              <a:off x="1488" y="2016"/>
              <a:ext cx="240" cy="365"/>
              <a:chOff x="4176" y="1104"/>
              <a:chExt cx="240" cy="365"/>
            </a:xfrm>
          </p:grpSpPr>
          <p:sp>
            <p:nvSpPr>
              <p:cNvPr id="175144" name="Oval 40">
                <a:extLst>
                  <a:ext uri="{FF2B5EF4-FFF2-40B4-BE49-F238E27FC236}">
                    <a16:creationId xmlns:a16="http://schemas.microsoft.com/office/drawing/2014/main" id="{2903F832-B922-4AFA-A15D-FECD11EA7E50}"/>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45" name="Text Box 41">
                <a:extLst>
                  <a:ext uri="{FF2B5EF4-FFF2-40B4-BE49-F238E27FC236}">
                    <a16:creationId xmlns:a16="http://schemas.microsoft.com/office/drawing/2014/main" id="{5E7F03CC-9341-40D5-8E88-CFB56B84C0F5}"/>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sp>
          <p:nvSpPr>
            <p:cNvPr id="175146" name="Line 42">
              <a:extLst>
                <a:ext uri="{FF2B5EF4-FFF2-40B4-BE49-F238E27FC236}">
                  <a16:creationId xmlns:a16="http://schemas.microsoft.com/office/drawing/2014/main" id="{A75FA08E-3C58-43A4-ADE5-AA3B1A94B87C}"/>
                </a:ext>
              </a:extLst>
            </p:cNvPr>
            <p:cNvSpPr>
              <a:spLocks noChangeShapeType="1"/>
            </p:cNvSpPr>
            <p:nvPr/>
          </p:nvSpPr>
          <p:spPr bwMode="auto">
            <a:xfrm flipH="1">
              <a:off x="960" y="2208"/>
              <a:ext cx="528"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47" name="Line 43">
              <a:extLst>
                <a:ext uri="{FF2B5EF4-FFF2-40B4-BE49-F238E27FC236}">
                  <a16:creationId xmlns:a16="http://schemas.microsoft.com/office/drawing/2014/main" id="{9DD34E49-8516-4DB3-8D29-86632ABC2611}"/>
                </a:ext>
              </a:extLst>
            </p:cNvPr>
            <p:cNvSpPr>
              <a:spLocks noChangeShapeType="1"/>
            </p:cNvSpPr>
            <p:nvPr/>
          </p:nvSpPr>
          <p:spPr bwMode="auto">
            <a:xfrm>
              <a:off x="1728" y="2208"/>
              <a:ext cx="384" cy="57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75148" name="Group 44">
              <a:extLst>
                <a:ext uri="{FF2B5EF4-FFF2-40B4-BE49-F238E27FC236}">
                  <a16:creationId xmlns:a16="http://schemas.microsoft.com/office/drawing/2014/main" id="{C623830B-034C-4573-AE07-1F5CEB1E7296}"/>
                </a:ext>
              </a:extLst>
            </p:cNvPr>
            <p:cNvGrpSpPr>
              <a:grpSpLocks/>
            </p:cNvGrpSpPr>
            <p:nvPr/>
          </p:nvGrpSpPr>
          <p:grpSpPr bwMode="auto">
            <a:xfrm>
              <a:off x="2544" y="1344"/>
              <a:ext cx="240" cy="365"/>
              <a:chOff x="4176" y="1104"/>
              <a:chExt cx="240" cy="365"/>
            </a:xfrm>
          </p:grpSpPr>
          <p:sp>
            <p:nvSpPr>
              <p:cNvPr id="175149" name="Oval 45">
                <a:extLst>
                  <a:ext uri="{FF2B5EF4-FFF2-40B4-BE49-F238E27FC236}">
                    <a16:creationId xmlns:a16="http://schemas.microsoft.com/office/drawing/2014/main" id="{28A6062E-8585-4AD1-98AC-98C2BD0CA933}"/>
                  </a:ext>
                </a:extLst>
              </p:cNvPr>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5150" name="Text Box 46">
                <a:extLst>
                  <a:ext uri="{FF2B5EF4-FFF2-40B4-BE49-F238E27FC236}">
                    <a16:creationId xmlns:a16="http://schemas.microsoft.com/office/drawing/2014/main" id="{447A1540-EC3B-4054-B7CA-617B21631FE8}"/>
                  </a:ext>
                </a:extLst>
              </p:cNvPr>
              <p:cNvSpPr txBox="1">
                <a:spLocks noChangeArrowheads="1"/>
              </p:cNvSpPr>
              <p:nvPr/>
            </p:nvSpPr>
            <p:spPr bwMode="auto">
              <a:xfrm>
                <a:off x="4176" y="1104"/>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tx1"/>
                    </a:solidFill>
                  </a:rPr>
                  <a:t>/</a:t>
                </a:r>
              </a:p>
            </p:txBody>
          </p:sp>
        </p:grpSp>
        <p:sp>
          <p:nvSpPr>
            <p:cNvPr id="175151" name="Line 47">
              <a:extLst>
                <a:ext uri="{FF2B5EF4-FFF2-40B4-BE49-F238E27FC236}">
                  <a16:creationId xmlns:a16="http://schemas.microsoft.com/office/drawing/2014/main" id="{0C975DEB-D25C-4DAC-961A-B2C4E3AA5779}"/>
                </a:ext>
              </a:extLst>
            </p:cNvPr>
            <p:cNvSpPr>
              <a:spLocks noChangeShapeType="1"/>
            </p:cNvSpPr>
            <p:nvPr/>
          </p:nvSpPr>
          <p:spPr bwMode="auto">
            <a:xfrm flipH="1">
              <a:off x="1680" y="1536"/>
              <a:ext cx="864"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5152" name="Line 48">
              <a:extLst>
                <a:ext uri="{FF2B5EF4-FFF2-40B4-BE49-F238E27FC236}">
                  <a16:creationId xmlns:a16="http://schemas.microsoft.com/office/drawing/2014/main" id="{1C9CFF75-8CEE-446D-BD9E-E2CAD7E14EC2}"/>
                </a:ext>
              </a:extLst>
            </p:cNvPr>
            <p:cNvSpPr>
              <a:spLocks noChangeShapeType="1"/>
            </p:cNvSpPr>
            <p:nvPr/>
          </p:nvSpPr>
          <p:spPr bwMode="auto">
            <a:xfrm>
              <a:off x="2736" y="1584"/>
              <a:ext cx="816" cy="52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7232" name="Picture 16">
            <a:extLst>
              <a:ext uri="{FF2B5EF4-FFF2-40B4-BE49-F238E27FC236}">
                <a16:creationId xmlns:a16="http://schemas.microsoft.com/office/drawing/2014/main" id="{D8D25BBE-264B-4D59-BCC1-EC074931C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362200"/>
            <a:ext cx="2046288" cy="2046288"/>
          </a:xfrm>
          <a:prstGeom prst="rect">
            <a:avLst/>
          </a:prstGeom>
          <a:noFill/>
          <a:extLst>
            <a:ext uri="{909E8E84-426E-40DD-AFC4-6F175D3DCCD1}">
              <a14:hiddenFill xmlns:a14="http://schemas.microsoft.com/office/drawing/2010/main">
                <a:solidFill>
                  <a:srgbClr val="FFFFFF"/>
                </a:solidFill>
              </a14:hiddenFill>
            </a:ext>
          </a:extLst>
        </p:spPr>
      </p:pic>
      <p:sp>
        <p:nvSpPr>
          <p:cNvPr id="137218" name="Rectangle 2">
            <a:extLst>
              <a:ext uri="{FF2B5EF4-FFF2-40B4-BE49-F238E27FC236}">
                <a16:creationId xmlns:a16="http://schemas.microsoft.com/office/drawing/2014/main" id="{B6FC6354-5546-43E9-8BE0-4E8371C21A47}"/>
              </a:ext>
            </a:extLst>
          </p:cNvPr>
          <p:cNvSpPr>
            <a:spLocks noGrp="1" noChangeArrowheads="1"/>
          </p:cNvSpPr>
          <p:nvPr>
            <p:ph type="ctrTitle"/>
          </p:nvPr>
        </p:nvSpPr>
        <p:spPr>
          <a:xfrm>
            <a:off x="609600" y="381000"/>
            <a:ext cx="7772400" cy="1143000"/>
          </a:xfrm>
        </p:spPr>
        <p:txBody>
          <a:bodyPr anchor="ctr"/>
          <a:lstStyle/>
          <a:p>
            <a:r>
              <a:rPr lang="en-US" altLang="en-US" sz="4400"/>
              <a:t>Computer Scientist’s View</a:t>
            </a:r>
          </a:p>
        </p:txBody>
      </p:sp>
      <p:grpSp>
        <p:nvGrpSpPr>
          <p:cNvPr id="137239" name="Group 23">
            <a:extLst>
              <a:ext uri="{FF2B5EF4-FFF2-40B4-BE49-F238E27FC236}">
                <a16:creationId xmlns:a16="http://schemas.microsoft.com/office/drawing/2014/main" id="{D5809D92-7D16-4323-B300-D0DAC360AA4C}"/>
              </a:ext>
            </a:extLst>
          </p:cNvPr>
          <p:cNvGrpSpPr>
            <a:grpSpLocks/>
          </p:cNvGrpSpPr>
          <p:nvPr/>
        </p:nvGrpSpPr>
        <p:grpSpPr bwMode="auto">
          <a:xfrm>
            <a:off x="762000" y="3276600"/>
            <a:ext cx="3276600" cy="1354138"/>
            <a:chOff x="480" y="2064"/>
            <a:chExt cx="2064" cy="853"/>
          </a:xfrm>
        </p:grpSpPr>
        <p:sp>
          <p:nvSpPr>
            <p:cNvPr id="137224" name="Text Box 8">
              <a:extLst>
                <a:ext uri="{FF2B5EF4-FFF2-40B4-BE49-F238E27FC236}">
                  <a16:creationId xmlns:a16="http://schemas.microsoft.com/office/drawing/2014/main" id="{834808C8-CB40-4AF4-90DD-EF94004DD2C4}"/>
                </a:ext>
              </a:extLst>
            </p:cNvPr>
            <p:cNvSpPr txBox="1">
              <a:spLocks noChangeArrowheads="1"/>
            </p:cNvSpPr>
            <p:nvPr/>
          </p:nvSpPr>
          <p:spPr bwMode="auto">
            <a:xfrm>
              <a:off x="480" y="2544"/>
              <a:ext cx="1200" cy="373"/>
            </a:xfrm>
            <a:prstGeom prst="rect">
              <a:avLst/>
            </a:prstGeom>
            <a:noFill/>
            <a:ln w="127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branches</a:t>
              </a:r>
            </a:p>
          </p:txBody>
        </p:sp>
        <p:sp>
          <p:nvSpPr>
            <p:cNvPr id="137225" name="Line 9">
              <a:extLst>
                <a:ext uri="{FF2B5EF4-FFF2-40B4-BE49-F238E27FC236}">
                  <a16:creationId xmlns:a16="http://schemas.microsoft.com/office/drawing/2014/main" id="{75D20F29-B684-4FCA-ABEA-D85DBF684024}"/>
                </a:ext>
              </a:extLst>
            </p:cNvPr>
            <p:cNvSpPr>
              <a:spLocks noChangeShapeType="1"/>
            </p:cNvSpPr>
            <p:nvPr/>
          </p:nvSpPr>
          <p:spPr bwMode="auto">
            <a:xfrm flipV="1">
              <a:off x="1440" y="2064"/>
              <a:ext cx="1104" cy="624"/>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7226" name="Line 10">
              <a:extLst>
                <a:ext uri="{FF2B5EF4-FFF2-40B4-BE49-F238E27FC236}">
                  <a16:creationId xmlns:a16="http://schemas.microsoft.com/office/drawing/2014/main" id="{C4F38244-3095-450D-81BB-ABE16B4BC7B2}"/>
                </a:ext>
              </a:extLst>
            </p:cNvPr>
            <p:cNvSpPr>
              <a:spLocks noChangeShapeType="1"/>
            </p:cNvSpPr>
            <p:nvPr/>
          </p:nvSpPr>
          <p:spPr bwMode="auto">
            <a:xfrm flipV="1">
              <a:off x="1488" y="2304"/>
              <a:ext cx="912" cy="528"/>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7242" name="Group 26">
            <a:extLst>
              <a:ext uri="{FF2B5EF4-FFF2-40B4-BE49-F238E27FC236}">
                <a16:creationId xmlns:a16="http://schemas.microsoft.com/office/drawing/2014/main" id="{99EF2F6F-122F-42C7-921F-B13697C86BFF}"/>
              </a:ext>
            </a:extLst>
          </p:cNvPr>
          <p:cNvGrpSpPr>
            <a:grpSpLocks/>
          </p:cNvGrpSpPr>
          <p:nvPr/>
        </p:nvGrpSpPr>
        <p:grpSpPr bwMode="auto">
          <a:xfrm>
            <a:off x="4572000" y="1828800"/>
            <a:ext cx="4572000" cy="1447800"/>
            <a:chOff x="2880" y="1152"/>
            <a:chExt cx="2880" cy="912"/>
          </a:xfrm>
        </p:grpSpPr>
        <p:sp>
          <p:nvSpPr>
            <p:cNvPr id="137228" name="Line 12">
              <a:extLst>
                <a:ext uri="{FF2B5EF4-FFF2-40B4-BE49-F238E27FC236}">
                  <a16:creationId xmlns:a16="http://schemas.microsoft.com/office/drawing/2014/main" id="{F55E51FA-01D0-4FD5-8AF5-FE2C5F7395DD}"/>
                </a:ext>
              </a:extLst>
            </p:cNvPr>
            <p:cNvSpPr>
              <a:spLocks noChangeShapeType="1"/>
            </p:cNvSpPr>
            <p:nvPr/>
          </p:nvSpPr>
          <p:spPr bwMode="auto">
            <a:xfrm flipH="1">
              <a:off x="2976" y="1392"/>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7229" name="Line 13">
              <a:extLst>
                <a:ext uri="{FF2B5EF4-FFF2-40B4-BE49-F238E27FC236}">
                  <a16:creationId xmlns:a16="http://schemas.microsoft.com/office/drawing/2014/main" id="{F8D03501-3BFA-41FD-B0CB-F855F6C84774}"/>
                </a:ext>
              </a:extLst>
            </p:cNvPr>
            <p:cNvSpPr>
              <a:spLocks noChangeShapeType="1"/>
            </p:cNvSpPr>
            <p:nvPr/>
          </p:nvSpPr>
          <p:spPr bwMode="auto">
            <a:xfrm flipH="1">
              <a:off x="3024" y="1488"/>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7230" name="Text Box 14">
              <a:extLst>
                <a:ext uri="{FF2B5EF4-FFF2-40B4-BE49-F238E27FC236}">
                  <a16:creationId xmlns:a16="http://schemas.microsoft.com/office/drawing/2014/main" id="{F6D85E29-D566-40B3-85DF-9F64D3DA0BBA}"/>
                </a:ext>
              </a:extLst>
            </p:cNvPr>
            <p:cNvSpPr txBox="1">
              <a:spLocks noChangeArrowheads="1"/>
            </p:cNvSpPr>
            <p:nvPr/>
          </p:nvSpPr>
          <p:spPr bwMode="auto">
            <a:xfrm>
              <a:off x="4224" y="1152"/>
              <a:ext cx="15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rPr>
                <a:t>leaves</a:t>
              </a:r>
            </a:p>
          </p:txBody>
        </p:sp>
        <p:sp>
          <p:nvSpPr>
            <p:cNvPr id="137231" name="Line 15">
              <a:extLst>
                <a:ext uri="{FF2B5EF4-FFF2-40B4-BE49-F238E27FC236}">
                  <a16:creationId xmlns:a16="http://schemas.microsoft.com/office/drawing/2014/main" id="{6F1C038C-1907-4C83-B08D-10FA3421B57D}"/>
                </a:ext>
              </a:extLst>
            </p:cNvPr>
            <p:cNvSpPr>
              <a:spLocks noChangeShapeType="1"/>
            </p:cNvSpPr>
            <p:nvPr/>
          </p:nvSpPr>
          <p:spPr bwMode="auto">
            <a:xfrm flipH="1">
              <a:off x="2880" y="1296"/>
              <a:ext cx="1248" cy="576"/>
            </a:xfrm>
            <a:prstGeom prst="line">
              <a:avLst/>
            </a:prstGeom>
            <a:noFill/>
            <a:ln w="38100">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7241" name="Group 25">
            <a:extLst>
              <a:ext uri="{FF2B5EF4-FFF2-40B4-BE49-F238E27FC236}">
                <a16:creationId xmlns:a16="http://schemas.microsoft.com/office/drawing/2014/main" id="{20018D2B-3F6F-462B-BC7E-C57ABEB13C7C}"/>
              </a:ext>
            </a:extLst>
          </p:cNvPr>
          <p:cNvGrpSpPr>
            <a:grpSpLocks/>
          </p:cNvGrpSpPr>
          <p:nvPr/>
        </p:nvGrpSpPr>
        <p:grpSpPr bwMode="auto">
          <a:xfrm>
            <a:off x="1143000" y="1752600"/>
            <a:ext cx="2971800" cy="1143000"/>
            <a:chOff x="720" y="1104"/>
            <a:chExt cx="1872" cy="720"/>
          </a:xfrm>
        </p:grpSpPr>
        <p:sp>
          <p:nvSpPr>
            <p:cNvPr id="137221" name="Text Box 5">
              <a:extLst>
                <a:ext uri="{FF2B5EF4-FFF2-40B4-BE49-F238E27FC236}">
                  <a16:creationId xmlns:a16="http://schemas.microsoft.com/office/drawing/2014/main" id="{7B039C01-0700-4FCF-9A8A-66848ECD8D3A}"/>
                </a:ext>
              </a:extLst>
            </p:cNvPr>
            <p:cNvSpPr txBox="1">
              <a:spLocks noChangeArrowheads="1"/>
            </p:cNvSpPr>
            <p:nvPr/>
          </p:nvSpPr>
          <p:spPr bwMode="auto">
            <a:xfrm>
              <a:off x="720" y="1104"/>
              <a:ext cx="624" cy="389"/>
            </a:xfrm>
            <a:prstGeom prst="rect">
              <a:avLst/>
            </a:prstGeom>
            <a:noFill/>
            <a:ln w="38100">
              <a:solidFill>
                <a:srgbClr val="FFFF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root</a:t>
              </a:r>
            </a:p>
          </p:txBody>
        </p:sp>
        <p:sp>
          <p:nvSpPr>
            <p:cNvPr id="137233" name="Line 17">
              <a:extLst>
                <a:ext uri="{FF2B5EF4-FFF2-40B4-BE49-F238E27FC236}">
                  <a16:creationId xmlns:a16="http://schemas.microsoft.com/office/drawing/2014/main" id="{FA3A45FC-6B15-43A2-BD09-5A409B34AEB7}"/>
                </a:ext>
              </a:extLst>
            </p:cNvPr>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37240" name="Group 24">
            <a:extLst>
              <a:ext uri="{FF2B5EF4-FFF2-40B4-BE49-F238E27FC236}">
                <a16:creationId xmlns:a16="http://schemas.microsoft.com/office/drawing/2014/main" id="{F1337BCB-21CD-426C-83AD-D31392481C60}"/>
              </a:ext>
            </a:extLst>
          </p:cNvPr>
          <p:cNvGrpSpPr>
            <a:grpSpLocks/>
          </p:cNvGrpSpPr>
          <p:nvPr/>
        </p:nvGrpSpPr>
        <p:grpSpPr bwMode="auto">
          <a:xfrm>
            <a:off x="3581400" y="3276600"/>
            <a:ext cx="1676400" cy="2484438"/>
            <a:chOff x="2256" y="2064"/>
            <a:chExt cx="1056" cy="1565"/>
          </a:xfrm>
        </p:grpSpPr>
        <p:sp>
          <p:nvSpPr>
            <p:cNvPr id="137235" name="Line 19">
              <a:extLst>
                <a:ext uri="{FF2B5EF4-FFF2-40B4-BE49-F238E27FC236}">
                  <a16:creationId xmlns:a16="http://schemas.microsoft.com/office/drawing/2014/main" id="{529A6E6D-1CC3-467D-A8C7-0DC399AD1E2F}"/>
                </a:ext>
              </a:extLst>
            </p:cNvPr>
            <p:cNvSpPr>
              <a:spLocks noChangeShapeType="1"/>
            </p:cNvSpPr>
            <p:nvPr/>
          </p:nvSpPr>
          <p:spPr bwMode="auto">
            <a:xfrm>
              <a:off x="2688" y="2064"/>
              <a:ext cx="0" cy="1248"/>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7236" name="Line 20">
              <a:extLst>
                <a:ext uri="{FF2B5EF4-FFF2-40B4-BE49-F238E27FC236}">
                  <a16:creationId xmlns:a16="http://schemas.microsoft.com/office/drawing/2014/main" id="{B373C856-588D-426D-8C6C-C6D44F13A29C}"/>
                </a:ext>
              </a:extLst>
            </p:cNvPr>
            <p:cNvSpPr>
              <a:spLocks noChangeShapeType="1"/>
            </p:cNvSpPr>
            <p:nvPr/>
          </p:nvSpPr>
          <p:spPr bwMode="auto">
            <a:xfrm>
              <a:off x="2544" y="2256"/>
              <a:ext cx="0" cy="1056"/>
            </a:xfrm>
            <a:prstGeom prst="line">
              <a:avLst/>
            </a:prstGeom>
            <a:noFill/>
            <a:ln w="38100">
              <a:solidFill>
                <a:schemeClr val="fo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37237" name="Text Box 21">
              <a:extLst>
                <a:ext uri="{FF2B5EF4-FFF2-40B4-BE49-F238E27FC236}">
                  <a16:creationId xmlns:a16="http://schemas.microsoft.com/office/drawing/2014/main" id="{AC0EA209-AD06-4577-95E7-3AB39F5AA911}"/>
                </a:ext>
              </a:extLst>
            </p:cNvPr>
            <p:cNvSpPr txBox="1">
              <a:spLocks noChangeArrowheads="1"/>
            </p:cNvSpPr>
            <p:nvPr/>
          </p:nvSpPr>
          <p:spPr bwMode="auto">
            <a:xfrm>
              <a:off x="2256" y="3264"/>
              <a:ext cx="1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rPr>
                <a:t>nodes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37241"/>
                                        </p:tgtEl>
                                        <p:attrNameLst>
                                          <p:attrName>style.visibility</p:attrName>
                                        </p:attrNameLst>
                                      </p:cBhvr>
                                      <p:to>
                                        <p:strVal val="visible"/>
                                      </p:to>
                                    </p:set>
                                    <p:anim calcmode="lin" valueType="num">
                                      <p:cBhvr additive="base">
                                        <p:cTn id="11" dur="500" fill="hold"/>
                                        <p:tgtEl>
                                          <p:spTgt spid="137241"/>
                                        </p:tgtEl>
                                        <p:attrNameLst>
                                          <p:attrName>ppt_x</p:attrName>
                                        </p:attrNameLst>
                                      </p:cBhvr>
                                      <p:tavLst>
                                        <p:tav tm="0">
                                          <p:val>
                                            <p:strVal val="0-#ppt_w/2"/>
                                          </p:val>
                                        </p:tav>
                                        <p:tav tm="100000">
                                          <p:val>
                                            <p:strVal val="#ppt_x"/>
                                          </p:val>
                                        </p:tav>
                                      </p:tavLst>
                                    </p:anim>
                                    <p:anim calcmode="lin" valueType="num">
                                      <p:cBhvr additive="base">
                                        <p:cTn id="12" dur="500" fill="hold"/>
                                        <p:tgtEl>
                                          <p:spTgt spid="13724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7239"/>
                                        </p:tgtEl>
                                        <p:attrNameLst>
                                          <p:attrName>style.visibility</p:attrName>
                                        </p:attrNameLst>
                                      </p:cBhvr>
                                      <p:to>
                                        <p:strVal val="visible"/>
                                      </p:to>
                                    </p:set>
                                    <p:anim calcmode="lin" valueType="num">
                                      <p:cBhvr additive="base">
                                        <p:cTn id="17" dur="500" fill="hold"/>
                                        <p:tgtEl>
                                          <p:spTgt spid="137239"/>
                                        </p:tgtEl>
                                        <p:attrNameLst>
                                          <p:attrName>ppt_x</p:attrName>
                                        </p:attrNameLst>
                                      </p:cBhvr>
                                      <p:tavLst>
                                        <p:tav tm="0">
                                          <p:val>
                                            <p:strVal val="0-#ppt_w/2"/>
                                          </p:val>
                                        </p:tav>
                                        <p:tav tm="100000">
                                          <p:val>
                                            <p:strVal val="#ppt_x"/>
                                          </p:val>
                                        </p:tav>
                                      </p:tavLst>
                                    </p:anim>
                                    <p:anim calcmode="lin" valueType="num">
                                      <p:cBhvr additive="base">
                                        <p:cTn id="18" dur="500" fill="hold"/>
                                        <p:tgtEl>
                                          <p:spTgt spid="13723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37242"/>
                                        </p:tgtEl>
                                        <p:attrNameLst>
                                          <p:attrName>style.visibility</p:attrName>
                                        </p:attrNameLst>
                                      </p:cBhvr>
                                      <p:to>
                                        <p:strVal val="visible"/>
                                      </p:to>
                                    </p:set>
                                    <p:anim calcmode="lin" valueType="num">
                                      <p:cBhvr additive="base">
                                        <p:cTn id="23" dur="500" fill="hold"/>
                                        <p:tgtEl>
                                          <p:spTgt spid="137242"/>
                                        </p:tgtEl>
                                        <p:attrNameLst>
                                          <p:attrName>ppt_x</p:attrName>
                                        </p:attrNameLst>
                                      </p:cBhvr>
                                      <p:tavLst>
                                        <p:tav tm="0">
                                          <p:val>
                                            <p:strVal val="0-#ppt_w/2"/>
                                          </p:val>
                                        </p:tav>
                                        <p:tav tm="100000">
                                          <p:val>
                                            <p:strVal val="#ppt_x"/>
                                          </p:val>
                                        </p:tav>
                                      </p:tavLst>
                                    </p:anim>
                                    <p:anim calcmode="lin" valueType="num">
                                      <p:cBhvr additive="base">
                                        <p:cTn id="24" dur="500" fill="hold"/>
                                        <p:tgtEl>
                                          <p:spTgt spid="13724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37240"/>
                                        </p:tgtEl>
                                        <p:attrNameLst>
                                          <p:attrName>style.visibility</p:attrName>
                                        </p:attrNameLst>
                                      </p:cBhvr>
                                      <p:to>
                                        <p:strVal val="visible"/>
                                      </p:to>
                                    </p:set>
                                    <p:anim calcmode="lin" valueType="num">
                                      <p:cBhvr additive="base">
                                        <p:cTn id="29" dur="500" fill="hold"/>
                                        <p:tgtEl>
                                          <p:spTgt spid="137240"/>
                                        </p:tgtEl>
                                        <p:attrNameLst>
                                          <p:attrName>ppt_x</p:attrName>
                                        </p:attrNameLst>
                                      </p:cBhvr>
                                      <p:tavLst>
                                        <p:tav tm="0">
                                          <p:val>
                                            <p:strVal val="0-#ppt_w/2"/>
                                          </p:val>
                                        </p:tav>
                                        <p:tav tm="100000">
                                          <p:val>
                                            <p:strVal val="#ppt_x"/>
                                          </p:val>
                                        </p:tav>
                                      </p:tavLst>
                                    </p:anim>
                                    <p:anim calcmode="lin" valueType="num">
                                      <p:cBhvr additive="base">
                                        <p:cTn id="30" dur="500" fill="hold"/>
                                        <p:tgtEl>
                                          <p:spTgt spid="137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E0271BE-B13B-4BA6-951F-04D2422F2D99}"/>
              </a:ext>
            </a:extLst>
          </p:cNvPr>
          <p:cNvSpPr>
            <a:spLocks noGrp="1" noChangeArrowheads="1"/>
          </p:cNvSpPr>
          <p:nvPr>
            <p:ph type="title"/>
          </p:nvPr>
        </p:nvSpPr>
        <p:spPr/>
        <p:txBody>
          <a:bodyPr/>
          <a:lstStyle/>
          <a:p>
            <a:pPr eaLnBrk="1" hangingPunct="1"/>
            <a:r>
              <a:rPr lang="en-US" altLang="en-US"/>
              <a:t>Tree terminology</a:t>
            </a:r>
          </a:p>
        </p:txBody>
      </p:sp>
      <p:sp>
        <p:nvSpPr>
          <p:cNvPr id="17411" name="Rectangle 3">
            <a:extLst>
              <a:ext uri="{FF2B5EF4-FFF2-40B4-BE49-F238E27FC236}">
                <a16:creationId xmlns:a16="http://schemas.microsoft.com/office/drawing/2014/main" id="{B1535880-20D4-4A8F-8C1C-70F31F66D41B}"/>
              </a:ext>
            </a:extLst>
          </p:cNvPr>
          <p:cNvSpPr>
            <a:spLocks noGrp="1" noChangeArrowheads="1"/>
          </p:cNvSpPr>
          <p:nvPr>
            <p:ph type="body" idx="1"/>
          </p:nvPr>
        </p:nvSpPr>
        <p:spPr/>
        <p:txBody>
          <a:bodyPr/>
          <a:lstStyle/>
          <a:p>
            <a:pPr eaLnBrk="1" hangingPunct="1"/>
            <a:r>
              <a:rPr lang="en-US" altLang="en-US"/>
              <a:t>The root of each subtree is said to be a </a:t>
            </a:r>
            <a:r>
              <a:rPr lang="en-US" altLang="en-US" b="1"/>
              <a:t>child </a:t>
            </a:r>
            <a:r>
              <a:rPr lang="en-US" altLang="en-US"/>
              <a:t>of r and r is said to be the </a:t>
            </a:r>
            <a:r>
              <a:rPr lang="en-US" altLang="en-US" b="1"/>
              <a:t>parent</a:t>
            </a:r>
            <a:r>
              <a:rPr lang="en-US" altLang="en-US"/>
              <a:t> of each subtree root.</a:t>
            </a:r>
          </a:p>
          <a:p>
            <a:pPr eaLnBrk="1" hangingPunct="1"/>
            <a:r>
              <a:rPr lang="en-US" altLang="en-US" b="1"/>
              <a:t>Leaves</a:t>
            </a:r>
            <a:r>
              <a:rPr lang="en-US" altLang="en-US"/>
              <a:t>: nodes with no children (also known as external nodes)</a:t>
            </a:r>
          </a:p>
          <a:p>
            <a:pPr eaLnBrk="1" hangingPunct="1"/>
            <a:r>
              <a:rPr lang="en-US" altLang="en-US" b="1"/>
              <a:t>Internal Nodes</a:t>
            </a:r>
            <a:r>
              <a:rPr lang="en-US" altLang="en-US"/>
              <a:t>: nodes with children</a:t>
            </a:r>
          </a:p>
          <a:p>
            <a:pPr eaLnBrk="1" hangingPunct="1"/>
            <a:r>
              <a:rPr lang="en-US" altLang="en-US" b="1"/>
              <a:t>Siblings</a:t>
            </a:r>
            <a:r>
              <a:rPr lang="en-US" altLang="en-US"/>
              <a:t>: nodes with the same parent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C8E5F299-46A5-4BC4-B400-F068F913A842}"/>
              </a:ext>
            </a:extLst>
          </p:cNvPr>
          <p:cNvSpPr>
            <a:spLocks noGrp="1" noChangeArrowheads="1"/>
          </p:cNvSpPr>
          <p:nvPr>
            <p:ph type="title"/>
          </p:nvPr>
        </p:nvSpPr>
        <p:spPr/>
        <p:txBody>
          <a:bodyPr/>
          <a:lstStyle/>
          <a:p>
            <a:pPr eaLnBrk="1" hangingPunct="1"/>
            <a:r>
              <a:rPr lang="en-US" altLang="en-US"/>
              <a:t>Tree terminology (continued)</a:t>
            </a:r>
          </a:p>
        </p:txBody>
      </p:sp>
      <p:sp>
        <p:nvSpPr>
          <p:cNvPr id="18435" name="Rectangle 5">
            <a:extLst>
              <a:ext uri="{FF2B5EF4-FFF2-40B4-BE49-F238E27FC236}">
                <a16:creationId xmlns:a16="http://schemas.microsoft.com/office/drawing/2014/main" id="{F85D77CE-DBEF-4BAC-9C9F-EB1C2E8ACEA0}"/>
              </a:ext>
            </a:extLst>
          </p:cNvPr>
          <p:cNvSpPr>
            <a:spLocks noGrp="1" noChangeArrowheads="1"/>
          </p:cNvSpPr>
          <p:nvPr>
            <p:ph type="body" idx="1"/>
          </p:nvPr>
        </p:nvSpPr>
        <p:spPr/>
        <p:txBody>
          <a:bodyPr/>
          <a:lstStyle/>
          <a:p>
            <a:pPr eaLnBrk="1" hangingPunct="1"/>
            <a:r>
              <a:rPr lang="en-US" altLang="en-US" sz="2800"/>
              <a:t>A </a:t>
            </a:r>
            <a:r>
              <a:rPr lang="en-US" altLang="en-US" sz="2800" b="1"/>
              <a:t>path </a:t>
            </a:r>
            <a:r>
              <a:rPr lang="en-US" altLang="en-US" sz="2800"/>
              <a:t>from node n</a:t>
            </a:r>
            <a:r>
              <a:rPr lang="en-US" altLang="en-US" sz="2800" baseline="-25000"/>
              <a:t>1</a:t>
            </a:r>
            <a:r>
              <a:rPr lang="en-US" altLang="en-US" sz="2800"/>
              <a:t> to n</a:t>
            </a:r>
            <a:r>
              <a:rPr lang="en-US" altLang="en-US" sz="2800" baseline="-25000"/>
              <a:t>k</a:t>
            </a:r>
            <a:r>
              <a:rPr lang="en-US" altLang="en-US" sz="2800"/>
              <a:t> is defined as a sequence of nodes n</a:t>
            </a:r>
            <a:r>
              <a:rPr lang="en-US" altLang="en-US" sz="2800" baseline="-25000"/>
              <a:t>1</a:t>
            </a:r>
            <a:r>
              <a:rPr lang="en-US" altLang="en-US" sz="2800"/>
              <a:t>, n</a:t>
            </a:r>
            <a:r>
              <a:rPr lang="en-US" altLang="en-US" sz="2800" baseline="-25000"/>
              <a:t>2</a:t>
            </a:r>
            <a:r>
              <a:rPr lang="en-US" altLang="en-US" sz="2800"/>
              <a:t>, …, n</a:t>
            </a:r>
            <a:r>
              <a:rPr lang="en-US" altLang="en-US" sz="2800" baseline="-25000"/>
              <a:t>k </a:t>
            </a:r>
            <a:r>
              <a:rPr lang="en-US" altLang="en-US" sz="2800"/>
              <a:t>such that n</a:t>
            </a:r>
            <a:r>
              <a:rPr lang="en-US" altLang="en-US" sz="2800" baseline="-25000"/>
              <a:t>i</a:t>
            </a:r>
            <a:r>
              <a:rPr lang="en-US" altLang="en-US" sz="2800"/>
              <a:t> is the parent of n</a:t>
            </a:r>
            <a:r>
              <a:rPr lang="en-US" altLang="en-US" sz="2800" baseline="-25000"/>
              <a:t>i+1</a:t>
            </a:r>
            <a:r>
              <a:rPr lang="en-US" altLang="en-US" sz="2800"/>
              <a:t> for 1&lt;= i &lt;= k. </a:t>
            </a:r>
          </a:p>
          <a:p>
            <a:pPr eaLnBrk="1" hangingPunct="1"/>
            <a:r>
              <a:rPr lang="en-US" altLang="en-US" sz="2800"/>
              <a:t>The length of this path is the number of edges on the path namely k-1.</a:t>
            </a:r>
          </a:p>
          <a:p>
            <a:pPr eaLnBrk="1" hangingPunct="1"/>
            <a:r>
              <a:rPr lang="en-US" altLang="en-US" sz="2800"/>
              <a:t>The length of the path from a node to itself is 0.</a:t>
            </a:r>
          </a:p>
          <a:p>
            <a:pPr eaLnBrk="1" hangingPunct="1"/>
            <a:r>
              <a:rPr lang="en-US" altLang="en-US" sz="2800"/>
              <a:t>There is exactly one path from the root to each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91900CF-208D-4F3A-B0DA-CF4B73189A4A}"/>
              </a:ext>
            </a:extLst>
          </p:cNvPr>
          <p:cNvSpPr>
            <a:spLocks noGrp="1" noChangeArrowheads="1"/>
          </p:cNvSpPr>
          <p:nvPr>
            <p:ph type="title"/>
          </p:nvPr>
        </p:nvSpPr>
        <p:spPr/>
        <p:txBody>
          <a:bodyPr/>
          <a:lstStyle/>
          <a:p>
            <a:pPr eaLnBrk="1" hangingPunct="1"/>
            <a:r>
              <a:rPr lang="en-US" altLang="en-US"/>
              <a:t>Tree terminology (continued)</a:t>
            </a:r>
          </a:p>
        </p:txBody>
      </p:sp>
      <p:sp>
        <p:nvSpPr>
          <p:cNvPr id="19459" name="Rectangle 3">
            <a:extLst>
              <a:ext uri="{FF2B5EF4-FFF2-40B4-BE49-F238E27FC236}">
                <a16:creationId xmlns:a16="http://schemas.microsoft.com/office/drawing/2014/main" id="{F028D0ED-5162-4E65-9F55-1BD7FE33435C}"/>
              </a:ext>
            </a:extLst>
          </p:cNvPr>
          <p:cNvSpPr>
            <a:spLocks noGrp="1" noChangeArrowheads="1"/>
          </p:cNvSpPr>
          <p:nvPr>
            <p:ph type="body" idx="1"/>
          </p:nvPr>
        </p:nvSpPr>
        <p:spPr>
          <a:xfrm>
            <a:off x="685800" y="1981200"/>
            <a:ext cx="7772400" cy="4343400"/>
          </a:xfrm>
        </p:spPr>
        <p:txBody>
          <a:bodyPr/>
          <a:lstStyle/>
          <a:p>
            <a:pPr eaLnBrk="1" hangingPunct="1">
              <a:lnSpc>
                <a:spcPct val="90000"/>
              </a:lnSpc>
            </a:pPr>
            <a:r>
              <a:rPr lang="en-US" altLang="en-US"/>
              <a:t>Depth (of node): the length of the unique path from the root to a node.</a:t>
            </a:r>
          </a:p>
          <a:p>
            <a:pPr eaLnBrk="1" hangingPunct="1">
              <a:lnSpc>
                <a:spcPct val="90000"/>
              </a:lnSpc>
            </a:pPr>
            <a:r>
              <a:rPr lang="en-US" altLang="en-US"/>
              <a:t>Depth (of tree): The depth of a tree is equal to the depth of its deepest leaf.</a:t>
            </a:r>
          </a:p>
          <a:p>
            <a:pPr eaLnBrk="1" hangingPunct="1">
              <a:lnSpc>
                <a:spcPct val="90000"/>
              </a:lnSpc>
            </a:pPr>
            <a:r>
              <a:rPr lang="en-US" altLang="en-US"/>
              <a:t>Height (of node): the length of the longest path from a node to a leaf.</a:t>
            </a:r>
          </a:p>
          <a:p>
            <a:pPr lvl="1" eaLnBrk="1" hangingPunct="1">
              <a:lnSpc>
                <a:spcPct val="90000"/>
              </a:lnSpc>
            </a:pPr>
            <a:r>
              <a:rPr lang="en-US" altLang="en-US">
                <a:ea typeface="ＭＳ Ｐゴシック" panose="020B0600070205080204" pitchFamily="34" charset="-128"/>
              </a:rPr>
              <a:t>All leaves have a height of 0</a:t>
            </a:r>
          </a:p>
          <a:p>
            <a:pPr lvl="1" eaLnBrk="1" hangingPunct="1">
              <a:lnSpc>
                <a:spcPct val="90000"/>
              </a:lnSpc>
            </a:pPr>
            <a:r>
              <a:rPr lang="en-US" altLang="en-US">
                <a:ea typeface="ＭＳ Ｐゴシック" panose="020B0600070205080204" pitchFamily="34" charset="-128"/>
              </a:rPr>
              <a:t>The height of the root is equal to the depth of the tree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5F6F0E2-1981-4DE8-A18A-C8ABCEFB953D}"/>
              </a:ext>
            </a:extLst>
          </p:cNvPr>
          <p:cNvSpPr>
            <a:spLocks noGrp="1" noChangeArrowheads="1"/>
          </p:cNvSpPr>
          <p:nvPr>
            <p:ph type="title"/>
          </p:nvPr>
        </p:nvSpPr>
        <p:spPr>
          <a:xfrm>
            <a:off x="685800" y="201561"/>
            <a:ext cx="7772400" cy="1143000"/>
          </a:xfrm>
        </p:spPr>
        <p:txBody>
          <a:bodyPr/>
          <a:lstStyle/>
          <a:p>
            <a:r>
              <a:rPr lang="en-US" altLang="en-US" dirty="0"/>
              <a:t>Linear Lists And Trees</a:t>
            </a:r>
          </a:p>
        </p:txBody>
      </p:sp>
      <p:sp>
        <p:nvSpPr>
          <p:cNvPr id="139267" name="Rectangle 3">
            <a:extLst>
              <a:ext uri="{FF2B5EF4-FFF2-40B4-BE49-F238E27FC236}">
                <a16:creationId xmlns:a16="http://schemas.microsoft.com/office/drawing/2014/main" id="{CC5C47B1-839C-4098-AAC9-9E1DBE58C241}"/>
              </a:ext>
            </a:extLst>
          </p:cNvPr>
          <p:cNvSpPr>
            <a:spLocks noGrp="1" noChangeArrowheads="1"/>
          </p:cNvSpPr>
          <p:nvPr>
            <p:ph type="body" idx="1"/>
          </p:nvPr>
        </p:nvSpPr>
        <p:spPr>
          <a:xfrm>
            <a:off x="304800" y="1219200"/>
            <a:ext cx="8458200" cy="5410200"/>
          </a:xfrm>
        </p:spPr>
        <p:txBody>
          <a:bodyPr/>
          <a:lstStyle/>
          <a:p>
            <a:pPr>
              <a:lnSpc>
                <a:spcPct val="90000"/>
              </a:lnSpc>
            </a:pPr>
            <a:r>
              <a:rPr lang="en-US" altLang="en-US" dirty="0"/>
              <a:t>Linear lists are useful for serially ordered data.</a:t>
            </a:r>
          </a:p>
          <a:p>
            <a:pPr lvl="1">
              <a:lnSpc>
                <a:spcPct val="90000"/>
              </a:lnSpc>
            </a:pPr>
            <a:r>
              <a:rPr lang="en-US" altLang="en-US" dirty="0"/>
              <a:t>(e</a:t>
            </a:r>
            <a:r>
              <a:rPr lang="en-US" altLang="en-US" baseline="-25000" dirty="0"/>
              <a:t>0</a:t>
            </a:r>
            <a:r>
              <a:rPr lang="en-US" altLang="en-US" dirty="0"/>
              <a:t>, e</a:t>
            </a:r>
            <a:r>
              <a:rPr lang="en-US" altLang="en-US" baseline="-25000" dirty="0"/>
              <a:t>1</a:t>
            </a:r>
            <a:r>
              <a:rPr lang="en-US" altLang="en-US" dirty="0"/>
              <a:t>, e</a:t>
            </a:r>
            <a:r>
              <a:rPr lang="en-US" altLang="en-US" baseline="-25000" dirty="0"/>
              <a:t>2</a:t>
            </a:r>
            <a:r>
              <a:rPr lang="en-US" altLang="en-US" dirty="0"/>
              <a:t>, …, e</a:t>
            </a:r>
            <a:r>
              <a:rPr lang="en-US" altLang="en-US" baseline="-25000" dirty="0"/>
              <a:t>n-1</a:t>
            </a:r>
            <a:r>
              <a:rPr lang="en-US" altLang="en-US" dirty="0"/>
              <a:t>)</a:t>
            </a:r>
          </a:p>
          <a:p>
            <a:pPr lvl="1">
              <a:lnSpc>
                <a:spcPct val="90000"/>
              </a:lnSpc>
            </a:pPr>
            <a:r>
              <a:rPr lang="en-US" altLang="en-US" dirty="0"/>
              <a:t>Days of week.</a:t>
            </a:r>
          </a:p>
          <a:p>
            <a:pPr lvl="1">
              <a:lnSpc>
                <a:spcPct val="90000"/>
              </a:lnSpc>
            </a:pPr>
            <a:r>
              <a:rPr lang="en-US" altLang="en-US" dirty="0"/>
              <a:t>Months in a year.</a:t>
            </a:r>
          </a:p>
          <a:p>
            <a:pPr lvl="1">
              <a:lnSpc>
                <a:spcPct val="90000"/>
              </a:lnSpc>
            </a:pPr>
            <a:r>
              <a:rPr lang="en-US" altLang="en-US" dirty="0"/>
              <a:t>Students in this class.</a:t>
            </a:r>
          </a:p>
          <a:p>
            <a:pPr>
              <a:lnSpc>
                <a:spcPct val="90000"/>
              </a:lnSpc>
            </a:pPr>
            <a:r>
              <a:rPr lang="en-US" altLang="en-US" dirty="0"/>
              <a:t>Trees are useful for hierarchically ordered data.</a:t>
            </a:r>
          </a:p>
          <a:p>
            <a:pPr lvl="1">
              <a:lnSpc>
                <a:spcPct val="90000"/>
              </a:lnSpc>
            </a:pPr>
            <a:r>
              <a:rPr lang="en-US" altLang="en-US" dirty="0"/>
              <a:t>Employees of a corporation.</a:t>
            </a:r>
          </a:p>
          <a:p>
            <a:pPr lvl="2">
              <a:lnSpc>
                <a:spcPct val="90000"/>
              </a:lnSpc>
            </a:pPr>
            <a:r>
              <a:rPr lang="en-US" altLang="en-US" dirty="0"/>
              <a:t>President, vice presidents, managers, and so on.</a:t>
            </a:r>
          </a:p>
          <a:p>
            <a:pPr lvl="1">
              <a:lnSpc>
                <a:spcPct val="90000"/>
              </a:lnSpc>
            </a:pPr>
            <a:r>
              <a:rPr lang="en-US" altLang="en-US" dirty="0"/>
              <a:t>Java’s classes.</a:t>
            </a:r>
          </a:p>
          <a:p>
            <a:pPr lvl="2">
              <a:lnSpc>
                <a:spcPct val="90000"/>
              </a:lnSpc>
            </a:pPr>
            <a:r>
              <a:rPr lang="en-US" altLang="en-US" dirty="0"/>
              <a:t>Object is at the top of the hierarchy.</a:t>
            </a:r>
          </a:p>
          <a:p>
            <a:pPr lvl="2">
              <a:lnSpc>
                <a:spcPct val="90000"/>
              </a:lnSpc>
            </a:pPr>
            <a:r>
              <a:rPr lang="en-US" altLang="en-US" dirty="0"/>
              <a:t>Subclasses of Object are next, and so on.</a:t>
            </a:r>
          </a:p>
          <a:p>
            <a:pPr lvl="2">
              <a:lnSpc>
                <a:spcPct val="90000"/>
              </a:lnSpc>
              <a:buFontTx/>
              <a:buNone/>
            </a:pPr>
            <a:endParaRPr lang="en-US" altLang="en-US" dirty="0"/>
          </a:p>
          <a:p>
            <a:pPr lvl="2">
              <a:lnSpc>
                <a:spcPct val="90000"/>
              </a:lnSpc>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9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92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92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92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926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926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9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4"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855</TotalTime>
  <Words>2521</Words>
  <Application>Microsoft Office PowerPoint</Application>
  <PresentationFormat>On-screen Show (4:3)</PresentationFormat>
  <Paragraphs>395</Paragraphs>
  <Slides>42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Times New Roman</vt:lpstr>
      <vt:lpstr>ＭＳ Ｐゴシック</vt:lpstr>
      <vt:lpstr>Arial</vt:lpstr>
      <vt:lpstr>Calibri</vt:lpstr>
      <vt:lpstr>Verdana</vt:lpstr>
      <vt:lpstr>Trebuchet MS</vt:lpstr>
      <vt:lpstr>Courier New</vt:lpstr>
      <vt:lpstr>Symbol</vt:lpstr>
      <vt:lpstr>Tahoma</vt:lpstr>
      <vt:lpstr>Wingdings</vt:lpstr>
      <vt:lpstr>Default Design</vt:lpstr>
      <vt:lpstr>Binary Tree Traversals</vt:lpstr>
      <vt:lpstr>Outline</vt:lpstr>
      <vt:lpstr>Tree</vt:lpstr>
      <vt:lpstr>Nature Lover’s View Of A Tree</vt:lpstr>
      <vt:lpstr>Computer Scientist’s View</vt:lpstr>
      <vt:lpstr>Tree terminology</vt:lpstr>
      <vt:lpstr>Tree terminology (continued)</vt:lpstr>
      <vt:lpstr>Tree terminology (continued)</vt:lpstr>
      <vt:lpstr>Linear Lists And Trees</vt:lpstr>
      <vt:lpstr>Hierarchical Data And Trees</vt:lpstr>
      <vt:lpstr>Java’s Classes (Part Of Figure 1.1)</vt:lpstr>
      <vt:lpstr>Binary trees</vt:lpstr>
      <vt:lpstr>Picture of a binary tree</vt:lpstr>
      <vt:lpstr>Tree traversals</vt:lpstr>
      <vt:lpstr>Preorder traversal</vt:lpstr>
      <vt:lpstr>Inorder traversal</vt:lpstr>
      <vt:lpstr>Postorder traversal</vt:lpstr>
      <vt:lpstr>Tree traversals using “flags”</vt:lpstr>
      <vt:lpstr>Other traversals</vt:lpstr>
      <vt:lpstr>Arithmetic Expression Tree</vt:lpstr>
      <vt:lpstr>Print Arithmetic Expressions</vt:lpstr>
      <vt:lpstr>Evaluate Arithmetic Expressions</vt:lpstr>
      <vt:lpstr>Arithmetic Expressions</vt:lpstr>
      <vt:lpstr>Operator Degree</vt:lpstr>
      <vt:lpstr>Infix Form</vt:lpstr>
      <vt:lpstr>Operator Priorities</vt:lpstr>
      <vt:lpstr>Tie Breaker</vt:lpstr>
      <vt:lpstr>Delimiters</vt:lpstr>
      <vt:lpstr>Infix Expression Is Hard To Parse</vt:lpstr>
      <vt:lpstr>Postfix Form</vt:lpstr>
      <vt:lpstr>Postfix Examples</vt:lpstr>
      <vt:lpstr>Unary Operators</vt:lpstr>
      <vt:lpstr>Postfix Evaluation</vt:lpstr>
      <vt:lpstr>Postfix Evaluation</vt:lpstr>
      <vt:lpstr>Postfix Evaluation</vt:lpstr>
      <vt:lpstr>Postfix Evaluation</vt:lpstr>
      <vt:lpstr>Postfix Evaluation</vt:lpstr>
      <vt:lpstr>Postfix Evaluation</vt:lpstr>
      <vt:lpstr>Prefix Form</vt:lpstr>
      <vt:lpstr>Binary Tree Form</vt:lpstr>
      <vt:lpstr>Binary Tree Form</vt:lpstr>
      <vt:lpstr>Merits Of Binary Tree Form</vt:lpstr>
    </vt:vector>
  </TitlesOfParts>
  <Company>User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trees</dc:title>
  <dc:creator>Evan Korth</dc:creator>
  <cp:lastModifiedBy>Deogratias Shidende</cp:lastModifiedBy>
  <cp:revision>28</cp:revision>
  <dcterms:created xsi:type="dcterms:W3CDTF">2004-09-30T08:17:45Z</dcterms:created>
  <dcterms:modified xsi:type="dcterms:W3CDTF">2020-08-03T09:24:08Z</dcterms:modified>
</cp:coreProperties>
</file>