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1" r:id="rId2"/>
    <p:sldId id="257" r:id="rId3"/>
    <p:sldId id="277" r:id="rId4"/>
    <p:sldId id="258" r:id="rId5"/>
    <p:sldId id="278" r:id="rId6"/>
    <p:sldId id="279" r:id="rId7"/>
    <p:sldId id="259" r:id="rId8"/>
    <p:sldId id="260" r:id="rId9"/>
    <p:sldId id="276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71" r:id="rId18"/>
    <p:sldId id="269" r:id="rId19"/>
    <p:sldId id="27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72" r:id="rId30"/>
    <p:sldId id="273" r:id="rId31"/>
    <p:sldId id="274" r:id="rId32"/>
    <p:sldId id="27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26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2B9C5-CEFA-4DEF-9C19-8C07FF35C45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249F5-6049-4637-A6AF-2C98912DC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249F5-6049-4637-A6AF-2C98912DC2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8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Constrain-to force somebody to do something or behave in a particular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249F5-6049-4637-A6AF-2C98912DC2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7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249F5-6049-4637-A6AF-2C98912DC2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A4F6-62C5-4AE4-8934-9C4B7519F6BF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54AB-6456-41C4-85D8-7E27686AD1C4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3E9F-5ECA-4B00-BAB0-C5AFEBE9199C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1D2A-BA80-48C1-A7CC-C0966B67E450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5AEE-2268-4F19-B9F6-FB7351A9847F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2205-074D-4EEE-8D82-28271D7B445B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6B10-BB30-43CF-A009-9C1E90FCAD44}" type="datetime1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BE38-F36E-48DA-838C-AE807C7B3C0B}" type="datetime1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B0CB-FB4F-432E-AC0F-A60D888F2BD6}" type="datetime1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BAF-7B85-4C93-BF2A-2CE3D8C00067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6ADF-72B8-4EB4-9B3D-A0EFE6B7120C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2066-26CD-4A83-8BC7-C57506605AC5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9.png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RCS 112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Similar model to FSM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Finite state machines are an adopted artificial intelligence technique which originated in the field of mathematics, initially used for language representation.</a:t>
            </a:r>
          </a:p>
          <a:p>
            <a:r>
              <a:rPr lang="en-US" dirty="0"/>
              <a:t> It is closely related to other fundamental knowledge representation techniques. </a:t>
            </a:r>
          </a:p>
          <a:p>
            <a:pPr lvl="1"/>
            <a:r>
              <a:rPr lang="en-US" dirty="0"/>
              <a:t>such as semantic networks and </a:t>
            </a:r>
            <a:endParaRPr lang="en-US" u="sng" baseline="30000" dirty="0"/>
          </a:p>
          <a:p>
            <a:pPr lvl="1"/>
            <a:r>
              <a:rPr lang="en-US" dirty="0"/>
              <a:t>an extension of semantic networks called state space </a:t>
            </a:r>
          </a:p>
          <a:p>
            <a:pPr marL="514350" indent="-457200"/>
            <a:r>
              <a:rPr lang="en-US" dirty="0"/>
              <a:t>Semantic networks were proposed to represent meaning and relationships of English words.</a:t>
            </a:r>
          </a:p>
          <a:p>
            <a:pPr marL="914400" lvl="1" indent="-457200"/>
            <a:r>
              <a:rPr lang="en-US" dirty="0"/>
              <a:t>A graph is constructed where nodes represent concepts and edges the relationships.</a:t>
            </a:r>
          </a:p>
          <a:p>
            <a:pPr marL="514350" indent="-457200"/>
            <a:r>
              <a:rPr lang="en-US" dirty="0"/>
              <a:t>State space is an extension on the idea of semantic networks, where a node denotes a valid state and the edges transitions between states.</a:t>
            </a:r>
          </a:p>
          <a:p>
            <a:pPr marL="514350" indent="-4572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0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Similar model to FSM…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dirty="0"/>
              <a:t>State space, unlike FSM, requires both an </a:t>
            </a:r>
          </a:p>
          <a:p>
            <a:pPr lvl="1"/>
            <a:r>
              <a:rPr lang="en-US" dirty="0"/>
              <a:t>initial state and </a:t>
            </a:r>
          </a:p>
          <a:p>
            <a:pPr lvl="1"/>
            <a:r>
              <a:rPr lang="en-US" dirty="0"/>
              <a:t>a goal state, </a:t>
            </a:r>
          </a:p>
          <a:p>
            <a:r>
              <a:rPr lang="en-US" dirty="0"/>
              <a:t>State space are typically used in problem solving domains where a sequence of actions is required for solving the overall problem (sequence from initial to goal states). </a:t>
            </a:r>
          </a:p>
          <a:p>
            <a:r>
              <a:rPr lang="en-US" dirty="0"/>
              <a:t>Like FSM, state space has rules which constrain state transitions, and are triggered by input 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TWO MAIN TYPES OF FSM.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Deterministic-given an input and the current state, the state transition can be predicted.</a:t>
            </a:r>
          </a:p>
          <a:p>
            <a:r>
              <a:rPr lang="en-US" dirty="0"/>
              <a:t> Non-deterministic finite state machine-</a:t>
            </a:r>
          </a:p>
          <a:p>
            <a:pPr lvl="1"/>
            <a:r>
              <a:rPr lang="en-US" dirty="0"/>
              <a:t>given the current state; the state transition is not predictable. </a:t>
            </a:r>
          </a:p>
          <a:p>
            <a:pPr lvl="1"/>
            <a:r>
              <a:rPr lang="en-US" dirty="0"/>
              <a:t>Or the transition from the current state to another state cannot be known until the inputs are received (event driven).</a:t>
            </a:r>
          </a:p>
          <a:p>
            <a:pPr lvl="1"/>
            <a:r>
              <a:rPr lang="en-US" dirty="0"/>
              <a:t>It may be the case that multiple inputs are received at various times.</a:t>
            </a:r>
          </a:p>
          <a:p>
            <a:r>
              <a:rPr lang="en-US" dirty="0"/>
              <a:t> One of these non-deterministic approaches involves the application of another proven artificial intelligence technique; Fuzzy Logic, called Fuzzy State Machines (</a:t>
            </a:r>
            <a:r>
              <a:rPr lang="en-US" dirty="0" err="1"/>
              <a:t>FuSM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2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Deterministic FSM into a non-deterministic FSM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approach for converting a deterministic FSM into a non-deterministic FSM would be to simply use a random number generator to select a triggered rule. </a:t>
            </a:r>
          </a:p>
          <a:p>
            <a:r>
              <a:rPr lang="en-US" dirty="0"/>
              <a:t>state and an action</a:t>
            </a:r>
          </a:p>
          <a:p>
            <a:pPr lvl="1"/>
            <a:r>
              <a:rPr lang="en-US" dirty="0"/>
              <a:t>When designing a computer program, larger functionality are decomposed into a number of smaller actions or activities. </a:t>
            </a:r>
          </a:p>
          <a:p>
            <a:pPr lvl="1"/>
            <a:r>
              <a:rPr lang="en-US" dirty="0"/>
              <a:t>This is done so that each can be defined in a function, making the overall solution modular, and easier to maintain. </a:t>
            </a:r>
          </a:p>
          <a:p>
            <a:r>
              <a:rPr lang="en-US" dirty="0"/>
              <a:t>FSM is similar in that it’s a decomposition of the behaviors of a system or object, and even a state can be decomposed into sub-states. </a:t>
            </a:r>
          </a:p>
          <a:p>
            <a:r>
              <a:rPr lang="en-US" dirty="0"/>
              <a:t>The difference is a state may involve one or more actions.</a:t>
            </a:r>
          </a:p>
          <a:p>
            <a:r>
              <a:rPr lang="en-US" u="sng" dirty="0"/>
              <a:t>Example :</a:t>
            </a:r>
            <a:r>
              <a:rPr lang="en-US" dirty="0"/>
              <a:t> a </a:t>
            </a:r>
            <a:r>
              <a:rPr lang="en-US" dirty="0" err="1"/>
              <a:t>moveUnit</a:t>
            </a:r>
            <a:r>
              <a:rPr lang="en-US" dirty="0"/>
              <a:t>() action may be used by both the </a:t>
            </a:r>
            <a:r>
              <a:rPr lang="en-US" dirty="0" err="1"/>
              <a:t>evadeEnemy</a:t>
            </a:r>
            <a:r>
              <a:rPr lang="en-US" dirty="0"/>
              <a:t> state and the </a:t>
            </a:r>
            <a:r>
              <a:rPr lang="en-US" dirty="0" err="1"/>
              <a:t>attackEnemy</a:t>
            </a:r>
            <a:r>
              <a:rPr lang="en-US" dirty="0"/>
              <a:t> state.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action is an activity that accomplishes something like an evaluation or a movement and  </a:t>
            </a:r>
          </a:p>
          <a:p>
            <a:r>
              <a:rPr lang="en-US" dirty="0"/>
              <a:t>a state is a collection of actions that are used when in a particular mode.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A state is the circumstance of a thing and its condition.</a:t>
            </a:r>
          </a:p>
          <a:p>
            <a:r>
              <a:rPr lang="en-US" dirty="0"/>
              <a:t>The actions are the attributes of that state. </a:t>
            </a:r>
          </a:p>
          <a:p>
            <a:pPr lvl="1"/>
            <a:r>
              <a:rPr lang="en-US" dirty="0"/>
              <a:t>It provides the ability to limit the scope of actions or the amount of knowledge to only that required for the current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Moore Machine and  Mealy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Are methods for handling where to generate the outputs for a finite state machine.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A Moore Machine is a type of finite state machine where the outputs are generated as products of the states. Or , the output only depends on the current state</a:t>
            </a:r>
          </a:p>
          <a:p>
            <a:pPr lvl="1"/>
            <a:r>
              <a:rPr lang="en-US" dirty="0"/>
              <a:t>In the below example the states define what to do; such as apply power to the light globe.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7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Moore Machine…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A light system example of a Moore Machine</a:t>
            </a:r>
          </a:p>
          <a:p>
            <a:endParaRPr lang="en-US" dirty="0"/>
          </a:p>
        </p:txBody>
      </p:sp>
      <p:pic>
        <p:nvPicPr>
          <p:cNvPr id="4" name="Picture 3" descr="http://ai-depot.com/FiniteStateMachines/FSM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0866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0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Mealy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Mealy Machine, is a type of finite state machine where the outputs are generated as products of the transition between states.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Or the output depends both on the current state and the current input</a:t>
            </a:r>
          </a:p>
          <a:p>
            <a:r>
              <a:rPr lang="en-US" dirty="0"/>
              <a:t>Example- In below example the light is affected by the process of changing states.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64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 system example of a Mealy Machine</a:t>
            </a:r>
          </a:p>
          <a:p>
            <a:endParaRPr lang="en-US" dirty="0"/>
          </a:p>
        </p:txBody>
      </p:sp>
      <p:pic>
        <p:nvPicPr>
          <p:cNvPr id="5" name="Picture 4" descr="http://ai-depot.com/FiniteStateMachines/FSM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6324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10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modeling techniques in FSM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There are a number of abstract modeling techniques that may help or spark understanding in the definition and design of a finite state machine.</a:t>
            </a:r>
            <a:endParaRPr lang="en-US" u="sng" dirty="0"/>
          </a:p>
          <a:p>
            <a:pPr lvl="1"/>
            <a:r>
              <a:rPr lang="en-US" u="sng" dirty="0"/>
              <a:t>State Transition Diagram:</a:t>
            </a:r>
            <a:r>
              <a:rPr lang="en-US" dirty="0"/>
              <a:t> also called a bubble diagram, shows the relationships between states and inputs that cause state transitions </a:t>
            </a:r>
          </a:p>
          <a:p>
            <a:pPr lvl="1"/>
            <a:r>
              <a:rPr lang="en-US" u="sng" dirty="0"/>
              <a:t>State-Action-Decision Diagram:</a:t>
            </a:r>
            <a:r>
              <a:rPr lang="en-US" dirty="0"/>
              <a:t> simply a flow diagram with the addition of bubbles that show waiting for external inputs </a:t>
            </a:r>
          </a:p>
          <a:p>
            <a:pPr lvl="1"/>
            <a:r>
              <a:rPr lang="en-US" u="sng" dirty="0" err="1"/>
              <a:t>Statechart</a:t>
            </a:r>
            <a:r>
              <a:rPr lang="en-US" u="sng" dirty="0"/>
              <a:t> Diagrams:</a:t>
            </a:r>
            <a:r>
              <a:rPr lang="en-US" dirty="0"/>
              <a:t> a form of UML notation used to show behavior of an individual object as a number of states, and transitions between those states. </a:t>
            </a:r>
          </a:p>
          <a:p>
            <a:pPr lvl="1"/>
            <a:r>
              <a:rPr lang="en-US" u="sng" dirty="0"/>
              <a:t>Hierarchical Task Analysis (HTA):</a:t>
            </a:r>
            <a:r>
              <a:rPr lang="en-US" dirty="0"/>
              <a:t> though it does not look at states, HTA is a task decomposition technique that looks at the way a task can be split into subtasks, and the order in which they are performed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7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Finite State Machines (FSM) OR Finite State Automation (FSA)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Defn</a:t>
            </a:r>
            <a:r>
              <a:rPr lang="en-US" dirty="0"/>
              <a:t>- are models of the behaviors of a system or a complex object, with a limited number of defined conditions or modes, where mode transitions change with circumstance.</a:t>
            </a:r>
          </a:p>
          <a:p>
            <a:r>
              <a:rPr lang="en-US" dirty="0"/>
              <a:t>Finite state machines consist of 4 main elements:</a:t>
            </a:r>
          </a:p>
          <a:p>
            <a:pPr lvl="1"/>
            <a:r>
              <a:rPr lang="en-US" dirty="0"/>
              <a:t>states which define behavior and may produce actions.</a:t>
            </a:r>
          </a:p>
          <a:p>
            <a:pPr lvl="1"/>
            <a:r>
              <a:rPr lang="en-US" dirty="0"/>
              <a:t>state transitions which are movement from one state to another.</a:t>
            </a:r>
          </a:p>
          <a:p>
            <a:pPr lvl="1"/>
            <a:r>
              <a:rPr lang="en-US" dirty="0"/>
              <a:t>rules or conditions which must be met to allow a state transition.</a:t>
            </a:r>
          </a:p>
          <a:p>
            <a:pPr lvl="1"/>
            <a:r>
              <a:rPr lang="en-US" dirty="0"/>
              <a:t>input events which are either externally or internally generated, which may possibly trigger rules and lead to state transitions.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59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3AC81E-6478-47E7-B26A-D2717B63D0FA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Intelligent Traffic Controller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41425"/>
            <a:ext cx="5043487" cy="4700588"/>
          </a:xfrm>
        </p:spPr>
        <p:txBody>
          <a:bodyPr/>
          <a:lstStyle/>
          <a:p>
            <a:pPr eaLnBrk="1" hangingPunct="1"/>
            <a:r>
              <a:rPr lang="en-US" altLang="en-US" sz="2800"/>
              <a:t>We want to use a finite state machine to control the traffic lights at an intersection of  a north-south route and an east-west route</a:t>
            </a:r>
          </a:p>
          <a:p>
            <a:pPr lvl="1" eaLnBrk="1" hangingPunct="1"/>
            <a:r>
              <a:rPr lang="en-US" altLang="en-US" sz="2400"/>
              <a:t>We consider only the green and red lights</a:t>
            </a:r>
          </a:p>
          <a:p>
            <a:pPr lvl="1" eaLnBrk="1" hangingPunct="1"/>
            <a:r>
              <a:rPr lang="en-US" altLang="en-US" sz="2400"/>
              <a:t>We want the lights to change no faster than 30 seconds in each direction</a:t>
            </a:r>
          </a:p>
          <a:p>
            <a:pPr lvl="2" eaLnBrk="1" hangingPunct="1"/>
            <a:r>
              <a:rPr lang="en-US" altLang="en-US" sz="2000"/>
              <a:t>So we use a 0.033 Hz clock</a:t>
            </a: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3398838"/>
            <a:ext cx="30162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63" y="2054225"/>
            <a:ext cx="30480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229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68435F-E975-458E-9A7E-106F35B3C040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Intelligent Traffic Controller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There are two output signals</a:t>
            </a:r>
          </a:p>
          <a:p>
            <a:pPr lvl="1" eaLnBrk="1" hangingPunct="1"/>
            <a:r>
              <a:rPr lang="en-US" altLang="en-US"/>
              <a:t>NSlite: When the signal is asserted, the light on the north-south route is green; otherwise, it should be red</a:t>
            </a:r>
          </a:p>
          <a:p>
            <a:pPr lvl="1" eaLnBrk="1" hangingPunct="1"/>
            <a:r>
              <a:rPr lang="en-US" altLang="en-US"/>
              <a:t>EWlite: When the signal is asserted, the light on the east-west route is green; otherwise, it should be red</a:t>
            </a:r>
          </a:p>
        </p:txBody>
      </p:sp>
    </p:spTree>
    <p:extLst>
      <p:ext uri="{BB962C8B-B14F-4D97-AF65-F5344CB8AC3E}">
        <p14:creationId xmlns:p14="http://schemas.microsoft.com/office/powerpoint/2010/main" val="558256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E65561-2556-4AB1-871C-3C4150FCF175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Intelligent Traffic Controller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There are two inputs</a:t>
            </a:r>
          </a:p>
          <a:p>
            <a:pPr lvl="1" eaLnBrk="1" hangingPunct="1"/>
            <a:r>
              <a:rPr lang="en-US" altLang="en-US"/>
              <a:t>NScar: Indicates that there is at least one car that is over the detectors placed in the roadbed in the north-south road</a:t>
            </a:r>
          </a:p>
          <a:p>
            <a:pPr lvl="1" eaLnBrk="1" hangingPunct="1"/>
            <a:r>
              <a:rPr lang="en-US" altLang="en-US"/>
              <a:t>EWcar: Indicates that there is at least one car that is over the detectors placed in the roadbed in the east-west road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269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4935C1-A4A2-4872-8B1D-1885615FEC7A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Intelligent Traffic Controller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traffic lights should only change from one direction to the other only if there is a car waiting in the other direction</a:t>
            </a:r>
          </a:p>
          <a:p>
            <a:pPr lvl="1" eaLnBrk="1" hangingPunct="1"/>
            <a:r>
              <a:rPr lang="en-US" altLang="en-US"/>
              <a:t>Otherwise, the light should continue to show green in the same direction</a:t>
            </a:r>
          </a:p>
        </p:txBody>
      </p:sp>
    </p:spTree>
    <p:extLst>
      <p:ext uri="{BB962C8B-B14F-4D97-AF65-F5344CB8AC3E}">
        <p14:creationId xmlns:p14="http://schemas.microsoft.com/office/powerpoint/2010/main" val="202102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FEB186-80C9-4B5E-AFC1-9BDBFEEAA006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Intelligent Traffic Controller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Here we need two states</a:t>
            </a:r>
          </a:p>
          <a:p>
            <a:pPr lvl="1" eaLnBrk="1" hangingPunct="1"/>
            <a:r>
              <a:rPr lang="en-US" altLang="en-US" i="1"/>
              <a:t>NSgreen: </a:t>
            </a:r>
            <a:r>
              <a:rPr lang="en-US" altLang="en-US"/>
              <a:t>The traffic light is green in the north-south direction</a:t>
            </a:r>
          </a:p>
          <a:p>
            <a:pPr lvl="1" eaLnBrk="1" hangingPunct="1"/>
            <a:r>
              <a:rPr lang="en-US" altLang="en-US" i="1"/>
              <a:t>EWgreen: </a:t>
            </a:r>
            <a:r>
              <a:rPr lang="en-US" altLang="en-US"/>
              <a:t>The traffic light is green in the east-west direction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590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143FE4-5078-483E-A357-E71F9D0927FB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Graphical Representation</a:t>
            </a: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428750"/>
            <a:ext cx="786923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240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3FFB53-0985-44C2-ACFE-2ABBC5CB80AD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State Assignment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need to assign state numbers to the states</a:t>
            </a:r>
          </a:p>
          <a:p>
            <a:pPr lvl="1" eaLnBrk="1" hangingPunct="1"/>
            <a:r>
              <a:rPr lang="en-US" altLang="en-US"/>
              <a:t>In this case, we can assign NSgreen to state 0 and EWgreen to state 1</a:t>
            </a:r>
          </a:p>
          <a:p>
            <a:pPr lvl="1" eaLnBrk="1" hangingPunct="1"/>
            <a:r>
              <a:rPr lang="en-US" altLang="en-US"/>
              <a:t>Therefore we only need 1 bit in the state register</a:t>
            </a:r>
          </a:p>
        </p:txBody>
      </p:sp>
    </p:spTree>
    <p:extLst>
      <p:ext uri="{BB962C8B-B14F-4D97-AF65-F5344CB8AC3E}">
        <p14:creationId xmlns:p14="http://schemas.microsoft.com/office/powerpoint/2010/main" val="314045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35E97BE-4847-4FE5-912B-78A2B57A45A9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Combinational Logic for Next State Function</a:t>
            </a:r>
          </a:p>
        </p:txBody>
      </p:sp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209675"/>
            <a:ext cx="79692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68119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4945063"/>
            <a:ext cx="257492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37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086770-F58B-4325-81E1-AEC5D46CC296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52400"/>
            <a:ext cx="8399462" cy="685800"/>
          </a:xfrm>
        </p:spPr>
        <p:txBody>
          <a:bodyPr/>
          <a:lstStyle/>
          <a:p>
            <a:pPr eaLnBrk="1" hangingPunct="1"/>
            <a:r>
              <a:rPr lang="en-US" altLang="en-US" sz="3600"/>
              <a:t>Implementing Intelligent Traffic Controller</a:t>
            </a: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1379538"/>
            <a:ext cx="614045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3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Advantages of FSM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Their simplicity make it easy for inexperienced developers to implement with little to no extra knowledge .</a:t>
            </a:r>
          </a:p>
          <a:p>
            <a:pPr marL="0" indent="0">
              <a:buNone/>
            </a:pPr>
            <a:endParaRPr lang="en-US" sz="2000" dirty="0"/>
          </a:p>
          <a:p>
            <a:pPr lvl="0"/>
            <a:r>
              <a:rPr lang="en-US" sz="2000" dirty="0"/>
              <a:t>Predictability (in deterministic FSM), given a set of inputs and a known current state, the state transition can be predicted, allowing for easy testing.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US" sz="2000" dirty="0"/>
              <a:t>Due to their simplicity, FSMs are quick to design, quick to implement and quick in execution.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US" sz="2000" dirty="0"/>
              <a:t>FSM is an old knowledge representation and system modeling technique, and its been around for a long time, as such it is well proven even as an artificial intelligence technique, with lots of examples to learn from.</a:t>
            </a:r>
          </a:p>
          <a:p>
            <a:pPr lvl="0"/>
            <a:endParaRPr lang="en-US" sz="1600" dirty="0"/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9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FSM-Definition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finite-state machine M = (S, I,O, f, g, s0) consists of</a:t>
            </a:r>
          </a:p>
          <a:p>
            <a:pPr lvl="1"/>
            <a:r>
              <a:rPr lang="en-US" dirty="0"/>
              <a:t> a finite set S of states, </a:t>
            </a:r>
          </a:p>
          <a:p>
            <a:pPr lvl="1"/>
            <a:r>
              <a:rPr lang="en-US" dirty="0"/>
              <a:t>a finite input alphabet I,</a:t>
            </a:r>
          </a:p>
          <a:p>
            <a:pPr lvl="1"/>
            <a:r>
              <a:rPr lang="en-US" dirty="0"/>
              <a:t> a finite output alphabet O, </a:t>
            </a:r>
          </a:p>
          <a:p>
            <a:pPr lvl="1"/>
            <a:r>
              <a:rPr lang="en-US" dirty="0"/>
              <a:t>a transition function f that assigns to each state and input pair a new state, </a:t>
            </a:r>
          </a:p>
          <a:p>
            <a:pPr lvl="1"/>
            <a:r>
              <a:rPr lang="en-US" dirty="0"/>
              <a:t>an output function g that assigns to each state and input pair an output, and</a:t>
            </a:r>
          </a:p>
          <a:p>
            <a:pPr lvl="1"/>
            <a:r>
              <a:rPr lang="en-US" dirty="0"/>
              <a:t> an initial state s0.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81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FSM…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FSMs are relatively flexible. There are a number of ways to implement a FSM based system in terms of topology, and it is easy to incorporate many other techniques.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Easy to transfer from a meaningful abstract representation to a coded implementation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Low processor overhead; well suited to domains where execution time is shared between modules or subsystems. Only the code for the current state need be executed, and perhaps a small amount of logic to determine the current state.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Easy determination of reachability of a state, when represented in an abstract form, it is immediately obvious whether a state is achievable from another state, and what is required to achieve the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72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Disadvantages of FSM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The predictable nature of deterministic FSMs can be unwanted in some domains such as computer games (solution may be non-deterministic FSM).</a:t>
            </a:r>
          </a:p>
          <a:p>
            <a:pPr lvl="0"/>
            <a:r>
              <a:rPr lang="en-US" dirty="0"/>
              <a:t>Larger systems implemented using a FSM can be difficult to manage and maintain without a well thought out design.</a:t>
            </a:r>
          </a:p>
          <a:p>
            <a:pPr lvl="1"/>
            <a:r>
              <a:rPr lang="en-US" dirty="0"/>
              <a:t> The state transitions can cause a fair degree of "spaghetti- factor" when trying to follow the line of execution</a:t>
            </a:r>
          </a:p>
          <a:p>
            <a:pPr lvl="0"/>
            <a:r>
              <a:rPr lang="en-US" dirty="0"/>
              <a:t>Not suited to all problem domains, should only be used when a systems behavior can be decomposed into separate states with well defined conditions for state transitions. </a:t>
            </a:r>
          </a:p>
          <a:p>
            <a:pPr lvl="1"/>
            <a:r>
              <a:rPr lang="en-US" dirty="0"/>
              <a:t>This means that all states, transitions and conditions need to be known up front and be well defined</a:t>
            </a:r>
          </a:p>
          <a:p>
            <a:pPr lvl="0"/>
            <a:r>
              <a:rPr lang="en-US" dirty="0"/>
              <a:t>The conditions for state transitions are ridged, meaning they are fixed (this can be over come by using a Fuzzy State Machine (</a:t>
            </a:r>
            <a:r>
              <a:rPr lang="en-US" dirty="0" err="1"/>
              <a:t>FuSM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00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/>
              <a:t>Have </a:t>
            </a:r>
            <a:r>
              <a:rPr lang="en-US" dirty="0"/>
              <a:t>a good day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 (FSM)…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finite state machine must have </a:t>
            </a:r>
          </a:p>
          <a:p>
            <a:pPr lvl="1"/>
            <a:r>
              <a:rPr lang="en-US" dirty="0"/>
              <a:t>an initial state which provides a starting point, and</a:t>
            </a:r>
          </a:p>
          <a:p>
            <a:pPr lvl="1"/>
            <a:r>
              <a:rPr lang="en-US" dirty="0"/>
              <a:t> a current state which remembers the product of the last state transition.</a:t>
            </a:r>
          </a:p>
          <a:p>
            <a:r>
              <a:rPr lang="en-US" dirty="0"/>
              <a:t>Received input events act as triggers, which cause an evaluation of some kind of the rules that govern the transitions from the current state to other states.</a:t>
            </a:r>
          </a:p>
          <a:p>
            <a:r>
              <a:rPr lang="en-US" dirty="0"/>
              <a:t>The best way to visualize a FSM is to think of it as</a:t>
            </a:r>
          </a:p>
          <a:p>
            <a:pPr lvl="1"/>
            <a:r>
              <a:rPr lang="en-US" dirty="0"/>
              <a:t>a directed graph of states </a:t>
            </a:r>
            <a:r>
              <a:rPr lang="en-US" b="1" dirty="0"/>
              <a:t>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flow chart </a:t>
            </a:r>
          </a:p>
          <a:p>
            <a:pPr lvl="1"/>
            <a:r>
              <a:rPr lang="en-US" dirty="0"/>
              <a:t>accurate abstract modeling techniques.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circuit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Digital logic systems can be classified as combinational or sequential. </a:t>
            </a:r>
          </a:p>
          <a:p>
            <a:pPr lvl="1" eaLnBrk="1" hangingPunct="1"/>
            <a:r>
              <a:rPr lang="en-US" altLang="en-US" sz="2400" dirty="0"/>
              <a:t>Combinational circuits can be completely described by the truth table.</a:t>
            </a:r>
          </a:p>
          <a:p>
            <a:pPr lvl="1" eaLnBrk="1" hangingPunct="1"/>
            <a:r>
              <a:rPr lang="en-US" altLang="en-US" sz="2400" dirty="0"/>
              <a:t>Sequential systems contain state stored in memory elements internal to the system.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altLang="en-US" sz="2400" dirty="0"/>
              <a:t> Their behavior depends both on the set of inputs supplied and on the contents of the internal memory, or state of the system.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altLang="en-US" sz="2400" dirty="0"/>
              <a:t> Thus, a sequential system cannot be described with a truth table. Instead, a sequential system is described as a </a:t>
            </a:r>
            <a:r>
              <a:rPr lang="en-US" altLang="en-US" sz="2400" b="1" dirty="0"/>
              <a:t>finite-state machine (or often just </a:t>
            </a:r>
            <a:r>
              <a:rPr lang="en-US" altLang="en-US" sz="2400" b="1" i="1" dirty="0"/>
              <a:t>state machine). 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2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6D8CFD-1553-404C-BC4A-D2A087EB1409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Finite State Machines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 finite state machine has a set of states and two functions called the next-state function and the output function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The set of states correspond to all the possible combinations of the internal storage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If there are n bits of storage, there are 2</a:t>
            </a:r>
            <a:r>
              <a:rPr lang="en-US" baseline="30000"/>
              <a:t>n</a:t>
            </a:r>
            <a:r>
              <a:rPr lang="en-US"/>
              <a:t> possible states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The next state function is a combinational logic function that given the inputs and the current state, determines the next state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76280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85800"/>
            <a:ext cx="8153400" cy="5791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8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Finite State Machines (FSM)…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FSM is typically used as a type of control system where knowledge is represented in the states, and actions are constrained by rules.</a:t>
            </a:r>
          </a:p>
          <a:p>
            <a:r>
              <a:rPr lang="en-US" dirty="0"/>
              <a:t>FSMs design techniques can be used for designing </a:t>
            </a:r>
          </a:p>
          <a:p>
            <a:pPr lvl="1"/>
            <a:r>
              <a:rPr lang="en-US" dirty="0"/>
              <a:t>Visual Basic programs, </a:t>
            </a:r>
          </a:p>
          <a:p>
            <a:pPr lvl="1"/>
            <a:r>
              <a:rPr lang="en-US" dirty="0"/>
              <a:t>logic circuits or firmware for a microcontroller. </a:t>
            </a:r>
          </a:p>
          <a:p>
            <a:r>
              <a:rPr lang="en-US" dirty="0"/>
              <a:t>Thus Many computers and microprocessor chips have, at their hearts, a FSM.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1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 (FSM)…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" panose="02020603060405020304" pitchFamily="18" charset="0"/>
              </a:rPr>
              <a:t>Finite-state machines are used extensively in applications in computer science and data networking. </a:t>
            </a:r>
          </a:p>
          <a:p>
            <a:r>
              <a:rPr lang="en-US" dirty="0">
                <a:latin typeface="Times" panose="02020603060405020304" pitchFamily="18" charset="0"/>
              </a:rPr>
              <a:t>For example, finite-state machines are the basis for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" panose="02020603060405020304" pitchFamily="18" charset="0"/>
              </a:rPr>
              <a:t>programs for spell checking,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" panose="02020603060405020304" pitchFamily="18" charset="0"/>
              </a:rPr>
              <a:t>grammar checking,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" panose="02020603060405020304" pitchFamily="18" charset="0"/>
              </a:rPr>
              <a:t>indexing or searching large bodies of text,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" panose="02020603060405020304" pitchFamily="18" charset="0"/>
              </a:rPr>
              <a:t> recognizing speech,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" panose="02020603060405020304" pitchFamily="18" charset="0"/>
              </a:rPr>
              <a:t>Transforming text using markup languages such as XML and HTML, and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" panose="02020603060405020304" pitchFamily="18" charset="0"/>
              </a:rPr>
              <a:t>network protocols that specify how computers communicate.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2063</Words>
  <Application>Microsoft Office PowerPoint</Application>
  <PresentationFormat>On-screen Show (4:3)</PresentationFormat>
  <Paragraphs>195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RCS 112</vt:lpstr>
      <vt:lpstr>Finite State Machines (FSM) OR Finite State Automation (FSA)</vt:lpstr>
      <vt:lpstr>FSM-Definition </vt:lpstr>
      <vt:lpstr>Finite State Machines (FSM)…</vt:lpstr>
      <vt:lpstr>Sequential circuit</vt:lpstr>
      <vt:lpstr>Finite State Machines</vt:lpstr>
      <vt:lpstr>PowerPoint Presentation</vt:lpstr>
      <vt:lpstr>Finite State Machines (FSM)…</vt:lpstr>
      <vt:lpstr>Finite State Machines (FSM)…</vt:lpstr>
      <vt:lpstr>Similar model to FSM</vt:lpstr>
      <vt:lpstr>Similar model to FSM…</vt:lpstr>
      <vt:lpstr> TWO MAIN TYPES OF FSM. </vt:lpstr>
      <vt:lpstr>Deterministic FSM into a non-deterministic FSM</vt:lpstr>
      <vt:lpstr>Action and state</vt:lpstr>
      <vt:lpstr>Moore Machine and  Mealy Machine</vt:lpstr>
      <vt:lpstr>Moore Machine…</vt:lpstr>
      <vt:lpstr>Mealy Machine</vt:lpstr>
      <vt:lpstr>Mealy Machine</vt:lpstr>
      <vt:lpstr>Abstract modeling techniques in FSM</vt:lpstr>
      <vt:lpstr>Intelligent Traffic Controller</vt:lpstr>
      <vt:lpstr>Intelligent Traffic Controller</vt:lpstr>
      <vt:lpstr>Intelligent Traffic Controller</vt:lpstr>
      <vt:lpstr>Intelligent Traffic Controller</vt:lpstr>
      <vt:lpstr>Intelligent Traffic Controller</vt:lpstr>
      <vt:lpstr>Graphical Representation</vt:lpstr>
      <vt:lpstr>State Assignment</vt:lpstr>
      <vt:lpstr>Combinational Logic for Next State Function</vt:lpstr>
      <vt:lpstr>Implementing Intelligent Traffic Controller</vt:lpstr>
      <vt:lpstr>Advantages of FSM </vt:lpstr>
      <vt:lpstr>Advantages of FSM…</vt:lpstr>
      <vt:lpstr>Disadvantages of FSM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Logatho</dc:creator>
  <cp:lastModifiedBy>GERRARD EDWARD</cp:lastModifiedBy>
  <cp:revision>54</cp:revision>
  <dcterms:created xsi:type="dcterms:W3CDTF">2006-08-16T00:00:00Z</dcterms:created>
  <dcterms:modified xsi:type="dcterms:W3CDTF">2022-01-11T16:41:22Z</dcterms:modified>
</cp:coreProperties>
</file>