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"/>
  </p:notesMasterIdLst>
  <p:sldIdLst>
    <p:sldId id="286" r:id="rId2"/>
    <p:sldId id="3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0" autoAdjust="0"/>
    <p:restoredTop sz="96395" autoAdjust="0"/>
  </p:normalViewPr>
  <p:slideViewPr>
    <p:cSldViewPr>
      <p:cViewPr>
        <p:scale>
          <a:sx n="130" d="100"/>
          <a:sy n="130" d="100"/>
        </p:scale>
        <p:origin x="119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673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76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9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4728411"/>
            <a:ext cx="9144000" cy="415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 descr="http://intra.kth.se/polopoly_fs/1.383275!/image/KTH_pngs.png"/>
          <p:cNvPicPr preferRelativeResize="0"/>
          <p:nvPr/>
        </p:nvPicPr>
        <p:blipFill rotWithShape="1">
          <a:blip r:embed="rId2">
            <a:alphaModFix/>
          </a:blip>
          <a:srcRect r="36468" b="7206"/>
          <a:stretch/>
        </p:blipFill>
        <p:spPr>
          <a:xfrm>
            <a:off x="84224" y="84224"/>
            <a:ext cx="543111" cy="54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84224" y="4805150"/>
            <a:ext cx="13479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7686888" y="4805150"/>
            <a:ext cx="13479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20687" y="884779"/>
            <a:ext cx="8302625" cy="35909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754947" y="82125"/>
            <a:ext cx="8279841" cy="546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rt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54947" y="82125"/>
            <a:ext cx="8279841" cy="546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4728411"/>
            <a:ext cx="9144000" cy="415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http://intra.kth.se/polopoly_fs/1.383275!/image/KTH_pngs.png"/>
          <p:cNvPicPr preferRelativeResize="0"/>
          <p:nvPr/>
        </p:nvPicPr>
        <p:blipFill rotWithShape="1">
          <a:blip r:embed="rId2">
            <a:alphaModFix/>
          </a:blip>
          <a:srcRect r="36468" b="7206"/>
          <a:stretch/>
        </p:blipFill>
        <p:spPr>
          <a:xfrm>
            <a:off x="84224" y="84224"/>
            <a:ext cx="543111" cy="544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686888" y="4805150"/>
            <a:ext cx="13479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80997" y="4805150"/>
            <a:ext cx="830501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GB" sz="11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979712" y="4728411"/>
            <a:ext cx="3960440" cy="415089"/>
          </a:xfrm>
          <a:prstGeom prst="rect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clus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64695" y="4728410"/>
            <a:ext cx="8638673" cy="4150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Shape 19"/>
          <p:cNvSpPr/>
          <p:nvPr userDrawn="1"/>
        </p:nvSpPr>
        <p:spPr>
          <a:xfrm>
            <a:off x="0" y="4728411"/>
            <a:ext cx="9144000" cy="415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49"/>
          <p:cNvSpPr txBox="1"/>
          <p:nvPr userDrawn="1"/>
        </p:nvSpPr>
        <p:spPr>
          <a:xfrm>
            <a:off x="80997" y="4805150"/>
            <a:ext cx="830501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GB" sz="11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50"/>
          <p:cNvSpPr/>
          <p:nvPr userDrawn="1"/>
        </p:nvSpPr>
        <p:spPr>
          <a:xfrm>
            <a:off x="0" y="4728410"/>
            <a:ext cx="7956376" cy="415089"/>
          </a:xfrm>
          <a:prstGeom prst="rect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8"/>
          <p:cNvSpPr txBox="1"/>
          <p:nvPr userDrawn="1"/>
        </p:nvSpPr>
        <p:spPr>
          <a:xfrm>
            <a:off x="7686888" y="4805150"/>
            <a:ext cx="13479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5725" marR="0" lvl="0" indent="-857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47" descr="http://intra.kth.se/polopoly_fs/1.383275!/image/KTH_pngs.png"/>
          <p:cNvPicPr preferRelativeResize="0"/>
          <p:nvPr userDrawn="1"/>
        </p:nvPicPr>
        <p:blipFill rotWithShape="1">
          <a:blip r:embed="rId2">
            <a:alphaModFix/>
          </a:blip>
          <a:srcRect r="36468" b="7206"/>
          <a:stretch/>
        </p:blipFill>
        <p:spPr>
          <a:xfrm>
            <a:off x="84224" y="84224"/>
            <a:ext cx="543111" cy="54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5"/>
          <p:cNvSpPr txBox="1">
            <a:spLocks noGrp="1"/>
          </p:cNvSpPr>
          <p:nvPr>
            <p:ph type="ctrTitle"/>
          </p:nvPr>
        </p:nvSpPr>
        <p:spPr>
          <a:xfrm>
            <a:off x="754947" y="82125"/>
            <a:ext cx="8279841" cy="546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"/>
          <p:cNvSpPr/>
          <p:nvPr userDrawn="1"/>
        </p:nvSpPr>
        <p:spPr>
          <a:xfrm>
            <a:off x="0" y="4728411"/>
            <a:ext cx="9144000" cy="415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47" descr="http://intra.kth.se/polopoly_fs/1.383275!/image/KTH_pngs.png"/>
          <p:cNvPicPr preferRelativeResize="0"/>
          <p:nvPr userDrawn="1"/>
        </p:nvPicPr>
        <p:blipFill rotWithShape="1">
          <a:blip r:embed="rId2">
            <a:alphaModFix/>
          </a:blip>
          <a:srcRect r="36468" b="7206"/>
          <a:stretch/>
        </p:blipFill>
        <p:spPr>
          <a:xfrm>
            <a:off x="84224" y="84224"/>
            <a:ext cx="543111" cy="5441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5"/>
          <p:cNvSpPr txBox="1">
            <a:spLocks noGrp="1"/>
          </p:cNvSpPr>
          <p:nvPr>
            <p:ph type="ctrTitle"/>
          </p:nvPr>
        </p:nvSpPr>
        <p:spPr>
          <a:xfrm>
            <a:off x="754947" y="82125"/>
            <a:ext cx="8279841" cy="546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8965" y="258366"/>
            <a:ext cx="514350" cy="497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9"/>
          <p:cNvSpPr/>
          <p:nvPr/>
        </p:nvSpPr>
        <p:spPr>
          <a:xfrm>
            <a:off x="0" y="4728411"/>
            <a:ext cx="9144000" cy="4150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v-SE" dirty="0" err="1" smtClean="0"/>
              <a:t>Example</a:t>
            </a:r>
            <a:r>
              <a:rPr lang="sv-SE" dirty="0"/>
              <a:t> </a:t>
            </a:r>
            <a:r>
              <a:rPr lang="sv-SE" dirty="0" err="1" smtClean="0"/>
              <a:t>electricity</a:t>
            </a:r>
            <a:r>
              <a:rPr lang="sv-SE" dirty="0" smtClean="0"/>
              <a:t> [</a:t>
            </a:r>
            <a:r>
              <a:rPr lang="sv-SE" dirty="0" err="1" smtClean="0"/>
              <a:t>raw</a:t>
            </a:r>
            <a:r>
              <a:rPr lang="sv-SE" dirty="0" smtClean="0"/>
              <a:t> data]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875643" y="918896"/>
            <a:ext cx="1248904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production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3605" y="1632481"/>
            <a:ext cx="1240941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production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7936" y="2452990"/>
            <a:ext cx="1152128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Steel production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62618" y="3180171"/>
            <a:ext cx="12435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Household consumption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62618" y="401099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production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3570" y="922029"/>
            <a:ext cx="105300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03" y="1643751"/>
            <a:ext cx="154633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Woodchips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7060" y="2324569"/>
            <a:ext cx="115212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37404" y="992160"/>
            <a:ext cx="1363822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16980" y="1726229"/>
            <a:ext cx="1348526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7060" y="2706670"/>
            <a:ext cx="115212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Iron 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68812" y="2533098"/>
            <a:ext cx="1219806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1089" y="3770184"/>
            <a:ext cx="134535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30815" y="4258641"/>
            <a:ext cx="112759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57322" y="3085253"/>
            <a:ext cx="1369885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17241" y="4082700"/>
            <a:ext cx="913085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1566574" y="1092055"/>
            <a:ext cx="309069" cy="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0" idx="1"/>
          </p:cNvCxnSpPr>
          <p:nvPr/>
        </p:nvCxnSpPr>
        <p:spPr>
          <a:xfrm>
            <a:off x="1574537" y="1813777"/>
            <a:ext cx="309068" cy="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11" idx="1"/>
          </p:cNvCxnSpPr>
          <p:nvPr/>
        </p:nvCxnSpPr>
        <p:spPr>
          <a:xfrm>
            <a:off x="1459188" y="2494595"/>
            <a:ext cx="428748" cy="16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  <a:endCxn id="11" idx="1"/>
          </p:cNvCxnSpPr>
          <p:nvPr/>
        </p:nvCxnSpPr>
        <p:spPr>
          <a:xfrm flipV="1">
            <a:off x="1459188" y="2657021"/>
            <a:ext cx="428748" cy="21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7" idx="2"/>
          </p:cNvCxnSpPr>
          <p:nvPr/>
        </p:nvCxnSpPr>
        <p:spPr>
          <a:xfrm>
            <a:off x="3124547" y="1122927"/>
            <a:ext cx="412857" cy="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8" idx="2"/>
          </p:cNvCxnSpPr>
          <p:nvPr/>
        </p:nvCxnSpPr>
        <p:spPr>
          <a:xfrm>
            <a:off x="3124546" y="1836512"/>
            <a:ext cx="392434" cy="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20" idx="2"/>
          </p:cNvCxnSpPr>
          <p:nvPr/>
        </p:nvCxnSpPr>
        <p:spPr>
          <a:xfrm>
            <a:off x="3040064" y="2657021"/>
            <a:ext cx="428748" cy="4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6"/>
            <a:endCxn id="12" idx="1"/>
          </p:cNvCxnSpPr>
          <p:nvPr/>
        </p:nvCxnSpPr>
        <p:spPr>
          <a:xfrm>
            <a:off x="6227207" y="3255279"/>
            <a:ext cx="435411" cy="14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6"/>
            <a:endCxn id="13" idx="1"/>
          </p:cNvCxnSpPr>
          <p:nvPr/>
        </p:nvCxnSpPr>
        <p:spPr>
          <a:xfrm>
            <a:off x="6106443" y="3940210"/>
            <a:ext cx="556175" cy="2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6"/>
            <a:endCxn id="13" idx="1"/>
          </p:cNvCxnSpPr>
          <p:nvPr/>
        </p:nvCxnSpPr>
        <p:spPr>
          <a:xfrm flipV="1">
            <a:off x="5958413" y="4227019"/>
            <a:ext cx="704205" cy="20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24" idx="2"/>
          </p:cNvCxnSpPr>
          <p:nvPr/>
        </p:nvCxnSpPr>
        <p:spPr>
          <a:xfrm>
            <a:off x="7814746" y="4227019"/>
            <a:ext cx="402495" cy="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405065" y="648184"/>
            <a:ext cx="93909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Plant A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405064" y="1371766"/>
            <a:ext cx="93909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Plant B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373270" y="2178975"/>
            <a:ext cx="970885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X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7114102" y="3747696"/>
            <a:ext cx="970885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Y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7114101" y="2917284"/>
            <a:ext cx="108012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Household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426336" y="88908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100 kg</a:t>
            </a:r>
            <a:endParaRPr lang="en-GB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418884" y="157527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350 kg</a:t>
            </a:r>
            <a:endParaRPr lang="en-GB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418884" y="23371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500 kg</a:t>
            </a:r>
            <a:endParaRPr lang="en-GB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405279" y="280415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1500 kg</a:t>
            </a:r>
            <a:endParaRPr lang="en-GB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055305" y="2696816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1300 kg</a:t>
            </a:r>
            <a:endParaRPr lang="en-GB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084866" y="165801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100 kWh</a:t>
            </a:r>
            <a:endParaRPr lang="en-GB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3105722" y="932785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150 kWh</a:t>
            </a:r>
            <a:endParaRPr lang="en-GB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6048108" y="3199300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6090879" y="390437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159660" y="4367861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1300 kg</a:t>
            </a:r>
            <a:endParaRPr lang="en-GB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4867" y="40265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</a:t>
            </a:r>
            <a:endParaRPr lang="en-GB" sz="9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747261" y="143520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167799" y="142772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727367" y="69087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874676" y="1266546"/>
            <a:ext cx="89628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655359" y="12572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/>
          <p:cNvCxnSpPr/>
          <p:nvPr/>
        </p:nvCxnSpPr>
        <p:spPr>
          <a:xfrm>
            <a:off x="7747261" y="143520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67799" y="142772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v-SE" dirty="0" err="1" smtClean="0"/>
              <a:t>Example</a:t>
            </a:r>
            <a:r>
              <a:rPr lang="sv-SE" dirty="0"/>
              <a:t> </a:t>
            </a:r>
            <a:r>
              <a:rPr lang="sv-SE" dirty="0" err="1" smtClean="0"/>
              <a:t>electricity</a:t>
            </a:r>
            <a:r>
              <a:rPr lang="sv-SE" dirty="0" smtClean="0"/>
              <a:t> [</a:t>
            </a:r>
            <a:r>
              <a:rPr lang="sv-SE" dirty="0" err="1" smtClean="0"/>
              <a:t>linked</a:t>
            </a:r>
            <a:r>
              <a:rPr lang="sv-SE" dirty="0" smtClean="0"/>
              <a:t>]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727367" y="69087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74676" y="1266546"/>
            <a:ext cx="89628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5359" y="12572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Agent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875643" y="918896"/>
            <a:ext cx="1248904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production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3605" y="1632481"/>
            <a:ext cx="1240941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production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7936" y="2452990"/>
            <a:ext cx="1152128" cy="4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Steel production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5606" y="3141640"/>
            <a:ext cx="12435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Household consumption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62618" y="401099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production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3570" y="922029"/>
            <a:ext cx="105300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03" y="1643751"/>
            <a:ext cx="154633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Woodchips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7060" y="2324569"/>
            <a:ext cx="115212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37404" y="992160"/>
            <a:ext cx="1363822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16980" y="1726229"/>
            <a:ext cx="1348526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7060" y="2706670"/>
            <a:ext cx="115212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Iron 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68812" y="2533098"/>
            <a:ext cx="1219806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1089" y="3770184"/>
            <a:ext cx="1345354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30815" y="4258641"/>
            <a:ext cx="1127598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00310" y="3046722"/>
            <a:ext cx="1369885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Electricity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17241" y="4082700"/>
            <a:ext cx="913085" cy="34005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1566574" y="1092055"/>
            <a:ext cx="309069" cy="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0" idx="1"/>
          </p:cNvCxnSpPr>
          <p:nvPr/>
        </p:nvCxnSpPr>
        <p:spPr>
          <a:xfrm>
            <a:off x="1574537" y="1813777"/>
            <a:ext cx="309068" cy="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11" idx="1"/>
          </p:cNvCxnSpPr>
          <p:nvPr/>
        </p:nvCxnSpPr>
        <p:spPr>
          <a:xfrm>
            <a:off x="1459188" y="2494595"/>
            <a:ext cx="428748" cy="16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  <a:endCxn id="11" idx="1"/>
          </p:cNvCxnSpPr>
          <p:nvPr/>
        </p:nvCxnSpPr>
        <p:spPr>
          <a:xfrm flipV="1">
            <a:off x="1459188" y="2657021"/>
            <a:ext cx="428748" cy="21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7" idx="2"/>
          </p:cNvCxnSpPr>
          <p:nvPr/>
        </p:nvCxnSpPr>
        <p:spPr>
          <a:xfrm>
            <a:off x="3124547" y="1122927"/>
            <a:ext cx="412857" cy="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8" idx="2"/>
          </p:cNvCxnSpPr>
          <p:nvPr/>
        </p:nvCxnSpPr>
        <p:spPr>
          <a:xfrm>
            <a:off x="3124546" y="1836512"/>
            <a:ext cx="392434" cy="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20" idx="2"/>
          </p:cNvCxnSpPr>
          <p:nvPr/>
        </p:nvCxnSpPr>
        <p:spPr>
          <a:xfrm>
            <a:off x="3040064" y="2657021"/>
            <a:ext cx="428748" cy="4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6"/>
            <a:endCxn id="12" idx="1"/>
          </p:cNvCxnSpPr>
          <p:nvPr/>
        </p:nvCxnSpPr>
        <p:spPr>
          <a:xfrm>
            <a:off x="6470195" y="3216748"/>
            <a:ext cx="435411" cy="14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6"/>
            <a:endCxn id="13" idx="1"/>
          </p:cNvCxnSpPr>
          <p:nvPr/>
        </p:nvCxnSpPr>
        <p:spPr>
          <a:xfrm>
            <a:off x="6106443" y="3940210"/>
            <a:ext cx="556175" cy="2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6"/>
            <a:endCxn id="13" idx="1"/>
          </p:cNvCxnSpPr>
          <p:nvPr/>
        </p:nvCxnSpPr>
        <p:spPr>
          <a:xfrm flipV="1">
            <a:off x="5958413" y="4227019"/>
            <a:ext cx="704205" cy="20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24" idx="2"/>
          </p:cNvCxnSpPr>
          <p:nvPr/>
        </p:nvCxnSpPr>
        <p:spPr>
          <a:xfrm>
            <a:off x="7814746" y="4227019"/>
            <a:ext cx="402495" cy="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405065" y="648184"/>
            <a:ext cx="93909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Plant A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405064" y="1371766"/>
            <a:ext cx="93909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Plant B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373270" y="2178975"/>
            <a:ext cx="970885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X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7114102" y="3747696"/>
            <a:ext cx="970885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Y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7357089" y="2878753"/>
            <a:ext cx="1080121" cy="25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Household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426336" y="88908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100 kg</a:t>
            </a:r>
            <a:endParaRPr lang="en-GB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418884" y="157527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350 kg</a:t>
            </a:r>
            <a:endParaRPr lang="en-GB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418884" y="23371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500 kg</a:t>
            </a:r>
            <a:endParaRPr lang="en-GB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405279" y="280415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1500 kg</a:t>
            </a:r>
            <a:endParaRPr lang="en-GB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3055305" y="2696816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1300 kg</a:t>
            </a:r>
            <a:endParaRPr lang="en-GB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084866" y="165801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100 kWh</a:t>
            </a:r>
            <a:endParaRPr lang="en-GB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3105722" y="932785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150 kWh</a:t>
            </a:r>
            <a:endParaRPr lang="en-GB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6273722" y="325658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6090879" y="390437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042631" y="4342889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1300 kg</a:t>
            </a:r>
            <a:endParaRPr lang="en-GB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4867" y="40265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</a:t>
            </a:r>
            <a:endParaRPr lang="en-GB" sz="900" dirty="0"/>
          </a:p>
        </p:txBody>
      </p:sp>
      <p:sp>
        <p:nvSpPr>
          <p:cNvPr id="51" name="Rectangle 50"/>
          <p:cNvSpPr/>
          <p:nvPr/>
        </p:nvSpPr>
        <p:spPr>
          <a:xfrm>
            <a:off x="5651143" y="1427727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market</a:t>
            </a:r>
            <a:endParaRPr lang="en-US" dirty="0"/>
          </a:p>
        </p:txBody>
      </p:sp>
      <p:cxnSp>
        <p:nvCxnSpPr>
          <p:cNvPr id="4" name="Straight Arrow Connector 3"/>
          <p:cNvCxnSpPr>
            <a:stCxn id="17" idx="6"/>
            <a:endCxn id="51" idx="1"/>
          </p:cNvCxnSpPr>
          <p:nvPr/>
        </p:nvCxnSpPr>
        <p:spPr>
          <a:xfrm>
            <a:off x="4901226" y="1162186"/>
            <a:ext cx="749917" cy="48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6"/>
            <a:endCxn id="51" idx="1"/>
          </p:cNvCxnSpPr>
          <p:nvPr/>
        </p:nvCxnSpPr>
        <p:spPr>
          <a:xfrm flipV="1">
            <a:off x="4865506" y="1643751"/>
            <a:ext cx="785637" cy="25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4"/>
            <a:endCxn id="22" idx="2"/>
          </p:cNvCxnSpPr>
          <p:nvPr/>
        </p:nvCxnSpPr>
        <p:spPr>
          <a:xfrm rot="16200000" flipH="1">
            <a:off x="3677007" y="3274858"/>
            <a:ext cx="1555517" cy="752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2"/>
            <a:endCxn id="23" idx="7"/>
          </p:cNvCxnSpPr>
          <p:nvPr/>
        </p:nvCxnSpPr>
        <p:spPr>
          <a:xfrm>
            <a:off x="6227207" y="1859775"/>
            <a:ext cx="42373" cy="12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1"/>
          </p:cNvCxnSpPr>
          <p:nvPr/>
        </p:nvCxnSpPr>
        <p:spPr>
          <a:xfrm rot="5400000">
            <a:off x="4473090" y="2321535"/>
            <a:ext cx="1983471" cy="101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73415" y="266462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4559724" y="347373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125 kWh</a:t>
            </a:r>
            <a:endParaRPr lang="en-GB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842146" y="165801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100 kWh</a:t>
            </a:r>
            <a:endParaRPr lang="en-GB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924648" y="120825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150 kWh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19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1954A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40458</TotalTime>
  <Words>137</Words>
  <Application>Microsoft Office PowerPoint</Application>
  <PresentationFormat>On-screen Show (16:9)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PresentationTemplate</vt:lpstr>
      <vt:lpstr>Example electricity [raw data]</vt:lpstr>
      <vt:lpstr>Example electricity [linked]</vt:lpstr>
    </vt:vector>
  </TitlesOfParts>
  <Company>Kungliga Tekniska Högskolan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Jobb Möte 6</dc:title>
  <dc:creator>Elias Azzi</dc:creator>
  <cp:lastModifiedBy>Elias Sebastian Azzi</cp:lastModifiedBy>
  <cp:revision>634</cp:revision>
  <dcterms:created xsi:type="dcterms:W3CDTF">2018-01-18T08:40:23Z</dcterms:created>
  <dcterms:modified xsi:type="dcterms:W3CDTF">2019-03-28T14:19:49Z</dcterms:modified>
</cp:coreProperties>
</file>