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balan Murugan" userId="b49a1ef4ff4c702f" providerId="LiveId" clId="{F387C1CF-994A-4052-9980-BCCA22EC4E38}"/>
    <pc:docChg chg="custSel addSld modSld">
      <pc:chgData name="Boobalan Murugan" userId="b49a1ef4ff4c702f" providerId="LiveId" clId="{F387C1CF-994A-4052-9980-BCCA22EC4E38}" dt="2021-04-29T15:52:49.205" v="618"/>
      <pc:docMkLst>
        <pc:docMk/>
      </pc:docMkLst>
      <pc:sldChg chg="modSp mod">
        <pc:chgData name="Boobalan Murugan" userId="b49a1ef4ff4c702f" providerId="LiveId" clId="{F387C1CF-994A-4052-9980-BCCA22EC4E38}" dt="2021-04-29T15:36:41.181" v="22" actId="27636"/>
        <pc:sldMkLst>
          <pc:docMk/>
          <pc:sldMk cId="658188455" sldId="257"/>
        </pc:sldMkLst>
        <pc:spChg chg="mod">
          <ac:chgData name="Boobalan Murugan" userId="b49a1ef4ff4c702f" providerId="LiveId" clId="{F387C1CF-994A-4052-9980-BCCA22EC4E38}" dt="2021-04-29T15:35:52.919" v="16" actId="313"/>
          <ac:spMkLst>
            <pc:docMk/>
            <pc:sldMk cId="658188455" sldId="257"/>
            <ac:spMk id="2" creationId="{9AD2C01F-2E85-4A11-9FAF-32A7A61F3A56}"/>
          </ac:spMkLst>
        </pc:spChg>
        <pc:spChg chg="mod">
          <ac:chgData name="Boobalan Murugan" userId="b49a1ef4ff4c702f" providerId="LiveId" clId="{F387C1CF-994A-4052-9980-BCCA22EC4E38}" dt="2021-04-29T15:36:41.181" v="22" actId="27636"/>
          <ac:spMkLst>
            <pc:docMk/>
            <pc:sldMk cId="658188455" sldId="257"/>
            <ac:spMk id="3" creationId="{70B28DFA-8DCE-4BC5-9192-E778CF516CF2}"/>
          </ac:spMkLst>
        </pc:spChg>
      </pc:sldChg>
      <pc:sldChg chg="addSp delSp modSp mod">
        <pc:chgData name="Boobalan Murugan" userId="b49a1ef4ff4c702f" providerId="LiveId" clId="{F387C1CF-994A-4052-9980-BCCA22EC4E38}" dt="2021-04-29T15:38:17.990" v="42" actId="1076"/>
        <pc:sldMkLst>
          <pc:docMk/>
          <pc:sldMk cId="1027234067" sldId="258"/>
        </pc:sldMkLst>
        <pc:spChg chg="mod">
          <ac:chgData name="Boobalan Murugan" userId="b49a1ef4ff4c702f" providerId="LiveId" clId="{F387C1CF-994A-4052-9980-BCCA22EC4E38}" dt="2021-04-29T15:37:13.648" v="39" actId="20577"/>
          <ac:spMkLst>
            <pc:docMk/>
            <pc:sldMk cId="1027234067" sldId="258"/>
            <ac:spMk id="2" creationId="{6DDE9930-DF0E-4957-AD04-BC0608818329}"/>
          </ac:spMkLst>
        </pc:spChg>
        <pc:spChg chg="del">
          <ac:chgData name="Boobalan Murugan" userId="b49a1ef4ff4c702f" providerId="LiveId" clId="{F387C1CF-994A-4052-9980-BCCA22EC4E38}" dt="2021-04-29T15:37:54.786" v="40" actId="22"/>
          <ac:spMkLst>
            <pc:docMk/>
            <pc:sldMk cId="1027234067" sldId="258"/>
            <ac:spMk id="3" creationId="{28564FA0-0A54-4959-9F28-B60E20D88A50}"/>
          </ac:spMkLst>
        </pc:spChg>
        <pc:picChg chg="add mod ord">
          <ac:chgData name="Boobalan Murugan" userId="b49a1ef4ff4c702f" providerId="LiveId" clId="{F387C1CF-994A-4052-9980-BCCA22EC4E38}" dt="2021-04-29T15:38:17.990" v="42" actId="1076"/>
          <ac:picMkLst>
            <pc:docMk/>
            <pc:sldMk cId="1027234067" sldId="258"/>
            <ac:picMk id="5" creationId="{A977CC4D-1CE7-47BE-9E9F-70A7B77DE3EC}"/>
          </ac:picMkLst>
        </pc:picChg>
      </pc:sldChg>
      <pc:sldChg chg="addSp delSp modSp mod">
        <pc:chgData name="Boobalan Murugan" userId="b49a1ef4ff4c702f" providerId="LiveId" clId="{F387C1CF-994A-4052-9980-BCCA22EC4E38}" dt="2021-04-29T15:40:41.971" v="73" actId="1076"/>
        <pc:sldMkLst>
          <pc:docMk/>
          <pc:sldMk cId="2529092344" sldId="259"/>
        </pc:sldMkLst>
        <pc:spChg chg="mod">
          <ac:chgData name="Boobalan Murugan" userId="b49a1ef4ff4c702f" providerId="LiveId" clId="{F387C1CF-994A-4052-9980-BCCA22EC4E38}" dt="2021-04-29T15:39:06.620" v="64" actId="20577"/>
          <ac:spMkLst>
            <pc:docMk/>
            <pc:sldMk cId="2529092344" sldId="259"/>
            <ac:spMk id="2" creationId="{B8432094-3C27-40A9-B0AD-102436964F2E}"/>
          </ac:spMkLst>
        </pc:spChg>
        <pc:spChg chg="del">
          <ac:chgData name="Boobalan Murugan" userId="b49a1ef4ff4c702f" providerId="LiveId" clId="{F387C1CF-994A-4052-9980-BCCA22EC4E38}" dt="2021-04-29T15:39:29.817" v="65" actId="22"/>
          <ac:spMkLst>
            <pc:docMk/>
            <pc:sldMk cId="2529092344" sldId="259"/>
            <ac:spMk id="3" creationId="{71F31D51-E3E2-4911-AB88-186506EBC0F8}"/>
          </ac:spMkLst>
        </pc:spChg>
        <pc:picChg chg="add mod ord">
          <ac:chgData name="Boobalan Murugan" userId="b49a1ef4ff4c702f" providerId="LiveId" clId="{F387C1CF-994A-4052-9980-BCCA22EC4E38}" dt="2021-04-29T15:40:41.971" v="73" actId="1076"/>
          <ac:picMkLst>
            <pc:docMk/>
            <pc:sldMk cId="2529092344" sldId="259"/>
            <ac:picMk id="5" creationId="{F354686B-52CA-4A53-8D98-DFC74BD79FF8}"/>
          </ac:picMkLst>
        </pc:picChg>
        <pc:picChg chg="add mod">
          <ac:chgData name="Boobalan Murugan" userId="b49a1ef4ff4c702f" providerId="LiveId" clId="{F387C1CF-994A-4052-9980-BCCA22EC4E38}" dt="2021-04-29T15:40:36.206" v="72" actId="1076"/>
          <ac:picMkLst>
            <pc:docMk/>
            <pc:sldMk cId="2529092344" sldId="259"/>
            <ac:picMk id="7" creationId="{E40C616C-1BFD-4448-954B-6ABE51B99CD6}"/>
          </ac:picMkLst>
        </pc:picChg>
        <pc:picChg chg="add">
          <ac:chgData name="Boobalan Murugan" userId="b49a1ef4ff4c702f" providerId="LiveId" clId="{F387C1CF-994A-4052-9980-BCCA22EC4E38}" dt="2021-04-29T15:40:25.684" v="70" actId="22"/>
          <ac:picMkLst>
            <pc:docMk/>
            <pc:sldMk cId="2529092344" sldId="259"/>
            <ac:picMk id="9" creationId="{6D74B5D8-75F6-4C31-9723-4C216647E81B}"/>
          </ac:picMkLst>
        </pc:picChg>
      </pc:sldChg>
      <pc:sldChg chg="addSp delSp modSp mod">
        <pc:chgData name="Boobalan Murugan" userId="b49a1ef4ff4c702f" providerId="LiveId" clId="{F387C1CF-994A-4052-9980-BCCA22EC4E38}" dt="2021-04-29T15:42:01.158" v="106" actId="1036"/>
        <pc:sldMkLst>
          <pc:docMk/>
          <pc:sldMk cId="3481242602" sldId="260"/>
        </pc:sldMkLst>
        <pc:spChg chg="mod">
          <ac:chgData name="Boobalan Murugan" userId="b49a1ef4ff4c702f" providerId="LiveId" clId="{F387C1CF-994A-4052-9980-BCCA22EC4E38}" dt="2021-04-29T15:41:30.795" v="102" actId="20577"/>
          <ac:spMkLst>
            <pc:docMk/>
            <pc:sldMk cId="3481242602" sldId="260"/>
            <ac:spMk id="2" creationId="{70521709-6065-40E6-A7E7-2D923C084AC7}"/>
          </ac:spMkLst>
        </pc:spChg>
        <pc:spChg chg="del">
          <ac:chgData name="Boobalan Murugan" userId="b49a1ef4ff4c702f" providerId="LiveId" clId="{F387C1CF-994A-4052-9980-BCCA22EC4E38}" dt="2021-04-29T15:41:49.176" v="103" actId="22"/>
          <ac:spMkLst>
            <pc:docMk/>
            <pc:sldMk cId="3481242602" sldId="260"/>
            <ac:spMk id="3" creationId="{776D49CA-35EB-41DD-B287-3E9676C470C7}"/>
          </ac:spMkLst>
        </pc:spChg>
        <pc:picChg chg="add mod ord">
          <ac:chgData name="Boobalan Murugan" userId="b49a1ef4ff4c702f" providerId="LiveId" clId="{F387C1CF-994A-4052-9980-BCCA22EC4E38}" dt="2021-04-29T15:42:01.158" v="106" actId="1036"/>
          <ac:picMkLst>
            <pc:docMk/>
            <pc:sldMk cId="3481242602" sldId="260"/>
            <ac:picMk id="5" creationId="{87C0E506-80F9-45B6-B6A4-19EF42745331}"/>
          </ac:picMkLst>
        </pc:picChg>
      </pc:sldChg>
      <pc:sldChg chg="addSp modSp new mod">
        <pc:chgData name="Boobalan Murugan" userId="b49a1ef4ff4c702f" providerId="LiveId" clId="{F387C1CF-994A-4052-9980-BCCA22EC4E38}" dt="2021-04-29T15:46:13.032" v="283" actId="1076"/>
        <pc:sldMkLst>
          <pc:docMk/>
          <pc:sldMk cId="1178709090" sldId="261"/>
        </pc:sldMkLst>
        <pc:spChg chg="mod">
          <ac:chgData name="Boobalan Murugan" userId="b49a1ef4ff4c702f" providerId="LiveId" clId="{F387C1CF-994A-4052-9980-BCCA22EC4E38}" dt="2021-04-29T15:42:37.190" v="124" actId="20577"/>
          <ac:spMkLst>
            <pc:docMk/>
            <pc:sldMk cId="1178709090" sldId="261"/>
            <ac:spMk id="2" creationId="{A1F2C408-C43B-4F83-A5EA-74C09319695C}"/>
          </ac:spMkLst>
        </pc:spChg>
        <pc:spChg chg="mod">
          <ac:chgData name="Boobalan Murugan" userId="b49a1ef4ff4c702f" providerId="LiveId" clId="{F387C1CF-994A-4052-9980-BCCA22EC4E38}" dt="2021-04-29T15:45:51.414" v="281" actId="20577"/>
          <ac:spMkLst>
            <pc:docMk/>
            <pc:sldMk cId="1178709090" sldId="261"/>
            <ac:spMk id="3" creationId="{DE246204-3FE9-4A8E-84EF-2D30675BBEE1}"/>
          </ac:spMkLst>
        </pc:spChg>
        <pc:picChg chg="add mod">
          <ac:chgData name="Boobalan Murugan" userId="b49a1ef4ff4c702f" providerId="LiveId" clId="{F387C1CF-994A-4052-9980-BCCA22EC4E38}" dt="2021-04-29T15:46:13.032" v="283" actId="1076"/>
          <ac:picMkLst>
            <pc:docMk/>
            <pc:sldMk cId="1178709090" sldId="261"/>
            <ac:picMk id="5" creationId="{FABC27A3-C0EB-475B-9EFA-D3E767F60F5D}"/>
          </ac:picMkLst>
        </pc:picChg>
      </pc:sldChg>
      <pc:sldChg chg="addSp modSp new mod">
        <pc:chgData name="Boobalan Murugan" userId="b49a1ef4ff4c702f" providerId="LiveId" clId="{F387C1CF-994A-4052-9980-BCCA22EC4E38}" dt="2021-04-29T15:47:42.610" v="396" actId="22"/>
        <pc:sldMkLst>
          <pc:docMk/>
          <pc:sldMk cId="1173184124" sldId="262"/>
        </pc:sldMkLst>
        <pc:spChg chg="mod">
          <ac:chgData name="Boobalan Murugan" userId="b49a1ef4ff4c702f" providerId="LiveId" clId="{F387C1CF-994A-4052-9980-BCCA22EC4E38}" dt="2021-04-29T15:46:34.581" v="304" actId="20577"/>
          <ac:spMkLst>
            <pc:docMk/>
            <pc:sldMk cId="1173184124" sldId="262"/>
            <ac:spMk id="2" creationId="{C7B6BA96-8833-4FEA-99AF-EEF063B45DF9}"/>
          </ac:spMkLst>
        </pc:spChg>
        <pc:spChg chg="mod">
          <ac:chgData name="Boobalan Murugan" userId="b49a1ef4ff4c702f" providerId="LiveId" clId="{F387C1CF-994A-4052-9980-BCCA22EC4E38}" dt="2021-04-29T15:47:23.780" v="395" actId="20577"/>
          <ac:spMkLst>
            <pc:docMk/>
            <pc:sldMk cId="1173184124" sldId="262"/>
            <ac:spMk id="3" creationId="{08B6B90B-7902-40EC-934A-788D3AD97674}"/>
          </ac:spMkLst>
        </pc:spChg>
        <pc:picChg chg="add">
          <ac:chgData name="Boobalan Murugan" userId="b49a1ef4ff4c702f" providerId="LiveId" clId="{F387C1CF-994A-4052-9980-BCCA22EC4E38}" dt="2021-04-29T15:47:42.610" v="396" actId="22"/>
          <ac:picMkLst>
            <pc:docMk/>
            <pc:sldMk cId="1173184124" sldId="262"/>
            <ac:picMk id="5" creationId="{A96631DB-CF9C-411C-B1FA-DB28039AFC39}"/>
          </ac:picMkLst>
        </pc:picChg>
      </pc:sldChg>
      <pc:sldChg chg="addSp modSp new mod">
        <pc:chgData name="Boobalan Murugan" userId="b49a1ef4ff4c702f" providerId="LiveId" clId="{F387C1CF-994A-4052-9980-BCCA22EC4E38}" dt="2021-04-29T15:49:45.542" v="574" actId="1076"/>
        <pc:sldMkLst>
          <pc:docMk/>
          <pc:sldMk cId="1335426528" sldId="263"/>
        </pc:sldMkLst>
        <pc:spChg chg="mod">
          <ac:chgData name="Boobalan Murugan" userId="b49a1ef4ff4c702f" providerId="LiveId" clId="{F387C1CF-994A-4052-9980-BCCA22EC4E38}" dt="2021-04-29T15:48:20.206" v="418" actId="20577"/>
          <ac:spMkLst>
            <pc:docMk/>
            <pc:sldMk cId="1335426528" sldId="263"/>
            <ac:spMk id="2" creationId="{20B58CD8-AC08-4104-BA8B-AA801328E01D}"/>
          </ac:spMkLst>
        </pc:spChg>
        <pc:spChg chg="mod">
          <ac:chgData name="Boobalan Murugan" userId="b49a1ef4ff4c702f" providerId="LiveId" clId="{F387C1CF-994A-4052-9980-BCCA22EC4E38}" dt="2021-04-29T15:49:28.424" v="572" actId="20577"/>
          <ac:spMkLst>
            <pc:docMk/>
            <pc:sldMk cId="1335426528" sldId="263"/>
            <ac:spMk id="3" creationId="{4ED9D959-D8F0-433D-89C6-183B94AAB04D}"/>
          </ac:spMkLst>
        </pc:spChg>
        <pc:picChg chg="add mod">
          <ac:chgData name="Boobalan Murugan" userId="b49a1ef4ff4c702f" providerId="LiveId" clId="{F387C1CF-994A-4052-9980-BCCA22EC4E38}" dt="2021-04-29T15:49:45.542" v="574" actId="1076"/>
          <ac:picMkLst>
            <pc:docMk/>
            <pc:sldMk cId="1335426528" sldId="263"/>
            <ac:picMk id="5" creationId="{36ED3E31-15D2-4A41-B2E3-C9080FC37243}"/>
          </ac:picMkLst>
        </pc:picChg>
      </pc:sldChg>
      <pc:sldChg chg="addSp delSp modSp new mod">
        <pc:chgData name="Boobalan Murugan" userId="b49a1ef4ff4c702f" providerId="LiveId" clId="{F387C1CF-994A-4052-9980-BCCA22EC4E38}" dt="2021-04-29T15:51:01.613" v="590" actId="14100"/>
        <pc:sldMkLst>
          <pc:docMk/>
          <pc:sldMk cId="1319813012" sldId="264"/>
        </pc:sldMkLst>
        <pc:spChg chg="mod">
          <ac:chgData name="Boobalan Murugan" userId="b49a1ef4ff4c702f" providerId="LiveId" clId="{F387C1CF-994A-4052-9980-BCCA22EC4E38}" dt="2021-04-29T15:50:05.270" v="584" actId="20577"/>
          <ac:spMkLst>
            <pc:docMk/>
            <pc:sldMk cId="1319813012" sldId="264"/>
            <ac:spMk id="2" creationId="{D97663A0-CE62-4E88-A07D-4ADF2AAC2EB5}"/>
          </ac:spMkLst>
        </pc:spChg>
        <pc:spChg chg="del">
          <ac:chgData name="Boobalan Murugan" userId="b49a1ef4ff4c702f" providerId="LiveId" clId="{F387C1CF-994A-4052-9980-BCCA22EC4E38}" dt="2021-04-29T15:50:42.473" v="585" actId="22"/>
          <ac:spMkLst>
            <pc:docMk/>
            <pc:sldMk cId="1319813012" sldId="264"/>
            <ac:spMk id="3" creationId="{2F013353-E077-49A9-A263-849C8AF8A5BE}"/>
          </ac:spMkLst>
        </pc:spChg>
        <pc:picChg chg="add mod ord">
          <ac:chgData name="Boobalan Murugan" userId="b49a1ef4ff4c702f" providerId="LiveId" clId="{F387C1CF-994A-4052-9980-BCCA22EC4E38}" dt="2021-04-29T15:51:01.613" v="590" actId="14100"/>
          <ac:picMkLst>
            <pc:docMk/>
            <pc:sldMk cId="1319813012" sldId="264"/>
            <ac:picMk id="5" creationId="{5F6FB5A3-A0A0-4AAE-B923-AAD5308B9AA1}"/>
          </ac:picMkLst>
        </pc:picChg>
      </pc:sldChg>
      <pc:sldChg chg="addSp delSp modSp new mod">
        <pc:chgData name="Boobalan Murugan" userId="b49a1ef4ff4c702f" providerId="LiveId" clId="{F387C1CF-994A-4052-9980-BCCA22EC4E38}" dt="2021-04-29T15:52:09.669" v="607" actId="14100"/>
        <pc:sldMkLst>
          <pc:docMk/>
          <pc:sldMk cId="2999154761" sldId="265"/>
        </pc:sldMkLst>
        <pc:spChg chg="mod">
          <ac:chgData name="Boobalan Murugan" userId="b49a1ef4ff4c702f" providerId="LiveId" clId="{F387C1CF-994A-4052-9980-BCCA22EC4E38}" dt="2021-04-29T15:51:32.557" v="603" actId="20577"/>
          <ac:spMkLst>
            <pc:docMk/>
            <pc:sldMk cId="2999154761" sldId="265"/>
            <ac:spMk id="2" creationId="{F1F11E8A-04CB-4DD5-97F2-82EAC049015A}"/>
          </ac:spMkLst>
        </pc:spChg>
        <pc:spChg chg="del">
          <ac:chgData name="Boobalan Murugan" userId="b49a1ef4ff4c702f" providerId="LiveId" clId="{F387C1CF-994A-4052-9980-BCCA22EC4E38}" dt="2021-04-29T15:52:00.081" v="604" actId="22"/>
          <ac:spMkLst>
            <pc:docMk/>
            <pc:sldMk cId="2999154761" sldId="265"/>
            <ac:spMk id="3" creationId="{AB35099D-4FEE-4CDE-8C6E-726EA0D42AA2}"/>
          </ac:spMkLst>
        </pc:spChg>
        <pc:picChg chg="add mod ord">
          <ac:chgData name="Boobalan Murugan" userId="b49a1ef4ff4c702f" providerId="LiveId" clId="{F387C1CF-994A-4052-9980-BCCA22EC4E38}" dt="2021-04-29T15:52:09.669" v="607" actId="14100"/>
          <ac:picMkLst>
            <pc:docMk/>
            <pc:sldMk cId="2999154761" sldId="265"/>
            <ac:picMk id="5" creationId="{2BC44D4E-C0DE-49C7-AEDA-72CF60D8AE20}"/>
          </ac:picMkLst>
        </pc:picChg>
      </pc:sldChg>
      <pc:sldChg chg="modSp new mod">
        <pc:chgData name="Boobalan Murugan" userId="b49a1ef4ff4c702f" providerId="LiveId" clId="{F387C1CF-994A-4052-9980-BCCA22EC4E38}" dt="2021-04-29T15:52:49.205" v="618"/>
        <pc:sldMkLst>
          <pc:docMk/>
          <pc:sldMk cId="3575807853" sldId="266"/>
        </pc:sldMkLst>
        <pc:spChg chg="mod">
          <ac:chgData name="Boobalan Murugan" userId="b49a1ef4ff4c702f" providerId="LiveId" clId="{F387C1CF-994A-4052-9980-BCCA22EC4E38}" dt="2021-04-29T15:52:17.438" v="617" actId="20577"/>
          <ac:spMkLst>
            <pc:docMk/>
            <pc:sldMk cId="3575807853" sldId="266"/>
            <ac:spMk id="2" creationId="{11E2951B-9194-40FF-8872-41B28CD60AF2}"/>
          </ac:spMkLst>
        </pc:spChg>
        <pc:spChg chg="mod">
          <ac:chgData name="Boobalan Murugan" userId="b49a1ef4ff4c702f" providerId="LiveId" clId="{F387C1CF-994A-4052-9980-BCCA22EC4E38}" dt="2021-04-29T15:52:49.205" v="618"/>
          <ac:spMkLst>
            <pc:docMk/>
            <pc:sldMk cId="3575807853" sldId="266"/>
            <ac:spMk id="3" creationId="{614931B0-1988-4A49-8463-3CBD1D97FB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29-04-2021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B3AF8-C723-4187-8C75-DC2E23F04CE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11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96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2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EBAD0-8508-42A4-8D68-8279ABA644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EBAD0-8508-42A4-8D68-8279ABA6443C}"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1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EBAD0-8508-42A4-8D68-8279ABA6443C}" type="datetimeFigureOut">
              <a:rPr lang="en-IN" smtClean="0"/>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B3AF8-C723-4187-8C75-DC2E23F04CE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EBAD0-8508-42A4-8D68-8279ABA6443C}" type="datetimeFigureOut">
              <a:rPr lang="en-IN" smtClean="0"/>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B3AF8-C723-4187-8C75-DC2E23F04CE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6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BAD0-8508-42A4-8D68-8279ABA6443C}" type="datetimeFigureOut">
              <a:rPr lang="en-IN" smtClean="0"/>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B3AF8-C723-4187-8C75-DC2E23F04CEA}" type="slidenum">
              <a:rPr lang="en-IN" smtClean="0"/>
              <a:t>‹#›</a:t>
            </a:fld>
            <a:endParaRPr lang="en-IN"/>
          </a:p>
        </p:txBody>
      </p:sp>
    </p:spTree>
    <p:extLst>
      <p:ext uri="{BB962C8B-B14F-4D97-AF65-F5344CB8AC3E}">
        <p14:creationId xmlns:p14="http://schemas.microsoft.com/office/powerpoint/2010/main" val="2129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EBAD0-8508-42A4-8D68-8279ABA6443C}"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10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8EBAD0-8508-42A4-8D68-8279ABA6443C}" type="datetimeFigureOut">
              <a:rPr lang="en-IN" smtClean="0"/>
              <a:t>29-04-2021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08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8EBAD0-8508-42A4-8D68-8279ABA6443C}" type="datetimeFigureOut">
              <a:rPr lang="en-IN" smtClean="0"/>
              <a:t>29-04-2021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B3AF8-C723-4187-8C75-DC2E23F04CE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152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A25-4024-4884-B224-40342F328327}"/>
              </a:ext>
            </a:extLst>
          </p:cNvPr>
          <p:cNvSpPr>
            <a:spLocks noGrp="1"/>
          </p:cNvSpPr>
          <p:nvPr>
            <p:ph type="ctrTitle"/>
          </p:nvPr>
        </p:nvSpPr>
        <p:spPr/>
        <p:txBody>
          <a:bodyPr/>
          <a:lstStyle/>
          <a:p>
            <a:r>
              <a:rPr lang="en-US" dirty="0"/>
              <a:t>Micro Credit Loan</a:t>
            </a:r>
            <a:endParaRPr lang="en-IN" dirty="0"/>
          </a:p>
        </p:txBody>
      </p:sp>
      <p:sp>
        <p:nvSpPr>
          <p:cNvPr id="3" name="Subtitle 2">
            <a:extLst>
              <a:ext uri="{FF2B5EF4-FFF2-40B4-BE49-F238E27FC236}">
                <a16:creationId xmlns:a16="http://schemas.microsoft.com/office/drawing/2014/main" id="{8E7B6DA4-EBCE-4BBC-B0DB-D8F478E4344F}"/>
              </a:ext>
            </a:extLst>
          </p:cNvPr>
          <p:cNvSpPr>
            <a:spLocks noGrp="1"/>
          </p:cNvSpPr>
          <p:nvPr>
            <p:ph type="subTitle" idx="1"/>
          </p:nvPr>
        </p:nvSpPr>
        <p:spPr/>
        <p:txBody>
          <a:bodyPr/>
          <a:lstStyle/>
          <a:p>
            <a:r>
              <a:rPr lang="en-US" dirty="0"/>
              <a:t>Telecommunication Industry</a:t>
            </a:r>
            <a:endParaRPr lang="en-IN" dirty="0"/>
          </a:p>
        </p:txBody>
      </p:sp>
    </p:spTree>
    <p:extLst>
      <p:ext uri="{BB962C8B-B14F-4D97-AF65-F5344CB8AC3E}">
        <p14:creationId xmlns:p14="http://schemas.microsoft.com/office/powerpoint/2010/main" val="59772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1E8A-04CB-4DD5-97F2-82EAC049015A}"/>
              </a:ext>
            </a:extLst>
          </p:cNvPr>
          <p:cNvSpPr>
            <a:spLocks noGrp="1"/>
          </p:cNvSpPr>
          <p:nvPr>
            <p:ph type="title"/>
          </p:nvPr>
        </p:nvSpPr>
        <p:spPr/>
        <p:txBody>
          <a:bodyPr/>
          <a:lstStyle/>
          <a:p>
            <a:r>
              <a:rPr lang="en-US" dirty="0"/>
              <a:t>MODEL Saving</a:t>
            </a:r>
            <a:endParaRPr lang="en-IN" dirty="0"/>
          </a:p>
        </p:txBody>
      </p:sp>
      <p:pic>
        <p:nvPicPr>
          <p:cNvPr id="5" name="Content Placeholder 4">
            <a:extLst>
              <a:ext uri="{FF2B5EF4-FFF2-40B4-BE49-F238E27FC236}">
                <a16:creationId xmlns:a16="http://schemas.microsoft.com/office/drawing/2014/main" id="{2BC44D4E-C0DE-49C7-AEDA-72CF60D8AE20}"/>
              </a:ext>
            </a:extLst>
          </p:cNvPr>
          <p:cNvPicPr>
            <a:picLocks noGrp="1" noChangeAspect="1"/>
          </p:cNvPicPr>
          <p:nvPr>
            <p:ph idx="1"/>
          </p:nvPr>
        </p:nvPicPr>
        <p:blipFill>
          <a:blip r:embed="rId2"/>
          <a:stretch>
            <a:fillRect/>
          </a:stretch>
        </p:blipFill>
        <p:spPr>
          <a:xfrm>
            <a:off x="1749287" y="2016124"/>
            <a:ext cx="8852452" cy="3788327"/>
          </a:xfrm>
        </p:spPr>
      </p:pic>
    </p:spTree>
    <p:extLst>
      <p:ext uri="{BB962C8B-B14F-4D97-AF65-F5344CB8AC3E}">
        <p14:creationId xmlns:p14="http://schemas.microsoft.com/office/powerpoint/2010/main" val="299915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951B-9194-40FF-8872-41B28CD60AF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14931B0-1988-4A49-8463-3CBD1D97FBE6}"/>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final accuracy score is 91% - Visualization help me to understand the data and type. I performed the EDA which is outlier removal, skewness removal and standard scaling because it will help me to build model with high level accuracy.</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I choose few algorithm to train my model which are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Logistic Regression, Decision Tree &amp; Random Forest. Hence, I am getting a final score is 91%. </a:t>
            </a:r>
          </a:p>
          <a:p>
            <a:endParaRPr lang="en-IN" dirty="0"/>
          </a:p>
        </p:txBody>
      </p:sp>
    </p:spTree>
    <p:extLst>
      <p:ext uri="{BB962C8B-B14F-4D97-AF65-F5344CB8AC3E}">
        <p14:creationId xmlns:p14="http://schemas.microsoft.com/office/powerpoint/2010/main" val="357580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C01F-2E85-4A11-9FAF-32A7A61F3A5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0B28DFA-8DCE-4BC5-9192-E778CF516CF2}"/>
              </a:ext>
            </a:extLst>
          </p:cNvPr>
          <p:cNvSpPr>
            <a:spLocks noGrp="1"/>
          </p:cNvSpPr>
          <p:nvPr>
            <p:ph idx="1"/>
          </p:nvPr>
        </p:nvSpPr>
        <p:spPr/>
        <p:txBody>
          <a:bodyPr>
            <a:normAutofit fontScale="55000" lnSpcReduction="20000"/>
          </a:bodyPr>
          <a:lstStyle/>
          <a:p>
            <a:pPr>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81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9930-DF0E-4957-AD04-BC0608818329}"/>
              </a:ext>
            </a:extLst>
          </p:cNvPr>
          <p:cNvSpPr>
            <a:spLocks noGrp="1"/>
          </p:cNvSpPr>
          <p:nvPr>
            <p:ph type="title"/>
          </p:nvPr>
        </p:nvSpPr>
        <p:spPr/>
        <p:txBody>
          <a:bodyPr/>
          <a:lstStyle/>
          <a:p>
            <a:r>
              <a:rPr lang="en-US" dirty="0"/>
              <a:t>Data STRUCTURE</a:t>
            </a:r>
            <a:endParaRPr lang="en-IN" dirty="0"/>
          </a:p>
        </p:txBody>
      </p:sp>
      <p:pic>
        <p:nvPicPr>
          <p:cNvPr id="5" name="Content Placeholder 4">
            <a:extLst>
              <a:ext uri="{FF2B5EF4-FFF2-40B4-BE49-F238E27FC236}">
                <a16:creationId xmlns:a16="http://schemas.microsoft.com/office/drawing/2014/main" id="{A977CC4D-1CE7-47BE-9E9F-70A7B77DE3EC}"/>
              </a:ext>
            </a:extLst>
          </p:cNvPr>
          <p:cNvPicPr>
            <a:picLocks noGrp="1" noChangeAspect="1"/>
          </p:cNvPicPr>
          <p:nvPr>
            <p:ph idx="1"/>
          </p:nvPr>
        </p:nvPicPr>
        <p:blipFill>
          <a:blip r:embed="rId2"/>
          <a:stretch>
            <a:fillRect/>
          </a:stretch>
        </p:blipFill>
        <p:spPr>
          <a:xfrm>
            <a:off x="1799007" y="2122142"/>
            <a:ext cx="8593986" cy="3449638"/>
          </a:xfrm>
        </p:spPr>
      </p:pic>
    </p:spTree>
    <p:extLst>
      <p:ext uri="{BB962C8B-B14F-4D97-AF65-F5344CB8AC3E}">
        <p14:creationId xmlns:p14="http://schemas.microsoft.com/office/powerpoint/2010/main" val="10272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2094-3C27-40A9-B0AD-102436964F2E}"/>
              </a:ext>
            </a:extLst>
          </p:cNvPr>
          <p:cNvSpPr>
            <a:spLocks noGrp="1"/>
          </p:cNvSpPr>
          <p:nvPr>
            <p:ph type="title"/>
          </p:nvPr>
        </p:nvSpPr>
        <p:spPr/>
        <p:txBody>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F354686B-52CA-4A53-8D98-DFC74BD79FF8}"/>
              </a:ext>
            </a:extLst>
          </p:cNvPr>
          <p:cNvPicPr>
            <a:picLocks noGrp="1" noChangeAspect="1"/>
          </p:cNvPicPr>
          <p:nvPr>
            <p:ph idx="1"/>
          </p:nvPr>
        </p:nvPicPr>
        <p:blipFill>
          <a:blip r:embed="rId2"/>
          <a:stretch>
            <a:fillRect/>
          </a:stretch>
        </p:blipFill>
        <p:spPr>
          <a:xfrm>
            <a:off x="8101292" y="1947656"/>
            <a:ext cx="3877216" cy="2829320"/>
          </a:xfrm>
        </p:spPr>
      </p:pic>
      <p:pic>
        <p:nvPicPr>
          <p:cNvPr id="7" name="Picture 6">
            <a:extLst>
              <a:ext uri="{FF2B5EF4-FFF2-40B4-BE49-F238E27FC236}">
                <a16:creationId xmlns:a16="http://schemas.microsoft.com/office/drawing/2014/main" id="{E40C616C-1BFD-4448-954B-6ABE51B99CD6}"/>
              </a:ext>
            </a:extLst>
          </p:cNvPr>
          <p:cNvPicPr>
            <a:picLocks noChangeAspect="1"/>
          </p:cNvPicPr>
          <p:nvPr/>
        </p:nvPicPr>
        <p:blipFill>
          <a:blip r:embed="rId3"/>
          <a:stretch>
            <a:fillRect/>
          </a:stretch>
        </p:blipFill>
        <p:spPr>
          <a:xfrm>
            <a:off x="213492" y="1947656"/>
            <a:ext cx="3915321" cy="2943636"/>
          </a:xfrm>
          <a:prstGeom prst="rect">
            <a:avLst/>
          </a:prstGeom>
        </p:spPr>
      </p:pic>
      <p:pic>
        <p:nvPicPr>
          <p:cNvPr id="9" name="Picture 8">
            <a:extLst>
              <a:ext uri="{FF2B5EF4-FFF2-40B4-BE49-F238E27FC236}">
                <a16:creationId xmlns:a16="http://schemas.microsoft.com/office/drawing/2014/main" id="{6D74B5D8-75F6-4C31-9723-4C216647E81B}"/>
              </a:ext>
            </a:extLst>
          </p:cNvPr>
          <p:cNvPicPr>
            <a:picLocks noChangeAspect="1"/>
          </p:cNvPicPr>
          <p:nvPr/>
        </p:nvPicPr>
        <p:blipFill>
          <a:blip r:embed="rId4"/>
          <a:stretch>
            <a:fillRect/>
          </a:stretch>
        </p:blipFill>
        <p:spPr>
          <a:xfrm>
            <a:off x="4128813" y="1947656"/>
            <a:ext cx="3934374" cy="2962688"/>
          </a:xfrm>
          <a:prstGeom prst="rect">
            <a:avLst/>
          </a:prstGeom>
        </p:spPr>
      </p:pic>
    </p:spTree>
    <p:extLst>
      <p:ext uri="{BB962C8B-B14F-4D97-AF65-F5344CB8AC3E}">
        <p14:creationId xmlns:p14="http://schemas.microsoft.com/office/powerpoint/2010/main" val="252909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1709-6065-40E6-A7E7-2D923C084AC7}"/>
              </a:ext>
            </a:extLst>
          </p:cNvPr>
          <p:cNvSpPr>
            <a:spLocks noGrp="1"/>
          </p:cNvSpPr>
          <p:nvPr>
            <p:ph type="title"/>
          </p:nvPr>
        </p:nvSpPr>
        <p:spPr/>
        <p:txBody>
          <a:bodyPr/>
          <a:lstStyle/>
          <a:p>
            <a:r>
              <a:rPr lang="en-US" dirty="0"/>
              <a:t>Outlier in DATA</a:t>
            </a:r>
            <a:endParaRPr lang="en-IN" dirty="0"/>
          </a:p>
        </p:txBody>
      </p:sp>
      <p:pic>
        <p:nvPicPr>
          <p:cNvPr id="5" name="Content Placeholder 4">
            <a:extLst>
              <a:ext uri="{FF2B5EF4-FFF2-40B4-BE49-F238E27FC236}">
                <a16:creationId xmlns:a16="http://schemas.microsoft.com/office/drawing/2014/main" id="{87C0E506-80F9-45B6-B6A4-19EF42745331}"/>
              </a:ext>
            </a:extLst>
          </p:cNvPr>
          <p:cNvPicPr>
            <a:picLocks noGrp="1" noChangeAspect="1"/>
          </p:cNvPicPr>
          <p:nvPr>
            <p:ph idx="1"/>
          </p:nvPr>
        </p:nvPicPr>
        <p:blipFill>
          <a:blip r:embed="rId2"/>
          <a:stretch>
            <a:fillRect/>
          </a:stretch>
        </p:blipFill>
        <p:spPr>
          <a:xfrm>
            <a:off x="1451578" y="2029377"/>
            <a:ext cx="9812769" cy="3741006"/>
          </a:xfrm>
        </p:spPr>
      </p:pic>
    </p:spTree>
    <p:extLst>
      <p:ext uri="{BB962C8B-B14F-4D97-AF65-F5344CB8AC3E}">
        <p14:creationId xmlns:p14="http://schemas.microsoft.com/office/powerpoint/2010/main" val="348124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C408-C43B-4F83-A5EA-74C09319695C}"/>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E246204-3FE9-4A8E-84EF-2D30675BBEE1}"/>
              </a:ext>
            </a:extLst>
          </p:cNvPr>
          <p:cNvSpPr>
            <a:spLocks noGrp="1"/>
          </p:cNvSpPr>
          <p:nvPr>
            <p:ph idx="1"/>
          </p:nvPr>
        </p:nvSpPr>
        <p:spPr/>
        <p:txBody>
          <a:bodyPr/>
          <a:lstStyle/>
          <a:p>
            <a:pPr marL="0" indent="0">
              <a:buNone/>
            </a:pPr>
            <a:r>
              <a:rPr lang="en-US" dirty="0"/>
              <a:t>WE have identified this data is classification type. Hence I applied the Logistic Regression algorithm,</a:t>
            </a:r>
          </a:p>
          <a:p>
            <a:pPr marL="0" indent="0">
              <a:buNone/>
            </a:pPr>
            <a:endParaRPr lang="en-IN" dirty="0"/>
          </a:p>
        </p:txBody>
      </p:sp>
      <p:pic>
        <p:nvPicPr>
          <p:cNvPr id="5" name="Picture 4">
            <a:extLst>
              <a:ext uri="{FF2B5EF4-FFF2-40B4-BE49-F238E27FC236}">
                <a16:creationId xmlns:a16="http://schemas.microsoft.com/office/drawing/2014/main" id="{FABC27A3-C0EB-475B-9EFA-D3E767F60F5D}"/>
              </a:ext>
            </a:extLst>
          </p:cNvPr>
          <p:cNvPicPr>
            <a:picLocks noChangeAspect="1"/>
          </p:cNvPicPr>
          <p:nvPr/>
        </p:nvPicPr>
        <p:blipFill>
          <a:blip r:embed="rId2"/>
          <a:stretch>
            <a:fillRect/>
          </a:stretch>
        </p:blipFill>
        <p:spPr>
          <a:xfrm>
            <a:off x="2454676" y="2856161"/>
            <a:ext cx="7097115" cy="2772162"/>
          </a:xfrm>
          <a:prstGeom prst="rect">
            <a:avLst/>
          </a:prstGeom>
        </p:spPr>
      </p:pic>
    </p:spTree>
    <p:extLst>
      <p:ext uri="{BB962C8B-B14F-4D97-AF65-F5344CB8AC3E}">
        <p14:creationId xmlns:p14="http://schemas.microsoft.com/office/powerpoint/2010/main" val="117870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BA96-8833-4FEA-99AF-EEF063B45DF9}"/>
              </a:ext>
            </a:extLst>
          </p:cNvPr>
          <p:cNvSpPr>
            <a:spLocks noGrp="1"/>
          </p:cNvSpPr>
          <p:nvPr>
            <p:ph type="title"/>
          </p:nvPr>
        </p:nvSpPr>
        <p:spPr/>
        <p:txBody>
          <a:bodyPr/>
          <a:lstStyle/>
          <a:p>
            <a:r>
              <a:rPr lang="en-US" dirty="0"/>
              <a:t>Test &amp; Train Creation</a:t>
            </a:r>
            <a:endParaRPr lang="en-IN" dirty="0"/>
          </a:p>
        </p:txBody>
      </p:sp>
      <p:sp>
        <p:nvSpPr>
          <p:cNvPr id="3" name="Content Placeholder 2">
            <a:extLst>
              <a:ext uri="{FF2B5EF4-FFF2-40B4-BE49-F238E27FC236}">
                <a16:creationId xmlns:a16="http://schemas.microsoft.com/office/drawing/2014/main" id="{08B6B90B-7902-40EC-934A-788D3AD97674}"/>
              </a:ext>
            </a:extLst>
          </p:cNvPr>
          <p:cNvSpPr>
            <a:spLocks noGrp="1"/>
          </p:cNvSpPr>
          <p:nvPr>
            <p:ph idx="1"/>
          </p:nvPr>
        </p:nvSpPr>
        <p:spPr/>
        <p:txBody>
          <a:bodyPr/>
          <a:lstStyle/>
          <a:p>
            <a:r>
              <a:rPr lang="en-US" dirty="0"/>
              <a:t>Based on the score – we can create a train and test dataset to build a model.</a:t>
            </a:r>
          </a:p>
          <a:p>
            <a:endParaRPr lang="en-IN" dirty="0"/>
          </a:p>
        </p:txBody>
      </p:sp>
      <p:pic>
        <p:nvPicPr>
          <p:cNvPr id="5" name="Picture 4">
            <a:extLst>
              <a:ext uri="{FF2B5EF4-FFF2-40B4-BE49-F238E27FC236}">
                <a16:creationId xmlns:a16="http://schemas.microsoft.com/office/drawing/2014/main" id="{A96631DB-CF9C-411C-B1FA-DB28039AFC39}"/>
              </a:ext>
            </a:extLst>
          </p:cNvPr>
          <p:cNvPicPr>
            <a:picLocks noChangeAspect="1"/>
          </p:cNvPicPr>
          <p:nvPr/>
        </p:nvPicPr>
        <p:blipFill>
          <a:blip r:embed="rId2"/>
          <a:stretch>
            <a:fillRect/>
          </a:stretch>
        </p:blipFill>
        <p:spPr>
          <a:xfrm>
            <a:off x="2757021" y="3014604"/>
            <a:ext cx="6677957" cy="828791"/>
          </a:xfrm>
          <a:prstGeom prst="rect">
            <a:avLst/>
          </a:prstGeom>
        </p:spPr>
      </p:pic>
    </p:spTree>
    <p:extLst>
      <p:ext uri="{BB962C8B-B14F-4D97-AF65-F5344CB8AC3E}">
        <p14:creationId xmlns:p14="http://schemas.microsoft.com/office/powerpoint/2010/main" val="117318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8CD8-AC08-4104-BA8B-AA801328E01D}"/>
              </a:ext>
            </a:extLst>
          </p:cNvPr>
          <p:cNvSpPr>
            <a:spLocks noGrp="1"/>
          </p:cNvSpPr>
          <p:nvPr>
            <p:ph type="title"/>
          </p:nvPr>
        </p:nvSpPr>
        <p:spPr/>
        <p:txBody>
          <a:bodyPr/>
          <a:lstStyle/>
          <a:p>
            <a:r>
              <a:rPr lang="en-US" dirty="0"/>
              <a:t>BEST CV -Value</a:t>
            </a:r>
            <a:endParaRPr lang="en-IN" dirty="0"/>
          </a:p>
        </p:txBody>
      </p:sp>
      <p:sp>
        <p:nvSpPr>
          <p:cNvPr id="3" name="Content Placeholder 2">
            <a:extLst>
              <a:ext uri="{FF2B5EF4-FFF2-40B4-BE49-F238E27FC236}">
                <a16:creationId xmlns:a16="http://schemas.microsoft.com/office/drawing/2014/main" id="{4ED9D959-D8F0-433D-89C6-183B94AAB04D}"/>
              </a:ext>
            </a:extLst>
          </p:cNvPr>
          <p:cNvSpPr>
            <a:spLocks noGrp="1"/>
          </p:cNvSpPr>
          <p:nvPr>
            <p:ph idx="1"/>
          </p:nvPr>
        </p:nvSpPr>
        <p:spPr/>
        <p:txBody>
          <a:bodyPr/>
          <a:lstStyle/>
          <a:p>
            <a:r>
              <a:rPr lang="en-US" dirty="0"/>
              <a:t>I have created a code to find best CV value for this model – To validating the score which will help us to build a model in right way.</a:t>
            </a:r>
          </a:p>
          <a:p>
            <a:endParaRPr lang="en-IN" dirty="0"/>
          </a:p>
        </p:txBody>
      </p:sp>
      <p:pic>
        <p:nvPicPr>
          <p:cNvPr id="5" name="Picture 4">
            <a:extLst>
              <a:ext uri="{FF2B5EF4-FFF2-40B4-BE49-F238E27FC236}">
                <a16:creationId xmlns:a16="http://schemas.microsoft.com/office/drawing/2014/main" id="{36ED3E31-15D2-4A41-B2E3-C9080FC37243}"/>
              </a:ext>
            </a:extLst>
          </p:cNvPr>
          <p:cNvPicPr>
            <a:picLocks noChangeAspect="1"/>
          </p:cNvPicPr>
          <p:nvPr/>
        </p:nvPicPr>
        <p:blipFill>
          <a:blip r:embed="rId2"/>
          <a:stretch>
            <a:fillRect/>
          </a:stretch>
        </p:blipFill>
        <p:spPr>
          <a:xfrm>
            <a:off x="3214285" y="3030460"/>
            <a:ext cx="5763429" cy="2095792"/>
          </a:xfrm>
          <a:prstGeom prst="rect">
            <a:avLst/>
          </a:prstGeom>
        </p:spPr>
      </p:pic>
    </p:spTree>
    <p:extLst>
      <p:ext uri="{BB962C8B-B14F-4D97-AF65-F5344CB8AC3E}">
        <p14:creationId xmlns:p14="http://schemas.microsoft.com/office/powerpoint/2010/main" val="133542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63A0-CE62-4E88-A07D-4ADF2AAC2EB5}"/>
              </a:ext>
            </a:extLst>
          </p:cNvPr>
          <p:cNvSpPr>
            <a:spLocks noGrp="1"/>
          </p:cNvSpPr>
          <p:nvPr>
            <p:ph type="title"/>
          </p:nvPr>
        </p:nvSpPr>
        <p:spPr/>
        <p:txBody>
          <a:bodyPr/>
          <a:lstStyle/>
          <a:p>
            <a:r>
              <a:rPr lang="en-US" dirty="0"/>
              <a:t>ROC CURVE</a:t>
            </a:r>
            <a:endParaRPr lang="en-IN" dirty="0"/>
          </a:p>
        </p:txBody>
      </p:sp>
      <p:pic>
        <p:nvPicPr>
          <p:cNvPr id="5" name="Content Placeholder 4">
            <a:extLst>
              <a:ext uri="{FF2B5EF4-FFF2-40B4-BE49-F238E27FC236}">
                <a16:creationId xmlns:a16="http://schemas.microsoft.com/office/drawing/2014/main" id="{5F6FB5A3-A0A0-4AAE-B923-AAD5308B9AA1}"/>
              </a:ext>
            </a:extLst>
          </p:cNvPr>
          <p:cNvPicPr>
            <a:picLocks noGrp="1" noChangeAspect="1"/>
          </p:cNvPicPr>
          <p:nvPr>
            <p:ph idx="1"/>
          </p:nvPr>
        </p:nvPicPr>
        <p:blipFill>
          <a:blip r:embed="rId2"/>
          <a:stretch>
            <a:fillRect/>
          </a:stretch>
        </p:blipFill>
        <p:spPr>
          <a:xfrm>
            <a:off x="2305878" y="1853754"/>
            <a:ext cx="7301948" cy="4003707"/>
          </a:xfrm>
        </p:spPr>
      </p:pic>
    </p:spTree>
    <p:extLst>
      <p:ext uri="{BB962C8B-B14F-4D97-AF65-F5344CB8AC3E}">
        <p14:creationId xmlns:p14="http://schemas.microsoft.com/office/powerpoint/2010/main" val="13198130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TotalTime>
  <Words>457</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vt:lpstr>
      <vt:lpstr>Gallery</vt:lpstr>
      <vt:lpstr>Micro Credit Loan</vt:lpstr>
      <vt:lpstr>Data Description</vt:lpstr>
      <vt:lpstr>Data STRUCTURE</vt:lpstr>
      <vt:lpstr>DATA VISUALIZATION</vt:lpstr>
      <vt:lpstr>Outlier in DATA</vt:lpstr>
      <vt:lpstr>MODEL BUILDING</vt:lpstr>
      <vt:lpstr>Test &amp; Train Creation</vt:lpstr>
      <vt:lpstr>BEST CV -Value</vt:lpstr>
      <vt:lpstr>ROC CURVE</vt:lpstr>
      <vt:lpstr>MODEL Saving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Boobalan Murugan</dc:creator>
  <cp:lastModifiedBy>Boobalan Murugan</cp:lastModifiedBy>
  <cp:revision>2</cp:revision>
  <dcterms:created xsi:type="dcterms:W3CDTF">2021-04-28T16:14:43Z</dcterms:created>
  <dcterms:modified xsi:type="dcterms:W3CDTF">2021-04-29T15:53:03Z</dcterms:modified>
</cp:coreProperties>
</file>