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5" r:id="rId7"/>
    <p:sldId id="279" r:id="rId8"/>
    <p:sldId id="283" r:id="rId9"/>
    <p:sldId id="284" r:id="rId10"/>
    <p:sldId id="266" r:id="rId11"/>
    <p:sldId id="282"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75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82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3037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8363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3621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1426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308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853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5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397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64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62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4605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2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83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87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68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412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br>
              <a:rPr lang="en-US" dirty="0"/>
            </a:br>
            <a:r>
              <a:rPr lang="en-US" sz="4800" dirty="0"/>
              <a:t>IMAGE SCRAPING AND CLASSIFICATION</a:t>
            </a:r>
          </a:p>
        </p:txBody>
      </p:sp>
      <p:sp>
        <p:nvSpPr>
          <p:cNvPr id="8" name="Subtitle 7">
            <a:extLst>
              <a:ext uri="{FF2B5EF4-FFF2-40B4-BE49-F238E27FC236}">
                <a16:creationId xmlns:a16="http://schemas.microsoft.com/office/drawing/2014/main" id="{5478221D-D533-46C1-8780-63189F725EA9}"/>
              </a:ext>
            </a:extLst>
          </p:cNvPr>
          <p:cNvSpPr>
            <a:spLocks noGrp="1"/>
          </p:cNvSpPr>
          <p:nvPr>
            <p:ph type="subTitle" idx="1"/>
          </p:nvPr>
        </p:nvSpPr>
        <p:spPr/>
        <p:txBody>
          <a:bodyPr/>
          <a:lstStyle/>
          <a:p>
            <a:pPr algn="r"/>
            <a:r>
              <a:rPr lang="en-US" dirty="0"/>
              <a:t>By Boobalan Murugan</a:t>
            </a:r>
            <a:endParaRPr lang="en-IN" dirty="0"/>
          </a:p>
        </p:txBody>
      </p:sp>
      <p:pic>
        <p:nvPicPr>
          <p:cNvPr id="6" name="Picture 5"/>
          <p:cNvPicPr>
            <a:picLocks noChangeAspect="1"/>
          </p:cNvPicPr>
          <p:nvPr/>
        </p:nvPicPr>
        <p:blipFill>
          <a:blip r:embed="rId2"/>
          <a:stretch>
            <a:fillRect/>
          </a:stretch>
        </p:blipFill>
        <p:spPr>
          <a:xfrm>
            <a:off x="3984369" y="657195"/>
            <a:ext cx="3272648" cy="1096977"/>
          </a:xfrm>
          <a:prstGeom prst="rect">
            <a:avLst/>
          </a:prstGeom>
        </p:spPr>
      </p:pic>
    </p:spTree>
    <p:extLst>
      <p:ext uri="{BB962C8B-B14F-4D97-AF65-F5344CB8AC3E}">
        <p14:creationId xmlns:p14="http://schemas.microsoft.com/office/powerpoint/2010/main" val="401304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EVLATION METRICS PER EPOCH</a:t>
            </a:r>
          </a:p>
        </p:txBody>
      </p:sp>
      <p:pic>
        <p:nvPicPr>
          <p:cNvPr id="5" name="Picture 4">
            <a:extLst>
              <a:ext uri="{FF2B5EF4-FFF2-40B4-BE49-F238E27FC236}">
                <a16:creationId xmlns:a16="http://schemas.microsoft.com/office/drawing/2014/main" id="{2FCBCEAF-720A-43B9-8955-BCB9D0F1D6CE}"/>
              </a:ext>
            </a:extLst>
          </p:cNvPr>
          <p:cNvPicPr>
            <a:picLocks noChangeAspect="1"/>
          </p:cNvPicPr>
          <p:nvPr/>
        </p:nvPicPr>
        <p:blipFill>
          <a:blip r:embed="rId2"/>
          <a:stretch>
            <a:fillRect/>
          </a:stretch>
        </p:blipFill>
        <p:spPr>
          <a:xfrm>
            <a:off x="4010803" y="2233835"/>
            <a:ext cx="4170393" cy="4098021"/>
          </a:xfrm>
          <a:prstGeom prst="rect">
            <a:avLst/>
          </a:prstGeom>
        </p:spPr>
      </p:pic>
    </p:spTree>
    <p:extLst>
      <p:ext uri="{BB962C8B-B14F-4D97-AF65-F5344CB8AC3E}">
        <p14:creationId xmlns:p14="http://schemas.microsoft.com/office/powerpoint/2010/main" val="200414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INTERPERATION</a:t>
            </a:r>
          </a:p>
        </p:txBody>
      </p:sp>
      <p:pic>
        <p:nvPicPr>
          <p:cNvPr id="4" name="Picture 3">
            <a:extLst>
              <a:ext uri="{FF2B5EF4-FFF2-40B4-BE49-F238E27FC236}">
                <a16:creationId xmlns:a16="http://schemas.microsoft.com/office/drawing/2014/main" id="{10B030F1-6B32-4837-96D8-072673B7CB86}"/>
              </a:ext>
            </a:extLst>
          </p:cNvPr>
          <p:cNvPicPr>
            <a:picLocks noChangeAspect="1"/>
          </p:cNvPicPr>
          <p:nvPr/>
        </p:nvPicPr>
        <p:blipFill>
          <a:blip r:embed="rId2"/>
          <a:stretch>
            <a:fillRect/>
          </a:stretch>
        </p:blipFill>
        <p:spPr>
          <a:xfrm>
            <a:off x="2540096" y="2505527"/>
            <a:ext cx="5928044" cy="3560805"/>
          </a:xfrm>
          <a:prstGeom prst="rect">
            <a:avLst/>
          </a:prstGeom>
        </p:spPr>
      </p:pic>
    </p:spTree>
    <p:extLst>
      <p:ext uri="{BB962C8B-B14F-4D97-AF65-F5344CB8AC3E}">
        <p14:creationId xmlns:p14="http://schemas.microsoft.com/office/powerpoint/2010/main" val="361310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FINDINGS</a:t>
            </a:r>
            <a:endParaRPr lang="en-US" dirty="0"/>
          </a:p>
        </p:txBody>
      </p:sp>
      <p:sp>
        <p:nvSpPr>
          <p:cNvPr id="3" name="Content Placeholder 2"/>
          <p:cNvSpPr>
            <a:spLocks noGrp="1"/>
          </p:cNvSpPr>
          <p:nvPr>
            <p:ph idx="1"/>
          </p:nvPr>
        </p:nvSpPr>
        <p:spPr/>
        <p:txBody>
          <a:bodyPr>
            <a:normAutofit fontScale="92500" lnSpcReduction="10000"/>
          </a:bodyPr>
          <a:lstStyle/>
          <a:p>
            <a:r>
              <a:rPr lang="en-US" dirty="0"/>
              <a:t>Our model was successfully to classify the images with an accuracy of 85 Percent on a validation set of around 70 images </a:t>
            </a:r>
          </a:p>
          <a:p>
            <a:r>
              <a:rPr lang="en-US" dirty="0"/>
              <a:t>The larger the data the better the model could predict. </a:t>
            </a:r>
          </a:p>
          <a:p>
            <a:r>
              <a:rPr lang="en-US" dirty="0"/>
              <a:t>Multi class prediction are somewhat relatively harder to train in comparison to a Binary class prediction. </a:t>
            </a:r>
          </a:p>
          <a:p>
            <a:r>
              <a:rPr lang="en-US" dirty="0"/>
              <a:t>Data Augmentation is necessary where we have small datasets of images. </a:t>
            </a:r>
          </a:p>
          <a:p>
            <a:r>
              <a:rPr lang="en-US" dirty="0"/>
              <a:t>One could always provide more data for training the model in order to get better results. </a:t>
            </a:r>
          </a:p>
        </p:txBody>
      </p:sp>
    </p:spTree>
    <p:extLst>
      <p:ext uri="{BB962C8B-B14F-4D97-AF65-F5344CB8AC3E}">
        <p14:creationId xmlns:p14="http://schemas.microsoft.com/office/powerpoint/2010/main" val="14008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US" dirty="0"/>
          </a:p>
        </p:txBody>
      </p:sp>
      <p:sp>
        <p:nvSpPr>
          <p:cNvPr id="3" name="Content Placeholder 2"/>
          <p:cNvSpPr>
            <a:spLocks noGrp="1"/>
          </p:cNvSpPr>
          <p:nvPr>
            <p:ph idx="1"/>
          </p:nvPr>
        </p:nvSpPr>
        <p:spPr/>
        <p:txBody>
          <a:bodyPr>
            <a:normAutofit lnSpcReduction="10000"/>
          </a:bodyPr>
          <a:lstStyle/>
          <a:p>
            <a:r>
              <a:rPr lang="en-US" dirty="0"/>
              <a:t>Classification is a systematic arrangement in groups and categories based on its features. Image classification came into existence for decreasing the gap between the computer vision and human vision by training the computer with the data. The image classification is achieved by differentiating the image into the prescribed category based on the content of the vision. We use Deep Learning to accomplish the task of image Classification. </a:t>
            </a:r>
          </a:p>
          <a:p>
            <a:r>
              <a:rPr lang="en-US" dirty="0"/>
              <a:t>In this project we have to classify whether is image is of a jeans , a trouser or a saree. We could we such model either for automatic segmentation of items using IOT and techniques for Industry 4.0 </a:t>
            </a:r>
          </a:p>
        </p:txBody>
      </p:sp>
    </p:spTree>
    <p:extLst>
      <p:ext uri="{BB962C8B-B14F-4D97-AF65-F5344CB8AC3E}">
        <p14:creationId xmlns:p14="http://schemas.microsoft.com/office/powerpoint/2010/main" val="266433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Conceptual Background of the Domain Problem </a:t>
            </a:r>
          </a:p>
        </p:txBody>
      </p:sp>
      <p:sp>
        <p:nvSpPr>
          <p:cNvPr id="3" name="Content Placeholder 2"/>
          <p:cNvSpPr>
            <a:spLocks noGrp="1"/>
          </p:cNvSpPr>
          <p:nvPr>
            <p:ph idx="1"/>
          </p:nvPr>
        </p:nvSpPr>
        <p:spPr/>
        <p:txBody>
          <a:bodyPr>
            <a:normAutofit fontScale="85000" lnSpcReduction="20000"/>
          </a:bodyPr>
          <a:lstStyle/>
          <a:p>
            <a:r>
              <a:rPr lang="en-US" dirty="0"/>
              <a:t>Deep learning (DL) is a sub field to the machine learning, capable of learning through its own method of computing. A deep learning model is introduced to persistently break down information with a homogeneous structure like how a human would make determinations. To accomplish this, deep learning utilizes a layered structure of several algorithms expressed as an artificial neural system (ANN). The architecture of an ANN is simulated with the help of the biological neural network of the human brain. This makes the deep learning most capable than the standard machine learning models. </a:t>
            </a:r>
          </a:p>
          <a:p>
            <a:r>
              <a:rPr lang="en-US" dirty="0"/>
              <a:t>In deep neural networks every node decides its basic inputs by itself and sends it to the next tier on behalf of the previous tier. We train the data in the networks by giving an input image and conveying the network about its output. Neural networks are expressed in </a:t>
            </a:r>
          </a:p>
          <a:p>
            <a:r>
              <a:rPr lang="en-US" dirty="0"/>
              <a:t>terms of number of layers involved for producing the inputs and outputs and the depth of the neural network. </a:t>
            </a:r>
          </a:p>
        </p:txBody>
      </p:sp>
    </p:spTree>
    <p:extLst>
      <p:ext uri="{BB962C8B-B14F-4D97-AF65-F5344CB8AC3E}">
        <p14:creationId xmlns:p14="http://schemas.microsoft.com/office/powerpoint/2010/main" val="134587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Analytical Problem Framing </a:t>
            </a:r>
            <a:endParaRPr lang="en-US" dirty="0"/>
          </a:p>
        </p:txBody>
      </p:sp>
      <p:sp>
        <p:nvSpPr>
          <p:cNvPr id="3" name="Content Placeholder 2"/>
          <p:cNvSpPr>
            <a:spLocks noGrp="1"/>
          </p:cNvSpPr>
          <p:nvPr>
            <p:ph idx="1"/>
          </p:nvPr>
        </p:nvSpPr>
        <p:spPr/>
        <p:txBody>
          <a:bodyPr/>
          <a:lstStyle/>
          <a:p>
            <a:r>
              <a:rPr lang="en-US" dirty="0"/>
              <a:t>We have scraped images of all 3 classes that is men jeans, men trouser and saree from the internet and we have built our model by training it on this data. </a:t>
            </a:r>
          </a:p>
          <a:p>
            <a:r>
              <a:rPr lang="en-US" dirty="0"/>
              <a:t>We have used transfer learning to get state of the art results for our model. </a:t>
            </a:r>
          </a:p>
          <a:p>
            <a:r>
              <a:rPr lang="en-US" dirty="0"/>
              <a:t>Data has been scraped from amazon.com using a python script which with selenium. All the data is in the .jpg image format. </a:t>
            </a:r>
          </a:p>
          <a:p>
            <a:r>
              <a:rPr lang="en-US" dirty="0"/>
              <a:t>We have over 200 images per class. </a:t>
            </a:r>
          </a:p>
        </p:txBody>
      </p:sp>
    </p:spTree>
    <p:extLst>
      <p:ext uri="{BB962C8B-B14F-4D97-AF65-F5344CB8AC3E}">
        <p14:creationId xmlns:p14="http://schemas.microsoft.com/office/powerpoint/2010/main" val="192567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a:t>
            </a:r>
          </a:p>
        </p:txBody>
      </p:sp>
      <p:pic>
        <p:nvPicPr>
          <p:cNvPr id="6" name="Picture 5">
            <a:extLst>
              <a:ext uri="{FF2B5EF4-FFF2-40B4-BE49-F238E27FC236}">
                <a16:creationId xmlns:a16="http://schemas.microsoft.com/office/drawing/2014/main" id="{E3B40974-652D-4B37-A012-7EC5539E072E}"/>
              </a:ext>
            </a:extLst>
          </p:cNvPr>
          <p:cNvPicPr>
            <a:picLocks noChangeAspect="1"/>
          </p:cNvPicPr>
          <p:nvPr/>
        </p:nvPicPr>
        <p:blipFill>
          <a:blip r:embed="rId2"/>
          <a:stretch>
            <a:fillRect/>
          </a:stretch>
        </p:blipFill>
        <p:spPr>
          <a:xfrm>
            <a:off x="6759073" y="2239256"/>
            <a:ext cx="4399258" cy="3636612"/>
          </a:xfrm>
          <a:prstGeom prst="rect">
            <a:avLst/>
          </a:prstGeom>
        </p:spPr>
      </p:pic>
      <p:pic>
        <p:nvPicPr>
          <p:cNvPr id="8" name="Picture 7">
            <a:extLst>
              <a:ext uri="{FF2B5EF4-FFF2-40B4-BE49-F238E27FC236}">
                <a16:creationId xmlns:a16="http://schemas.microsoft.com/office/drawing/2014/main" id="{404986D9-E8D1-49CB-8B22-A8BB0A24D844}"/>
              </a:ext>
            </a:extLst>
          </p:cNvPr>
          <p:cNvPicPr>
            <a:picLocks noChangeAspect="1"/>
          </p:cNvPicPr>
          <p:nvPr/>
        </p:nvPicPr>
        <p:blipFill>
          <a:blip r:embed="rId3"/>
          <a:stretch>
            <a:fillRect/>
          </a:stretch>
        </p:blipFill>
        <p:spPr>
          <a:xfrm>
            <a:off x="1973151" y="2161178"/>
            <a:ext cx="4108174" cy="3792767"/>
          </a:xfrm>
          <a:prstGeom prst="rect">
            <a:avLst/>
          </a:prstGeom>
        </p:spPr>
      </p:pic>
    </p:spTree>
    <p:extLst>
      <p:ext uri="{BB962C8B-B14F-4D97-AF65-F5344CB8AC3E}">
        <p14:creationId xmlns:p14="http://schemas.microsoft.com/office/powerpoint/2010/main" val="179444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DETAILS</a:t>
            </a:r>
          </a:p>
        </p:txBody>
      </p:sp>
      <p:pic>
        <p:nvPicPr>
          <p:cNvPr id="5" name="Picture 4"/>
          <p:cNvPicPr>
            <a:picLocks noChangeAspect="1"/>
          </p:cNvPicPr>
          <p:nvPr/>
        </p:nvPicPr>
        <p:blipFill>
          <a:blip r:embed="rId2"/>
          <a:stretch>
            <a:fillRect/>
          </a:stretch>
        </p:blipFill>
        <p:spPr>
          <a:xfrm>
            <a:off x="923599" y="2944080"/>
            <a:ext cx="10344801" cy="1513619"/>
          </a:xfrm>
          <a:prstGeom prst="rect">
            <a:avLst/>
          </a:prstGeom>
        </p:spPr>
      </p:pic>
    </p:spTree>
    <p:extLst>
      <p:ext uri="{BB962C8B-B14F-4D97-AF65-F5344CB8AC3E}">
        <p14:creationId xmlns:p14="http://schemas.microsoft.com/office/powerpoint/2010/main" val="146641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RAW DATA TESTING</a:t>
            </a:r>
          </a:p>
        </p:txBody>
      </p:sp>
      <p:pic>
        <p:nvPicPr>
          <p:cNvPr id="4" name="Picture 3"/>
          <p:cNvPicPr>
            <a:picLocks noChangeAspect="1"/>
          </p:cNvPicPr>
          <p:nvPr/>
        </p:nvPicPr>
        <p:blipFill>
          <a:blip r:embed="rId2"/>
          <a:stretch>
            <a:fillRect/>
          </a:stretch>
        </p:blipFill>
        <p:spPr>
          <a:xfrm>
            <a:off x="4070890" y="2194053"/>
            <a:ext cx="6656259" cy="4115813"/>
          </a:xfrm>
          <a:prstGeom prst="rect">
            <a:avLst/>
          </a:prstGeom>
        </p:spPr>
      </p:pic>
      <p:sp>
        <p:nvSpPr>
          <p:cNvPr id="7" name="TextBox 6"/>
          <p:cNvSpPr txBox="1"/>
          <p:nvPr/>
        </p:nvSpPr>
        <p:spPr>
          <a:xfrm>
            <a:off x="306872" y="3474720"/>
            <a:ext cx="3465116" cy="954107"/>
          </a:xfrm>
          <a:prstGeom prst="rect">
            <a:avLst/>
          </a:prstGeom>
          <a:noFill/>
        </p:spPr>
        <p:txBody>
          <a:bodyPr wrap="none" rtlCol="0">
            <a:spAutoFit/>
          </a:bodyPr>
          <a:lstStyle/>
          <a:p>
            <a:r>
              <a:rPr lang="en-US" sz="2800" dirty="0"/>
              <a:t>A Random image from</a:t>
            </a:r>
          </a:p>
          <a:p>
            <a:r>
              <a:rPr lang="en-US" sz="2800" dirty="0"/>
              <a:t> the training set: </a:t>
            </a:r>
          </a:p>
        </p:txBody>
      </p:sp>
    </p:spTree>
    <p:extLst>
      <p:ext uri="{BB962C8B-B14F-4D97-AF65-F5344CB8AC3E}">
        <p14:creationId xmlns:p14="http://schemas.microsoft.com/office/powerpoint/2010/main" val="129025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7" name="TextBox 6"/>
          <p:cNvSpPr txBox="1"/>
          <p:nvPr/>
        </p:nvSpPr>
        <p:spPr>
          <a:xfrm>
            <a:off x="306872" y="3474720"/>
            <a:ext cx="2503506" cy="1384995"/>
          </a:xfrm>
          <a:prstGeom prst="rect">
            <a:avLst/>
          </a:prstGeom>
          <a:noFill/>
        </p:spPr>
        <p:txBody>
          <a:bodyPr wrap="none" rtlCol="0">
            <a:spAutoFit/>
          </a:bodyPr>
          <a:lstStyle/>
          <a:p>
            <a:r>
              <a:rPr lang="en-US" sz="2800" dirty="0"/>
              <a:t>Model Accuracy</a:t>
            </a:r>
          </a:p>
          <a:p>
            <a:r>
              <a:rPr lang="en-US" sz="2800" dirty="0"/>
              <a:t>RED: Train Set</a:t>
            </a:r>
          </a:p>
          <a:p>
            <a:r>
              <a:rPr lang="en-US" sz="2800" dirty="0"/>
              <a:t>BLUE: Test Set</a:t>
            </a:r>
          </a:p>
        </p:txBody>
      </p:sp>
      <p:pic>
        <p:nvPicPr>
          <p:cNvPr id="5" name="Picture 4">
            <a:extLst>
              <a:ext uri="{FF2B5EF4-FFF2-40B4-BE49-F238E27FC236}">
                <a16:creationId xmlns:a16="http://schemas.microsoft.com/office/drawing/2014/main" id="{13A37BC4-B9F9-45E5-B574-10FE2745621D}"/>
              </a:ext>
            </a:extLst>
          </p:cNvPr>
          <p:cNvPicPr>
            <a:picLocks noChangeAspect="1"/>
          </p:cNvPicPr>
          <p:nvPr/>
        </p:nvPicPr>
        <p:blipFill>
          <a:blip r:embed="rId2"/>
          <a:stretch>
            <a:fillRect/>
          </a:stretch>
        </p:blipFill>
        <p:spPr>
          <a:xfrm>
            <a:off x="5208887" y="3058806"/>
            <a:ext cx="3629532" cy="2410161"/>
          </a:xfrm>
          <a:prstGeom prst="rect">
            <a:avLst/>
          </a:prstGeom>
        </p:spPr>
      </p:pic>
    </p:spTree>
    <p:extLst>
      <p:ext uri="{BB962C8B-B14F-4D97-AF65-F5344CB8AC3E}">
        <p14:creationId xmlns:p14="http://schemas.microsoft.com/office/powerpoint/2010/main" val="62324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7" name="TextBox 6"/>
          <p:cNvSpPr txBox="1"/>
          <p:nvPr/>
        </p:nvSpPr>
        <p:spPr>
          <a:xfrm>
            <a:off x="306872" y="3474720"/>
            <a:ext cx="2242922" cy="1384995"/>
          </a:xfrm>
          <a:prstGeom prst="rect">
            <a:avLst/>
          </a:prstGeom>
          <a:noFill/>
        </p:spPr>
        <p:txBody>
          <a:bodyPr wrap="none" rtlCol="0">
            <a:spAutoFit/>
          </a:bodyPr>
          <a:lstStyle/>
          <a:p>
            <a:r>
              <a:rPr lang="en-US" sz="2800" dirty="0"/>
              <a:t>Model Loss</a:t>
            </a:r>
          </a:p>
          <a:p>
            <a:r>
              <a:rPr lang="en-US" sz="2800" dirty="0"/>
              <a:t>RED: Train Set</a:t>
            </a:r>
          </a:p>
          <a:p>
            <a:r>
              <a:rPr lang="en-US" sz="2800" dirty="0"/>
              <a:t>BLUE: Test Set</a:t>
            </a:r>
          </a:p>
        </p:txBody>
      </p:sp>
      <p:pic>
        <p:nvPicPr>
          <p:cNvPr id="5" name="Picture 4">
            <a:extLst>
              <a:ext uri="{FF2B5EF4-FFF2-40B4-BE49-F238E27FC236}">
                <a16:creationId xmlns:a16="http://schemas.microsoft.com/office/drawing/2014/main" id="{5B40EC3F-3DC2-49CD-96DE-463C1B954A30}"/>
              </a:ext>
            </a:extLst>
          </p:cNvPr>
          <p:cNvPicPr>
            <a:picLocks noChangeAspect="1"/>
          </p:cNvPicPr>
          <p:nvPr/>
        </p:nvPicPr>
        <p:blipFill>
          <a:blip r:embed="rId2"/>
          <a:stretch>
            <a:fillRect/>
          </a:stretch>
        </p:blipFill>
        <p:spPr>
          <a:xfrm>
            <a:off x="4972422" y="2966899"/>
            <a:ext cx="3572374" cy="2400635"/>
          </a:xfrm>
          <a:prstGeom prst="rect">
            <a:avLst/>
          </a:prstGeom>
        </p:spPr>
      </p:pic>
    </p:spTree>
    <p:extLst>
      <p:ext uri="{BB962C8B-B14F-4D97-AF65-F5344CB8AC3E}">
        <p14:creationId xmlns:p14="http://schemas.microsoft.com/office/powerpoint/2010/main" val="12745494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180</TotalTime>
  <Words>514</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 IMAGE SCRAPING AND CLASSIFICATION</vt:lpstr>
      <vt:lpstr>INTRODUCTION </vt:lpstr>
      <vt:lpstr>Conceptual Background of the Domain Problem </vt:lpstr>
      <vt:lpstr>Analytical Problem Framing </vt:lpstr>
      <vt:lpstr>MODEL SUMMARY</vt:lpstr>
      <vt:lpstr>COMPILE DETAILS</vt:lpstr>
      <vt:lpstr>RAW DATA TESTING</vt:lpstr>
      <vt:lpstr>MODEL EVALUATION</vt:lpstr>
      <vt:lpstr>MODEL EVALUATION</vt:lpstr>
      <vt:lpstr>MODEL EVLATION METRICS PER EPOCH</vt:lpstr>
      <vt:lpstr>RESULT INTERPERATION</vt:lpstr>
      <vt:lpstr>KEY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E-SHOPPING CUSTOMER RETENTION</dc:title>
  <dc:creator>Prathamesh MIstry</dc:creator>
  <cp:lastModifiedBy>Boobalan Murugan</cp:lastModifiedBy>
  <cp:revision>18</cp:revision>
  <dcterms:created xsi:type="dcterms:W3CDTF">2021-03-05T15:37:29Z</dcterms:created>
  <dcterms:modified xsi:type="dcterms:W3CDTF">2021-09-23T16:35:02Z</dcterms:modified>
</cp:coreProperties>
</file>