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6"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obalan Murugan" userId="b49a1ef4ff4c702f" providerId="LiveId" clId="{9CF66427-D44D-49F1-9288-646F3C352ED1}"/>
    <pc:docChg chg="undo custSel delSld modSld">
      <pc:chgData name="Boobalan Murugan" userId="b49a1ef4ff4c702f" providerId="LiveId" clId="{9CF66427-D44D-49F1-9288-646F3C352ED1}" dt="2021-07-23T17:12:33.368" v="117" actId="27636"/>
      <pc:docMkLst>
        <pc:docMk/>
      </pc:docMkLst>
      <pc:sldChg chg="modSp mod">
        <pc:chgData name="Boobalan Murugan" userId="b49a1ef4ff4c702f" providerId="LiveId" clId="{9CF66427-D44D-49F1-9288-646F3C352ED1}" dt="2021-07-21T16:39:20.408" v="79" actId="20577"/>
        <pc:sldMkLst>
          <pc:docMk/>
          <pc:sldMk cId="597729088" sldId="256"/>
        </pc:sldMkLst>
        <pc:spChg chg="mod">
          <ac:chgData name="Boobalan Murugan" userId="b49a1ef4ff4c702f" providerId="LiveId" clId="{9CF66427-D44D-49F1-9288-646F3C352ED1}" dt="2021-07-21T16:39:02.272" v="41" actId="20577"/>
          <ac:spMkLst>
            <pc:docMk/>
            <pc:sldMk cId="597729088" sldId="256"/>
            <ac:spMk id="2" creationId="{98681A25-4024-4884-B224-40342F328327}"/>
          </ac:spMkLst>
        </pc:spChg>
        <pc:spChg chg="mod">
          <ac:chgData name="Boobalan Murugan" userId="b49a1ef4ff4c702f" providerId="LiveId" clId="{9CF66427-D44D-49F1-9288-646F3C352ED1}" dt="2021-07-21T16:39:20.408" v="79" actId="20577"/>
          <ac:spMkLst>
            <pc:docMk/>
            <pc:sldMk cId="597729088" sldId="256"/>
            <ac:spMk id="3" creationId="{8E7B6DA4-EBCE-4BBC-B0DB-D8F478E4344F}"/>
          </ac:spMkLst>
        </pc:spChg>
      </pc:sldChg>
      <pc:sldChg chg="modSp mod">
        <pc:chgData name="Boobalan Murugan" userId="b49a1ef4ff4c702f" providerId="LiveId" clId="{9CF66427-D44D-49F1-9288-646F3C352ED1}" dt="2021-07-21T16:40:04.473" v="87" actId="27636"/>
        <pc:sldMkLst>
          <pc:docMk/>
          <pc:sldMk cId="658188455" sldId="257"/>
        </pc:sldMkLst>
        <pc:spChg chg="mod">
          <ac:chgData name="Boobalan Murugan" userId="b49a1ef4ff4c702f" providerId="LiveId" clId="{9CF66427-D44D-49F1-9288-646F3C352ED1}" dt="2021-07-21T16:40:04.473" v="87" actId="27636"/>
          <ac:spMkLst>
            <pc:docMk/>
            <pc:sldMk cId="658188455" sldId="257"/>
            <ac:spMk id="3" creationId="{70B28DFA-8DCE-4BC5-9192-E778CF516CF2}"/>
          </ac:spMkLst>
        </pc:spChg>
      </pc:sldChg>
      <pc:sldChg chg="addSp delSp modSp mod">
        <pc:chgData name="Boobalan Murugan" userId="b49a1ef4ff4c702f" providerId="LiveId" clId="{9CF66427-D44D-49F1-9288-646F3C352ED1}" dt="2021-07-21T16:40:36.846" v="89" actId="22"/>
        <pc:sldMkLst>
          <pc:docMk/>
          <pc:sldMk cId="1027234067" sldId="258"/>
        </pc:sldMkLst>
        <pc:spChg chg="add del mod">
          <ac:chgData name="Boobalan Murugan" userId="b49a1ef4ff4c702f" providerId="LiveId" clId="{9CF66427-D44D-49F1-9288-646F3C352ED1}" dt="2021-07-21T16:40:36.846" v="89" actId="22"/>
          <ac:spMkLst>
            <pc:docMk/>
            <pc:sldMk cId="1027234067" sldId="258"/>
            <ac:spMk id="4" creationId="{5FBF3E44-67A5-43C9-9D96-ACEED16BFCEF}"/>
          </ac:spMkLst>
        </pc:spChg>
        <pc:picChg chg="add mod ord">
          <ac:chgData name="Boobalan Murugan" userId="b49a1ef4ff4c702f" providerId="LiveId" clId="{9CF66427-D44D-49F1-9288-646F3C352ED1}" dt="2021-07-21T16:40:36.846" v="89" actId="22"/>
          <ac:picMkLst>
            <pc:docMk/>
            <pc:sldMk cId="1027234067" sldId="258"/>
            <ac:picMk id="6" creationId="{72E123F5-408F-4D3A-B700-CCFC1259636D}"/>
          </ac:picMkLst>
        </pc:picChg>
        <pc:picChg chg="del">
          <ac:chgData name="Boobalan Murugan" userId="b49a1ef4ff4c702f" providerId="LiveId" clId="{9CF66427-D44D-49F1-9288-646F3C352ED1}" dt="2021-07-21T16:40:10.419" v="88" actId="478"/>
          <ac:picMkLst>
            <pc:docMk/>
            <pc:sldMk cId="1027234067" sldId="258"/>
            <ac:picMk id="7" creationId="{A457861E-914D-4A97-8710-1763A90901AC}"/>
          </ac:picMkLst>
        </pc:picChg>
      </pc:sldChg>
      <pc:sldChg chg="addSp delSp modSp mod">
        <pc:chgData name="Boobalan Murugan" userId="b49a1ef4ff4c702f" providerId="LiveId" clId="{9CF66427-D44D-49F1-9288-646F3C352ED1}" dt="2021-07-23T17:11:51.008" v="111" actId="14100"/>
        <pc:sldMkLst>
          <pc:docMk/>
          <pc:sldMk cId="2529092344" sldId="259"/>
        </pc:sldMkLst>
        <pc:spChg chg="add del mod">
          <ac:chgData name="Boobalan Murugan" userId="b49a1ef4ff4c702f" providerId="LiveId" clId="{9CF66427-D44D-49F1-9288-646F3C352ED1}" dt="2021-07-23T17:09:47.228" v="99" actId="22"/>
          <ac:spMkLst>
            <pc:docMk/>
            <pc:sldMk cId="2529092344" sldId="259"/>
            <ac:spMk id="4" creationId="{58C78B73-D398-42A1-AD34-4740C1A9B4DC}"/>
          </ac:spMkLst>
        </pc:spChg>
        <pc:spChg chg="add del mod">
          <ac:chgData name="Boobalan Murugan" userId="b49a1ef4ff4c702f" providerId="LiveId" clId="{9CF66427-D44D-49F1-9288-646F3C352ED1}" dt="2021-07-23T17:10:03.216" v="101" actId="22"/>
          <ac:spMkLst>
            <pc:docMk/>
            <pc:sldMk cId="2529092344" sldId="259"/>
            <ac:spMk id="9" creationId="{016A9088-4D37-484F-B993-4A3C1589373E}"/>
          </ac:spMkLst>
        </pc:spChg>
        <pc:picChg chg="add del mod ord">
          <ac:chgData name="Boobalan Murugan" userId="b49a1ef4ff4c702f" providerId="LiveId" clId="{9CF66427-D44D-49F1-9288-646F3C352ED1}" dt="2021-07-23T17:09:50.433" v="100" actId="478"/>
          <ac:picMkLst>
            <pc:docMk/>
            <pc:sldMk cId="2529092344" sldId="259"/>
            <ac:picMk id="6" creationId="{E270BAD0-DAEF-4E2F-A2FB-10319F67D324}"/>
          </ac:picMkLst>
        </pc:picChg>
        <pc:picChg chg="del">
          <ac:chgData name="Boobalan Murugan" userId="b49a1ef4ff4c702f" providerId="LiveId" clId="{9CF66427-D44D-49F1-9288-646F3C352ED1}" dt="2021-07-23T17:08:03.776" v="90" actId="478"/>
          <ac:picMkLst>
            <pc:docMk/>
            <pc:sldMk cId="2529092344" sldId="259"/>
            <ac:picMk id="8" creationId="{7B2A23BB-0410-478F-BAA4-1724EB966965}"/>
          </ac:picMkLst>
        </pc:picChg>
        <pc:picChg chg="del">
          <ac:chgData name="Boobalan Murugan" userId="b49a1ef4ff4c702f" providerId="LiveId" clId="{9CF66427-D44D-49F1-9288-646F3C352ED1}" dt="2021-07-23T17:08:53.033" v="98" actId="478"/>
          <ac:picMkLst>
            <pc:docMk/>
            <pc:sldMk cId="2529092344" sldId="259"/>
            <ac:picMk id="11" creationId="{04EF6908-C43B-4729-83D1-D11E8865103B}"/>
          </ac:picMkLst>
        </pc:picChg>
        <pc:picChg chg="add mod ord">
          <ac:chgData name="Boobalan Murugan" userId="b49a1ef4ff4c702f" providerId="LiveId" clId="{9CF66427-D44D-49F1-9288-646F3C352ED1}" dt="2021-07-23T17:10:20.497" v="103" actId="1076"/>
          <ac:picMkLst>
            <pc:docMk/>
            <pc:sldMk cId="2529092344" sldId="259"/>
            <ac:picMk id="12" creationId="{FD0EF64B-AE36-454B-8DAC-D093DBC0B0AC}"/>
          </ac:picMkLst>
        </pc:picChg>
        <pc:picChg chg="del">
          <ac:chgData name="Boobalan Murugan" userId="b49a1ef4ff4c702f" providerId="LiveId" clId="{9CF66427-D44D-49F1-9288-646F3C352ED1}" dt="2021-07-23T17:08:48.632" v="97" actId="478"/>
          <ac:picMkLst>
            <pc:docMk/>
            <pc:sldMk cId="2529092344" sldId="259"/>
            <ac:picMk id="13" creationId="{27900248-BD46-40CC-8A26-0769998CB378}"/>
          </ac:picMkLst>
        </pc:picChg>
        <pc:picChg chg="del">
          <ac:chgData name="Boobalan Murugan" userId="b49a1ef4ff4c702f" providerId="LiveId" clId="{9CF66427-D44D-49F1-9288-646F3C352ED1}" dt="2021-07-23T17:08:40.128" v="95" actId="478"/>
          <ac:picMkLst>
            <pc:docMk/>
            <pc:sldMk cId="2529092344" sldId="259"/>
            <ac:picMk id="15" creationId="{EB362AB0-17AB-4C09-AC59-133ADE3CE6C6}"/>
          </ac:picMkLst>
        </pc:picChg>
        <pc:picChg chg="add mod">
          <ac:chgData name="Boobalan Murugan" userId="b49a1ef4ff4c702f" providerId="LiveId" clId="{9CF66427-D44D-49F1-9288-646F3C352ED1}" dt="2021-07-23T17:10:51.957" v="106" actId="1076"/>
          <ac:picMkLst>
            <pc:docMk/>
            <pc:sldMk cId="2529092344" sldId="259"/>
            <ac:picMk id="16" creationId="{08C6D6BF-B04B-4FA2-8635-0601AF7DEFF2}"/>
          </ac:picMkLst>
        </pc:picChg>
        <pc:picChg chg="del">
          <ac:chgData name="Boobalan Murugan" userId="b49a1ef4ff4c702f" providerId="LiveId" clId="{9CF66427-D44D-49F1-9288-646F3C352ED1}" dt="2021-07-23T17:08:37.065" v="94" actId="478"/>
          <ac:picMkLst>
            <pc:docMk/>
            <pc:sldMk cId="2529092344" sldId="259"/>
            <ac:picMk id="17" creationId="{6C78F15D-FBB3-432A-ADCE-A7DC8BA9300F}"/>
          </ac:picMkLst>
        </pc:picChg>
        <pc:picChg chg="del">
          <ac:chgData name="Boobalan Murugan" userId="b49a1ef4ff4c702f" providerId="LiveId" clId="{9CF66427-D44D-49F1-9288-646F3C352ED1}" dt="2021-07-23T17:08:45.435" v="96" actId="478"/>
          <ac:picMkLst>
            <pc:docMk/>
            <pc:sldMk cId="2529092344" sldId="259"/>
            <ac:picMk id="19" creationId="{B0FD62A1-97B5-4646-8AF7-F17C212FE3F1}"/>
          </ac:picMkLst>
        </pc:picChg>
        <pc:picChg chg="add mod">
          <ac:chgData name="Boobalan Murugan" userId="b49a1ef4ff4c702f" providerId="LiveId" clId="{9CF66427-D44D-49F1-9288-646F3C352ED1}" dt="2021-07-23T17:11:26.311" v="108" actId="1076"/>
          <ac:picMkLst>
            <pc:docMk/>
            <pc:sldMk cId="2529092344" sldId="259"/>
            <ac:picMk id="20" creationId="{8B1BC7BF-9708-4AB6-BB9E-89EB66990738}"/>
          </ac:picMkLst>
        </pc:picChg>
        <pc:picChg chg="del">
          <ac:chgData name="Boobalan Murugan" userId="b49a1ef4ff4c702f" providerId="LiveId" clId="{9CF66427-D44D-49F1-9288-646F3C352ED1}" dt="2021-07-23T17:08:34.527" v="93" actId="478"/>
          <ac:picMkLst>
            <pc:docMk/>
            <pc:sldMk cId="2529092344" sldId="259"/>
            <ac:picMk id="21" creationId="{29B4F96C-6A7D-4F21-B495-4EE845F347BB}"/>
          </ac:picMkLst>
        </pc:picChg>
        <pc:picChg chg="add mod">
          <ac:chgData name="Boobalan Murugan" userId="b49a1ef4ff4c702f" providerId="LiveId" clId="{9CF66427-D44D-49F1-9288-646F3C352ED1}" dt="2021-07-23T17:11:51.008" v="111" actId="14100"/>
          <ac:picMkLst>
            <pc:docMk/>
            <pc:sldMk cId="2529092344" sldId="259"/>
            <ac:picMk id="23" creationId="{28CBFD1F-8F18-40A1-96AA-9A2F12C9F230}"/>
          </ac:picMkLst>
        </pc:picChg>
      </pc:sldChg>
      <pc:sldChg chg="del">
        <pc:chgData name="Boobalan Murugan" userId="b49a1ef4ff4c702f" providerId="LiveId" clId="{9CF66427-D44D-49F1-9288-646F3C352ED1}" dt="2021-07-23T17:11:58.821" v="112" actId="47"/>
        <pc:sldMkLst>
          <pc:docMk/>
          <pc:sldMk cId="1178709090" sldId="261"/>
        </pc:sldMkLst>
      </pc:sldChg>
      <pc:sldChg chg="del">
        <pc:chgData name="Boobalan Murugan" userId="b49a1ef4ff4c702f" providerId="LiveId" clId="{9CF66427-D44D-49F1-9288-646F3C352ED1}" dt="2021-07-23T17:12:00.734" v="113" actId="47"/>
        <pc:sldMkLst>
          <pc:docMk/>
          <pc:sldMk cId="1173184124" sldId="262"/>
        </pc:sldMkLst>
      </pc:sldChg>
      <pc:sldChg chg="del">
        <pc:chgData name="Boobalan Murugan" userId="b49a1ef4ff4c702f" providerId="LiveId" clId="{9CF66427-D44D-49F1-9288-646F3C352ED1}" dt="2021-07-23T17:12:01.795" v="114" actId="47"/>
        <pc:sldMkLst>
          <pc:docMk/>
          <pc:sldMk cId="1319813012" sldId="264"/>
        </pc:sldMkLst>
      </pc:sldChg>
      <pc:sldChg chg="del">
        <pc:chgData name="Boobalan Murugan" userId="b49a1ef4ff4c702f" providerId="LiveId" clId="{9CF66427-D44D-49F1-9288-646F3C352ED1}" dt="2021-07-23T17:12:02.278" v="115" actId="47"/>
        <pc:sldMkLst>
          <pc:docMk/>
          <pc:sldMk cId="2999154761" sldId="265"/>
        </pc:sldMkLst>
      </pc:sldChg>
      <pc:sldChg chg="modSp mod">
        <pc:chgData name="Boobalan Murugan" userId="b49a1ef4ff4c702f" providerId="LiveId" clId="{9CF66427-D44D-49F1-9288-646F3C352ED1}" dt="2021-07-23T17:12:33.368" v="117" actId="27636"/>
        <pc:sldMkLst>
          <pc:docMk/>
          <pc:sldMk cId="3575807853" sldId="266"/>
        </pc:sldMkLst>
        <pc:spChg chg="mod">
          <ac:chgData name="Boobalan Murugan" userId="b49a1ef4ff4c702f" providerId="LiveId" clId="{9CF66427-D44D-49F1-9288-646F3C352ED1}" dt="2021-07-23T17:12:33.368" v="117" actId="27636"/>
          <ac:spMkLst>
            <pc:docMk/>
            <pc:sldMk cId="3575807853" sldId="266"/>
            <ac:spMk id="3" creationId="{614931B0-1988-4A49-8463-3CBD1D97FBE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8EBAD0-8508-42A4-8D68-8279ABA6443C}" type="datetimeFigureOut">
              <a:rPr lang="en-IN" smtClean="0"/>
              <a:t>21-07-2021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C0B3AF8-C723-4187-8C75-DC2E23F04CE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5119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8EBAD0-8508-42A4-8D68-8279ABA6443C}" type="datetimeFigureOut">
              <a:rPr lang="en-IN" smtClean="0"/>
              <a:t>21-07-2021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B3AF8-C723-4187-8C75-DC2E23F04CE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5962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8EBAD0-8508-42A4-8D68-8279ABA6443C}" type="datetimeFigureOut">
              <a:rPr lang="en-IN" smtClean="0"/>
              <a:t>21-07-2021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B3AF8-C723-4187-8C75-DC2E23F04CE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0623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8EBAD0-8508-42A4-8D68-8279ABA6443C}" type="datetimeFigureOut">
              <a:rPr lang="en-IN" smtClean="0"/>
              <a:t>21-07-2021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B3AF8-C723-4187-8C75-DC2E23F04CE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624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8EBAD0-8508-42A4-8D68-8279ABA6443C}" type="datetimeFigureOut">
              <a:rPr lang="en-IN" smtClean="0"/>
              <a:t>21-07-2021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B3AF8-C723-4187-8C75-DC2E23F04CE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551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8EBAD0-8508-42A4-8D68-8279ABA6443C}" type="datetimeFigureOut">
              <a:rPr lang="en-IN" smtClean="0"/>
              <a:t>21-07-2021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B3AF8-C723-4187-8C75-DC2E23F04CE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2111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8EBAD0-8508-42A4-8D68-8279ABA6443C}" type="datetimeFigureOut">
              <a:rPr lang="en-IN" smtClean="0"/>
              <a:t>21-07-2021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0B3AF8-C723-4187-8C75-DC2E23F04CE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4360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8EBAD0-8508-42A4-8D68-8279ABA6443C}" type="datetimeFigureOut">
              <a:rPr lang="en-IN" smtClean="0"/>
              <a:t>21-07-2021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0B3AF8-C723-4187-8C75-DC2E23F04CE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5564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EBAD0-8508-42A4-8D68-8279ABA6443C}" type="datetimeFigureOut">
              <a:rPr lang="en-IN" smtClean="0"/>
              <a:t>21-07-2021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0B3AF8-C723-4187-8C75-DC2E23F04CEA}" type="slidenum">
              <a:rPr lang="en-IN" smtClean="0"/>
              <a:t>‹#›</a:t>
            </a:fld>
            <a:endParaRPr lang="en-IN"/>
          </a:p>
        </p:txBody>
      </p:sp>
    </p:spTree>
    <p:extLst>
      <p:ext uri="{BB962C8B-B14F-4D97-AF65-F5344CB8AC3E}">
        <p14:creationId xmlns:p14="http://schemas.microsoft.com/office/powerpoint/2010/main" val="212919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8EBAD0-8508-42A4-8D68-8279ABA6443C}" type="datetimeFigureOut">
              <a:rPr lang="en-IN" smtClean="0"/>
              <a:t>21-07-2021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B3AF8-C723-4187-8C75-DC2E23F04CE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9101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78EBAD0-8508-42A4-8D68-8279ABA6443C}" type="datetimeFigureOut">
              <a:rPr lang="en-IN" smtClean="0"/>
              <a:t>21-07-2021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C0B3AF8-C723-4187-8C75-DC2E23F04CE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4089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78EBAD0-8508-42A4-8D68-8279ABA6443C}" type="datetimeFigureOut">
              <a:rPr lang="en-IN" smtClean="0"/>
              <a:t>21-07-2021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C0B3AF8-C723-4187-8C75-DC2E23F04CE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91520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81A25-4024-4884-B224-40342F328327}"/>
              </a:ext>
            </a:extLst>
          </p:cNvPr>
          <p:cNvSpPr>
            <a:spLocks noGrp="1"/>
          </p:cNvSpPr>
          <p:nvPr>
            <p:ph type="ctrTitle"/>
          </p:nvPr>
        </p:nvSpPr>
        <p:spPr/>
        <p:txBody>
          <a:bodyPr/>
          <a:lstStyle/>
          <a:p>
            <a:r>
              <a:rPr lang="en-US" dirty="0"/>
              <a:t>Customer Retention</a:t>
            </a:r>
            <a:endParaRPr lang="en-IN" dirty="0"/>
          </a:p>
        </p:txBody>
      </p:sp>
      <p:sp>
        <p:nvSpPr>
          <p:cNvPr id="3" name="Subtitle 2">
            <a:extLst>
              <a:ext uri="{FF2B5EF4-FFF2-40B4-BE49-F238E27FC236}">
                <a16:creationId xmlns:a16="http://schemas.microsoft.com/office/drawing/2014/main" id="{8E7B6DA4-EBCE-4BBC-B0DB-D8F478E4344F}"/>
              </a:ext>
            </a:extLst>
          </p:cNvPr>
          <p:cNvSpPr>
            <a:spLocks noGrp="1"/>
          </p:cNvSpPr>
          <p:nvPr>
            <p:ph type="subTitle" idx="1"/>
          </p:nvPr>
        </p:nvSpPr>
        <p:spPr/>
        <p:txBody>
          <a:bodyPr/>
          <a:lstStyle/>
          <a:p>
            <a:r>
              <a:rPr lang="en-US" dirty="0"/>
              <a:t>E-Commerce company</a:t>
            </a:r>
            <a:endParaRPr lang="en-IN" dirty="0"/>
          </a:p>
        </p:txBody>
      </p:sp>
    </p:spTree>
    <p:extLst>
      <p:ext uri="{BB962C8B-B14F-4D97-AF65-F5344CB8AC3E}">
        <p14:creationId xmlns:p14="http://schemas.microsoft.com/office/powerpoint/2010/main" val="597729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2C01F-2E85-4A11-9FAF-32A7A61F3A56}"/>
              </a:ext>
            </a:extLst>
          </p:cNvPr>
          <p:cNvSpPr>
            <a:spLocks noGrp="1"/>
          </p:cNvSpPr>
          <p:nvPr>
            <p:ph type="title"/>
          </p:nvPr>
        </p:nvSpPr>
        <p:spPr/>
        <p:txBody>
          <a:bodyPr/>
          <a:lstStyle/>
          <a:p>
            <a:r>
              <a:rPr lang="en-US" dirty="0"/>
              <a:t>Data Description</a:t>
            </a:r>
            <a:endParaRPr lang="en-IN" dirty="0"/>
          </a:p>
        </p:txBody>
      </p:sp>
      <p:sp>
        <p:nvSpPr>
          <p:cNvPr id="3" name="Content Placeholder 2">
            <a:extLst>
              <a:ext uri="{FF2B5EF4-FFF2-40B4-BE49-F238E27FC236}">
                <a16:creationId xmlns:a16="http://schemas.microsoft.com/office/drawing/2014/main" id="{70B28DFA-8DCE-4BC5-9192-E778CF516CF2}"/>
              </a:ext>
            </a:extLst>
          </p:cNvPr>
          <p:cNvSpPr>
            <a:spLocks noGrp="1"/>
          </p:cNvSpPr>
          <p:nvPr>
            <p:ph idx="1"/>
          </p:nvPr>
        </p:nvSpPr>
        <p:spPr/>
        <p:txBody>
          <a:bodyPr>
            <a:normAutofit fontScale="85000" lnSpcReduction="20000"/>
          </a:bodyPr>
          <a:lstStyle/>
          <a:p>
            <a:pPr>
              <a:lnSpc>
                <a:spcPct val="107000"/>
              </a:lnSpc>
              <a:spcAft>
                <a:spcPts val="800"/>
              </a:spcAft>
            </a:pPr>
            <a:r>
              <a:rPr lang="en-US" sz="2000" dirty="0"/>
              <a:t>Customer satisfaction has emerged as one of the most important factors that guarantee the success of online store; it has been posited as a key stimulant of purchase, repurchase intentions and customer loyalty. </a:t>
            </a:r>
          </a:p>
          <a:p>
            <a:pPr>
              <a:lnSpc>
                <a:spcPct val="107000"/>
              </a:lnSpc>
              <a:spcAft>
                <a:spcPts val="800"/>
              </a:spcAft>
            </a:pPr>
            <a:r>
              <a:rPr lang="en-US" sz="2000" dirty="0"/>
              <a:t>A comprehensive review of the literature, theories and models have been carried out to propose the models for customer activation and customer retention. </a:t>
            </a:r>
          </a:p>
          <a:p>
            <a:pPr>
              <a:lnSpc>
                <a:spcPct val="107000"/>
              </a:lnSpc>
              <a:spcAft>
                <a:spcPts val="800"/>
              </a:spcAft>
            </a:pPr>
            <a:r>
              <a:rPr lang="en-US" sz="2000" dirty="0"/>
              <a:t>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a:t>
            </a:r>
          </a:p>
          <a:p>
            <a:pPr>
              <a:lnSpc>
                <a:spcPct val="107000"/>
              </a:lnSpc>
              <a:spcAft>
                <a:spcPts val="800"/>
              </a:spcAft>
            </a:pPr>
            <a:r>
              <a:rPr lang="en-US" sz="2000" dirty="0"/>
              <a:t>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dirty="0"/>
          </a:p>
        </p:txBody>
      </p:sp>
    </p:spTree>
    <p:extLst>
      <p:ext uri="{BB962C8B-B14F-4D97-AF65-F5344CB8AC3E}">
        <p14:creationId xmlns:p14="http://schemas.microsoft.com/office/powerpoint/2010/main" val="658188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E9930-DF0E-4957-AD04-BC0608818329}"/>
              </a:ext>
            </a:extLst>
          </p:cNvPr>
          <p:cNvSpPr>
            <a:spLocks noGrp="1"/>
          </p:cNvSpPr>
          <p:nvPr>
            <p:ph type="title"/>
          </p:nvPr>
        </p:nvSpPr>
        <p:spPr/>
        <p:txBody>
          <a:bodyPr/>
          <a:lstStyle/>
          <a:p>
            <a:r>
              <a:rPr lang="en-US" dirty="0"/>
              <a:t>Data STRUCTURE</a:t>
            </a:r>
            <a:endParaRPr lang="en-IN" dirty="0"/>
          </a:p>
        </p:txBody>
      </p:sp>
      <p:pic>
        <p:nvPicPr>
          <p:cNvPr id="6" name="Content Placeholder 5">
            <a:extLst>
              <a:ext uri="{FF2B5EF4-FFF2-40B4-BE49-F238E27FC236}">
                <a16:creationId xmlns:a16="http://schemas.microsoft.com/office/drawing/2014/main" id="{72E123F5-408F-4D3A-B700-CCFC1259636D}"/>
              </a:ext>
            </a:extLst>
          </p:cNvPr>
          <p:cNvPicPr>
            <a:picLocks noGrp="1" noChangeAspect="1"/>
          </p:cNvPicPr>
          <p:nvPr>
            <p:ph idx="1"/>
          </p:nvPr>
        </p:nvPicPr>
        <p:blipFill>
          <a:blip r:embed="rId2"/>
          <a:stretch>
            <a:fillRect/>
          </a:stretch>
        </p:blipFill>
        <p:spPr>
          <a:xfrm>
            <a:off x="2877638" y="2016125"/>
            <a:ext cx="6751048" cy="3449638"/>
          </a:xfrm>
        </p:spPr>
      </p:pic>
    </p:spTree>
    <p:extLst>
      <p:ext uri="{BB962C8B-B14F-4D97-AF65-F5344CB8AC3E}">
        <p14:creationId xmlns:p14="http://schemas.microsoft.com/office/powerpoint/2010/main" val="1027234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32094-3C27-40A9-B0AD-102436964F2E}"/>
              </a:ext>
            </a:extLst>
          </p:cNvPr>
          <p:cNvSpPr>
            <a:spLocks noGrp="1"/>
          </p:cNvSpPr>
          <p:nvPr>
            <p:ph type="title"/>
          </p:nvPr>
        </p:nvSpPr>
        <p:spPr/>
        <p:txBody>
          <a:bodyPr/>
          <a:lstStyle/>
          <a:p>
            <a:r>
              <a:rPr lang="en-US" dirty="0"/>
              <a:t>DATA VISUALIZATION</a:t>
            </a:r>
            <a:endParaRPr lang="en-IN" dirty="0"/>
          </a:p>
        </p:txBody>
      </p:sp>
      <p:pic>
        <p:nvPicPr>
          <p:cNvPr id="12" name="Content Placeholder 11">
            <a:extLst>
              <a:ext uri="{FF2B5EF4-FFF2-40B4-BE49-F238E27FC236}">
                <a16:creationId xmlns:a16="http://schemas.microsoft.com/office/drawing/2014/main" id="{FD0EF64B-AE36-454B-8DAC-D093DBC0B0AC}"/>
              </a:ext>
            </a:extLst>
          </p:cNvPr>
          <p:cNvPicPr>
            <a:picLocks noGrp="1" noChangeAspect="1"/>
          </p:cNvPicPr>
          <p:nvPr>
            <p:ph idx="1"/>
          </p:nvPr>
        </p:nvPicPr>
        <p:blipFill>
          <a:blip r:embed="rId2"/>
          <a:stretch>
            <a:fillRect/>
          </a:stretch>
        </p:blipFill>
        <p:spPr>
          <a:xfrm>
            <a:off x="1451579" y="1861395"/>
            <a:ext cx="5125906" cy="1567605"/>
          </a:xfrm>
        </p:spPr>
      </p:pic>
      <p:pic>
        <p:nvPicPr>
          <p:cNvPr id="16" name="Picture 15">
            <a:extLst>
              <a:ext uri="{FF2B5EF4-FFF2-40B4-BE49-F238E27FC236}">
                <a16:creationId xmlns:a16="http://schemas.microsoft.com/office/drawing/2014/main" id="{08C6D6BF-B04B-4FA2-8635-0601AF7DEFF2}"/>
              </a:ext>
            </a:extLst>
          </p:cNvPr>
          <p:cNvPicPr>
            <a:picLocks noChangeAspect="1"/>
          </p:cNvPicPr>
          <p:nvPr/>
        </p:nvPicPr>
        <p:blipFill>
          <a:blip r:embed="rId3"/>
          <a:stretch>
            <a:fillRect/>
          </a:stretch>
        </p:blipFill>
        <p:spPr>
          <a:xfrm>
            <a:off x="6577485" y="1852340"/>
            <a:ext cx="4871023" cy="1576660"/>
          </a:xfrm>
          <a:prstGeom prst="rect">
            <a:avLst/>
          </a:prstGeom>
        </p:spPr>
      </p:pic>
      <p:pic>
        <p:nvPicPr>
          <p:cNvPr id="20" name="Picture 19">
            <a:extLst>
              <a:ext uri="{FF2B5EF4-FFF2-40B4-BE49-F238E27FC236}">
                <a16:creationId xmlns:a16="http://schemas.microsoft.com/office/drawing/2014/main" id="{8B1BC7BF-9708-4AB6-BB9E-89EB66990738}"/>
              </a:ext>
            </a:extLst>
          </p:cNvPr>
          <p:cNvPicPr>
            <a:picLocks noChangeAspect="1"/>
          </p:cNvPicPr>
          <p:nvPr/>
        </p:nvPicPr>
        <p:blipFill>
          <a:blip r:embed="rId4"/>
          <a:stretch>
            <a:fillRect/>
          </a:stretch>
        </p:blipFill>
        <p:spPr>
          <a:xfrm>
            <a:off x="3076154" y="3436641"/>
            <a:ext cx="3019846" cy="2562583"/>
          </a:xfrm>
          <a:prstGeom prst="rect">
            <a:avLst/>
          </a:prstGeom>
        </p:spPr>
      </p:pic>
      <p:pic>
        <p:nvPicPr>
          <p:cNvPr id="23" name="Picture 22">
            <a:extLst>
              <a:ext uri="{FF2B5EF4-FFF2-40B4-BE49-F238E27FC236}">
                <a16:creationId xmlns:a16="http://schemas.microsoft.com/office/drawing/2014/main" id="{28CBFD1F-8F18-40A1-96AA-9A2F12C9F230}"/>
              </a:ext>
            </a:extLst>
          </p:cNvPr>
          <p:cNvPicPr>
            <a:picLocks noChangeAspect="1"/>
          </p:cNvPicPr>
          <p:nvPr/>
        </p:nvPicPr>
        <p:blipFill>
          <a:blip r:embed="rId5"/>
          <a:stretch>
            <a:fillRect/>
          </a:stretch>
        </p:blipFill>
        <p:spPr>
          <a:xfrm>
            <a:off x="6253217" y="3436641"/>
            <a:ext cx="3367862" cy="2600387"/>
          </a:xfrm>
          <a:prstGeom prst="rect">
            <a:avLst/>
          </a:prstGeom>
        </p:spPr>
      </p:pic>
    </p:spTree>
    <p:extLst>
      <p:ext uri="{BB962C8B-B14F-4D97-AF65-F5344CB8AC3E}">
        <p14:creationId xmlns:p14="http://schemas.microsoft.com/office/powerpoint/2010/main" val="2529092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2951B-9194-40FF-8872-41B28CD60AF2}"/>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614931B0-1988-4A49-8463-3CBD1D97FBE6}"/>
              </a:ext>
            </a:extLst>
          </p:cNvPr>
          <p:cNvSpPr>
            <a:spLocks noGrp="1"/>
          </p:cNvSpPr>
          <p:nvPr>
            <p:ph idx="1"/>
          </p:nvPr>
        </p:nvSpPr>
        <p:spPr/>
        <p:txBody>
          <a:bodyPr>
            <a:normAutofit fontScale="47500" lnSpcReduction="20000"/>
          </a:bodyPr>
          <a:lstStyle/>
          <a:p>
            <a:pPr algn="l"/>
            <a:r>
              <a:rPr lang="en-US" sz="1600" b="0" i="0" dirty="0">
                <a:solidFill>
                  <a:srgbClr val="000000"/>
                </a:solidFill>
                <a:effectLst/>
                <a:latin typeface="Helvetica Neue"/>
              </a:rPr>
              <a:t>In the dataset - We have a 2 set like general survey and custom survey. Based on the analysis in the dataset I have come for the conclusion and listed below. </a:t>
            </a:r>
            <a:r>
              <a:rPr lang="en-US" sz="1600" b="0" i="0" dirty="0" err="1">
                <a:solidFill>
                  <a:srgbClr val="000000"/>
                </a:solidFill>
                <a:effectLst/>
                <a:latin typeface="Helvetica Neue"/>
              </a:rPr>
              <a:t>ALso</a:t>
            </a:r>
            <a:r>
              <a:rPr lang="en-US" sz="1600" b="0" i="0" dirty="0">
                <a:solidFill>
                  <a:srgbClr val="000000"/>
                </a:solidFill>
                <a:effectLst/>
                <a:latin typeface="Helvetica Neue"/>
              </a:rPr>
              <a:t>, I have consider this as sample data because this data survey contain specific north zone of </a:t>
            </a:r>
            <a:r>
              <a:rPr lang="en-US" sz="1600" b="0" i="0" dirty="0" err="1">
                <a:solidFill>
                  <a:srgbClr val="000000"/>
                </a:solidFill>
                <a:effectLst/>
                <a:latin typeface="Helvetica Neue"/>
              </a:rPr>
              <a:t>india</a:t>
            </a:r>
            <a:r>
              <a:rPr lang="en-US" sz="1600" b="0" i="0" dirty="0">
                <a:solidFill>
                  <a:srgbClr val="000000"/>
                </a:solidFill>
                <a:effectLst/>
                <a:latin typeface="Helvetica Neue"/>
              </a:rPr>
              <a:t>.</a:t>
            </a:r>
          </a:p>
          <a:p>
            <a:pPr algn="l"/>
            <a:r>
              <a:rPr lang="en-US" sz="1600" b="0" i="0" dirty="0">
                <a:solidFill>
                  <a:srgbClr val="000000"/>
                </a:solidFill>
                <a:effectLst/>
                <a:latin typeface="Helvetica Neue"/>
              </a:rPr>
              <a:t>These are the observation from my end:</a:t>
            </a:r>
          </a:p>
          <a:p>
            <a:pPr algn="l"/>
            <a:r>
              <a:rPr lang="en-US" sz="1600" b="0" i="0" dirty="0">
                <a:solidFill>
                  <a:srgbClr val="000000"/>
                </a:solidFill>
                <a:effectLst/>
                <a:latin typeface="Helvetica Neue"/>
              </a:rPr>
              <a:t>1) Survey taken from the 11 cities in India for 5 e-commerce company. 2) Female customers are occupied 2/3 of survey and playing a major role in the Market. 3) Young peoples are mostly using the e commerce in the age of between 25 to 45. 4) E-commerce need a more trust in the people mindset, So that is important but Flipkart had a lack of trust. 5) E-Commerce </a:t>
            </a:r>
            <a:r>
              <a:rPr lang="en-US" sz="1600" b="0" i="0" dirty="0" err="1">
                <a:solidFill>
                  <a:srgbClr val="000000"/>
                </a:solidFill>
                <a:effectLst/>
                <a:latin typeface="Helvetica Neue"/>
              </a:rPr>
              <a:t>accessabilty</a:t>
            </a:r>
            <a:r>
              <a:rPr lang="en-US" sz="1600" b="0" i="0" dirty="0">
                <a:solidFill>
                  <a:srgbClr val="000000"/>
                </a:solidFill>
                <a:effectLst/>
                <a:latin typeface="Helvetica Neue"/>
              </a:rPr>
              <a:t> is more important. Amazon and </a:t>
            </a:r>
            <a:r>
              <a:rPr lang="en-US" sz="1600" b="0" i="0" dirty="0" err="1">
                <a:solidFill>
                  <a:srgbClr val="000000"/>
                </a:solidFill>
                <a:effectLst/>
                <a:latin typeface="Helvetica Neue"/>
              </a:rPr>
              <a:t>Mytra</a:t>
            </a:r>
            <a:r>
              <a:rPr lang="en-US" sz="1600" b="0" i="0" dirty="0">
                <a:solidFill>
                  <a:srgbClr val="000000"/>
                </a:solidFill>
                <a:effectLst/>
                <a:latin typeface="Helvetica Neue"/>
              </a:rPr>
              <a:t> have a more </a:t>
            </a:r>
            <a:r>
              <a:rPr lang="en-US" sz="1600" b="0" i="0" dirty="0" err="1">
                <a:solidFill>
                  <a:srgbClr val="000000"/>
                </a:solidFill>
                <a:effectLst/>
                <a:latin typeface="Helvetica Neue"/>
              </a:rPr>
              <a:t>accessiblity</a:t>
            </a:r>
            <a:r>
              <a:rPr lang="en-US" sz="1600" b="0" i="0" dirty="0">
                <a:solidFill>
                  <a:srgbClr val="000000"/>
                </a:solidFill>
                <a:effectLst/>
                <a:latin typeface="Helvetica Neue"/>
              </a:rPr>
              <a:t> in all site like </a:t>
            </a:r>
            <a:r>
              <a:rPr lang="en-US" sz="1600" b="0" i="0" dirty="0" err="1">
                <a:solidFill>
                  <a:srgbClr val="000000"/>
                </a:solidFill>
                <a:effectLst/>
                <a:latin typeface="Helvetica Neue"/>
              </a:rPr>
              <a:t>Ios</a:t>
            </a:r>
            <a:r>
              <a:rPr lang="en-US" sz="1600" b="0" i="0" dirty="0">
                <a:solidFill>
                  <a:srgbClr val="000000"/>
                </a:solidFill>
                <a:effectLst/>
                <a:latin typeface="Helvetica Neue"/>
              </a:rPr>
              <a:t>. 6) Product availability with full description and easy payment option which have more details.</a:t>
            </a:r>
          </a:p>
          <a:p>
            <a:pPr algn="l"/>
            <a:r>
              <a:rPr lang="en-US" sz="1600" b="0" i="0" dirty="0">
                <a:solidFill>
                  <a:srgbClr val="000000"/>
                </a:solidFill>
                <a:effectLst/>
                <a:latin typeface="Helvetica Neue"/>
              </a:rPr>
              <a:t>Based on the comparison in the data. Most of the person will refer to the friend which is Amazon. Here, Amazon alone have 35% market </a:t>
            </a:r>
            <a:r>
              <a:rPr lang="en-US" sz="1600" b="0" i="0" dirty="0" err="1">
                <a:solidFill>
                  <a:srgbClr val="000000"/>
                </a:solidFill>
                <a:effectLst/>
                <a:latin typeface="Helvetica Neue"/>
              </a:rPr>
              <a:t>occupency</a:t>
            </a:r>
            <a:r>
              <a:rPr lang="en-US" sz="1600" b="0" i="0" dirty="0">
                <a:solidFill>
                  <a:srgbClr val="000000"/>
                </a:solidFill>
                <a:effectLst/>
                <a:latin typeface="Helvetica Neue"/>
              </a:rPr>
              <a:t> and have 25% along with other E-commerce company. Second position is </a:t>
            </a:r>
            <a:r>
              <a:rPr lang="en-US" sz="1600" b="0" i="0" dirty="0" err="1">
                <a:solidFill>
                  <a:srgbClr val="000000"/>
                </a:solidFill>
                <a:effectLst/>
                <a:latin typeface="Helvetica Neue"/>
              </a:rPr>
              <a:t>flipkart</a:t>
            </a:r>
            <a:r>
              <a:rPr lang="en-US" sz="1600" b="0" i="0" dirty="0">
                <a:solidFill>
                  <a:srgbClr val="000000"/>
                </a:solidFill>
                <a:effectLst/>
                <a:latin typeface="Helvetica Neue"/>
              </a:rPr>
              <a:t> have 30% share.</a:t>
            </a:r>
          </a:p>
          <a:p>
            <a:pPr algn="l"/>
            <a:r>
              <a:rPr lang="en-US" sz="1600" b="0" i="0" dirty="0">
                <a:solidFill>
                  <a:srgbClr val="000000"/>
                </a:solidFill>
                <a:effectLst/>
                <a:latin typeface="Helvetica Neue"/>
              </a:rPr>
              <a:t>Major Reason behind for Amazon first position which is listed below:</a:t>
            </a:r>
          </a:p>
          <a:p>
            <a:pPr algn="l">
              <a:buFont typeface="Arial" panose="020B0604020202020204" pitchFamily="34" charset="0"/>
              <a:buChar char="•"/>
            </a:pPr>
            <a:r>
              <a:rPr lang="en-US" sz="1600" b="0" i="0" dirty="0">
                <a:solidFill>
                  <a:srgbClr val="000000"/>
                </a:solidFill>
                <a:effectLst/>
                <a:latin typeface="Helvetica Neue"/>
              </a:rPr>
              <a:t>Easy Navigation</a:t>
            </a:r>
          </a:p>
          <a:p>
            <a:pPr algn="l">
              <a:buFont typeface="Arial" panose="020B0604020202020204" pitchFamily="34" charset="0"/>
              <a:buChar char="•"/>
            </a:pPr>
            <a:r>
              <a:rPr lang="en-US" sz="1600" b="0" i="0" dirty="0">
                <a:solidFill>
                  <a:srgbClr val="000000"/>
                </a:solidFill>
                <a:effectLst/>
                <a:latin typeface="Helvetica Neue"/>
              </a:rPr>
              <a:t>Multiple offer with product</a:t>
            </a:r>
          </a:p>
          <a:p>
            <a:pPr algn="l">
              <a:buFont typeface="Arial" panose="020B0604020202020204" pitchFamily="34" charset="0"/>
              <a:buChar char="•"/>
            </a:pPr>
            <a:r>
              <a:rPr lang="en-US" sz="1600" b="0" i="0" dirty="0">
                <a:solidFill>
                  <a:srgbClr val="000000"/>
                </a:solidFill>
                <a:effectLst/>
                <a:latin typeface="Helvetica Neue"/>
              </a:rPr>
              <a:t>Multiple payment option</a:t>
            </a:r>
          </a:p>
          <a:p>
            <a:pPr algn="l">
              <a:buFont typeface="Arial" panose="020B0604020202020204" pitchFamily="34" charset="0"/>
              <a:buChar char="•"/>
            </a:pPr>
            <a:r>
              <a:rPr lang="en-US" sz="1600" b="0" i="0" dirty="0">
                <a:solidFill>
                  <a:srgbClr val="000000"/>
                </a:solidFill>
                <a:effectLst/>
                <a:latin typeface="Helvetica Neue"/>
              </a:rPr>
              <a:t>Easy </a:t>
            </a:r>
            <a:r>
              <a:rPr lang="en-US" sz="1600" b="0" i="0" dirty="0" err="1">
                <a:solidFill>
                  <a:srgbClr val="000000"/>
                </a:solidFill>
                <a:effectLst/>
                <a:latin typeface="Helvetica Neue"/>
              </a:rPr>
              <a:t>accessablity</a:t>
            </a:r>
            <a:r>
              <a:rPr lang="en-US" sz="1600" b="0" i="0" dirty="0">
                <a:solidFill>
                  <a:srgbClr val="000000"/>
                </a:solidFill>
                <a:effectLst/>
                <a:latin typeface="Helvetica Neue"/>
              </a:rPr>
              <a:t>.</a:t>
            </a:r>
          </a:p>
          <a:p>
            <a:pPr algn="l">
              <a:buFont typeface="Arial" panose="020B0604020202020204" pitchFamily="34" charset="0"/>
              <a:buChar char="•"/>
            </a:pPr>
            <a:r>
              <a:rPr lang="en-US" sz="1600" b="0" i="0" dirty="0">
                <a:solidFill>
                  <a:srgbClr val="000000"/>
                </a:solidFill>
                <a:effectLst/>
                <a:latin typeface="Helvetica Neue"/>
              </a:rPr>
              <a:t>Customer Trust</a:t>
            </a:r>
          </a:p>
          <a:p>
            <a:pPr algn="l">
              <a:buFont typeface="Arial" panose="020B0604020202020204" pitchFamily="34" charset="0"/>
              <a:buChar char="•"/>
            </a:pPr>
            <a:r>
              <a:rPr lang="en-US" sz="1600" b="0" i="0" dirty="0">
                <a:solidFill>
                  <a:srgbClr val="000000"/>
                </a:solidFill>
                <a:effectLst/>
                <a:latin typeface="Helvetica Neue"/>
              </a:rPr>
              <a:t>Product Quality</a:t>
            </a:r>
          </a:p>
          <a:p>
            <a:pPr algn="l">
              <a:buFont typeface="Arial" panose="020B0604020202020204" pitchFamily="34" charset="0"/>
              <a:buChar char="•"/>
            </a:pPr>
            <a:r>
              <a:rPr lang="en-US" sz="1600" b="0" i="0" dirty="0">
                <a:solidFill>
                  <a:srgbClr val="000000"/>
                </a:solidFill>
                <a:effectLst/>
                <a:latin typeface="Helvetica Neue"/>
              </a:rPr>
              <a:t>Discount on product</a:t>
            </a:r>
          </a:p>
        </p:txBody>
      </p:sp>
    </p:spTree>
    <p:extLst>
      <p:ext uri="{BB962C8B-B14F-4D97-AF65-F5344CB8AC3E}">
        <p14:creationId xmlns:p14="http://schemas.microsoft.com/office/powerpoint/2010/main" val="357580785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2951</TotalTime>
  <Words>420</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Gill Sans MT</vt:lpstr>
      <vt:lpstr>Helvetica Neue</vt:lpstr>
      <vt:lpstr>Gallery</vt:lpstr>
      <vt:lpstr>Customer Retention</vt:lpstr>
      <vt:lpstr>Data Description</vt:lpstr>
      <vt:lpstr>Data STRUCTURE</vt:lpstr>
      <vt:lpstr>DATA VISUALIZATION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dc:title>
  <dc:creator>Boobalan Murugan</dc:creator>
  <cp:lastModifiedBy>Boobalan Murugan</cp:lastModifiedBy>
  <cp:revision>4</cp:revision>
  <dcterms:created xsi:type="dcterms:W3CDTF">2021-04-28T16:14:43Z</dcterms:created>
  <dcterms:modified xsi:type="dcterms:W3CDTF">2021-07-23T17:12:37Z</dcterms:modified>
</cp:coreProperties>
</file>