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7" r:id="rId5"/>
    <p:sldId id="261"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balan Murugan" userId="b49a1ef4ff4c702f" providerId="LiveId" clId="{4EBE888C-89EE-4BC6-85D1-6B1C99C2DECD}"/>
    <pc:docChg chg="custSel addSld delSld modSld">
      <pc:chgData name="Boobalan Murugan" userId="b49a1ef4ff4c702f" providerId="LiveId" clId="{4EBE888C-89EE-4BC6-85D1-6B1C99C2DECD}" dt="2021-09-12T13:11:46.292" v="433" actId="20577"/>
      <pc:docMkLst>
        <pc:docMk/>
      </pc:docMkLst>
      <pc:sldChg chg="modSp mod">
        <pc:chgData name="Boobalan Murugan" userId="b49a1ef4ff4c702f" providerId="LiveId" clId="{4EBE888C-89EE-4BC6-85D1-6B1C99C2DECD}" dt="2021-09-12T13:02:46.624" v="94" actId="20577"/>
        <pc:sldMkLst>
          <pc:docMk/>
          <pc:sldMk cId="597729088" sldId="256"/>
        </pc:sldMkLst>
        <pc:spChg chg="mod">
          <ac:chgData name="Boobalan Murugan" userId="b49a1ef4ff4c702f" providerId="LiveId" clId="{4EBE888C-89EE-4BC6-85D1-6B1C99C2DECD}" dt="2021-09-12T13:02:32.862" v="52" actId="27636"/>
          <ac:spMkLst>
            <pc:docMk/>
            <pc:sldMk cId="597729088" sldId="256"/>
            <ac:spMk id="2" creationId="{98681A25-4024-4884-B224-40342F328327}"/>
          </ac:spMkLst>
        </pc:spChg>
        <pc:spChg chg="mod">
          <ac:chgData name="Boobalan Murugan" userId="b49a1ef4ff4c702f" providerId="LiveId" clId="{4EBE888C-89EE-4BC6-85D1-6B1C99C2DECD}" dt="2021-09-12T13:02:46.624" v="94" actId="20577"/>
          <ac:spMkLst>
            <pc:docMk/>
            <pc:sldMk cId="597729088" sldId="256"/>
            <ac:spMk id="3" creationId="{8E7B6DA4-EBCE-4BBC-B0DB-D8F478E4344F}"/>
          </ac:spMkLst>
        </pc:spChg>
      </pc:sldChg>
      <pc:sldChg chg="modSp mod">
        <pc:chgData name="Boobalan Murugan" userId="b49a1ef4ff4c702f" providerId="LiveId" clId="{4EBE888C-89EE-4BC6-85D1-6B1C99C2DECD}" dt="2021-09-12T13:03:05.160" v="96" actId="27636"/>
        <pc:sldMkLst>
          <pc:docMk/>
          <pc:sldMk cId="658188455" sldId="257"/>
        </pc:sldMkLst>
        <pc:spChg chg="mod">
          <ac:chgData name="Boobalan Murugan" userId="b49a1ef4ff4c702f" providerId="LiveId" clId="{4EBE888C-89EE-4BC6-85D1-6B1C99C2DECD}" dt="2021-09-12T13:03:05.160" v="96" actId="27636"/>
          <ac:spMkLst>
            <pc:docMk/>
            <pc:sldMk cId="658188455" sldId="257"/>
            <ac:spMk id="3" creationId="{70B28DFA-8DCE-4BC5-9192-E778CF516CF2}"/>
          </ac:spMkLst>
        </pc:spChg>
      </pc:sldChg>
      <pc:sldChg chg="addSp delSp modSp mod">
        <pc:chgData name="Boobalan Murugan" userId="b49a1ef4ff4c702f" providerId="LiveId" clId="{4EBE888C-89EE-4BC6-85D1-6B1C99C2DECD}" dt="2021-09-12T13:03:52.656" v="98" actId="22"/>
        <pc:sldMkLst>
          <pc:docMk/>
          <pc:sldMk cId="1027234067" sldId="258"/>
        </pc:sldMkLst>
        <pc:spChg chg="add del mod">
          <ac:chgData name="Boobalan Murugan" userId="b49a1ef4ff4c702f" providerId="LiveId" clId="{4EBE888C-89EE-4BC6-85D1-6B1C99C2DECD}" dt="2021-09-12T13:03:52.656" v="98" actId="22"/>
          <ac:spMkLst>
            <pc:docMk/>
            <pc:sldMk cId="1027234067" sldId="258"/>
            <ac:spMk id="4" creationId="{F54ED406-8E26-419D-8A73-55ACAE221FB2}"/>
          </ac:spMkLst>
        </pc:spChg>
        <pc:picChg chg="add mod ord">
          <ac:chgData name="Boobalan Murugan" userId="b49a1ef4ff4c702f" providerId="LiveId" clId="{4EBE888C-89EE-4BC6-85D1-6B1C99C2DECD}" dt="2021-09-12T13:03:52.656" v="98" actId="22"/>
          <ac:picMkLst>
            <pc:docMk/>
            <pc:sldMk cId="1027234067" sldId="258"/>
            <ac:picMk id="6" creationId="{64115173-D4DB-41FB-BA9E-31865F70274B}"/>
          </ac:picMkLst>
        </pc:picChg>
        <pc:picChg chg="del">
          <ac:chgData name="Boobalan Murugan" userId="b49a1ef4ff4c702f" providerId="LiveId" clId="{4EBE888C-89EE-4BC6-85D1-6B1C99C2DECD}" dt="2021-09-12T13:03:23.392" v="97" actId="478"/>
          <ac:picMkLst>
            <pc:docMk/>
            <pc:sldMk cId="1027234067" sldId="258"/>
            <ac:picMk id="7" creationId="{A457861E-914D-4A97-8710-1763A90901AC}"/>
          </ac:picMkLst>
        </pc:picChg>
      </pc:sldChg>
      <pc:sldChg chg="addSp delSp modSp del mod">
        <pc:chgData name="Boobalan Murugan" userId="b49a1ef4ff4c702f" providerId="LiveId" clId="{4EBE888C-89EE-4BC6-85D1-6B1C99C2DECD}" dt="2021-09-12T13:04:58.628" v="107" actId="47"/>
        <pc:sldMkLst>
          <pc:docMk/>
          <pc:sldMk cId="2529092344" sldId="259"/>
        </pc:sldMkLst>
        <pc:spChg chg="add mod">
          <ac:chgData name="Boobalan Murugan" userId="b49a1ef4ff4c702f" providerId="LiveId" clId="{4EBE888C-89EE-4BC6-85D1-6B1C99C2DECD}" dt="2021-09-12T13:03:57.283" v="99" actId="478"/>
          <ac:spMkLst>
            <pc:docMk/>
            <pc:sldMk cId="2529092344" sldId="259"/>
            <ac:spMk id="4" creationId="{387B5CCA-7537-46F1-8790-97691E071C85}"/>
          </ac:spMkLst>
        </pc:spChg>
        <pc:picChg chg="del">
          <ac:chgData name="Boobalan Murugan" userId="b49a1ef4ff4c702f" providerId="LiveId" clId="{4EBE888C-89EE-4BC6-85D1-6B1C99C2DECD}" dt="2021-09-12T13:03:57.283" v="99" actId="478"/>
          <ac:picMkLst>
            <pc:docMk/>
            <pc:sldMk cId="2529092344" sldId="259"/>
            <ac:picMk id="8" creationId="{7B2A23BB-0410-478F-BAA4-1724EB966965}"/>
          </ac:picMkLst>
        </pc:picChg>
        <pc:picChg chg="del">
          <ac:chgData name="Boobalan Murugan" userId="b49a1ef4ff4c702f" providerId="LiveId" clId="{4EBE888C-89EE-4BC6-85D1-6B1C99C2DECD}" dt="2021-09-12T13:04:20.682" v="106" actId="478"/>
          <ac:picMkLst>
            <pc:docMk/>
            <pc:sldMk cId="2529092344" sldId="259"/>
            <ac:picMk id="11" creationId="{04EF6908-C43B-4729-83D1-D11E8865103B}"/>
          </ac:picMkLst>
        </pc:picChg>
        <pc:picChg chg="del mod">
          <ac:chgData name="Boobalan Murugan" userId="b49a1ef4ff4c702f" providerId="LiveId" clId="{4EBE888C-89EE-4BC6-85D1-6B1C99C2DECD}" dt="2021-09-12T13:04:18.742" v="105" actId="478"/>
          <ac:picMkLst>
            <pc:docMk/>
            <pc:sldMk cId="2529092344" sldId="259"/>
            <ac:picMk id="13" creationId="{27900248-BD46-40CC-8A26-0769998CB378}"/>
          </ac:picMkLst>
        </pc:picChg>
        <pc:picChg chg="del">
          <ac:chgData name="Boobalan Murugan" userId="b49a1ef4ff4c702f" providerId="LiveId" clId="{4EBE888C-89EE-4BC6-85D1-6B1C99C2DECD}" dt="2021-09-12T13:04:12.649" v="101" actId="478"/>
          <ac:picMkLst>
            <pc:docMk/>
            <pc:sldMk cId="2529092344" sldId="259"/>
            <ac:picMk id="15" creationId="{EB362AB0-17AB-4C09-AC59-133ADE3CE6C6}"/>
          </ac:picMkLst>
        </pc:picChg>
        <pc:picChg chg="del">
          <ac:chgData name="Boobalan Murugan" userId="b49a1ef4ff4c702f" providerId="LiveId" clId="{4EBE888C-89EE-4BC6-85D1-6B1C99C2DECD}" dt="2021-09-12T13:04:14.958" v="102" actId="478"/>
          <ac:picMkLst>
            <pc:docMk/>
            <pc:sldMk cId="2529092344" sldId="259"/>
            <ac:picMk id="17" creationId="{6C78F15D-FBB3-432A-ADCE-A7DC8BA9300F}"/>
          </ac:picMkLst>
        </pc:picChg>
        <pc:picChg chg="del">
          <ac:chgData name="Boobalan Murugan" userId="b49a1ef4ff4c702f" providerId="LiveId" clId="{4EBE888C-89EE-4BC6-85D1-6B1C99C2DECD}" dt="2021-09-12T13:04:03.922" v="100" actId="478"/>
          <ac:picMkLst>
            <pc:docMk/>
            <pc:sldMk cId="2529092344" sldId="259"/>
            <ac:picMk id="19" creationId="{B0FD62A1-97B5-4646-8AF7-F17C212FE3F1}"/>
          </ac:picMkLst>
        </pc:picChg>
        <pc:picChg chg="del">
          <ac:chgData name="Boobalan Murugan" userId="b49a1ef4ff4c702f" providerId="LiveId" clId="{4EBE888C-89EE-4BC6-85D1-6B1C99C2DECD}" dt="2021-09-12T13:04:16.501" v="103" actId="478"/>
          <ac:picMkLst>
            <pc:docMk/>
            <pc:sldMk cId="2529092344" sldId="259"/>
            <ac:picMk id="21" creationId="{29B4F96C-6A7D-4F21-B495-4EE845F347BB}"/>
          </ac:picMkLst>
        </pc:picChg>
      </pc:sldChg>
      <pc:sldChg chg="addSp delSp modSp mod">
        <pc:chgData name="Boobalan Murugan" userId="b49a1ef4ff4c702f" providerId="LiveId" clId="{4EBE888C-89EE-4BC6-85D1-6B1C99C2DECD}" dt="2021-09-12T13:08:51.544" v="318" actId="313"/>
        <pc:sldMkLst>
          <pc:docMk/>
          <pc:sldMk cId="1178709090" sldId="261"/>
        </pc:sldMkLst>
        <pc:spChg chg="mod">
          <ac:chgData name="Boobalan Murugan" userId="b49a1ef4ff4c702f" providerId="LiveId" clId="{4EBE888C-89EE-4BC6-85D1-6B1C99C2DECD}" dt="2021-09-12T13:08:51.544" v="318" actId="313"/>
          <ac:spMkLst>
            <pc:docMk/>
            <pc:sldMk cId="1178709090" sldId="261"/>
            <ac:spMk id="3" creationId="{DE246204-3FE9-4A8E-84EF-2D30675BBEE1}"/>
          </ac:spMkLst>
        </pc:spChg>
        <pc:picChg chg="add mod">
          <ac:chgData name="Boobalan Murugan" userId="b49a1ef4ff4c702f" providerId="LiveId" clId="{4EBE888C-89EE-4BC6-85D1-6B1C99C2DECD}" dt="2021-09-12T13:08:46.147" v="317" actId="14100"/>
          <ac:picMkLst>
            <pc:docMk/>
            <pc:sldMk cId="1178709090" sldId="261"/>
            <ac:picMk id="5" creationId="{67BE7454-87D2-4B6B-8C67-1B1FEFED5505}"/>
          </ac:picMkLst>
        </pc:picChg>
        <pc:picChg chg="del">
          <ac:chgData name="Boobalan Murugan" userId="b49a1ef4ff4c702f" providerId="LiveId" clId="{4EBE888C-89EE-4BC6-85D1-6B1C99C2DECD}" dt="2021-09-12T13:08:33.177" v="313" actId="478"/>
          <ac:picMkLst>
            <pc:docMk/>
            <pc:sldMk cId="1178709090" sldId="261"/>
            <ac:picMk id="6" creationId="{62C6AE07-3CD4-48EC-8BA3-8E05F2AD150A}"/>
          </ac:picMkLst>
        </pc:picChg>
      </pc:sldChg>
      <pc:sldChg chg="addSp delSp mod">
        <pc:chgData name="Boobalan Murugan" userId="b49a1ef4ff4c702f" providerId="LiveId" clId="{4EBE888C-89EE-4BC6-85D1-6B1C99C2DECD}" dt="2021-09-12T13:09:35.927" v="320" actId="22"/>
        <pc:sldMkLst>
          <pc:docMk/>
          <pc:sldMk cId="1173184124" sldId="262"/>
        </pc:sldMkLst>
        <pc:picChg chg="del">
          <ac:chgData name="Boobalan Murugan" userId="b49a1ef4ff4c702f" providerId="LiveId" clId="{4EBE888C-89EE-4BC6-85D1-6B1C99C2DECD}" dt="2021-09-12T13:09:13.370" v="319" actId="478"/>
          <ac:picMkLst>
            <pc:docMk/>
            <pc:sldMk cId="1173184124" sldId="262"/>
            <ac:picMk id="5" creationId="{A96631DB-CF9C-411C-B1FA-DB28039AFC39}"/>
          </ac:picMkLst>
        </pc:picChg>
        <pc:picChg chg="add">
          <ac:chgData name="Boobalan Murugan" userId="b49a1ef4ff4c702f" providerId="LiveId" clId="{4EBE888C-89EE-4BC6-85D1-6B1C99C2DECD}" dt="2021-09-12T13:09:35.927" v="320" actId="22"/>
          <ac:picMkLst>
            <pc:docMk/>
            <pc:sldMk cId="1173184124" sldId="262"/>
            <ac:picMk id="6" creationId="{88D2A86D-2C11-4684-AD2D-A5F3A928D351}"/>
          </ac:picMkLst>
        </pc:picChg>
      </pc:sldChg>
      <pc:sldChg chg="addSp delSp modSp mod">
        <pc:chgData name="Boobalan Murugan" userId="b49a1ef4ff4c702f" providerId="LiveId" clId="{4EBE888C-89EE-4BC6-85D1-6B1C99C2DECD}" dt="2021-09-12T13:10:28.170" v="348" actId="14100"/>
        <pc:sldMkLst>
          <pc:docMk/>
          <pc:sldMk cId="1319813012" sldId="264"/>
        </pc:sldMkLst>
        <pc:spChg chg="mod">
          <ac:chgData name="Boobalan Murugan" userId="b49a1ef4ff4c702f" providerId="LiveId" clId="{4EBE888C-89EE-4BC6-85D1-6B1C99C2DECD}" dt="2021-09-12T13:09:52.259" v="343" actId="20577"/>
          <ac:spMkLst>
            <pc:docMk/>
            <pc:sldMk cId="1319813012" sldId="264"/>
            <ac:spMk id="2" creationId="{D97663A0-CE62-4E88-A07D-4ADF2AAC2EB5}"/>
          </ac:spMkLst>
        </pc:spChg>
        <pc:spChg chg="add del mod">
          <ac:chgData name="Boobalan Murugan" userId="b49a1ef4ff4c702f" providerId="LiveId" clId="{4EBE888C-89EE-4BC6-85D1-6B1C99C2DECD}" dt="2021-09-12T13:10:21.848" v="346" actId="22"/>
          <ac:spMkLst>
            <pc:docMk/>
            <pc:sldMk cId="1319813012" sldId="264"/>
            <ac:spMk id="4" creationId="{D5452AF4-F3B2-4B59-B174-6D1C2406462B}"/>
          </ac:spMkLst>
        </pc:spChg>
        <pc:picChg chg="add mod ord">
          <ac:chgData name="Boobalan Murugan" userId="b49a1ef4ff4c702f" providerId="LiveId" clId="{4EBE888C-89EE-4BC6-85D1-6B1C99C2DECD}" dt="2021-09-12T13:10:28.170" v="348" actId="14100"/>
          <ac:picMkLst>
            <pc:docMk/>
            <pc:sldMk cId="1319813012" sldId="264"/>
            <ac:picMk id="6" creationId="{976CE553-7140-49AD-9B82-64BCED9F07E0}"/>
          </ac:picMkLst>
        </pc:picChg>
        <pc:picChg chg="del">
          <ac:chgData name="Boobalan Murugan" userId="b49a1ef4ff4c702f" providerId="LiveId" clId="{4EBE888C-89EE-4BC6-85D1-6B1C99C2DECD}" dt="2021-09-12T13:09:55.055" v="344" actId="478"/>
          <ac:picMkLst>
            <pc:docMk/>
            <pc:sldMk cId="1319813012" sldId="264"/>
            <ac:picMk id="7" creationId="{682D543F-B122-45ED-B60F-5C3544B66F6B}"/>
          </ac:picMkLst>
        </pc:picChg>
        <pc:picChg chg="del">
          <ac:chgData name="Boobalan Murugan" userId="b49a1ef4ff4c702f" providerId="LiveId" clId="{4EBE888C-89EE-4BC6-85D1-6B1C99C2DECD}" dt="2021-09-12T13:10:03.132" v="345" actId="478"/>
          <ac:picMkLst>
            <pc:docMk/>
            <pc:sldMk cId="1319813012" sldId="264"/>
            <ac:picMk id="9" creationId="{62AF360A-B6A7-4F72-9466-72AF05AB007B}"/>
          </ac:picMkLst>
        </pc:picChg>
      </pc:sldChg>
      <pc:sldChg chg="addSp delSp modSp mod">
        <pc:chgData name="Boobalan Murugan" userId="b49a1ef4ff4c702f" providerId="LiveId" clId="{4EBE888C-89EE-4BC6-85D1-6B1C99C2DECD}" dt="2021-09-12T13:10:54.720" v="352" actId="1076"/>
        <pc:sldMkLst>
          <pc:docMk/>
          <pc:sldMk cId="2999154761" sldId="265"/>
        </pc:sldMkLst>
        <pc:spChg chg="add del mod">
          <ac:chgData name="Boobalan Murugan" userId="b49a1ef4ff4c702f" providerId="LiveId" clId="{4EBE888C-89EE-4BC6-85D1-6B1C99C2DECD}" dt="2021-09-12T13:10:50.081" v="350" actId="22"/>
          <ac:spMkLst>
            <pc:docMk/>
            <pc:sldMk cId="2999154761" sldId="265"/>
            <ac:spMk id="4" creationId="{EDA0B3B6-153E-477A-9B9D-BE9763B0E789}"/>
          </ac:spMkLst>
        </pc:spChg>
        <pc:picChg chg="add mod ord">
          <ac:chgData name="Boobalan Murugan" userId="b49a1ef4ff4c702f" providerId="LiveId" clId="{4EBE888C-89EE-4BC6-85D1-6B1C99C2DECD}" dt="2021-09-12T13:10:54.720" v="352" actId="1076"/>
          <ac:picMkLst>
            <pc:docMk/>
            <pc:sldMk cId="2999154761" sldId="265"/>
            <ac:picMk id="6" creationId="{B5E90939-BF22-42A0-8A9D-882BBE63A385}"/>
          </ac:picMkLst>
        </pc:picChg>
        <pc:picChg chg="del">
          <ac:chgData name="Boobalan Murugan" userId="b49a1ef4ff4c702f" providerId="LiveId" clId="{4EBE888C-89EE-4BC6-85D1-6B1C99C2DECD}" dt="2021-09-12T13:10:36.112" v="349" actId="478"/>
          <ac:picMkLst>
            <pc:docMk/>
            <pc:sldMk cId="2999154761" sldId="265"/>
            <ac:picMk id="7" creationId="{3798363F-7F7F-4739-95FB-3B1A6296A77B}"/>
          </ac:picMkLst>
        </pc:picChg>
      </pc:sldChg>
      <pc:sldChg chg="modSp mod">
        <pc:chgData name="Boobalan Murugan" userId="b49a1ef4ff4c702f" providerId="LiveId" clId="{4EBE888C-89EE-4BC6-85D1-6B1C99C2DECD}" dt="2021-09-12T13:11:46.292" v="433" actId="20577"/>
        <pc:sldMkLst>
          <pc:docMk/>
          <pc:sldMk cId="3575807853" sldId="266"/>
        </pc:sldMkLst>
        <pc:spChg chg="mod">
          <ac:chgData name="Boobalan Murugan" userId="b49a1ef4ff4c702f" providerId="LiveId" clId="{4EBE888C-89EE-4BC6-85D1-6B1C99C2DECD}" dt="2021-09-12T13:11:46.292" v="433" actId="20577"/>
          <ac:spMkLst>
            <pc:docMk/>
            <pc:sldMk cId="3575807853" sldId="266"/>
            <ac:spMk id="3" creationId="{614931B0-1988-4A49-8463-3CBD1D97FBE6}"/>
          </ac:spMkLst>
        </pc:spChg>
      </pc:sldChg>
      <pc:sldChg chg="addSp modSp new mod">
        <pc:chgData name="Boobalan Murugan" userId="b49a1ef4ff4c702f" providerId="LiveId" clId="{4EBE888C-89EE-4BC6-85D1-6B1C99C2DECD}" dt="2021-09-12T13:07:57.493" v="312" actId="1076"/>
        <pc:sldMkLst>
          <pc:docMk/>
          <pc:sldMk cId="2224819677" sldId="267"/>
        </pc:sldMkLst>
        <pc:spChg chg="mod">
          <ac:chgData name="Boobalan Murugan" userId="b49a1ef4ff4c702f" providerId="LiveId" clId="{4EBE888C-89EE-4BC6-85D1-6B1C99C2DECD}" dt="2021-09-12T13:06:11.026" v="180" actId="20577"/>
          <ac:spMkLst>
            <pc:docMk/>
            <pc:sldMk cId="2224819677" sldId="267"/>
            <ac:spMk id="2" creationId="{D77DFFBA-D789-457E-9F19-3144E0F203B6}"/>
          </ac:spMkLst>
        </pc:spChg>
        <pc:spChg chg="mod">
          <ac:chgData name="Boobalan Murugan" userId="b49a1ef4ff4c702f" providerId="LiveId" clId="{4EBE888C-89EE-4BC6-85D1-6B1C99C2DECD}" dt="2021-09-12T13:07:36.280" v="310" actId="20577"/>
          <ac:spMkLst>
            <pc:docMk/>
            <pc:sldMk cId="2224819677" sldId="267"/>
            <ac:spMk id="3" creationId="{14AAA838-0042-4E68-A860-DB5788486DAE}"/>
          </ac:spMkLst>
        </pc:spChg>
        <pc:picChg chg="add mod">
          <ac:chgData name="Boobalan Murugan" userId="b49a1ef4ff4c702f" providerId="LiveId" clId="{4EBE888C-89EE-4BC6-85D1-6B1C99C2DECD}" dt="2021-09-12T13:07:57.493" v="312" actId="1076"/>
          <ac:picMkLst>
            <pc:docMk/>
            <pc:sldMk cId="2224819677" sldId="267"/>
            <ac:picMk id="5" creationId="{9C6F9B7F-B75D-43AF-BDF4-4F58E744470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12-09-2021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C0B3AF8-C723-4187-8C75-DC2E23F04CE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11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96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62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EBAD0-8508-42A4-8D68-8279ABA6443C}"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51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EBAD0-8508-42A4-8D68-8279ABA6443C}"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11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EBAD0-8508-42A4-8D68-8279ABA6443C}" type="datetimeFigureOut">
              <a:rPr lang="en-IN" smtClean="0"/>
              <a:t>12-09-2021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B3AF8-C723-4187-8C75-DC2E23F04CE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36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EBAD0-8508-42A4-8D68-8279ABA6443C}" type="datetimeFigureOut">
              <a:rPr lang="en-IN" smtClean="0"/>
              <a:t>12-09-2021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B3AF8-C723-4187-8C75-DC2E23F04CE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56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EBAD0-8508-42A4-8D68-8279ABA6443C}" type="datetimeFigureOut">
              <a:rPr lang="en-IN" smtClean="0"/>
              <a:t>12-09-2021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B3AF8-C723-4187-8C75-DC2E23F04CEA}" type="slidenum">
              <a:rPr lang="en-IN" smtClean="0"/>
              <a:t>‹#›</a:t>
            </a:fld>
            <a:endParaRPr lang="en-IN"/>
          </a:p>
        </p:txBody>
      </p:sp>
    </p:spTree>
    <p:extLst>
      <p:ext uri="{BB962C8B-B14F-4D97-AF65-F5344CB8AC3E}">
        <p14:creationId xmlns:p14="http://schemas.microsoft.com/office/powerpoint/2010/main" val="21291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8EBAD0-8508-42A4-8D68-8279ABA6443C}"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10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8EBAD0-8508-42A4-8D68-8279ABA6443C}" type="datetimeFigureOut">
              <a:rPr lang="en-IN" smtClean="0"/>
              <a:t>12-09-2021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08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78EBAD0-8508-42A4-8D68-8279ABA6443C}" type="datetimeFigureOut">
              <a:rPr lang="en-IN" smtClean="0"/>
              <a:t>12-09-2021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0B3AF8-C723-4187-8C75-DC2E23F04CE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9152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1A25-4024-4884-B224-40342F328327}"/>
              </a:ext>
            </a:extLst>
          </p:cNvPr>
          <p:cNvSpPr>
            <a:spLocks noGrp="1"/>
          </p:cNvSpPr>
          <p:nvPr>
            <p:ph type="ctrTitle"/>
          </p:nvPr>
        </p:nvSpPr>
        <p:spPr/>
        <p:txBody>
          <a:bodyPr>
            <a:normAutofit fontScale="90000"/>
          </a:bodyPr>
          <a:lstStyle/>
          <a:p>
            <a:r>
              <a:rPr lang="en-US" dirty="0"/>
              <a:t>Malignant comment classifier</a:t>
            </a:r>
            <a:endParaRPr lang="en-IN" dirty="0"/>
          </a:p>
        </p:txBody>
      </p:sp>
      <p:sp>
        <p:nvSpPr>
          <p:cNvPr id="3" name="Subtitle 2">
            <a:extLst>
              <a:ext uri="{FF2B5EF4-FFF2-40B4-BE49-F238E27FC236}">
                <a16:creationId xmlns:a16="http://schemas.microsoft.com/office/drawing/2014/main" id="{8E7B6DA4-EBCE-4BBC-B0DB-D8F478E4344F}"/>
              </a:ext>
            </a:extLst>
          </p:cNvPr>
          <p:cNvSpPr>
            <a:spLocks noGrp="1"/>
          </p:cNvSpPr>
          <p:nvPr>
            <p:ph type="subTitle" idx="1"/>
          </p:nvPr>
        </p:nvSpPr>
        <p:spPr/>
        <p:txBody>
          <a:bodyPr/>
          <a:lstStyle/>
          <a:p>
            <a:r>
              <a:rPr lang="en-US" dirty="0"/>
              <a:t>Deep learning project</a:t>
            </a:r>
            <a:endParaRPr lang="en-IN" dirty="0"/>
          </a:p>
        </p:txBody>
      </p:sp>
    </p:spTree>
    <p:extLst>
      <p:ext uri="{BB962C8B-B14F-4D97-AF65-F5344CB8AC3E}">
        <p14:creationId xmlns:p14="http://schemas.microsoft.com/office/powerpoint/2010/main" val="59772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C01F-2E85-4A11-9FAF-32A7A61F3A56}"/>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70B28DFA-8DCE-4BC5-9192-E778CF516CF2}"/>
              </a:ext>
            </a:extLst>
          </p:cNvPr>
          <p:cNvSpPr>
            <a:spLocks noGrp="1"/>
          </p:cNvSpPr>
          <p:nvPr>
            <p:ph idx="1"/>
          </p:nvPr>
        </p:nvSpPr>
        <p:spPr/>
        <p:txBody>
          <a:bodyPr>
            <a:normAutofit fontScale="55000" lnSpcReduction="20000"/>
          </a:bodyPr>
          <a:lstStyle/>
          <a:p>
            <a:pPr algn="l"/>
            <a:r>
              <a:rPr lang="en-US" b="0" i="0" dirty="0">
                <a:solidFill>
                  <a:srgbClr val="000000"/>
                </a:solidFill>
                <a:effectLst/>
                <a:latin typeface="Helvetica Neue"/>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l"/>
            <a:r>
              <a:rPr lang="en-US" b="0" i="0" dirty="0">
                <a:solidFill>
                  <a:srgbClr val="000000"/>
                </a:solidFill>
                <a:effectLst/>
                <a:latin typeface="Helvetica Neue"/>
              </a:rPr>
              <a:t>Online hate, described as abusive language, aggression, cyberbullying, hatefulness and many others has been identified as a major threat on online social media platforms. Social media platforms are the most prominent grounds for such toxic </a:t>
            </a:r>
            <a:r>
              <a:rPr lang="en-US" b="0" i="0" dirty="0" err="1">
                <a:solidFill>
                  <a:srgbClr val="000000"/>
                </a:solidFill>
                <a:effectLst/>
                <a:latin typeface="Helvetica Neue"/>
              </a:rPr>
              <a:t>behaviour</a:t>
            </a:r>
            <a:r>
              <a:rPr lang="en-US" b="0" i="0" dirty="0">
                <a:solidFill>
                  <a:srgbClr val="000000"/>
                </a:solidFill>
                <a:effectLst/>
                <a:latin typeface="Helvetica Neue"/>
              </a:rPr>
              <a:t>.</a:t>
            </a:r>
          </a:p>
          <a:p>
            <a:pPr algn="l"/>
            <a:r>
              <a:rPr lang="en-US" b="0" i="0" dirty="0">
                <a:solidFill>
                  <a:srgbClr val="000000"/>
                </a:solidFill>
                <a:effectLst/>
                <a:latin typeface="Helvetica Neue"/>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algn="l"/>
            <a:r>
              <a:rPr lang="en-US" b="0" i="0" dirty="0">
                <a:solidFill>
                  <a:srgbClr val="000000"/>
                </a:solidFill>
                <a:effectLst/>
                <a:latin typeface="Helvetica Neue"/>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r>
              <a:rPr lang="en-US" b="0" i="0" dirty="0">
                <a:solidFill>
                  <a:srgbClr val="000000"/>
                </a:solidFill>
                <a:effectLst/>
                <a:latin typeface="Helvetica Neue"/>
              </a:rPr>
              <a:t>Our goal is to build a prototype of online hate and abuse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65818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9930-DF0E-4957-AD04-BC0608818329}"/>
              </a:ext>
            </a:extLst>
          </p:cNvPr>
          <p:cNvSpPr>
            <a:spLocks noGrp="1"/>
          </p:cNvSpPr>
          <p:nvPr>
            <p:ph type="title"/>
          </p:nvPr>
        </p:nvSpPr>
        <p:spPr/>
        <p:txBody>
          <a:bodyPr/>
          <a:lstStyle/>
          <a:p>
            <a:r>
              <a:rPr lang="en-US" dirty="0"/>
              <a:t>Data STRUCTURE</a:t>
            </a:r>
            <a:endParaRPr lang="en-IN" dirty="0"/>
          </a:p>
        </p:txBody>
      </p:sp>
      <p:pic>
        <p:nvPicPr>
          <p:cNvPr id="6" name="Content Placeholder 5">
            <a:extLst>
              <a:ext uri="{FF2B5EF4-FFF2-40B4-BE49-F238E27FC236}">
                <a16:creationId xmlns:a16="http://schemas.microsoft.com/office/drawing/2014/main" id="{64115173-D4DB-41FB-BA9E-31865F70274B}"/>
              </a:ext>
            </a:extLst>
          </p:cNvPr>
          <p:cNvPicPr>
            <a:picLocks noGrp="1" noChangeAspect="1"/>
          </p:cNvPicPr>
          <p:nvPr>
            <p:ph idx="1"/>
          </p:nvPr>
        </p:nvPicPr>
        <p:blipFill>
          <a:blip r:embed="rId2"/>
          <a:stretch>
            <a:fillRect/>
          </a:stretch>
        </p:blipFill>
        <p:spPr>
          <a:xfrm>
            <a:off x="2988836" y="2016125"/>
            <a:ext cx="6528652" cy="3449638"/>
          </a:xfrm>
        </p:spPr>
      </p:pic>
    </p:spTree>
    <p:extLst>
      <p:ext uri="{BB962C8B-B14F-4D97-AF65-F5344CB8AC3E}">
        <p14:creationId xmlns:p14="http://schemas.microsoft.com/office/powerpoint/2010/main" val="102723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FFBA-D789-457E-9F19-3144E0F203B6}"/>
              </a:ext>
            </a:extLst>
          </p:cNvPr>
          <p:cNvSpPr>
            <a:spLocks noGrp="1"/>
          </p:cNvSpPr>
          <p:nvPr>
            <p:ph type="title"/>
          </p:nvPr>
        </p:nvSpPr>
        <p:spPr/>
        <p:txBody>
          <a:bodyPr/>
          <a:lstStyle/>
          <a:p>
            <a:r>
              <a:rPr lang="en-US" dirty="0"/>
              <a:t>Tokenize the comments</a:t>
            </a:r>
            <a:endParaRPr lang="en-IN" dirty="0"/>
          </a:p>
        </p:txBody>
      </p:sp>
      <p:sp>
        <p:nvSpPr>
          <p:cNvPr id="3" name="Content Placeholder 2">
            <a:extLst>
              <a:ext uri="{FF2B5EF4-FFF2-40B4-BE49-F238E27FC236}">
                <a16:creationId xmlns:a16="http://schemas.microsoft.com/office/drawing/2014/main" id="{14AAA838-0042-4E68-A860-DB5788486DAE}"/>
              </a:ext>
            </a:extLst>
          </p:cNvPr>
          <p:cNvSpPr>
            <a:spLocks noGrp="1"/>
          </p:cNvSpPr>
          <p:nvPr>
            <p:ph idx="1"/>
          </p:nvPr>
        </p:nvSpPr>
        <p:spPr/>
        <p:txBody>
          <a:bodyPr/>
          <a:lstStyle/>
          <a:p>
            <a:r>
              <a:rPr lang="en-US" dirty="0"/>
              <a:t>This is NLP type because comments is involved – We need to first tokenize the comments first before taking into model building.</a:t>
            </a:r>
            <a:endParaRPr lang="en-IN" dirty="0"/>
          </a:p>
        </p:txBody>
      </p:sp>
      <p:pic>
        <p:nvPicPr>
          <p:cNvPr id="5" name="Picture 4">
            <a:extLst>
              <a:ext uri="{FF2B5EF4-FFF2-40B4-BE49-F238E27FC236}">
                <a16:creationId xmlns:a16="http://schemas.microsoft.com/office/drawing/2014/main" id="{9C6F9B7F-B75D-43AF-BDF4-4F58E744470A}"/>
              </a:ext>
            </a:extLst>
          </p:cNvPr>
          <p:cNvPicPr>
            <a:picLocks noChangeAspect="1"/>
          </p:cNvPicPr>
          <p:nvPr/>
        </p:nvPicPr>
        <p:blipFill>
          <a:blip r:embed="rId2"/>
          <a:stretch>
            <a:fillRect/>
          </a:stretch>
        </p:blipFill>
        <p:spPr>
          <a:xfrm>
            <a:off x="2499810" y="2941898"/>
            <a:ext cx="7192379" cy="2686425"/>
          </a:xfrm>
          <a:prstGeom prst="rect">
            <a:avLst/>
          </a:prstGeom>
        </p:spPr>
      </p:pic>
    </p:spTree>
    <p:extLst>
      <p:ext uri="{BB962C8B-B14F-4D97-AF65-F5344CB8AC3E}">
        <p14:creationId xmlns:p14="http://schemas.microsoft.com/office/powerpoint/2010/main" val="222481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C408-C43B-4F83-A5EA-74C09319695C}"/>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DE246204-3FE9-4A8E-84EF-2D30675BBEE1}"/>
              </a:ext>
            </a:extLst>
          </p:cNvPr>
          <p:cNvSpPr>
            <a:spLocks noGrp="1"/>
          </p:cNvSpPr>
          <p:nvPr>
            <p:ph idx="1"/>
          </p:nvPr>
        </p:nvSpPr>
        <p:spPr/>
        <p:txBody>
          <a:bodyPr/>
          <a:lstStyle/>
          <a:p>
            <a:pPr marL="0" indent="0">
              <a:buNone/>
            </a:pPr>
            <a:r>
              <a:rPr lang="en-US" dirty="0"/>
              <a:t>WE have identified this data is classification type. Hence I applied the Deep Learning Algorithm,</a:t>
            </a:r>
          </a:p>
          <a:p>
            <a:pPr marL="0" indent="0">
              <a:buNone/>
            </a:pPr>
            <a:endParaRPr lang="en-IN" dirty="0"/>
          </a:p>
        </p:txBody>
      </p:sp>
      <p:pic>
        <p:nvPicPr>
          <p:cNvPr id="5" name="Picture 4">
            <a:extLst>
              <a:ext uri="{FF2B5EF4-FFF2-40B4-BE49-F238E27FC236}">
                <a16:creationId xmlns:a16="http://schemas.microsoft.com/office/drawing/2014/main" id="{67BE7454-87D2-4B6B-8C67-1B1FEFED5505}"/>
              </a:ext>
            </a:extLst>
          </p:cNvPr>
          <p:cNvPicPr>
            <a:picLocks noChangeAspect="1"/>
          </p:cNvPicPr>
          <p:nvPr/>
        </p:nvPicPr>
        <p:blipFill>
          <a:blip r:embed="rId2"/>
          <a:stretch>
            <a:fillRect/>
          </a:stretch>
        </p:blipFill>
        <p:spPr>
          <a:xfrm>
            <a:off x="2428363" y="2786807"/>
            <a:ext cx="6424089" cy="3052353"/>
          </a:xfrm>
          <a:prstGeom prst="rect">
            <a:avLst/>
          </a:prstGeom>
        </p:spPr>
      </p:pic>
    </p:spTree>
    <p:extLst>
      <p:ext uri="{BB962C8B-B14F-4D97-AF65-F5344CB8AC3E}">
        <p14:creationId xmlns:p14="http://schemas.microsoft.com/office/powerpoint/2010/main" val="117870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BA96-8833-4FEA-99AF-EEF063B45DF9}"/>
              </a:ext>
            </a:extLst>
          </p:cNvPr>
          <p:cNvSpPr>
            <a:spLocks noGrp="1"/>
          </p:cNvSpPr>
          <p:nvPr>
            <p:ph type="title"/>
          </p:nvPr>
        </p:nvSpPr>
        <p:spPr/>
        <p:txBody>
          <a:bodyPr/>
          <a:lstStyle/>
          <a:p>
            <a:r>
              <a:rPr lang="en-US" dirty="0"/>
              <a:t>Test &amp; Train Creation</a:t>
            </a:r>
            <a:endParaRPr lang="en-IN" dirty="0"/>
          </a:p>
        </p:txBody>
      </p:sp>
      <p:sp>
        <p:nvSpPr>
          <p:cNvPr id="3" name="Content Placeholder 2">
            <a:extLst>
              <a:ext uri="{FF2B5EF4-FFF2-40B4-BE49-F238E27FC236}">
                <a16:creationId xmlns:a16="http://schemas.microsoft.com/office/drawing/2014/main" id="{08B6B90B-7902-40EC-934A-788D3AD97674}"/>
              </a:ext>
            </a:extLst>
          </p:cNvPr>
          <p:cNvSpPr>
            <a:spLocks noGrp="1"/>
          </p:cNvSpPr>
          <p:nvPr>
            <p:ph idx="1"/>
          </p:nvPr>
        </p:nvSpPr>
        <p:spPr/>
        <p:txBody>
          <a:bodyPr/>
          <a:lstStyle/>
          <a:p>
            <a:r>
              <a:rPr lang="en-US" dirty="0"/>
              <a:t>Based on the score – we can create a train and test dataset to build a model.</a:t>
            </a:r>
          </a:p>
          <a:p>
            <a:endParaRPr lang="en-IN" dirty="0"/>
          </a:p>
        </p:txBody>
      </p:sp>
      <p:pic>
        <p:nvPicPr>
          <p:cNvPr id="6" name="Picture 5">
            <a:extLst>
              <a:ext uri="{FF2B5EF4-FFF2-40B4-BE49-F238E27FC236}">
                <a16:creationId xmlns:a16="http://schemas.microsoft.com/office/drawing/2014/main" id="{88D2A86D-2C11-4684-AD2D-A5F3A928D351}"/>
              </a:ext>
            </a:extLst>
          </p:cNvPr>
          <p:cNvPicPr>
            <a:picLocks noChangeAspect="1"/>
          </p:cNvPicPr>
          <p:nvPr/>
        </p:nvPicPr>
        <p:blipFill>
          <a:blip r:embed="rId2"/>
          <a:stretch>
            <a:fillRect/>
          </a:stretch>
        </p:blipFill>
        <p:spPr>
          <a:xfrm>
            <a:off x="1723415" y="2643078"/>
            <a:ext cx="8745170" cy="1571844"/>
          </a:xfrm>
          <a:prstGeom prst="rect">
            <a:avLst/>
          </a:prstGeom>
        </p:spPr>
      </p:pic>
    </p:spTree>
    <p:extLst>
      <p:ext uri="{BB962C8B-B14F-4D97-AF65-F5344CB8AC3E}">
        <p14:creationId xmlns:p14="http://schemas.microsoft.com/office/powerpoint/2010/main" val="117318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63A0-CE62-4E88-A07D-4ADF2AAC2EB5}"/>
              </a:ext>
            </a:extLst>
          </p:cNvPr>
          <p:cNvSpPr>
            <a:spLocks noGrp="1"/>
          </p:cNvSpPr>
          <p:nvPr>
            <p:ph type="title"/>
          </p:nvPr>
        </p:nvSpPr>
        <p:spPr/>
        <p:txBody>
          <a:bodyPr/>
          <a:lstStyle/>
          <a:p>
            <a:r>
              <a:rPr lang="en-US" dirty="0"/>
              <a:t>Accuracy Score</a:t>
            </a:r>
            <a:endParaRPr lang="en-IN" dirty="0"/>
          </a:p>
        </p:txBody>
      </p:sp>
      <p:pic>
        <p:nvPicPr>
          <p:cNvPr id="6" name="Content Placeholder 5">
            <a:extLst>
              <a:ext uri="{FF2B5EF4-FFF2-40B4-BE49-F238E27FC236}">
                <a16:creationId xmlns:a16="http://schemas.microsoft.com/office/drawing/2014/main" id="{976CE553-7140-49AD-9B82-64BCED9F07E0}"/>
              </a:ext>
            </a:extLst>
          </p:cNvPr>
          <p:cNvPicPr>
            <a:picLocks noGrp="1" noChangeAspect="1"/>
          </p:cNvPicPr>
          <p:nvPr>
            <p:ph idx="1"/>
          </p:nvPr>
        </p:nvPicPr>
        <p:blipFill>
          <a:blip r:embed="rId2"/>
          <a:stretch>
            <a:fillRect/>
          </a:stretch>
        </p:blipFill>
        <p:spPr>
          <a:xfrm>
            <a:off x="1494761" y="2120348"/>
            <a:ext cx="9516803" cy="3074503"/>
          </a:xfrm>
        </p:spPr>
      </p:pic>
    </p:spTree>
    <p:extLst>
      <p:ext uri="{BB962C8B-B14F-4D97-AF65-F5344CB8AC3E}">
        <p14:creationId xmlns:p14="http://schemas.microsoft.com/office/powerpoint/2010/main" val="131981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1E8A-04CB-4DD5-97F2-82EAC049015A}"/>
              </a:ext>
            </a:extLst>
          </p:cNvPr>
          <p:cNvSpPr>
            <a:spLocks noGrp="1"/>
          </p:cNvSpPr>
          <p:nvPr>
            <p:ph type="title"/>
          </p:nvPr>
        </p:nvSpPr>
        <p:spPr/>
        <p:txBody>
          <a:bodyPr/>
          <a:lstStyle/>
          <a:p>
            <a:r>
              <a:rPr lang="en-US" dirty="0"/>
              <a:t>MODEL Saving</a:t>
            </a:r>
            <a:endParaRPr lang="en-IN" dirty="0"/>
          </a:p>
        </p:txBody>
      </p:sp>
      <p:pic>
        <p:nvPicPr>
          <p:cNvPr id="6" name="Content Placeholder 5">
            <a:extLst>
              <a:ext uri="{FF2B5EF4-FFF2-40B4-BE49-F238E27FC236}">
                <a16:creationId xmlns:a16="http://schemas.microsoft.com/office/drawing/2014/main" id="{B5E90939-BF22-42A0-8A9D-882BBE63A385}"/>
              </a:ext>
            </a:extLst>
          </p:cNvPr>
          <p:cNvPicPr>
            <a:picLocks noGrp="1" noChangeAspect="1"/>
          </p:cNvPicPr>
          <p:nvPr>
            <p:ph idx="1"/>
          </p:nvPr>
        </p:nvPicPr>
        <p:blipFill>
          <a:blip r:embed="rId2"/>
          <a:stretch>
            <a:fillRect/>
          </a:stretch>
        </p:blipFill>
        <p:spPr>
          <a:xfrm>
            <a:off x="1451579" y="2221151"/>
            <a:ext cx="9486844" cy="2379591"/>
          </a:xfrm>
        </p:spPr>
      </p:pic>
    </p:spTree>
    <p:extLst>
      <p:ext uri="{BB962C8B-B14F-4D97-AF65-F5344CB8AC3E}">
        <p14:creationId xmlns:p14="http://schemas.microsoft.com/office/powerpoint/2010/main" val="299915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951B-9194-40FF-8872-41B28CD60AF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14931B0-1988-4A49-8463-3CBD1D97FBE6}"/>
              </a:ext>
            </a:extLst>
          </p:cNvPr>
          <p:cNvSpPr>
            <a:spLocks noGrp="1"/>
          </p:cNvSpPr>
          <p:nvPr>
            <p:ph idx="1"/>
          </p:nvPr>
        </p:nvSpPr>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 final accuracy score  - Visualization help me to understand the data and type. I performed the EDA which is </a:t>
            </a:r>
            <a:r>
              <a:rPr lang="en-IN" sz="1800" dirty="0">
                <a:latin typeface="Calibri" panose="020F0502020204030204" pitchFamily="34" charset="0"/>
                <a:ea typeface="Calibri" panose="020F0502020204030204" pitchFamily="34" charset="0"/>
                <a:cs typeface="Times New Roman" panose="02020603050405020304" pitchFamily="18" charset="0"/>
              </a:rPr>
              <a:t>fill NA in the column</a:t>
            </a:r>
            <a:r>
              <a:rPr lang="en-IN" sz="1800" dirty="0">
                <a:effectLst/>
                <a:latin typeface="Calibri" panose="020F0502020204030204" pitchFamily="34" charset="0"/>
                <a:ea typeface="Calibri" panose="020F0502020204030204" pitchFamily="34" charset="0"/>
                <a:cs typeface="Times New Roman" panose="02020603050405020304" pitchFamily="18" charset="0"/>
              </a:rPr>
              <a:t> because it will help me to build model with high level accuracy.</a:t>
            </a:r>
          </a:p>
        </p:txBody>
      </p:sp>
    </p:spTree>
    <p:extLst>
      <p:ext uri="{BB962C8B-B14F-4D97-AF65-F5344CB8AC3E}">
        <p14:creationId xmlns:p14="http://schemas.microsoft.com/office/powerpoint/2010/main" val="35758078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TotalTime>
  <Words>401</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vt:lpstr>
      <vt:lpstr>Gallery</vt:lpstr>
      <vt:lpstr>Malignant comment classifier</vt:lpstr>
      <vt:lpstr>Data Description</vt:lpstr>
      <vt:lpstr>Data STRUCTURE</vt:lpstr>
      <vt:lpstr>Tokenize the comments</vt:lpstr>
      <vt:lpstr>MODEL BUILDING</vt:lpstr>
      <vt:lpstr>Test &amp; Train Creation</vt:lpstr>
      <vt:lpstr>Accuracy Score</vt:lpstr>
      <vt:lpstr>MODEL Saving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Boobalan Murugan</dc:creator>
  <cp:lastModifiedBy>Boobalan Murugan</cp:lastModifiedBy>
  <cp:revision>5</cp:revision>
  <dcterms:created xsi:type="dcterms:W3CDTF">2021-04-28T16:14:43Z</dcterms:created>
  <dcterms:modified xsi:type="dcterms:W3CDTF">2021-09-12T13:11:53Z</dcterms:modified>
</cp:coreProperties>
</file>