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7361-96D9-457D-855F-7059A361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99072-708D-4941-807E-61E6E8251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DC94-1BC8-4F38-AD80-91860F6E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9AE3-CC60-474A-B70F-23A836E6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810C-3D32-4FC6-97F5-63D539A4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FF81-E620-499A-9FF0-AB44A73A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DA7C3-59F7-45A6-B045-41C19661D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E64E-2303-45F7-8B7C-445E39C7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0ADB-9AF6-4FA8-AE09-02E7C8ED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660B-69F4-4304-9AA5-42FC32A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73517-1478-48E4-B884-E8351F328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5E9C-219D-4775-9DC5-DCFD0D21F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4E0E-4263-4BAD-9CE0-AD0BDB16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34ED-E23B-4B8B-B18C-4A37585D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1F0DA-C63A-41B0-B029-7BA24231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50D2-2417-4201-8EA3-EA8F115A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9149-5E8E-4FE6-87F1-42B8A37C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BFE5-4864-4F4A-A8C9-3E4DB59A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20AF-C16B-4183-B6CE-2ABAB4B2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43D5-92E7-4AA2-A14D-E535E2E1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2B1A-C201-4825-BBA3-9B9542F0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7A6A-4066-4E05-A7F6-37137AD4D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9A52-7454-43DB-B039-8B7C5F13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4EAF-52BA-4299-81D9-63FF7DA9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1FE9-FCAA-43D4-961B-ECE9EC8A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F2CB-9094-4396-85D3-355A6FF6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C82B-8A4B-4BC9-828E-E2C80F8B3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F085F-AFFD-4754-905A-214ED0CA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2B91-7FC6-4F2C-BBA2-7E3326F2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24C1F-D0F8-4178-8C14-DDA105E0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EC92-50B2-43FF-9DE9-6350E91F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D916-A021-462F-8CBE-7FB95625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36F2F-692E-468A-80DA-861ADDDF9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A748-3046-454D-9E92-5ACE5920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96A7E-FCFF-4777-A3B5-1AC584366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AA7D6-DF78-45C9-862F-AFB162605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07A53-3717-4322-BADB-DE235293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20B87-6519-496B-B3C8-BC48D082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157D1-06AD-4F02-90E7-E7354466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2D86-EEB2-4AEA-8685-0760FB2C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5B489-02EE-4179-9B0F-C9E0BEF2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C701F-8BF4-4BF7-9CE4-924F8D92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BE49-AF43-4040-A03F-BFB7F365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65F2E-AC55-4502-AC67-22F2E2A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4890A-6465-49F7-8EB7-ED32D630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574B4-3DD4-4019-9488-E995846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1226-8855-4BF2-BBC4-3A2CB72A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E62E-1791-46D7-B961-CBFFA1AD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E4879-2B78-4267-8868-B4DB188A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56A8-AAA8-4F5E-9480-41948524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FCCC-8722-4A93-8631-86438E34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AE7CE-D40B-4FEB-B6E7-A7731D6F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8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638-AF08-45A2-83B7-2B331320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34A93-4D7F-40FC-9A80-D44F04D3F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1ECF-E1E2-422E-81B3-AA437D12E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7FBA-5294-4832-9F8C-35C2734C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0F10-CBAC-4E30-9224-B379E0DC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EA54-F2C9-4255-8AD3-57CBA1C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40272-630E-4930-8916-124090AE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A1E1A-FC1A-4693-86AB-0099EB2F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7E05-061A-445D-B62F-37DB2A394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B29A-2224-4D7F-B491-9C91D51A701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60825-0CA4-4BF4-B029-42145D155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79AE-3CD4-4D7C-91D6-A571D7064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19BE-BE44-4259-85D2-784C937C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F9B3-FBC3-4990-8388-ECD0B502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70338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 DISK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9A34-735B-4362-A0CD-1B7559C0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886266"/>
            <a:ext cx="4726745" cy="5971734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Disk cloning is the process of creating an exact copy or replica of an entire hard drive or solid-state drive (SSD), including its operating system, applications, data, and file structure. </a:t>
            </a:r>
          </a:p>
          <a:p>
            <a:pPr marL="0" indent="0" algn="l">
              <a:buNone/>
            </a:pPr>
            <a:r>
              <a:rPr lang="en-US" sz="2400" b="1" u="sng" dirty="0">
                <a:solidFill>
                  <a:srgbClr val="0D0D0D"/>
                </a:solidFill>
                <a:latin typeface="Söhne"/>
              </a:rPr>
              <a:t>PURPOSE OF DISK CLONING.</a:t>
            </a:r>
            <a:endParaRPr lang="en-US" sz="2400" b="1" i="0" u="sng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i="0" dirty="0">
                <a:solidFill>
                  <a:srgbClr val="0D0D0D"/>
                </a:solidFill>
                <a:effectLst/>
                <a:latin typeface="Söhne"/>
              </a:rPr>
              <a:t>Backup and Disaster Recovery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</a:t>
            </a:r>
            <a:endParaRPr lang="en-US" sz="24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i="0" dirty="0">
                <a:solidFill>
                  <a:srgbClr val="0D0D0D"/>
                </a:solidFill>
                <a:effectLst/>
                <a:latin typeface="Söhne"/>
              </a:rPr>
              <a:t>System Migration or Upgrades.</a:t>
            </a:r>
          </a:p>
          <a:p>
            <a:pPr algn="l">
              <a:buFont typeface="+mj-lt"/>
              <a:buAutoNum type="arabicPeriod"/>
            </a:pPr>
            <a:r>
              <a:rPr lang="en-US" sz="2400" i="0" dirty="0">
                <a:solidFill>
                  <a:srgbClr val="0D0D0D"/>
                </a:solidFill>
                <a:effectLst/>
                <a:latin typeface="Söhne"/>
              </a:rPr>
              <a:t>Deployment of Multiple Systems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I used software called </a:t>
            </a:r>
            <a:r>
              <a:rPr lang="en-US" sz="2400" b="1" dirty="0" err="1">
                <a:solidFill>
                  <a:srgbClr val="0D0D0D"/>
                </a:solidFill>
                <a:latin typeface="Söhne"/>
              </a:rPr>
              <a:t>EaseUS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 Partition Master.</a:t>
            </a:r>
            <a:endParaRPr lang="en-US" sz="24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114415-E426-4626-B2A4-FD7089AD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34" y="886265"/>
            <a:ext cx="7155765" cy="60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8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2532-4BE0-4E4B-9548-E5E5E129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Autofit/>
          </a:bodyPr>
          <a:lstStyle/>
          <a:p>
            <a:r>
              <a:rPr lang="en-US" sz="2800" b="1" dirty="0"/>
              <a:t>This is the selection of which partition(local disk C) you want to clone(source)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C70FCA-96E3-49FC-9290-9045B13DE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40" y="1096962"/>
            <a:ext cx="9035520" cy="5557055"/>
          </a:xfrm>
        </p:spPr>
      </p:pic>
    </p:spTree>
    <p:extLst>
      <p:ext uri="{BB962C8B-B14F-4D97-AF65-F5344CB8AC3E}">
        <p14:creationId xmlns:p14="http://schemas.microsoft.com/office/powerpoint/2010/main" val="26839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BBB8-A1D9-4906-B57C-47CFE826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/>
          </a:bodyPr>
          <a:lstStyle/>
          <a:p>
            <a:r>
              <a:rPr lang="en-US" sz="2800" b="1" dirty="0"/>
              <a:t>This is the selection of which partition(local disk D) (</a:t>
            </a:r>
            <a:r>
              <a:rPr lang="en-US" sz="2800" b="1" dirty="0" err="1"/>
              <a:t>desitination</a:t>
            </a:r>
            <a:r>
              <a:rPr lang="en-US" sz="2800" b="1" dirty="0"/>
              <a:t>) 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3D7B86-0D6F-4CCA-B9F6-48B30715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1242448"/>
            <a:ext cx="10999839" cy="5394326"/>
          </a:xfrm>
        </p:spPr>
      </p:pic>
    </p:spTree>
    <p:extLst>
      <p:ext uri="{BB962C8B-B14F-4D97-AF65-F5344CB8AC3E}">
        <p14:creationId xmlns:p14="http://schemas.microsoft.com/office/powerpoint/2010/main" val="229575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4776-0AA2-4249-85DF-A9392008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7"/>
          </a:xfrm>
        </p:spPr>
        <p:txBody>
          <a:bodyPr>
            <a:noAutofit/>
          </a:bodyPr>
          <a:lstStyle/>
          <a:p>
            <a:r>
              <a:rPr lang="en-US" sz="4000" b="1" dirty="0"/>
              <a:t>Start cloning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E3968-B709-4FB6-9F65-7ED15B97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6" y="1342103"/>
            <a:ext cx="9895449" cy="5150771"/>
          </a:xfrm>
        </p:spPr>
      </p:pic>
    </p:spTree>
    <p:extLst>
      <p:ext uri="{BB962C8B-B14F-4D97-AF65-F5344CB8AC3E}">
        <p14:creationId xmlns:p14="http://schemas.microsoft.com/office/powerpoint/2010/main" val="41329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0C3F-17CC-4072-B917-79078306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b="1" dirty="0"/>
              <a:t>Successful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9A71B-C29E-4047-BCE2-210C490E1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0" y="1273957"/>
            <a:ext cx="5759547" cy="52189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8E68D-EB04-4F42-A788-574D3321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3957"/>
            <a:ext cx="5862709" cy="52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 DISK CLONING</vt:lpstr>
      <vt:lpstr>This is the selection of which partition(local disk C) you want to clone(source) </vt:lpstr>
      <vt:lpstr>This is the selection of which partition(local disk D) (desitination) </vt:lpstr>
      <vt:lpstr>Start cloning</vt:lpstr>
      <vt:lpstr>Successful clone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DISK CLONING</dc:title>
  <dc:creator>Boonabaana</dc:creator>
  <cp:lastModifiedBy>Boonabaana</cp:lastModifiedBy>
  <cp:revision>3</cp:revision>
  <dcterms:created xsi:type="dcterms:W3CDTF">2024-04-27T13:56:50Z</dcterms:created>
  <dcterms:modified xsi:type="dcterms:W3CDTF">2024-04-27T14:23:59Z</dcterms:modified>
</cp:coreProperties>
</file>